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7" r:id="rId7"/>
    <p:sldId id="268" r:id="rId8"/>
    <p:sldId id="269" r:id="rId9"/>
    <p:sldId id="274" r:id="rId10"/>
    <p:sldId id="275" r:id="rId11"/>
    <p:sldId id="264" r:id="rId12"/>
    <p:sldId id="276" r:id="rId13"/>
    <p:sldId id="277" r:id="rId14"/>
    <p:sldId id="278" r:id="rId15"/>
    <p:sldId id="279" r:id="rId16"/>
    <p:sldId id="265" r:id="rId17"/>
    <p:sldId id="280" r:id="rId18"/>
    <p:sldId id="281" r:id="rId19"/>
    <p:sldId id="282" r:id="rId20"/>
    <p:sldId id="283" r:id="rId21"/>
    <p:sldId id="266" r:id="rId22"/>
    <p:sldId id="270" r:id="rId23"/>
    <p:sldId id="271" r:id="rId24"/>
    <p:sldId id="272" r:id="rId25"/>
    <p:sldId id="273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2B0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7" autoAdjust="0"/>
    <p:restoredTop sz="94598" autoAdjust="0"/>
  </p:normalViewPr>
  <p:slideViewPr>
    <p:cSldViewPr snapToGrid="0" showGuides="1">
      <p:cViewPr varScale="1">
        <p:scale>
          <a:sx n="105" d="100"/>
          <a:sy n="105" d="100"/>
        </p:scale>
        <p:origin x="222" y="114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5" r="1977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 userDrawn="1"/>
        </p:nvSpPr>
        <p:spPr>
          <a:xfrm>
            <a:off x="2790825" y="2524125"/>
            <a:ext cx="5838825" cy="2628900"/>
          </a:xfrm>
          <a:prstGeom prst="ellipse">
            <a:avLst/>
          </a:prstGeom>
          <a:solidFill>
            <a:srgbClr val="1502B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7" r="4135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0" y="1968725"/>
            <a:ext cx="4000000" cy="3606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6" y="3523410"/>
            <a:ext cx="5408476" cy="3334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1158" y="298063"/>
            <a:ext cx="416472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rgbClr val="3A0573"/>
                </a:solidFill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3200" b="1" dirty="0">
              <a:solidFill>
                <a:srgbClr val="3A0573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1158" y="298063"/>
            <a:ext cx="416472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rgbClr val="3A0573"/>
                </a:solidFill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3200" b="1" dirty="0">
              <a:solidFill>
                <a:srgbClr val="3A0573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1158" y="298063"/>
            <a:ext cx="416472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rgbClr val="3A0573"/>
                </a:solidFill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3200" b="1" dirty="0">
              <a:solidFill>
                <a:srgbClr val="3A0573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1158" y="298063"/>
            <a:ext cx="416472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rgbClr val="3A0573"/>
                </a:solidFill>
                <a:ea typeface="微软雅黑" panose="020B0503020204020204" pitchFamily="34" charset="-122"/>
                <a:cs typeface="+mn-ea"/>
                <a:sym typeface="+mn-lt"/>
              </a:rPr>
              <a:t>请输入您的标题</a:t>
            </a:r>
            <a:endParaRPr lang="zh-CN" altLang="en-US" sz="3200" b="1" dirty="0">
              <a:solidFill>
                <a:srgbClr val="3A0573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9" Type="http://schemas.openxmlformats.org/officeDocument/2006/relationships/notesSlide" Target="../notesSlides/notesSlide5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5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2" Type="http://schemas.openxmlformats.org/officeDocument/2006/relationships/notesSlide" Target="../notesSlides/notesSlide20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130.xml"/><Relationship Id="rId4" Type="http://schemas.openxmlformats.org/officeDocument/2006/relationships/tags" Target="../tags/tag94.xml"/><Relationship Id="rId39" Type="http://schemas.openxmlformats.org/officeDocument/2006/relationships/tags" Target="../tags/tag129.xml"/><Relationship Id="rId38" Type="http://schemas.openxmlformats.org/officeDocument/2006/relationships/tags" Target="../tags/tag128.xml"/><Relationship Id="rId37" Type="http://schemas.openxmlformats.org/officeDocument/2006/relationships/tags" Target="../tags/tag127.xml"/><Relationship Id="rId36" Type="http://schemas.openxmlformats.org/officeDocument/2006/relationships/tags" Target="../tags/tag126.xml"/><Relationship Id="rId35" Type="http://schemas.openxmlformats.org/officeDocument/2006/relationships/tags" Target="../tags/tag125.xml"/><Relationship Id="rId34" Type="http://schemas.openxmlformats.org/officeDocument/2006/relationships/tags" Target="../tags/tag124.xml"/><Relationship Id="rId33" Type="http://schemas.openxmlformats.org/officeDocument/2006/relationships/tags" Target="../tags/tag123.xml"/><Relationship Id="rId32" Type="http://schemas.openxmlformats.org/officeDocument/2006/relationships/tags" Target="../tags/tag122.xml"/><Relationship Id="rId31" Type="http://schemas.openxmlformats.org/officeDocument/2006/relationships/tags" Target="../tags/tag121.xml"/><Relationship Id="rId30" Type="http://schemas.openxmlformats.org/officeDocument/2006/relationships/tags" Target="../tags/tag120.xml"/><Relationship Id="rId3" Type="http://schemas.openxmlformats.org/officeDocument/2006/relationships/tags" Target="../tags/tag93.xml"/><Relationship Id="rId29" Type="http://schemas.openxmlformats.org/officeDocument/2006/relationships/tags" Target="../tags/tag119.xml"/><Relationship Id="rId28" Type="http://schemas.openxmlformats.org/officeDocument/2006/relationships/tags" Target="../tags/tag118.xml"/><Relationship Id="rId27" Type="http://schemas.openxmlformats.org/officeDocument/2006/relationships/tags" Target="../tags/tag117.xml"/><Relationship Id="rId26" Type="http://schemas.openxmlformats.org/officeDocument/2006/relationships/tags" Target="../tags/tag116.xml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tags" Target="../tags/tag112.xml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0" Type="http://schemas.openxmlformats.org/officeDocument/2006/relationships/notesSlide" Target="../notesSlides/notesSlide21.xml"/><Relationship Id="rId1" Type="http://schemas.openxmlformats.org/officeDocument/2006/relationships/tags" Target="../tags/tag131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12768" y="2165708"/>
            <a:ext cx="8935459" cy="12132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dirty="0">
                <a:solidFill>
                  <a:srgbClr val="FFF000"/>
                </a:solidFill>
                <a:latin typeface="汉仪菱心体简" panose="02010400000101010101" pitchFamily="2" charset="-122"/>
                <a:ea typeface="汉仪菱心体简" panose="02010400000101010101" pitchFamily="2" charset="-122"/>
              </a:rPr>
              <a:t>活动策划产品促销</a:t>
            </a:r>
            <a:r>
              <a:rPr lang="en-US" altLang="zh-CN" sz="6600" dirty="0">
                <a:solidFill>
                  <a:srgbClr val="FFF000"/>
                </a:solidFill>
                <a:latin typeface="汉仪菱心体简" panose="02010400000101010101" pitchFamily="2" charset="-122"/>
                <a:ea typeface="汉仪菱心体简" panose="02010400000101010101" pitchFamily="2" charset="-122"/>
              </a:rPr>
              <a:t>PPT</a:t>
            </a:r>
            <a:endParaRPr lang="zh-CN" altLang="en-US" sz="6600" dirty="0">
              <a:solidFill>
                <a:srgbClr val="FFF000"/>
              </a:solidFill>
              <a:latin typeface="汉仪菱心体简" panose="02010400000101010101" pitchFamily="2" charset="-122"/>
              <a:ea typeface="汉仪菱心体简" panose="02010400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44183" y="3566361"/>
            <a:ext cx="32435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FFF09"/>
                </a:solidFill>
              </a:rPr>
              <a:t>汇报人</a:t>
            </a:r>
            <a:r>
              <a:rPr lang="zh-CN" altLang="en-US" dirty="0" smtClean="0">
                <a:solidFill>
                  <a:srgbClr val="FFFF09"/>
                </a:solidFill>
              </a:rPr>
              <a:t>：     </a:t>
            </a:r>
            <a:r>
              <a:rPr lang="zh-CN" altLang="en-US" dirty="0">
                <a:solidFill>
                  <a:srgbClr val="FFFF09"/>
                </a:solidFill>
              </a:rPr>
              <a:t>日期：</a:t>
            </a:r>
            <a:r>
              <a:rPr lang="en-US" altLang="zh-CN" dirty="0">
                <a:solidFill>
                  <a:srgbClr val="FFFF09"/>
                </a:solidFill>
              </a:rPr>
              <a:t>2019/12/30</a:t>
            </a:r>
            <a:endParaRPr lang="zh-CN" altLang="en-US" dirty="0">
              <a:solidFill>
                <a:srgbClr val="FFFF09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87" y="386919"/>
            <a:ext cx="4162423" cy="2244721"/>
          </a:xfrm>
          <a:prstGeom prst="rect">
            <a:avLst/>
          </a:prstGeom>
        </p:spPr>
      </p:pic>
      <p:pic>
        <p:nvPicPr>
          <p:cNvPr id="10" name="Position Music - Man At Arms(纯音乐版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24250" y="-10096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005719" y="1323203"/>
            <a:ext cx="4517261" cy="988629"/>
            <a:chOff x="3974544" y="1008636"/>
            <a:chExt cx="3387946" cy="741472"/>
          </a:xfrm>
        </p:grpSpPr>
        <p:grpSp>
          <p:nvGrpSpPr>
            <p:cNvPr id="5" name="组合 4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039521" y="1170991"/>
              <a:ext cx="3322969" cy="530915"/>
              <a:chOff x="1598315" y="1418185"/>
              <a:chExt cx="4430626" cy="70788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598315" y="1418185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rPr>
                  <a:t>01</a:t>
                </a:r>
                <a:endParaRPr kumimoji="0" lang="en-US" altLang="zh-CN" sz="5335" b="0" i="0" u="none" strike="noStrike" kern="0" cap="none" spc="0" normalizeH="0" baseline="0" noProof="0" dirty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9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5005719" y="2440371"/>
            <a:ext cx="4517261" cy="988629"/>
            <a:chOff x="3974544" y="1846512"/>
            <a:chExt cx="3387946" cy="741472"/>
          </a:xfrm>
        </p:grpSpPr>
        <p:grpSp>
          <p:nvGrpSpPr>
            <p:cNvPr id="14" name="组合 13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0"/>
            <p:cNvGrpSpPr/>
            <p:nvPr/>
          </p:nvGrpSpPr>
          <p:grpSpPr>
            <a:xfrm>
              <a:off x="4039521" y="2008868"/>
              <a:ext cx="3322969" cy="530915"/>
              <a:chOff x="1598315" y="2786337"/>
              <a:chExt cx="4430626" cy="707886"/>
            </a:xfrm>
          </p:grpSpPr>
          <p:sp>
            <p:nvSpPr>
              <p:cNvPr id="16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rPr>
                  <a:t>02</a:t>
                </a:r>
                <a:endParaRPr kumimoji="0" lang="en-US" altLang="zh-CN" sz="5335" b="0" i="0" u="none" strike="noStrike" kern="0" cap="none" spc="0" normalizeH="0" baseline="0" noProof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17" name="Group 12"/>
              <p:cNvGrpSpPr/>
              <p:nvPr/>
            </p:nvGrpSpPr>
            <p:grpSpPr>
              <a:xfrm>
                <a:off x="2066367" y="289741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8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5005719" y="3510382"/>
            <a:ext cx="4517261" cy="988629"/>
            <a:chOff x="3974544" y="2684388"/>
            <a:chExt cx="3387946" cy="741472"/>
          </a:xfrm>
        </p:grpSpPr>
        <p:grpSp>
          <p:nvGrpSpPr>
            <p:cNvPr id="23" name="组合 22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5"/>
            <p:cNvGrpSpPr/>
            <p:nvPr/>
          </p:nvGrpSpPr>
          <p:grpSpPr>
            <a:xfrm>
              <a:off x="4039521" y="2846744"/>
              <a:ext cx="3322969" cy="530915"/>
              <a:chOff x="1598315" y="4154489"/>
              <a:chExt cx="4430626" cy="707886"/>
            </a:xfrm>
          </p:grpSpPr>
          <p:sp>
            <p:nvSpPr>
              <p:cNvPr id="25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rPr>
                  <a:t>03</a:t>
                </a:r>
                <a:endParaRPr kumimoji="0" lang="en-US" altLang="zh-CN" sz="5335" b="0" i="0" u="none" strike="noStrike" kern="0" cap="none" spc="0" normalizeH="0" baseline="0" noProof="0" dirty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26" name="Group 17"/>
              <p:cNvGrpSpPr/>
              <p:nvPr/>
            </p:nvGrpSpPr>
            <p:grpSpPr>
              <a:xfrm>
                <a:off x="2066367" y="4265568"/>
                <a:ext cx="3962574" cy="563232"/>
                <a:chOff x="3943834" y="704409"/>
                <a:chExt cx="3962574" cy="563232"/>
              </a:xfrm>
            </p:grpSpPr>
            <p:sp>
              <p:nvSpPr>
                <p:cNvPr id="27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TextBox 1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1" name="组合 30"/>
          <p:cNvGrpSpPr/>
          <p:nvPr/>
        </p:nvGrpSpPr>
        <p:grpSpPr>
          <a:xfrm>
            <a:off x="5005719" y="4627550"/>
            <a:ext cx="4517261" cy="988629"/>
            <a:chOff x="3974544" y="3522264"/>
            <a:chExt cx="3387946" cy="7414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974544" y="3522264"/>
              <a:ext cx="741472" cy="741472"/>
              <a:chOff x="3059832" y="3339719"/>
              <a:chExt cx="3607562" cy="3607562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20"/>
            <p:cNvGrpSpPr/>
            <p:nvPr/>
          </p:nvGrpSpPr>
          <p:grpSpPr>
            <a:xfrm>
              <a:off x="4039521" y="3684622"/>
              <a:ext cx="3322969" cy="530915"/>
              <a:chOff x="1598315" y="5522641"/>
              <a:chExt cx="4430626" cy="707886"/>
            </a:xfrm>
          </p:grpSpPr>
          <p:sp>
            <p:nvSpPr>
              <p:cNvPr id="34" name="TextBox 21"/>
              <p:cNvSpPr txBox="1"/>
              <p:nvPr/>
            </p:nvSpPr>
            <p:spPr>
              <a:xfrm>
                <a:off x="1598315" y="5522641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rPr>
                  <a:t>04</a:t>
                </a:r>
                <a:endParaRPr kumimoji="0" lang="en-US" altLang="zh-CN" sz="5335" b="0" i="0" u="none" strike="noStrike" kern="0" cap="none" spc="0" normalizeH="0" baseline="0" noProof="0">
                  <a:solidFill>
                    <a:srgbClr val="FFFF09"/>
                  </a:solidFill>
                  <a:effectLst/>
                  <a:uLnTx/>
                  <a:uFillTx/>
                  <a:latin typeface="方正剪纸简体" panose="02000000000000000000" pitchFamily="2" charset="-122"/>
                  <a:ea typeface="方正剪纸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35" name="Group 22"/>
              <p:cNvGrpSpPr/>
              <p:nvPr/>
            </p:nvGrpSpPr>
            <p:grpSpPr>
              <a:xfrm>
                <a:off x="2066367" y="5633720"/>
                <a:ext cx="3962574" cy="563232"/>
                <a:chOff x="3943834" y="704409"/>
                <a:chExt cx="3962574" cy="563232"/>
              </a:xfrm>
            </p:grpSpPr>
            <p:sp>
              <p:nvSpPr>
                <p:cNvPr id="36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TextBox 2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solidFill>
                        <a:srgbClr val="FFFF09"/>
                      </a:solidFill>
                      <a:effectLst/>
                      <a:uLnTx/>
                      <a:uFillTx/>
                      <a:latin typeface="方正剪纸简体" panose="02000000000000000000" pitchFamily="2" charset="-122"/>
                      <a:ea typeface="方正剪纸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solidFill>
                      <a:srgbClr val="FFFF09"/>
                    </a:solidFill>
                    <a:effectLst/>
                    <a:uLnTx/>
                    <a:uFillTx/>
                    <a:latin typeface="方正剪纸简体" panose="02000000000000000000" pitchFamily="2" charset="-122"/>
                    <a:ea typeface="方正剪纸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5638634" y="1188746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0665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08599" y="2921168"/>
            <a:ext cx="7432938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6600" b="1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6600" b="1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千图PPT彼岸天：ID 8661124库_组合 37"/>
          <p:cNvGrpSpPr/>
          <p:nvPr>
            <p:custDataLst>
              <p:tags r:id="rId1"/>
            </p:custDataLst>
          </p:nvPr>
        </p:nvGrpSpPr>
        <p:grpSpPr>
          <a:xfrm>
            <a:off x="1487488" y="1988840"/>
            <a:ext cx="3451148" cy="3451148"/>
            <a:chOff x="1487488" y="1988840"/>
            <a:chExt cx="3451148" cy="3451148"/>
          </a:xfrm>
        </p:grpSpPr>
        <p:sp>
          <p:nvSpPr>
            <p:cNvPr id="7" name="任意多边形: 形状 6"/>
            <p:cNvSpPr/>
            <p:nvPr/>
          </p:nvSpPr>
          <p:spPr>
            <a:xfrm>
              <a:off x="1487488" y="1988840"/>
              <a:ext cx="3451148" cy="3451148"/>
            </a:xfrm>
            <a:custGeom>
              <a:avLst/>
              <a:gdLst>
                <a:gd name="connsiteX0" fmla="*/ 0 w 2870199"/>
                <a:gd name="connsiteY0" fmla="*/ 1435100 h 2870199"/>
                <a:gd name="connsiteX1" fmla="*/ 1435100 w 2870199"/>
                <a:gd name="connsiteY1" fmla="*/ 0 h 2870199"/>
                <a:gd name="connsiteX2" fmla="*/ 2870200 w 2870199"/>
                <a:gd name="connsiteY2" fmla="*/ 1435100 h 2870199"/>
                <a:gd name="connsiteX3" fmla="*/ 1435100 w 2870199"/>
                <a:gd name="connsiteY3" fmla="*/ 2870200 h 2870199"/>
                <a:gd name="connsiteX4" fmla="*/ 0 w 2870199"/>
                <a:gd name="connsiteY4" fmla="*/ 1435100 h 28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199" h="2870199">
                  <a:moveTo>
                    <a:pt x="0" y="1435100"/>
                  </a:moveTo>
                  <a:cubicBezTo>
                    <a:pt x="0" y="642516"/>
                    <a:pt x="642516" y="0"/>
                    <a:pt x="1435100" y="0"/>
                  </a:cubicBezTo>
                  <a:cubicBezTo>
                    <a:pt x="2227684" y="0"/>
                    <a:pt x="2870200" y="642516"/>
                    <a:pt x="2870200" y="1435100"/>
                  </a:cubicBezTo>
                  <a:cubicBezTo>
                    <a:pt x="2870200" y="2227684"/>
                    <a:pt x="2227684" y="2870200"/>
                    <a:pt x="1435100" y="2870200"/>
                  </a:cubicBezTo>
                  <a:cubicBezTo>
                    <a:pt x="642516" y="2870200"/>
                    <a:pt x="0" y="2227684"/>
                    <a:pt x="0" y="143510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73288" tIns="286172" rIns="1473288" bIns="315637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19" name="文本框 43"/>
            <p:cNvSpPr txBox="1"/>
            <p:nvPr/>
          </p:nvSpPr>
          <p:spPr>
            <a:xfrm>
              <a:off x="2615878" y="2495316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1958099" y="2930061"/>
            <a:ext cx="2509927" cy="2509927"/>
            <a:chOff x="1958099" y="2930061"/>
            <a:chExt cx="2509927" cy="2509927"/>
          </a:xfrm>
        </p:grpSpPr>
        <p:sp>
          <p:nvSpPr>
            <p:cNvPr id="8" name="任意多边形: 形状 7"/>
            <p:cNvSpPr/>
            <p:nvPr/>
          </p:nvSpPr>
          <p:spPr>
            <a:xfrm>
              <a:off x="1958099" y="2930061"/>
              <a:ext cx="2509927" cy="2509927"/>
            </a:xfrm>
            <a:custGeom>
              <a:avLst/>
              <a:gdLst>
                <a:gd name="connsiteX0" fmla="*/ 0 w 2296160"/>
                <a:gd name="connsiteY0" fmla="*/ 1148080 h 2296160"/>
                <a:gd name="connsiteX1" fmla="*/ 1148080 w 2296160"/>
                <a:gd name="connsiteY1" fmla="*/ 0 h 2296160"/>
                <a:gd name="connsiteX2" fmla="*/ 2296160 w 2296160"/>
                <a:gd name="connsiteY2" fmla="*/ 1148080 h 2296160"/>
                <a:gd name="connsiteX3" fmla="*/ 1148080 w 2296160"/>
                <a:gd name="connsiteY3" fmla="*/ 2296160 h 2296160"/>
                <a:gd name="connsiteX4" fmla="*/ 0 w 2296160"/>
                <a:gd name="connsiteY4" fmla="*/ 1148080 h 229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6160" h="2296160">
                  <a:moveTo>
                    <a:pt x="0" y="1148080"/>
                  </a:moveTo>
                  <a:cubicBezTo>
                    <a:pt x="0" y="514013"/>
                    <a:pt x="514013" y="0"/>
                    <a:pt x="1148080" y="0"/>
                  </a:cubicBezTo>
                  <a:cubicBezTo>
                    <a:pt x="1782147" y="0"/>
                    <a:pt x="2296160" y="514013"/>
                    <a:pt x="2296160" y="1148080"/>
                  </a:cubicBezTo>
                  <a:cubicBezTo>
                    <a:pt x="2296160" y="1782147"/>
                    <a:pt x="1782147" y="2296160"/>
                    <a:pt x="1148080" y="2296160"/>
                  </a:cubicBezTo>
                  <a:cubicBezTo>
                    <a:pt x="514013" y="2296160"/>
                    <a:pt x="0" y="1782147"/>
                    <a:pt x="0" y="114808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90595" tIns="278520" rIns="1090596" bIns="242160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>
                <a:noFill/>
              </a:endParaRPr>
            </a:p>
          </p:txBody>
        </p:sp>
        <p:sp>
          <p:nvSpPr>
            <p:cNvPr id="20" name="文本框 44"/>
            <p:cNvSpPr txBox="1"/>
            <p:nvPr/>
          </p:nvSpPr>
          <p:spPr>
            <a:xfrm>
              <a:off x="2615878" y="3219878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3"/>
            </p:custDataLst>
          </p:nvPr>
        </p:nvGrpSpPr>
        <p:grpSpPr>
          <a:xfrm>
            <a:off x="2435193" y="3884247"/>
            <a:ext cx="1555741" cy="1555741"/>
            <a:chOff x="2435193" y="3884247"/>
            <a:chExt cx="1555741" cy="1555741"/>
          </a:xfrm>
        </p:grpSpPr>
        <p:sp>
          <p:nvSpPr>
            <p:cNvPr id="9" name="任意多边形: 形状 8"/>
            <p:cNvSpPr/>
            <p:nvPr/>
          </p:nvSpPr>
          <p:spPr>
            <a:xfrm>
              <a:off x="2435193" y="3884247"/>
              <a:ext cx="1555741" cy="1555741"/>
            </a:xfrm>
            <a:custGeom>
              <a:avLst/>
              <a:gdLst>
                <a:gd name="connsiteX0" fmla="*/ 0 w 1722120"/>
                <a:gd name="connsiteY0" fmla="*/ 861060 h 1722120"/>
                <a:gd name="connsiteX1" fmla="*/ 861060 w 1722120"/>
                <a:gd name="connsiteY1" fmla="*/ 0 h 1722120"/>
                <a:gd name="connsiteX2" fmla="*/ 1722120 w 1722120"/>
                <a:gd name="connsiteY2" fmla="*/ 861060 h 1722120"/>
                <a:gd name="connsiteX3" fmla="*/ 861060 w 1722120"/>
                <a:gd name="connsiteY3" fmla="*/ 1722120 h 1722120"/>
                <a:gd name="connsiteX4" fmla="*/ 0 w 1722120"/>
                <a:gd name="connsiteY4" fmla="*/ 861060 h 1722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2120" h="1722120">
                  <a:moveTo>
                    <a:pt x="0" y="861060"/>
                  </a:moveTo>
                  <a:cubicBezTo>
                    <a:pt x="0" y="385510"/>
                    <a:pt x="385510" y="0"/>
                    <a:pt x="861060" y="0"/>
                  </a:cubicBezTo>
                  <a:cubicBezTo>
                    <a:pt x="1336610" y="0"/>
                    <a:pt x="1722120" y="385510"/>
                    <a:pt x="1722120" y="861060"/>
                  </a:cubicBezTo>
                  <a:cubicBezTo>
                    <a:pt x="1722120" y="1336610"/>
                    <a:pt x="1336610" y="1722120"/>
                    <a:pt x="861060" y="1722120"/>
                  </a:cubicBezTo>
                  <a:cubicBezTo>
                    <a:pt x="385510" y="1722120"/>
                    <a:pt x="0" y="1336610"/>
                    <a:pt x="0" y="86106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7901" tIns="267039" rIns="707903" bIns="1702139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21" name="文本框 45"/>
            <p:cNvSpPr txBox="1"/>
            <p:nvPr/>
          </p:nvSpPr>
          <p:spPr>
            <a:xfrm>
              <a:off x="2615878" y="4228427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3158648" y="1935697"/>
            <a:ext cx="4988134" cy="1281255"/>
            <a:chOff x="3158648" y="1935697"/>
            <a:chExt cx="4988134" cy="1281255"/>
          </a:xfrm>
        </p:grpSpPr>
        <p:sp>
          <p:nvSpPr>
            <p:cNvPr id="31" name="文本框 21"/>
            <p:cNvSpPr txBox="1"/>
            <p:nvPr/>
          </p:nvSpPr>
          <p:spPr>
            <a:xfrm>
              <a:off x="5928246" y="1935697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5928246" y="2433362"/>
              <a:ext cx="2218536" cy="78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5928246" y="2376915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239182" y="2368347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158648" y="2313934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5168334" y="2065636"/>
              <a:ext cx="605424" cy="60542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1878" y="2210521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3158648" y="3202304"/>
            <a:ext cx="7796446" cy="1281255"/>
            <a:chOff x="3158648" y="3202304"/>
            <a:chExt cx="7796446" cy="1281255"/>
          </a:xfrm>
        </p:grpSpPr>
        <p:sp>
          <p:nvSpPr>
            <p:cNvPr id="28" name="文本框 31"/>
            <p:cNvSpPr txBox="1"/>
            <p:nvPr/>
          </p:nvSpPr>
          <p:spPr>
            <a:xfrm>
              <a:off x="8736558" y="3202304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29" name="文本框 32"/>
            <p:cNvSpPr txBox="1"/>
            <p:nvPr/>
          </p:nvSpPr>
          <p:spPr>
            <a:xfrm>
              <a:off x="8736558" y="3699969"/>
              <a:ext cx="2218536" cy="78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8736558" y="3643522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endCxn id="17" idx="2"/>
            </p:cNvCxnSpPr>
            <p:nvPr/>
          </p:nvCxnSpPr>
          <p:spPr>
            <a:xfrm>
              <a:off x="3377315" y="3636529"/>
              <a:ext cx="4696491" cy="1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3158648" y="3582116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7" name="椭圆 16"/>
            <p:cNvSpPr/>
            <p:nvPr/>
          </p:nvSpPr>
          <p:spPr>
            <a:xfrm>
              <a:off x="8073806" y="3333818"/>
              <a:ext cx="605424" cy="60542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8207350" y="3478703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3158648" y="4342998"/>
            <a:ext cx="4988134" cy="1281255"/>
            <a:chOff x="3158648" y="4342998"/>
            <a:chExt cx="4988134" cy="1281255"/>
          </a:xfrm>
        </p:grpSpPr>
        <p:sp>
          <p:nvSpPr>
            <p:cNvPr id="25" name="文本框 35"/>
            <p:cNvSpPr txBox="1"/>
            <p:nvPr/>
          </p:nvSpPr>
          <p:spPr>
            <a:xfrm>
              <a:off x="5928246" y="4342998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26" name="文本框 36"/>
            <p:cNvSpPr txBox="1"/>
            <p:nvPr/>
          </p:nvSpPr>
          <p:spPr>
            <a:xfrm>
              <a:off x="5928246" y="4840663"/>
              <a:ext cx="2218536" cy="78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928246" y="4784216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239182" y="4791313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3158648" y="4736900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5168334" y="4488602"/>
              <a:ext cx="605424" cy="60542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301878" y="4633487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758843" y="2785087"/>
            <a:ext cx="7505986" cy="2476582"/>
            <a:chOff x="538788" y="1131579"/>
            <a:chExt cx="5819032" cy="2895548"/>
          </a:xfrm>
          <a:solidFill>
            <a:schemeClr val="bg1">
              <a:lumMod val="85000"/>
            </a:schemeClr>
          </a:solidFill>
        </p:grpSpPr>
        <p:grpSp>
          <p:nvGrpSpPr>
            <p:cNvPr id="67" name="组合 66"/>
            <p:cNvGrpSpPr/>
            <p:nvPr/>
          </p:nvGrpSpPr>
          <p:grpSpPr>
            <a:xfrm>
              <a:off x="2984523" y="2355982"/>
              <a:ext cx="1110009" cy="1241414"/>
              <a:chOff x="4097338" y="2217738"/>
              <a:chExt cx="1139825" cy="1274763"/>
            </a:xfrm>
            <a:grpFill/>
          </p:grpSpPr>
          <p:sp>
            <p:nvSpPr>
              <p:cNvPr id="238" name="任意多边形: 形状 237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9" name="任意多边形: 形状 238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1945649" y="2801188"/>
              <a:ext cx="759077" cy="1225939"/>
              <a:chOff x="3030538" y="2674938"/>
              <a:chExt cx="779463" cy="1258888"/>
            </a:xfrm>
            <a:grpFill/>
          </p:grpSpPr>
          <p:sp>
            <p:nvSpPr>
              <p:cNvPr id="236" name="任意多边形: 形状 235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7" name="任意多边形: 形状 236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538788" y="1131579"/>
              <a:ext cx="2523021" cy="1757770"/>
              <a:chOff x="1585913" y="960438"/>
              <a:chExt cx="2590800" cy="1804987"/>
            </a:xfrm>
            <a:grpFill/>
          </p:grpSpPr>
          <p:sp>
            <p:nvSpPr>
              <p:cNvPr id="173" name="任意多边形: 形状 172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任意多边形: 形状 173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5" name="任意多边形: 形状 174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任意多边形: 形状 175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7" name="任意多边形: 形状 176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任意多边形: 形状 177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9" name="任意多边形: 形状 178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0" name="任意多边形: 形状 179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1" name="任意多边形: 形状 180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2" name="任意多边形: 形状 181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3" name="任意多边形: 形状 182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4" name="任意多边形: 形状 183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5" name="任意多边形: 形状 184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6" name="任意多边形: 形状 185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7" name="任意多边形: 形状 186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8" name="任意多边形: 形状 187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9" name="任意多边形: 形状 188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任意多边形: 形状 189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1" name="任意多边形: 形状 190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2" name="任意多边形: 形状 191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3" name="任意多边形: 形状 192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任意多边形: 形状 193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5" name="任意多边形: 形状 194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任意多边形: 形状 195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7" name="任意多边形: 形状 196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任意多边形: 形状 197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9" name="任意多边形: 形状 198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任意多边形: 形状 199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1" name="任意多边形: 形状 200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任意多边形: 形状 201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任意多边形: 形状 202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任意多边形: 形状 203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任意多边形: 形状 204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任意多边形: 形状 205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任意多边形: 形状 206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任意多边形: 形状 207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任意多边形: 形状 208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任意多边形: 形状 209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任意多边形: 形状 210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任意多边形: 形状 211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任意多边形: 形状 212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任意多边形: 形状 213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任意多边形: 形状 214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任意多边形: 形状 215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任意多边形: 形状 216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任意多边形: 形状 217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任意多边形: 形状 218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任意多边形: 形状 219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任意多边形: 形状 220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任意多边形: 形状 221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3" name="任意多边形: 形状 222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任意多边形: 形状 223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5" name="任意多边形: 形状 224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任意多边形: 形状 225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7" name="任意多边形: 形状 226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8" name="任意多边形: 形状 227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9" name="任意多边形: 形状 228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0" name="任意多边形: 形状 229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1" name="任意多边形: 形状 230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2" name="任意多边形: 形状 231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3" name="任意多边形: 形状 232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4" name="任意多边形: 形状 233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5" name="任意多边形: 形状 234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3103557" y="1256804"/>
              <a:ext cx="669406" cy="1125475"/>
              <a:chOff x="4219575" y="1089025"/>
              <a:chExt cx="687388" cy="1155701"/>
            </a:xfrm>
            <a:grpFill/>
          </p:grpSpPr>
          <p:sp>
            <p:nvSpPr>
              <p:cNvPr id="158" name="任意多边形: 形状 157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60" name="任意多边形: 形状 159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任意多边形: 形状 160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任意多边形: 形状 161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任意多边形: 形状 162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任意多边形: 形状 163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任意多边形: 形状 164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任意多边形: 形状 165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任意多边形: 形状 166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任意多边形: 形状 167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任意多边形: 形状 168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任意多边形: 形状 169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任意多边形: 形状 170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任意多边形: 形状 171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1" name="组合 70"/>
            <p:cNvGrpSpPr/>
            <p:nvPr/>
          </p:nvGrpSpPr>
          <p:grpSpPr>
            <a:xfrm>
              <a:off x="5105594" y="3000640"/>
              <a:ext cx="941498" cy="822454"/>
              <a:chOff x="6275388" y="2879725"/>
              <a:chExt cx="966788" cy="844551"/>
            </a:xfrm>
            <a:grpFill/>
          </p:grpSpPr>
          <p:sp>
            <p:nvSpPr>
              <p:cNvPr id="140" name="任意多边形: 形状 139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41" name="组合 140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42" name="任意多边形: 形状 141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任意多边形: 形状 142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任意多边形: 形状 143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5" name="任意多边形: 形状 144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6" name="任意多边形: 形状 145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7" name="任意多边形: 形状 146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任意多边形: 形状 147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任意多边形: 形状 148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任意多边形: 形状 149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任意多边形: 形状 150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任意多边形: 形状 151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任意多边形: 形状 152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任意多边形: 形状 153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任意多边形: 形状 154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任意多边形: 形状 155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任意多边形: 形状 156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2" name="组合 71"/>
            <p:cNvGrpSpPr/>
            <p:nvPr/>
          </p:nvGrpSpPr>
          <p:grpSpPr>
            <a:xfrm>
              <a:off x="3584349" y="1207328"/>
              <a:ext cx="2773471" cy="1960288"/>
              <a:chOff x="4713288" y="1038225"/>
              <a:chExt cx="2847975" cy="2012950"/>
            </a:xfrm>
            <a:grpFill/>
          </p:grpSpPr>
          <p:sp>
            <p:nvSpPr>
              <p:cNvPr id="73" name="任意多边形: 形状 72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任意多边形: 形状 82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任意多边形: 形状 83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任意多边形: 形状 84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任意多边形: 形状 85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任意多边形: 形状 86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任意多边形: 形状 87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任意多边形: 形状 88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任意多边形: 形状 89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任意多边形: 形状 90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任意多边形: 形状 91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任意多边形: 形状 92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任意多边形: 形状 93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任意多边形: 形状 94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任意多边形: 形状 95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任意多边形: 形状 96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任意多边形: 形状 97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任意多边形: 形状 98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任意多边形: 形状 99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任意多边形: 形状 100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任意多边形: 形状 101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任意多边形: 形状 102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任意多边形: 形状 103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任意多边形: 形状 104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任意多边形: 形状 105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任意多边形: 形状 106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任意多边形: 形状 107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任意多边形: 形状 108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任意多边形: 形状 109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任意多边形: 形状 110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任意多边形: 形状 111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任意多边形: 形状 112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任意多边形: 形状 113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任意多边形: 形状 114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任意多边形: 形状 115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7" name="任意多边形: 形状 116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任意多边形: 形状 117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任意多边形: 形状 118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任意多边形: 形状 119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任意多边形: 形状 120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任意多边形: 形状 121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3" name="任意多边形: 形状 122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任意多边形: 形状 123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任意多边形: 形状 124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任意多边形: 形状 125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任意多边形: 形状 126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任意多边形: 形状 127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任意多边形: 形状 128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任意多边形: 形状 129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任意多边形: 形状 130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2" name="任意多边形: 形状 131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3" name="任意多边形: 形状 132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4" name="任意多边形: 形状 133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5" name="任意多边形: 形状 134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6" name="任意多边形: 形状 135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7" name="任意多边形: 形状 136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8" name="任意多边形: 形状 137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任意多边形: 形状 138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4916890" y="1700809"/>
            <a:ext cx="572079" cy="1838884"/>
            <a:chOff x="2057400" y="971550"/>
            <a:chExt cx="533400" cy="1714500"/>
          </a:xfrm>
        </p:grpSpPr>
        <p:cxnSp>
          <p:nvCxnSpPr>
            <p:cNvPr id="64" name="直接连接符 6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弧形 6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6" name="六边形 6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" name="千图PPT彼岸天：ID 8661124库_文本框 213"/>
          <p:cNvSpPr txBox="1"/>
          <p:nvPr>
            <p:custDataLst>
              <p:tags r:id="rId3"/>
            </p:custDataLst>
          </p:nvPr>
        </p:nvSpPr>
        <p:spPr>
          <a:xfrm>
            <a:off x="4888664" y="1822889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5897629" y="2926731"/>
            <a:ext cx="572079" cy="1838884"/>
            <a:chOff x="2057400" y="971550"/>
            <a:chExt cx="533400" cy="1714500"/>
          </a:xfrm>
        </p:grpSpPr>
        <p:cxnSp>
          <p:nvCxnSpPr>
            <p:cNvPr id="61" name="直接连接符 60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弧形 61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3" name="六边形 62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8" name="千图PPT彼岸天：ID 8661124库_文本框 218"/>
          <p:cNvSpPr txBox="1"/>
          <p:nvPr>
            <p:custDataLst>
              <p:tags r:id="rId5"/>
            </p:custDataLst>
          </p:nvPr>
        </p:nvSpPr>
        <p:spPr>
          <a:xfrm>
            <a:off x="5869404" y="3048811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7123551" y="1864265"/>
            <a:ext cx="572079" cy="1838884"/>
            <a:chOff x="2057400" y="971550"/>
            <a:chExt cx="533400" cy="1714500"/>
          </a:xfrm>
        </p:grpSpPr>
        <p:cxnSp>
          <p:nvCxnSpPr>
            <p:cNvPr id="58" name="直接连接符 57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弧形 58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0" name="六边形 59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" name="千图PPT彼岸天：ID 8661124库_文本框 223"/>
          <p:cNvSpPr txBox="1"/>
          <p:nvPr>
            <p:custDataLst>
              <p:tags r:id="rId7"/>
            </p:custDataLst>
          </p:nvPr>
        </p:nvSpPr>
        <p:spPr>
          <a:xfrm>
            <a:off x="7095326" y="1986345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1" name="千图PPT彼岸天：ID 8661124库_组合 10"/>
          <p:cNvGrpSpPr/>
          <p:nvPr>
            <p:custDataLst>
              <p:tags r:id="rId8"/>
            </p:custDataLst>
          </p:nvPr>
        </p:nvGrpSpPr>
        <p:grpSpPr>
          <a:xfrm>
            <a:off x="7695649" y="2681548"/>
            <a:ext cx="572079" cy="1838884"/>
            <a:chOff x="2057400" y="971550"/>
            <a:chExt cx="533400" cy="1714500"/>
          </a:xfrm>
        </p:grpSpPr>
        <p:cxnSp>
          <p:nvCxnSpPr>
            <p:cNvPr id="55" name="直接连接符 54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弧形 55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7" name="六边形 56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2" name="千图PPT彼岸天：ID 8661124库_文本框 228"/>
          <p:cNvSpPr txBox="1"/>
          <p:nvPr>
            <p:custDataLst>
              <p:tags r:id="rId9"/>
            </p:custDataLst>
          </p:nvPr>
        </p:nvSpPr>
        <p:spPr>
          <a:xfrm>
            <a:off x="7667425" y="2803627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3" name="千图PPT彼岸天：ID 8661124库_组合 12"/>
          <p:cNvGrpSpPr/>
          <p:nvPr>
            <p:custDataLst>
              <p:tags r:id="rId10"/>
            </p:custDataLst>
          </p:nvPr>
        </p:nvGrpSpPr>
        <p:grpSpPr>
          <a:xfrm>
            <a:off x="8839844" y="1782537"/>
            <a:ext cx="572079" cy="1838884"/>
            <a:chOff x="2057400" y="971550"/>
            <a:chExt cx="533400" cy="1714500"/>
          </a:xfrm>
        </p:grpSpPr>
        <p:cxnSp>
          <p:nvCxnSpPr>
            <p:cNvPr id="52" name="直接连接符 51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弧形 52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4" name="六边形 53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4" name="千图PPT彼岸天：ID 8661124库_文本框 233"/>
          <p:cNvSpPr txBox="1"/>
          <p:nvPr>
            <p:custDataLst>
              <p:tags r:id="rId11"/>
            </p:custDataLst>
          </p:nvPr>
        </p:nvSpPr>
        <p:spPr>
          <a:xfrm>
            <a:off x="8811617" y="1904617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5" name="千图PPT彼岸天：ID 8661124库_组合 14"/>
          <p:cNvGrpSpPr/>
          <p:nvPr>
            <p:custDataLst>
              <p:tags r:id="rId12"/>
            </p:custDataLst>
          </p:nvPr>
        </p:nvGrpSpPr>
        <p:grpSpPr>
          <a:xfrm>
            <a:off x="9902311" y="3008460"/>
            <a:ext cx="572079" cy="1838884"/>
            <a:chOff x="2057400" y="971550"/>
            <a:chExt cx="533400" cy="1714500"/>
          </a:xfrm>
        </p:grpSpPr>
        <p:cxnSp>
          <p:nvCxnSpPr>
            <p:cNvPr id="49" name="直接连接符 4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弧形 4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1" name="六边形 5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6" name="千图PPT彼岸天：ID 8661124库_文本框 238"/>
          <p:cNvSpPr txBox="1"/>
          <p:nvPr>
            <p:custDataLst>
              <p:tags r:id="rId13"/>
            </p:custDataLst>
          </p:nvPr>
        </p:nvSpPr>
        <p:spPr>
          <a:xfrm>
            <a:off x="9874085" y="3130539"/>
            <a:ext cx="62869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7" name="千图PPT彼岸天：ID 8661124库_组合 16"/>
          <p:cNvGrpSpPr/>
          <p:nvPr>
            <p:custDataLst>
              <p:tags r:id="rId14"/>
            </p:custDataLst>
          </p:nvPr>
        </p:nvGrpSpPr>
        <p:grpSpPr>
          <a:xfrm>
            <a:off x="4007767" y="5469971"/>
            <a:ext cx="6727898" cy="215763"/>
            <a:chOff x="1028811" y="4267200"/>
            <a:chExt cx="6272808" cy="201168"/>
          </a:xfrm>
        </p:grpSpPr>
        <p:grpSp>
          <p:nvGrpSpPr>
            <p:cNvPr id="32" name="组合 31"/>
            <p:cNvGrpSpPr/>
            <p:nvPr/>
          </p:nvGrpSpPr>
          <p:grpSpPr>
            <a:xfrm>
              <a:off x="1028811" y="4267200"/>
              <a:ext cx="556940" cy="201168"/>
              <a:chOff x="2221306" y="3914656"/>
              <a:chExt cx="556940" cy="201168"/>
            </a:xfrm>
          </p:grpSpPr>
          <p:sp>
            <p:nvSpPr>
              <p:cNvPr id="47" name="文本框 255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48" name="矩形: 圆角 47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2176777" y="4267200"/>
              <a:ext cx="556940" cy="201168"/>
              <a:chOff x="2221306" y="3914656"/>
              <a:chExt cx="556940" cy="201168"/>
            </a:xfrm>
          </p:grpSpPr>
          <p:sp>
            <p:nvSpPr>
              <p:cNvPr id="45" name="文本框 253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46" name="矩形: 圆角 45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324743" y="4267200"/>
              <a:ext cx="556940" cy="201168"/>
              <a:chOff x="2221306" y="3914656"/>
              <a:chExt cx="556940" cy="201168"/>
            </a:xfrm>
          </p:grpSpPr>
          <p:sp>
            <p:nvSpPr>
              <p:cNvPr id="43" name="文本框 251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44" name="矩形: 圆角 43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472709" y="4267200"/>
              <a:ext cx="556940" cy="201168"/>
              <a:chOff x="2221306" y="3914656"/>
              <a:chExt cx="556940" cy="201168"/>
            </a:xfrm>
          </p:grpSpPr>
          <p:sp>
            <p:nvSpPr>
              <p:cNvPr id="41" name="文本框 249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42" name="矩形: 圆角 41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5620674" y="4267200"/>
              <a:ext cx="1680945" cy="201168"/>
              <a:chOff x="2221306" y="3914656"/>
              <a:chExt cx="1680945" cy="201168"/>
            </a:xfrm>
          </p:grpSpPr>
          <p:sp>
            <p:nvSpPr>
              <p:cNvPr id="37" name="文本框 245"/>
              <p:cNvSpPr txBox="1"/>
              <p:nvPr/>
            </p:nvSpPr>
            <p:spPr>
              <a:xfrm>
                <a:off x="2463797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38" name="矩形: 圆角 37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文本框 247"/>
              <p:cNvSpPr txBox="1"/>
              <p:nvPr/>
            </p:nvSpPr>
            <p:spPr>
              <a:xfrm>
                <a:off x="3587802" y="3938296"/>
                <a:ext cx="314449" cy="12577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lang="zh-CN" altLang="en-US" sz="1000" b="1"/>
                  <a:t>关键词</a:t>
                </a:r>
                <a:endParaRPr lang="zh-CN" altLang="en-US" sz="1000" b="1"/>
              </a:p>
            </p:txBody>
          </p:sp>
          <p:sp>
            <p:nvSpPr>
              <p:cNvPr id="40" name="矩形: 圆角 39"/>
              <p:cNvSpPr>
                <a:spLocks noChangeAspect="1"/>
              </p:cNvSpPr>
              <p:nvPr/>
            </p:nvSpPr>
            <p:spPr>
              <a:xfrm>
                <a:off x="3345311" y="3914656"/>
                <a:ext cx="207097" cy="201168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3" name="千图PPT彼岸天：ID 8661124库_组合 22"/>
          <p:cNvGrpSpPr/>
          <p:nvPr>
            <p:custDataLst>
              <p:tags r:id="rId15"/>
            </p:custDataLst>
          </p:nvPr>
        </p:nvGrpSpPr>
        <p:grpSpPr>
          <a:xfrm>
            <a:off x="901646" y="1782536"/>
            <a:ext cx="2611176" cy="932097"/>
            <a:chOff x="1317257" y="1824875"/>
            <a:chExt cx="3761195" cy="815608"/>
          </a:xfrm>
        </p:grpSpPr>
        <p:sp>
          <p:nvSpPr>
            <p:cNvPr id="30" name="文本框 270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16"/>
            </p:custDataLst>
          </p:nvPr>
        </p:nvGrpSpPr>
        <p:grpSpPr>
          <a:xfrm>
            <a:off x="901646" y="4808525"/>
            <a:ext cx="2611176" cy="932097"/>
            <a:chOff x="1317257" y="1824875"/>
            <a:chExt cx="3761195" cy="815608"/>
          </a:xfrm>
        </p:grpSpPr>
        <p:sp>
          <p:nvSpPr>
            <p:cNvPr id="26" name="文本框 266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17"/>
            </p:custDataLst>
          </p:nvPr>
        </p:nvGrpSpPr>
        <p:grpSpPr>
          <a:xfrm>
            <a:off x="799104" y="2940021"/>
            <a:ext cx="2713718" cy="1529953"/>
            <a:chOff x="799104" y="2940021"/>
            <a:chExt cx="2713718" cy="1529953"/>
          </a:xfrm>
        </p:grpSpPr>
        <p:grpSp>
          <p:nvGrpSpPr>
            <p:cNvPr id="24" name="组合 23"/>
            <p:cNvGrpSpPr/>
            <p:nvPr/>
          </p:nvGrpSpPr>
          <p:grpSpPr>
            <a:xfrm>
              <a:off x="901646" y="3295531"/>
              <a:ext cx="2611176" cy="932097"/>
              <a:chOff x="1317257" y="1824875"/>
              <a:chExt cx="3761195" cy="815608"/>
            </a:xfrm>
          </p:grpSpPr>
          <p:sp>
            <p:nvSpPr>
              <p:cNvPr id="28" name="文本框 268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endParaRPr lang="zh-CN" altLang="en-US" sz="1000" dirty="0"/>
              </a:p>
              <a:p>
                <a:r>
                  <a:rPr lang="zh-CN" altLang="en-US" sz="1000" dirty="0" smtClean="0"/>
                  <a:t> </a:t>
                </a:r>
                <a:r>
                  <a:rPr lang="en-US" altLang="zh-CN" sz="1000" dirty="0" smtClean="0"/>
                  <a:t> </a:t>
                </a:r>
                <a:endParaRPr lang="zh-CN" altLang="en-US" sz="1000" dirty="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99104" y="2940021"/>
              <a:ext cx="2448271" cy="1529953"/>
              <a:chOff x="1307468" y="2924944"/>
              <a:chExt cx="2448272" cy="1338747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千图PPT彼岸天：ID 8661124库_组合 456"/>
          <p:cNvGrpSpPr/>
          <p:nvPr>
            <p:custDataLst>
              <p:tags r:id="rId1"/>
            </p:custDataLst>
          </p:nvPr>
        </p:nvGrpSpPr>
        <p:grpSpPr>
          <a:xfrm>
            <a:off x="3350390" y="3320417"/>
            <a:ext cx="1497479" cy="1592657"/>
            <a:chOff x="3350390" y="3320417"/>
            <a:chExt cx="1497479" cy="1592657"/>
          </a:xfrm>
        </p:grpSpPr>
        <p:sp>
          <p:nvSpPr>
            <p:cNvPr id="448" name="Freeform 309"/>
            <p:cNvSpPr/>
            <p:nvPr/>
          </p:nvSpPr>
          <p:spPr>
            <a:xfrm>
              <a:off x="3740135" y="3320417"/>
              <a:ext cx="1107734" cy="1107730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3000" kern="1200" dirty="0">
                <a:cs typeface="+mn-ea"/>
                <a:sym typeface="+mn-lt"/>
              </a:endParaRPr>
            </a:p>
          </p:txBody>
        </p:sp>
        <p:sp>
          <p:nvSpPr>
            <p:cNvPr id="449" name="Oval 310"/>
            <p:cNvSpPr/>
            <p:nvPr/>
          </p:nvSpPr>
          <p:spPr>
            <a:xfrm>
              <a:off x="3950368" y="3530648"/>
              <a:ext cx="687269" cy="687267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305" name="Group 312"/>
            <p:cNvGrpSpPr/>
            <p:nvPr/>
          </p:nvGrpSpPr>
          <p:grpSpPr>
            <a:xfrm flipH="1" flipV="1">
              <a:off x="3354950" y="3731783"/>
              <a:ext cx="1079492" cy="812667"/>
              <a:chOff x="604505" y="1981058"/>
              <a:chExt cx="3153719" cy="2374200"/>
            </a:xfrm>
          </p:grpSpPr>
          <p:grpSp>
            <p:nvGrpSpPr>
              <p:cNvPr id="326" name="Group 336"/>
              <p:cNvGrpSpPr/>
              <p:nvPr/>
            </p:nvGrpSpPr>
            <p:grpSpPr>
              <a:xfrm rot="15155533" flipH="1">
                <a:off x="773232" y="1812331"/>
                <a:ext cx="2374200" cy="2711653"/>
                <a:chOff x="6326188" y="1654175"/>
                <a:chExt cx="2410644" cy="3082384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408" name="Freeform 129"/>
                <p:cNvSpPr/>
                <p:nvPr/>
              </p:nvSpPr>
              <p:spPr bwMode="auto">
                <a:xfrm>
                  <a:off x="8027988" y="17208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9" name="Freeform 130"/>
                <p:cNvSpPr/>
                <p:nvPr/>
              </p:nvSpPr>
              <p:spPr bwMode="auto">
                <a:xfrm>
                  <a:off x="7724775" y="1841500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0" name="Freeform 131"/>
                <p:cNvSpPr/>
                <p:nvPr/>
              </p:nvSpPr>
              <p:spPr bwMode="auto">
                <a:xfrm>
                  <a:off x="8218488" y="1671638"/>
                  <a:ext cx="12700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5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1" name="Freeform 132"/>
                <p:cNvSpPr/>
                <p:nvPr/>
              </p:nvSpPr>
              <p:spPr bwMode="auto">
                <a:xfrm>
                  <a:off x="7169150" y="226377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2" name="Freeform 133"/>
                <p:cNvSpPr/>
                <p:nvPr/>
              </p:nvSpPr>
              <p:spPr bwMode="auto">
                <a:xfrm>
                  <a:off x="7480300" y="1995488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3" name="Freeform 134"/>
                <p:cNvSpPr/>
                <p:nvPr/>
              </p:nvSpPr>
              <p:spPr bwMode="auto">
                <a:xfrm>
                  <a:off x="8318500" y="1681163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4" name="Freeform 135"/>
                <p:cNvSpPr/>
                <p:nvPr/>
              </p:nvSpPr>
              <p:spPr bwMode="auto">
                <a:xfrm>
                  <a:off x="8516938" y="16557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5" name="Freeform 136"/>
                <p:cNvSpPr/>
                <p:nvPr/>
              </p:nvSpPr>
              <p:spPr bwMode="auto">
                <a:xfrm>
                  <a:off x="8434388" y="1654175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6" name="Freeform 137"/>
                <p:cNvSpPr/>
                <p:nvPr/>
              </p:nvSpPr>
              <p:spPr bwMode="auto">
                <a:xfrm>
                  <a:off x="8432800" y="16541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7" name="Freeform 138"/>
                <p:cNvSpPr/>
                <p:nvPr/>
              </p:nvSpPr>
              <p:spPr bwMode="auto">
                <a:xfrm>
                  <a:off x="6326188" y="4597400"/>
                  <a:ext cx="3175" cy="17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8" name="Freeform 139"/>
                <p:cNvSpPr/>
                <p:nvPr/>
              </p:nvSpPr>
              <p:spPr bwMode="auto">
                <a:xfrm>
                  <a:off x="6789738" y="27733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9" name="Freeform 140"/>
                <p:cNvSpPr/>
                <p:nvPr/>
              </p:nvSpPr>
              <p:spPr bwMode="auto">
                <a:xfrm>
                  <a:off x="6342063" y="4603750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0" name="Freeform 141"/>
                <p:cNvSpPr/>
                <p:nvPr/>
              </p:nvSpPr>
              <p:spPr bwMode="auto">
                <a:xfrm>
                  <a:off x="8207375" y="1704975"/>
                  <a:ext cx="17462" cy="63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2">
                      <a:moveTo>
                        <a:pt x="7" y="0"/>
                      </a:moveTo>
                      <a:cubicBezTo>
                        <a:pt x="5" y="1"/>
                        <a:pt x="0" y="1"/>
                        <a:pt x="0" y="2"/>
                      </a:cubicBezTo>
                      <a:cubicBezTo>
                        <a:pt x="3" y="1"/>
                        <a:pt x="6" y="1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1" name="Freeform 142"/>
                <p:cNvSpPr/>
                <p:nvPr/>
              </p:nvSpPr>
              <p:spPr bwMode="auto">
                <a:xfrm>
                  <a:off x="6788150" y="2924175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2" name="Freeform 143"/>
                <p:cNvSpPr/>
                <p:nvPr/>
              </p:nvSpPr>
              <p:spPr bwMode="auto">
                <a:xfrm>
                  <a:off x="6342063" y="46021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3" name="Rectangle 144"/>
                <p:cNvSpPr>
                  <a:spLocks noChangeArrowheads="1"/>
                </p:cNvSpPr>
                <p:nvPr/>
              </p:nvSpPr>
              <p:spPr bwMode="auto">
                <a:xfrm>
                  <a:off x="6518275" y="3373438"/>
                  <a:ext cx="1587" cy="158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4" name="Freeform 145"/>
                <p:cNvSpPr/>
                <p:nvPr/>
              </p:nvSpPr>
              <p:spPr bwMode="auto">
                <a:xfrm>
                  <a:off x="6505575" y="3398838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5" name="Freeform 146"/>
                <p:cNvSpPr/>
                <p:nvPr/>
              </p:nvSpPr>
              <p:spPr bwMode="auto">
                <a:xfrm>
                  <a:off x="6329363" y="4614863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6" name="Freeform 147"/>
                <p:cNvSpPr/>
                <p:nvPr/>
              </p:nvSpPr>
              <p:spPr bwMode="auto">
                <a:xfrm>
                  <a:off x="6405563" y="3765550"/>
                  <a:ext cx="3175" cy="4763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7" name="Freeform 148"/>
                <p:cNvSpPr/>
                <p:nvPr/>
              </p:nvSpPr>
              <p:spPr bwMode="auto">
                <a:xfrm>
                  <a:off x="7507288" y="197802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8" name="Freeform 149"/>
                <p:cNvSpPr/>
                <p:nvPr/>
              </p:nvSpPr>
              <p:spPr bwMode="auto">
                <a:xfrm>
                  <a:off x="7335838" y="21828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9" name="Freeform 150"/>
                <p:cNvSpPr/>
                <p:nvPr/>
              </p:nvSpPr>
              <p:spPr bwMode="auto">
                <a:xfrm>
                  <a:off x="7339013" y="2171700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cubicBezTo>
                        <a:pt x="2" y="1"/>
                        <a:pt x="0" y="3"/>
                        <a:pt x="0" y="4"/>
                      </a:cubicBezTo>
                      <a:cubicBezTo>
                        <a:pt x="1" y="3"/>
                        <a:pt x="2" y="2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0" name="Freeform 151"/>
                <p:cNvSpPr/>
                <p:nvPr/>
              </p:nvSpPr>
              <p:spPr bwMode="auto">
                <a:xfrm>
                  <a:off x="7316788" y="22002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1" name="Freeform 152"/>
                <p:cNvSpPr/>
                <p:nvPr/>
              </p:nvSpPr>
              <p:spPr bwMode="auto">
                <a:xfrm>
                  <a:off x="7526338" y="202882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2" name="Freeform 153"/>
                <p:cNvSpPr/>
                <p:nvPr/>
              </p:nvSpPr>
              <p:spPr bwMode="auto">
                <a:xfrm>
                  <a:off x="7481888" y="20637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3" name="Freeform 154"/>
                <p:cNvSpPr/>
                <p:nvPr/>
              </p:nvSpPr>
              <p:spPr bwMode="auto">
                <a:xfrm>
                  <a:off x="7221538" y="23018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4" name="Freeform 155"/>
                <p:cNvSpPr/>
                <p:nvPr/>
              </p:nvSpPr>
              <p:spPr bwMode="auto">
                <a:xfrm>
                  <a:off x="6471470" y="1748884"/>
                  <a:ext cx="2265362" cy="2987675"/>
                </a:xfrm>
                <a:custGeom>
                  <a:avLst/>
                  <a:gdLst/>
                  <a:ahLst/>
                  <a:cxnLst>
                    <a:cxn ang="0">
                      <a:pos x="295" y="351"/>
                    </a:cxn>
                    <a:cxn ang="0">
                      <a:pos x="339" y="296"/>
                    </a:cxn>
                    <a:cxn ang="0">
                      <a:pos x="362" y="265"/>
                    </a:cxn>
                    <a:cxn ang="0">
                      <a:pos x="377" y="249"/>
                    </a:cxn>
                    <a:cxn ang="0">
                      <a:pos x="403" y="224"/>
                    </a:cxn>
                    <a:cxn ang="0">
                      <a:pos x="411" y="216"/>
                    </a:cxn>
                    <a:cxn ang="0">
                      <a:pos x="427" y="202"/>
                    </a:cxn>
                    <a:cxn ang="0">
                      <a:pos x="458" y="180"/>
                    </a:cxn>
                    <a:cxn ang="0">
                      <a:pos x="477" y="162"/>
                    </a:cxn>
                    <a:cxn ang="0">
                      <a:pos x="512" y="134"/>
                    </a:cxn>
                    <a:cxn ang="0">
                      <a:pos x="530" y="124"/>
                    </a:cxn>
                    <a:cxn ang="0">
                      <a:pos x="558" y="106"/>
                    </a:cxn>
                    <a:cxn ang="0">
                      <a:pos x="583" y="94"/>
                    </a:cxn>
                    <a:cxn ang="0">
                      <a:pos x="620" y="71"/>
                    </a:cxn>
                    <a:cxn ang="0">
                      <a:pos x="662" y="54"/>
                    </a:cxn>
                    <a:cxn ang="0">
                      <a:pos x="704" y="40"/>
                    </a:cxn>
                    <a:cxn ang="0">
                      <a:pos x="735" y="30"/>
                    </a:cxn>
                    <a:cxn ang="0">
                      <a:pos x="758" y="25"/>
                    </a:cxn>
                    <a:cxn ang="0">
                      <a:pos x="759" y="26"/>
                    </a:cxn>
                    <a:cxn ang="0">
                      <a:pos x="785" y="19"/>
                    </a:cxn>
                    <a:cxn ang="0">
                      <a:pos x="800" y="15"/>
                    </a:cxn>
                    <a:cxn ang="0">
                      <a:pos x="820" y="12"/>
                    </a:cxn>
                    <a:cxn ang="0">
                      <a:pos x="870" y="10"/>
                    </a:cxn>
                    <a:cxn ang="0">
                      <a:pos x="906" y="8"/>
                    </a:cxn>
                    <a:cxn ang="0">
                      <a:pos x="880" y="2"/>
                    </a:cxn>
                    <a:cxn ang="0">
                      <a:pos x="860" y="3"/>
                    </a:cxn>
                    <a:cxn ang="0">
                      <a:pos x="836" y="3"/>
                    </a:cxn>
                    <a:cxn ang="0">
                      <a:pos x="793" y="6"/>
                    </a:cxn>
                    <a:cxn ang="0">
                      <a:pos x="772" y="11"/>
                    </a:cxn>
                    <a:cxn ang="0">
                      <a:pos x="753" y="14"/>
                    </a:cxn>
                    <a:cxn ang="0">
                      <a:pos x="685" y="33"/>
                    </a:cxn>
                    <a:cxn ang="0">
                      <a:pos x="652" y="43"/>
                    </a:cxn>
                    <a:cxn ang="0">
                      <a:pos x="635" y="50"/>
                    </a:cxn>
                    <a:cxn ang="0">
                      <a:pos x="605" y="64"/>
                    </a:cxn>
                    <a:cxn ang="0">
                      <a:pos x="569" y="81"/>
                    </a:cxn>
                    <a:cxn ang="0">
                      <a:pos x="547" y="90"/>
                    </a:cxn>
                    <a:cxn ang="0">
                      <a:pos x="500" y="120"/>
                    </a:cxn>
                    <a:cxn ang="0">
                      <a:pos x="454" y="152"/>
                    </a:cxn>
                    <a:cxn ang="0">
                      <a:pos x="418" y="183"/>
                    </a:cxn>
                    <a:cxn ang="0">
                      <a:pos x="399" y="199"/>
                    </a:cxn>
                    <a:cxn ang="0">
                      <a:pos x="372" y="223"/>
                    </a:cxn>
                    <a:cxn ang="0">
                      <a:pos x="333" y="260"/>
                    </a:cxn>
                    <a:cxn ang="0">
                      <a:pos x="303" y="297"/>
                    </a:cxn>
                    <a:cxn ang="0">
                      <a:pos x="252" y="360"/>
                    </a:cxn>
                    <a:cxn ang="0">
                      <a:pos x="200" y="442"/>
                    </a:cxn>
                    <a:cxn ang="0">
                      <a:pos x="184" y="468"/>
                    </a:cxn>
                    <a:cxn ang="0">
                      <a:pos x="168" y="498"/>
                    </a:cxn>
                    <a:cxn ang="0">
                      <a:pos x="143" y="549"/>
                    </a:cxn>
                    <a:cxn ang="0">
                      <a:pos x="99" y="648"/>
                    </a:cxn>
                    <a:cxn ang="0">
                      <a:pos x="68" y="741"/>
                    </a:cxn>
                    <a:cxn ang="0">
                      <a:pos x="38" y="844"/>
                    </a:cxn>
                    <a:cxn ang="0">
                      <a:pos x="0" y="1116"/>
                    </a:cxn>
                    <a:cxn ang="0">
                      <a:pos x="9" y="1197"/>
                    </a:cxn>
                    <a:cxn ang="0">
                      <a:pos x="11" y="1180"/>
                    </a:cxn>
                    <a:cxn ang="0">
                      <a:pos x="15" y="1154"/>
                    </a:cxn>
                    <a:cxn ang="0">
                      <a:pos x="18" y="1114"/>
                    </a:cxn>
                    <a:cxn ang="0">
                      <a:pos x="40" y="988"/>
                    </a:cxn>
                    <a:cxn ang="0">
                      <a:pos x="89" y="767"/>
                    </a:cxn>
                    <a:cxn ang="0">
                      <a:pos x="117" y="681"/>
                    </a:cxn>
                    <a:cxn ang="0">
                      <a:pos x="157" y="582"/>
                    </a:cxn>
                    <a:cxn ang="0">
                      <a:pos x="164" y="564"/>
                    </a:cxn>
                    <a:cxn ang="0">
                      <a:pos x="193" y="510"/>
                    </a:cxn>
                    <a:cxn ang="0">
                      <a:pos x="216" y="471"/>
                    </a:cxn>
                  </a:cxnLst>
                  <a:rect l="0" t="0" r="r" b="b"/>
                  <a:pathLst>
                    <a:path w="913" h="1204">
                      <a:moveTo>
                        <a:pt x="243" y="429"/>
                      </a:moveTo>
                      <a:cubicBezTo>
                        <a:pt x="254" y="411"/>
                        <a:pt x="268" y="388"/>
                        <a:pt x="280" y="372"/>
                      </a:cubicBezTo>
                      <a:cubicBezTo>
                        <a:pt x="282" y="368"/>
                        <a:pt x="286" y="362"/>
                        <a:pt x="289" y="357"/>
                      </a:cubicBezTo>
                      <a:cubicBezTo>
                        <a:pt x="291" y="358"/>
                        <a:pt x="291" y="358"/>
                        <a:pt x="291" y="358"/>
                      </a:cubicBezTo>
                      <a:cubicBezTo>
                        <a:pt x="294" y="353"/>
                        <a:pt x="294" y="353"/>
                        <a:pt x="294" y="353"/>
                      </a:cubicBezTo>
                      <a:cubicBezTo>
                        <a:pt x="296" y="351"/>
                        <a:pt x="292" y="356"/>
                        <a:pt x="295" y="354"/>
                      </a:cubicBezTo>
                      <a:cubicBezTo>
                        <a:pt x="295" y="351"/>
                        <a:pt x="295" y="351"/>
                        <a:pt x="295" y="351"/>
                      </a:cubicBezTo>
                      <a:cubicBezTo>
                        <a:pt x="296" y="351"/>
                        <a:pt x="304" y="341"/>
                        <a:pt x="299" y="349"/>
                      </a:cubicBezTo>
                      <a:cubicBezTo>
                        <a:pt x="304" y="343"/>
                        <a:pt x="308" y="338"/>
                        <a:pt x="313" y="332"/>
                      </a:cubicBezTo>
                      <a:cubicBezTo>
                        <a:pt x="316" y="329"/>
                        <a:pt x="313" y="329"/>
                        <a:pt x="317" y="325"/>
                      </a:cubicBezTo>
                      <a:cubicBezTo>
                        <a:pt x="318" y="325"/>
                        <a:pt x="316" y="327"/>
                        <a:pt x="317" y="327"/>
                      </a:cubicBezTo>
                      <a:cubicBezTo>
                        <a:pt x="328" y="316"/>
                        <a:pt x="325" y="311"/>
                        <a:pt x="335" y="300"/>
                      </a:cubicBezTo>
                      <a:cubicBezTo>
                        <a:pt x="334" y="301"/>
                        <a:pt x="334" y="301"/>
                        <a:pt x="334" y="301"/>
                      </a:cubicBezTo>
                      <a:cubicBezTo>
                        <a:pt x="336" y="299"/>
                        <a:pt x="339" y="296"/>
                        <a:pt x="339" y="296"/>
                      </a:cubicBezTo>
                      <a:cubicBezTo>
                        <a:pt x="336" y="296"/>
                        <a:pt x="338" y="298"/>
                        <a:pt x="334" y="301"/>
                      </a:cubicBezTo>
                      <a:cubicBezTo>
                        <a:pt x="333" y="299"/>
                        <a:pt x="337" y="296"/>
                        <a:pt x="336" y="295"/>
                      </a:cubicBezTo>
                      <a:cubicBezTo>
                        <a:pt x="338" y="293"/>
                        <a:pt x="339" y="291"/>
                        <a:pt x="341" y="289"/>
                      </a:cubicBezTo>
                      <a:cubicBezTo>
                        <a:pt x="345" y="286"/>
                        <a:pt x="349" y="280"/>
                        <a:pt x="353" y="278"/>
                      </a:cubicBezTo>
                      <a:cubicBezTo>
                        <a:pt x="354" y="276"/>
                        <a:pt x="355" y="273"/>
                        <a:pt x="358" y="269"/>
                      </a:cubicBezTo>
                      <a:cubicBezTo>
                        <a:pt x="362" y="267"/>
                        <a:pt x="359" y="270"/>
                        <a:pt x="363" y="267"/>
                      </a:cubicBezTo>
                      <a:cubicBezTo>
                        <a:pt x="362" y="265"/>
                        <a:pt x="362" y="265"/>
                        <a:pt x="362" y="265"/>
                      </a:cubicBezTo>
                      <a:cubicBezTo>
                        <a:pt x="365" y="262"/>
                        <a:pt x="365" y="263"/>
                        <a:pt x="365" y="264"/>
                      </a:cubicBezTo>
                      <a:cubicBezTo>
                        <a:pt x="369" y="260"/>
                        <a:pt x="367" y="260"/>
                        <a:pt x="371" y="256"/>
                      </a:cubicBezTo>
                      <a:cubicBezTo>
                        <a:pt x="370" y="259"/>
                        <a:pt x="370" y="259"/>
                        <a:pt x="370" y="259"/>
                      </a:cubicBezTo>
                      <a:cubicBezTo>
                        <a:pt x="373" y="256"/>
                        <a:pt x="374" y="255"/>
                        <a:pt x="378" y="251"/>
                      </a:cubicBezTo>
                      <a:cubicBezTo>
                        <a:pt x="378" y="251"/>
                        <a:pt x="377" y="253"/>
                        <a:pt x="375" y="254"/>
                      </a:cubicBezTo>
                      <a:cubicBezTo>
                        <a:pt x="379" y="253"/>
                        <a:pt x="379" y="250"/>
                        <a:pt x="380" y="248"/>
                      </a:cubicBezTo>
                      <a:cubicBezTo>
                        <a:pt x="379" y="249"/>
                        <a:pt x="376" y="251"/>
                        <a:pt x="377" y="249"/>
                      </a:cubicBezTo>
                      <a:cubicBezTo>
                        <a:pt x="379" y="247"/>
                        <a:pt x="381" y="244"/>
                        <a:pt x="383" y="243"/>
                      </a:cubicBezTo>
                      <a:cubicBezTo>
                        <a:pt x="381" y="246"/>
                        <a:pt x="381" y="246"/>
                        <a:pt x="381" y="246"/>
                      </a:cubicBezTo>
                      <a:cubicBezTo>
                        <a:pt x="385" y="241"/>
                        <a:pt x="383" y="243"/>
                        <a:pt x="388" y="238"/>
                      </a:cubicBezTo>
                      <a:cubicBezTo>
                        <a:pt x="388" y="239"/>
                        <a:pt x="388" y="239"/>
                        <a:pt x="388" y="239"/>
                      </a:cubicBezTo>
                      <a:cubicBezTo>
                        <a:pt x="390" y="235"/>
                        <a:pt x="395" y="232"/>
                        <a:pt x="400" y="227"/>
                      </a:cubicBezTo>
                      <a:cubicBezTo>
                        <a:pt x="399" y="228"/>
                        <a:pt x="399" y="228"/>
                        <a:pt x="399" y="228"/>
                      </a:cubicBezTo>
                      <a:cubicBezTo>
                        <a:pt x="401" y="226"/>
                        <a:pt x="402" y="225"/>
                        <a:pt x="403" y="224"/>
                      </a:cubicBezTo>
                      <a:cubicBezTo>
                        <a:pt x="399" y="226"/>
                        <a:pt x="400" y="225"/>
                        <a:pt x="399" y="224"/>
                      </a:cubicBezTo>
                      <a:cubicBezTo>
                        <a:pt x="404" y="222"/>
                        <a:pt x="403" y="218"/>
                        <a:pt x="410" y="213"/>
                      </a:cubicBezTo>
                      <a:cubicBezTo>
                        <a:pt x="410" y="214"/>
                        <a:pt x="409" y="216"/>
                        <a:pt x="407" y="217"/>
                      </a:cubicBezTo>
                      <a:cubicBezTo>
                        <a:pt x="406" y="220"/>
                        <a:pt x="407" y="221"/>
                        <a:pt x="404" y="225"/>
                      </a:cubicBezTo>
                      <a:cubicBezTo>
                        <a:pt x="406" y="223"/>
                        <a:pt x="408" y="220"/>
                        <a:pt x="408" y="221"/>
                      </a:cubicBezTo>
                      <a:cubicBezTo>
                        <a:pt x="408" y="219"/>
                        <a:pt x="408" y="219"/>
                        <a:pt x="408" y="219"/>
                      </a:cubicBezTo>
                      <a:cubicBezTo>
                        <a:pt x="409" y="218"/>
                        <a:pt x="410" y="217"/>
                        <a:pt x="411" y="216"/>
                      </a:cubicBezTo>
                      <a:cubicBezTo>
                        <a:pt x="411" y="215"/>
                        <a:pt x="408" y="217"/>
                        <a:pt x="410" y="214"/>
                      </a:cubicBezTo>
                      <a:cubicBezTo>
                        <a:pt x="414" y="210"/>
                        <a:pt x="413" y="213"/>
                        <a:pt x="413" y="212"/>
                      </a:cubicBezTo>
                      <a:cubicBezTo>
                        <a:pt x="418" y="208"/>
                        <a:pt x="414" y="209"/>
                        <a:pt x="419" y="205"/>
                      </a:cubicBezTo>
                      <a:cubicBezTo>
                        <a:pt x="419" y="206"/>
                        <a:pt x="418" y="207"/>
                        <a:pt x="418" y="207"/>
                      </a:cubicBezTo>
                      <a:cubicBezTo>
                        <a:pt x="422" y="205"/>
                        <a:pt x="426" y="200"/>
                        <a:pt x="428" y="200"/>
                      </a:cubicBezTo>
                      <a:cubicBezTo>
                        <a:pt x="428" y="201"/>
                        <a:pt x="428" y="201"/>
                        <a:pt x="427" y="202"/>
                      </a:cubicBezTo>
                      <a:cubicBezTo>
                        <a:pt x="427" y="202"/>
                        <a:pt x="427" y="202"/>
                        <a:pt x="427" y="202"/>
                      </a:cubicBezTo>
                      <a:cubicBezTo>
                        <a:pt x="424" y="207"/>
                        <a:pt x="430" y="199"/>
                        <a:pt x="430" y="201"/>
                      </a:cubicBezTo>
                      <a:cubicBezTo>
                        <a:pt x="429" y="201"/>
                        <a:pt x="434" y="197"/>
                        <a:pt x="436" y="195"/>
                      </a:cubicBezTo>
                      <a:cubicBezTo>
                        <a:pt x="435" y="195"/>
                        <a:pt x="435" y="195"/>
                        <a:pt x="435" y="195"/>
                      </a:cubicBezTo>
                      <a:cubicBezTo>
                        <a:pt x="440" y="186"/>
                        <a:pt x="436" y="197"/>
                        <a:pt x="443" y="190"/>
                      </a:cubicBezTo>
                      <a:cubicBezTo>
                        <a:pt x="447" y="186"/>
                        <a:pt x="441" y="192"/>
                        <a:pt x="443" y="189"/>
                      </a:cubicBezTo>
                      <a:cubicBezTo>
                        <a:pt x="446" y="186"/>
                        <a:pt x="448" y="186"/>
                        <a:pt x="452" y="182"/>
                      </a:cubicBezTo>
                      <a:cubicBezTo>
                        <a:pt x="454" y="181"/>
                        <a:pt x="457" y="180"/>
                        <a:pt x="458" y="180"/>
                      </a:cubicBezTo>
                      <a:cubicBezTo>
                        <a:pt x="461" y="178"/>
                        <a:pt x="467" y="174"/>
                        <a:pt x="468" y="172"/>
                      </a:cubicBezTo>
                      <a:cubicBezTo>
                        <a:pt x="462" y="175"/>
                        <a:pt x="464" y="177"/>
                        <a:pt x="457" y="180"/>
                      </a:cubicBezTo>
                      <a:cubicBezTo>
                        <a:pt x="458" y="178"/>
                        <a:pt x="458" y="178"/>
                        <a:pt x="458" y="178"/>
                      </a:cubicBezTo>
                      <a:cubicBezTo>
                        <a:pt x="462" y="174"/>
                        <a:pt x="467" y="170"/>
                        <a:pt x="470" y="168"/>
                      </a:cubicBezTo>
                      <a:cubicBezTo>
                        <a:pt x="469" y="168"/>
                        <a:pt x="469" y="168"/>
                        <a:pt x="469" y="168"/>
                      </a:cubicBezTo>
                      <a:cubicBezTo>
                        <a:pt x="474" y="163"/>
                        <a:pt x="475" y="161"/>
                        <a:pt x="481" y="157"/>
                      </a:cubicBezTo>
                      <a:cubicBezTo>
                        <a:pt x="482" y="157"/>
                        <a:pt x="479" y="160"/>
                        <a:pt x="477" y="162"/>
                      </a:cubicBezTo>
                      <a:cubicBezTo>
                        <a:pt x="481" y="160"/>
                        <a:pt x="480" y="159"/>
                        <a:pt x="486" y="155"/>
                      </a:cubicBezTo>
                      <a:cubicBezTo>
                        <a:pt x="487" y="156"/>
                        <a:pt x="482" y="158"/>
                        <a:pt x="482" y="159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2"/>
                        <a:pt x="493" y="151"/>
                        <a:pt x="497" y="148"/>
                      </a:cubicBezTo>
                      <a:cubicBezTo>
                        <a:pt x="506" y="141"/>
                        <a:pt x="506" y="139"/>
                        <a:pt x="510" y="134"/>
                      </a:cubicBezTo>
                      <a:cubicBezTo>
                        <a:pt x="512" y="133"/>
                        <a:pt x="513" y="134"/>
                        <a:pt x="512" y="134"/>
                      </a:cubicBezTo>
                      <a:cubicBezTo>
                        <a:pt x="510" y="135"/>
                        <a:pt x="510" y="135"/>
                        <a:pt x="510" y="136"/>
                      </a:cubicBezTo>
                      <a:cubicBezTo>
                        <a:pt x="513" y="134"/>
                        <a:pt x="518" y="133"/>
                        <a:pt x="516" y="135"/>
                      </a:cubicBezTo>
                      <a:cubicBezTo>
                        <a:pt x="521" y="131"/>
                        <a:pt x="514" y="135"/>
                        <a:pt x="517" y="133"/>
                      </a:cubicBezTo>
                      <a:cubicBezTo>
                        <a:pt x="524" y="128"/>
                        <a:pt x="524" y="128"/>
                        <a:pt x="524" y="128"/>
                      </a:cubicBezTo>
                      <a:cubicBezTo>
                        <a:pt x="522" y="128"/>
                        <a:pt x="520" y="130"/>
                        <a:pt x="523" y="127"/>
                      </a:cubicBezTo>
                      <a:cubicBezTo>
                        <a:pt x="526" y="125"/>
                        <a:pt x="527" y="124"/>
                        <a:pt x="531" y="121"/>
                      </a:cubicBezTo>
                      <a:cubicBezTo>
                        <a:pt x="531" y="122"/>
                        <a:pt x="533" y="122"/>
                        <a:pt x="530" y="124"/>
                      </a:cubicBezTo>
                      <a:cubicBezTo>
                        <a:pt x="533" y="123"/>
                        <a:pt x="536" y="121"/>
                        <a:pt x="536" y="119"/>
                      </a:cubicBezTo>
                      <a:cubicBezTo>
                        <a:pt x="531" y="121"/>
                        <a:pt x="543" y="114"/>
                        <a:pt x="539" y="115"/>
                      </a:cubicBezTo>
                      <a:cubicBezTo>
                        <a:pt x="544" y="113"/>
                        <a:pt x="544" y="113"/>
                        <a:pt x="544" y="113"/>
                      </a:cubicBezTo>
                      <a:cubicBezTo>
                        <a:pt x="543" y="114"/>
                        <a:pt x="543" y="114"/>
                        <a:pt x="541" y="115"/>
                      </a:cubicBezTo>
                      <a:cubicBezTo>
                        <a:pt x="543" y="115"/>
                        <a:pt x="545" y="112"/>
                        <a:pt x="546" y="111"/>
                      </a:cubicBezTo>
                      <a:cubicBezTo>
                        <a:pt x="548" y="111"/>
                        <a:pt x="552" y="108"/>
                        <a:pt x="553" y="109"/>
                      </a:cubicBezTo>
                      <a:cubicBezTo>
                        <a:pt x="554" y="108"/>
                        <a:pt x="557" y="106"/>
                        <a:pt x="558" y="106"/>
                      </a:cubicBezTo>
                      <a:cubicBezTo>
                        <a:pt x="560" y="105"/>
                        <a:pt x="558" y="105"/>
                        <a:pt x="559" y="104"/>
                      </a:cubicBezTo>
                      <a:cubicBezTo>
                        <a:pt x="566" y="100"/>
                        <a:pt x="566" y="100"/>
                        <a:pt x="566" y="100"/>
                      </a:cubicBezTo>
                      <a:cubicBezTo>
                        <a:pt x="567" y="101"/>
                        <a:pt x="568" y="102"/>
                        <a:pt x="567" y="103"/>
                      </a:cubicBezTo>
                      <a:cubicBezTo>
                        <a:pt x="570" y="101"/>
                        <a:pt x="567" y="101"/>
                        <a:pt x="571" y="98"/>
                      </a:cubicBezTo>
                      <a:cubicBezTo>
                        <a:pt x="570" y="101"/>
                        <a:pt x="577" y="96"/>
                        <a:pt x="575" y="100"/>
                      </a:cubicBezTo>
                      <a:cubicBezTo>
                        <a:pt x="577" y="99"/>
                        <a:pt x="584" y="96"/>
                        <a:pt x="588" y="93"/>
                      </a:cubicBezTo>
                      <a:cubicBezTo>
                        <a:pt x="589" y="91"/>
                        <a:pt x="583" y="95"/>
                        <a:pt x="583" y="94"/>
                      </a:cubicBezTo>
                      <a:cubicBezTo>
                        <a:pt x="593" y="88"/>
                        <a:pt x="592" y="85"/>
                        <a:pt x="601" y="81"/>
                      </a:cubicBezTo>
                      <a:cubicBezTo>
                        <a:pt x="598" y="82"/>
                        <a:pt x="598" y="82"/>
                        <a:pt x="598" y="82"/>
                      </a:cubicBezTo>
                      <a:cubicBezTo>
                        <a:pt x="603" y="79"/>
                        <a:pt x="602" y="80"/>
                        <a:pt x="605" y="77"/>
                      </a:cubicBezTo>
                      <a:cubicBezTo>
                        <a:pt x="604" y="79"/>
                        <a:pt x="612" y="78"/>
                        <a:pt x="620" y="74"/>
                      </a:cubicBezTo>
                      <a:cubicBezTo>
                        <a:pt x="620" y="73"/>
                        <a:pt x="615" y="75"/>
                        <a:pt x="616" y="73"/>
                      </a:cubicBezTo>
                      <a:cubicBezTo>
                        <a:pt x="621" y="70"/>
                        <a:pt x="621" y="70"/>
                        <a:pt x="621" y="70"/>
                      </a:cubicBezTo>
                      <a:cubicBezTo>
                        <a:pt x="622" y="70"/>
                        <a:pt x="621" y="71"/>
                        <a:pt x="620" y="71"/>
                      </a:cubicBezTo>
                      <a:cubicBezTo>
                        <a:pt x="625" y="69"/>
                        <a:pt x="630" y="69"/>
                        <a:pt x="631" y="67"/>
                      </a:cubicBezTo>
                      <a:cubicBezTo>
                        <a:pt x="637" y="67"/>
                        <a:pt x="637" y="67"/>
                        <a:pt x="637" y="67"/>
                      </a:cubicBezTo>
                      <a:cubicBezTo>
                        <a:pt x="634" y="67"/>
                        <a:pt x="634" y="67"/>
                        <a:pt x="634" y="67"/>
                      </a:cubicBezTo>
                      <a:cubicBezTo>
                        <a:pt x="635" y="66"/>
                        <a:pt x="640" y="63"/>
                        <a:pt x="641" y="62"/>
                      </a:cubicBezTo>
                      <a:cubicBezTo>
                        <a:pt x="646" y="59"/>
                        <a:pt x="649" y="59"/>
                        <a:pt x="652" y="59"/>
                      </a:cubicBezTo>
                      <a:cubicBezTo>
                        <a:pt x="651" y="58"/>
                        <a:pt x="648" y="58"/>
                        <a:pt x="652" y="56"/>
                      </a:cubicBezTo>
                      <a:cubicBezTo>
                        <a:pt x="653" y="58"/>
                        <a:pt x="662" y="53"/>
                        <a:pt x="662" y="54"/>
                      </a:cubicBezTo>
                      <a:cubicBezTo>
                        <a:pt x="664" y="54"/>
                        <a:pt x="668" y="53"/>
                        <a:pt x="667" y="52"/>
                      </a:cubicBezTo>
                      <a:cubicBezTo>
                        <a:pt x="668" y="54"/>
                        <a:pt x="668" y="54"/>
                        <a:pt x="668" y="54"/>
                      </a:cubicBezTo>
                      <a:cubicBezTo>
                        <a:pt x="667" y="52"/>
                        <a:pt x="674" y="49"/>
                        <a:pt x="679" y="47"/>
                      </a:cubicBezTo>
                      <a:cubicBezTo>
                        <a:pt x="679" y="50"/>
                        <a:pt x="684" y="45"/>
                        <a:pt x="688" y="46"/>
                      </a:cubicBezTo>
                      <a:cubicBezTo>
                        <a:pt x="688" y="44"/>
                        <a:pt x="696" y="43"/>
                        <a:pt x="697" y="41"/>
                      </a:cubicBezTo>
                      <a:cubicBezTo>
                        <a:pt x="701" y="39"/>
                        <a:pt x="701" y="41"/>
                        <a:pt x="702" y="41"/>
                      </a:cubicBezTo>
                      <a:cubicBezTo>
                        <a:pt x="704" y="40"/>
                        <a:pt x="704" y="40"/>
                        <a:pt x="704" y="40"/>
                      </a:cubicBezTo>
                      <a:cubicBezTo>
                        <a:pt x="706" y="40"/>
                        <a:pt x="713" y="38"/>
                        <a:pt x="718" y="37"/>
                      </a:cubicBezTo>
                      <a:cubicBezTo>
                        <a:pt x="722" y="35"/>
                        <a:pt x="722" y="35"/>
                        <a:pt x="722" y="35"/>
                      </a:cubicBezTo>
                      <a:cubicBezTo>
                        <a:pt x="723" y="35"/>
                        <a:pt x="723" y="35"/>
                        <a:pt x="723" y="35"/>
                      </a:cubicBezTo>
                      <a:cubicBezTo>
                        <a:pt x="724" y="34"/>
                        <a:pt x="727" y="33"/>
                        <a:pt x="725" y="33"/>
                      </a:cubicBezTo>
                      <a:cubicBezTo>
                        <a:pt x="727" y="33"/>
                        <a:pt x="727" y="33"/>
                        <a:pt x="727" y="33"/>
                      </a:cubicBezTo>
                      <a:cubicBezTo>
                        <a:pt x="727" y="31"/>
                        <a:pt x="730" y="31"/>
                        <a:pt x="735" y="29"/>
                      </a:cubicBezTo>
                      <a:cubicBezTo>
                        <a:pt x="736" y="29"/>
                        <a:pt x="736" y="30"/>
                        <a:pt x="735" y="30"/>
                      </a:cubicBezTo>
                      <a:cubicBezTo>
                        <a:pt x="737" y="30"/>
                        <a:pt x="736" y="31"/>
                        <a:pt x="738" y="31"/>
                      </a:cubicBezTo>
                      <a:cubicBezTo>
                        <a:pt x="736" y="31"/>
                        <a:pt x="745" y="26"/>
                        <a:pt x="739" y="27"/>
                      </a:cubicBezTo>
                      <a:cubicBezTo>
                        <a:pt x="738" y="26"/>
                        <a:pt x="741" y="25"/>
                        <a:pt x="744" y="24"/>
                      </a:cubicBezTo>
                      <a:cubicBezTo>
                        <a:pt x="745" y="26"/>
                        <a:pt x="745" y="26"/>
                        <a:pt x="745" y="26"/>
                      </a:cubicBezTo>
                      <a:cubicBezTo>
                        <a:pt x="748" y="23"/>
                        <a:pt x="748" y="23"/>
                        <a:pt x="748" y="23"/>
                      </a:cubicBezTo>
                      <a:cubicBezTo>
                        <a:pt x="751" y="22"/>
                        <a:pt x="753" y="23"/>
                        <a:pt x="756" y="22"/>
                      </a:cubicBezTo>
                      <a:cubicBezTo>
                        <a:pt x="753" y="23"/>
                        <a:pt x="750" y="27"/>
                        <a:pt x="758" y="25"/>
                      </a:cubicBezTo>
                      <a:cubicBezTo>
                        <a:pt x="754" y="26"/>
                        <a:pt x="752" y="28"/>
                        <a:pt x="750" y="28"/>
                      </a:cubicBezTo>
                      <a:cubicBezTo>
                        <a:pt x="752" y="28"/>
                        <a:pt x="752" y="28"/>
                        <a:pt x="750" y="29"/>
                      </a:cubicBezTo>
                      <a:cubicBezTo>
                        <a:pt x="756" y="27"/>
                        <a:pt x="752" y="28"/>
                        <a:pt x="758" y="26"/>
                      </a:cubicBezTo>
                      <a:cubicBezTo>
                        <a:pt x="758" y="28"/>
                        <a:pt x="759" y="28"/>
                        <a:pt x="764" y="27"/>
                      </a:cubicBezTo>
                      <a:cubicBezTo>
                        <a:pt x="760" y="27"/>
                        <a:pt x="760" y="27"/>
                        <a:pt x="760" y="27"/>
                      </a:cubicBezTo>
                      <a:cubicBezTo>
                        <a:pt x="761" y="27"/>
                        <a:pt x="761" y="27"/>
                        <a:pt x="761" y="26"/>
                      </a:cubicBezTo>
                      <a:cubicBezTo>
                        <a:pt x="760" y="27"/>
                        <a:pt x="759" y="26"/>
                        <a:pt x="759" y="26"/>
                      </a:cubicBezTo>
                      <a:cubicBezTo>
                        <a:pt x="760" y="26"/>
                        <a:pt x="765" y="23"/>
                        <a:pt x="766" y="23"/>
                      </a:cubicBezTo>
                      <a:cubicBezTo>
                        <a:pt x="760" y="22"/>
                        <a:pt x="776" y="19"/>
                        <a:pt x="772" y="19"/>
                      </a:cubicBezTo>
                      <a:cubicBezTo>
                        <a:pt x="773" y="18"/>
                        <a:pt x="777" y="17"/>
                        <a:pt x="777" y="18"/>
                      </a:cubicBezTo>
                      <a:cubicBezTo>
                        <a:pt x="772" y="20"/>
                        <a:pt x="781" y="19"/>
                        <a:pt x="781" y="20"/>
                      </a:cubicBezTo>
                      <a:cubicBezTo>
                        <a:pt x="782" y="19"/>
                        <a:pt x="777" y="20"/>
                        <a:pt x="779" y="19"/>
                      </a:cubicBezTo>
                      <a:cubicBezTo>
                        <a:pt x="782" y="18"/>
                        <a:pt x="784" y="19"/>
                        <a:pt x="786" y="19"/>
                      </a:cubicBezTo>
                      <a:cubicBezTo>
                        <a:pt x="785" y="19"/>
                        <a:pt x="785" y="19"/>
                        <a:pt x="785" y="19"/>
                      </a:cubicBezTo>
                      <a:cubicBezTo>
                        <a:pt x="789" y="19"/>
                        <a:pt x="789" y="19"/>
                        <a:pt x="789" y="19"/>
                      </a:cubicBezTo>
                      <a:cubicBezTo>
                        <a:pt x="790" y="18"/>
                        <a:pt x="785" y="19"/>
                        <a:pt x="789" y="17"/>
                      </a:cubicBezTo>
                      <a:cubicBezTo>
                        <a:pt x="790" y="18"/>
                        <a:pt x="794" y="16"/>
                        <a:pt x="794" y="17"/>
                      </a:cubicBezTo>
                      <a:cubicBezTo>
                        <a:pt x="792" y="18"/>
                        <a:pt x="794" y="19"/>
                        <a:pt x="790" y="20"/>
                      </a:cubicBezTo>
                      <a:cubicBezTo>
                        <a:pt x="793" y="20"/>
                        <a:pt x="802" y="18"/>
                        <a:pt x="798" y="17"/>
                      </a:cubicBezTo>
                      <a:cubicBezTo>
                        <a:pt x="802" y="17"/>
                        <a:pt x="802" y="17"/>
                        <a:pt x="802" y="17"/>
                      </a:cubicBezTo>
                      <a:cubicBezTo>
                        <a:pt x="800" y="16"/>
                        <a:pt x="793" y="16"/>
                        <a:pt x="800" y="15"/>
                      </a:cubicBezTo>
                      <a:cubicBezTo>
                        <a:pt x="800" y="15"/>
                        <a:pt x="800" y="15"/>
                        <a:pt x="800" y="15"/>
                      </a:cubicBezTo>
                      <a:cubicBezTo>
                        <a:pt x="805" y="13"/>
                        <a:pt x="805" y="13"/>
                        <a:pt x="805" y="13"/>
                      </a:cubicBezTo>
                      <a:cubicBezTo>
                        <a:pt x="807" y="14"/>
                        <a:pt x="807" y="14"/>
                        <a:pt x="807" y="14"/>
                      </a:cubicBezTo>
                      <a:cubicBezTo>
                        <a:pt x="807" y="13"/>
                        <a:pt x="808" y="13"/>
                        <a:pt x="810" y="13"/>
                      </a:cubicBezTo>
                      <a:cubicBezTo>
                        <a:pt x="810" y="13"/>
                        <a:pt x="812" y="13"/>
                        <a:pt x="812" y="14"/>
                      </a:cubicBezTo>
                      <a:cubicBezTo>
                        <a:pt x="817" y="13"/>
                        <a:pt x="817" y="12"/>
                        <a:pt x="817" y="12"/>
                      </a:cubicBezTo>
                      <a:cubicBezTo>
                        <a:pt x="820" y="11"/>
                        <a:pt x="821" y="11"/>
                        <a:pt x="820" y="12"/>
                      </a:cubicBezTo>
                      <a:cubicBezTo>
                        <a:pt x="824" y="12"/>
                        <a:pt x="831" y="11"/>
                        <a:pt x="834" y="11"/>
                      </a:cubicBezTo>
                      <a:cubicBezTo>
                        <a:pt x="839" y="10"/>
                        <a:pt x="833" y="11"/>
                        <a:pt x="836" y="10"/>
                      </a:cubicBezTo>
                      <a:cubicBezTo>
                        <a:pt x="841" y="12"/>
                        <a:pt x="854" y="9"/>
                        <a:pt x="863" y="8"/>
                      </a:cubicBezTo>
                      <a:cubicBezTo>
                        <a:pt x="860" y="6"/>
                        <a:pt x="865" y="7"/>
                        <a:pt x="867" y="5"/>
                      </a:cubicBezTo>
                      <a:cubicBezTo>
                        <a:pt x="865" y="6"/>
                        <a:pt x="875" y="7"/>
                        <a:pt x="868" y="8"/>
                      </a:cubicBezTo>
                      <a:cubicBezTo>
                        <a:pt x="872" y="7"/>
                        <a:pt x="872" y="7"/>
                        <a:pt x="872" y="7"/>
                      </a:cubicBezTo>
                      <a:cubicBezTo>
                        <a:pt x="876" y="8"/>
                        <a:pt x="865" y="9"/>
                        <a:pt x="870" y="10"/>
                      </a:cubicBezTo>
                      <a:cubicBezTo>
                        <a:pt x="875" y="9"/>
                        <a:pt x="878" y="7"/>
                        <a:pt x="884" y="7"/>
                      </a:cubicBezTo>
                      <a:cubicBezTo>
                        <a:pt x="882" y="9"/>
                        <a:pt x="889" y="7"/>
                        <a:pt x="888" y="9"/>
                      </a:cubicBezTo>
                      <a:cubicBezTo>
                        <a:pt x="887" y="9"/>
                        <a:pt x="885" y="9"/>
                        <a:pt x="883" y="9"/>
                      </a:cubicBezTo>
                      <a:cubicBezTo>
                        <a:pt x="884" y="9"/>
                        <a:pt x="884" y="9"/>
                        <a:pt x="884" y="9"/>
                      </a:cubicBezTo>
                      <a:cubicBezTo>
                        <a:pt x="896" y="9"/>
                        <a:pt x="887" y="7"/>
                        <a:pt x="894" y="6"/>
                      </a:cubicBezTo>
                      <a:cubicBezTo>
                        <a:pt x="901" y="6"/>
                        <a:pt x="899" y="7"/>
                        <a:pt x="900" y="8"/>
                      </a:cubicBezTo>
                      <a:cubicBezTo>
                        <a:pt x="901" y="8"/>
                        <a:pt x="904" y="8"/>
                        <a:pt x="906" y="8"/>
                      </a:cubicBezTo>
                      <a:cubicBezTo>
                        <a:pt x="902" y="9"/>
                        <a:pt x="898" y="7"/>
                        <a:pt x="900" y="6"/>
                      </a:cubicBezTo>
                      <a:cubicBezTo>
                        <a:pt x="903" y="7"/>
                        <a:pt x="911" y="6"/>
                        <a:pt x="913" y="5"/>
                      </a:cubicBezTo>
                      <a:cubicBezTo>
                        <a:pt x="902" y="3"/>
                        <a:pt x="906" y="5"/>
                        <a:pt x="896" y="3"/>
                      </a:cubicBezTo>
                      <a:cubicBezTo>
                        <a:pt x="895" y="4"/>
                        <a:pt x="895" y="5"/>
                        <a:pt x="889" y="5"/>
                      </a:cubicBezTo>
                      <a:cubicBezTo>
                        <a:pt x="893" y="4"/>
                        <a:pt x="889" y="4"/>
                        <a:pt x="888" y="4"/>
                      </a:cubicBezTo>
                      <a:cubicBezTo>
                        <a:pt x="889" y="5"/>
                        <a:pt x="884" y="4"/>
                        <a:pt x="882" y="5"/>
                      </a:cubicBezTo>
                      <a:cubicBezTo>
                        <a:pt x="880" y="4"/>
                        <a:pt x="885" y="2"/>
                        <a:pt x="880" y="2"/>
                      </a:cubicBezTo>
                      <a:cubicBezTo>
                        <a:pt x="879" y="5"/>
                        <a:pt x="879" y="5"/>
                        <a:pt x="879" y="5"/>
                      </a:cubicBezTo>
                      <a:cubicBezTo>
                        <a:pt x="876" y="4"/>
                        <a:pt x="879" y="3"/>
                        <a:pt x="875" y="4"/>
                      </a:cubicBezTo>
                      <a:cubicBezTo>
                        <a:pt x="877" y="2"/>
                        <a:pt x="874" y="2"/>
                        <a:pt x="880" y="1"/>
                      </a:cubicBezTo>
                      <a:cubicBezTo>
                        <a:pt x="872" y="0"/>
                        <a:pt x="868" y="3"/>
                        <a:pt x="862" y="4"/>
                      </a:cubicBezTo>
                      <a:cubicBezTo>
                        <a:pt x="863" y="4"/>
                        <a:pt x="863" y="4"/>
                        <a:pt x="864" y="4"/>
                      </a:cubicBezTo>
                      <a:cubicBezTo>
                        <a:pt x="862" y="4"/>
                        <a:pt x="860" y="4"/>
                        <a:pt x="858" y="5"/>
                      </a:cubicBezTo>
                      <a:cubicBezTo>
                        <a:pt x="854" y="4"/>
                        <a:pt x="861" y="3"/>
                        <a:pt x="860" y="3"/>
                      </a:cubicBezTo>
                      <a:cubicBezTo>
                        <a:pt x="854" y="3"/>
                        <a:pt x="854" y="3"/>
                        <a:pt x="854" y="3"/>
                      </a:cubicBezTo>
                      <a:cubicBezTo>
                        <a:pt x="853" y="3"/>
                        <a:pt x="853" y="3"/>
                        <a:pt x="853" y="3"/>
                      </a:cubicBezTo>
                      <a:cubicBezTo>
                        <a:pt x="852" y="4"/>
                        <a:pt x="850" y="4"/>
                        <a:pt x="850" y="4"/>
                      </a:cubicBezTo>
                      <a:cubicBezTo>
                        <a:pt x="851" y="3"/>
                        <a:pt x="852" y="2"/>
                        <a:pt x="853" y="1"/>
                      </a:cubicBezTo>
                      <a:cubicBezTo>
                        <a:pt x="847" y="3"/>
                        <a:pt x="847" y="3"/>
                        <a:pt x="847" y="3"/>
                      </a:cubicBezTo>
                      <a:cubicBezTo>
                        <a:pt x="847" y="3"/>
                        <a:pt x="841" y="3"/>
                        <a:pt x="846" y="2"/>
                      </a:cubicBezTo>
                      <a:cubicBezTo>
                        <a:pt x="836" y="3"/>
                        <a:pt x="836" y="3"/>
                        <a:pt x="836" y="3"/>
                      </a:cubicBezTo>
                      <a:cubicBezTo>
                        <a:pt x="835" y="2"/>
                        <a:pt x="835" y="2"/>
                        <a:pt x="835" y="2"/>
                      </a:cubicBezTo>
                      <a:cubicBezTo>
                        <a:pt x="832" y="2"/>
                        <a:pt x="832" y="3"/>
                        <a:pt x="835" y="2"/>
                      </a:cubicBezTo>
                      <a:cubicBezTo>
                        <a:pt x="832" y="2"/>
                        <a:pt x="820" y="7"/>
                        <a:pt x="821" y="4"/>
                      </a:cubicBezTo>
                      <a:cubicBezTo>
                        <a:pt x="814" y="6"/>
                        <a:pt x="811" y="6"/>
                        <a:pt x="801" y="8"/>
                      </a:cubicBezTo>
                      <a:cubicBezTo>
                        <a:pt x="808" y="6"/>
                        <a:pt x="793" y="8"/>
                        <a:pt x="800" y="6"/>
                      </a:cubicBezTo>
                      <a:cubicBezTo>
                        <a:pt x="796" y="6"/>
                        <a:pt x="795" y="8"/>
                        <a:pt x="791" y="9"/>
                      </a:cubicBezTo>
                      <a:cubicBezTo>
                        <a:pt x="788" y="9"/>
                        <a:pt x="789" y="7"/>
                        <a:pt x="793" y="6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5" y="9"/>
                        <a:pt x="785" y="9"/>
                        <a:pt x="785" y="9"/>
                      </a:cubicBezTo>
                      <a:cubicBezTo>
                        <a:pt x="781" y="9"/>
                        <a:pt x="784" y="7"/>
                        <a:pt x="780" y="8"/>
                      </a:cubicBezTo>
                      <a:cubicBezTo>
                        <a:pt x="779" y="9"/>
                        <a:pt x="779" y="9"/>
                        <a:pt x="779" y="9"/>
                      </a:cubicBezTo>
                      <a:cubicBezTo>
                        <a:pt x="776" y="9"/>
                        <a:pt x="776" y="9"/>
                        <a:pt x="776" y="9"/>
                      </a:cubicBezTo>
                      <a:cubicBezTo>
                        <a:pt x="777" y="9"/>
                        <a:pt x="775" y="10"/>
                        <a:pt x="772" y="11"/>
                      </a:cubicBezTo>
                      <a:cubicBezTo>
                        <a:pt x="772" y="11"/>
                        <a:pt x="772" y="11"/>
                        <a:pt x="772" y="11"/>
                      </a:cubicBezTo>
                      <a:cubicBezTo>
                        <a:pt x="769" y="12"/>
                        <a:pt x="769" y="12"/>
                        <a:pt x="769" y="12"/>
                      </a:cubicBezTo>
                      <a:cubicBezTo>
                        <a:pt x="772" y="10"/>
                        <a:pt x="765" y="12"/>
                        <a:pt x="767" y="11"/>
                      </a:cubicBezTo>
                      <a:cubicBezTo>
                        <a:pt x="764" y="11"/>
                        <a:pt x="764" y="11"/>
                        <a:pt x="758" y="13"/>
                      </a:cubicBezTo>
                      <a:cubicBezTo>
                        <a:pt x="759" y="14"/>
                        <a:pt x="759" y="14"/>
                        <a:pt x="759" y="14"/>
                      </a:cubicBezTo>
                      <a:cubicBezTo>
                        <a:pt x="752" y="16"/>
                        <a:pt x="759" y="12"/>
                        <a:pt x="753" y="14"/>
                      </a:cubicBezTo>
                      <a:cubicBezTo>
                        <a:pt x="753" y="14"/>
                        <a:pt x="753" y="14"/>
                        <a:pt x="753" y="14"/>
                      </a:cubicBezTo>
                      <a:cubicBezTo>
                        <a:pt x="745" y="15"/>
                        <a:pt x="740" y="19"/>
                        <a:pt x="733" y="19"/>
                      </a:cubicBezTo>
                      <a:cubicBezTo>
                        <a:pt x="737" y="18"/>
                        <a:pt x="735" y="17"/>
                        <a:pt x="735" y="18"/>
                      </a:cubicBezTo>
                      <a:cubicBezTo>
                        <a:pt x="730" y="19"/>
                        <a:pt x="722" y="22"/>
                        <a:pt x="716" y="24"/>
                      </a:cubicBezTo>
                      <a:cubicBezTo>
                        <a:pt x="714" y="24"/>
                        <a:pt x="713" y="23"/>
                        <a:pt x="708" y="24"/>
                      </a:cubicBezTo>
                      <a:cubicBezTo>
                        <a:pt x="704" y="26"/>
                        <a:pt x="703" y="26"/>
                        <a:pt x="702" y="27"/>
                      </a:cubicBezTo>
                      <a:cubicBezTo>
                        <a:pt x="698" y="28"/>
                        <a:pt x="691" y="31"/>
                        <a:pt x="690" y="30"/>
                      </a:cubicBezTo>
                      <a:cubicBezTo>
                        <a:pt x="690" y="31"/>
                        <a:pt x="687" y="31"/>
                        <a:pt x="685" y="33"/>
                      </a:cubicBezTo>
                      <a:cubicBezTo>
                        <a:pt x="684" y="32"/>
                        <a:pt x="684" y="32"/>
                        <a:pt x="684" y="32"/>
                      </a:cubicBezTo>
                      <a:cubicBezTo>
                        <a:pt x="685" y="33"/>
                        <a:pt x="685" y="33"/>
                        <a:pt x="685" y="33"/>
                      </a:cubicBezTo>
                      <a:cubicBezTo>
                        <a:pt x="677" y="33"/>
                        <a:pt x="674" y="38"/>
                        <a:pt x="666" y="39"/>
                      </a:cubicBezTo>
                      <a:cubicBezTo>
                        <a:pt x="667" y="39"/>
                        <a:pt x="667" y="39"/>
                        <a:pt x="667" y="39"/>
                      </a:cubicBezTo>
                      <a:cubicBezTo>
                        <a:pt x="665" y="40"/>
                        <a:pt x="665" y="40"/>
                        <a:pt x="665" y="40"/>
                      </a:cubicBezTo>
                      <a:cubicBezTo>
                        <a:pt x="664" y="40"/>
                        <a:pt x="665" y="39"/>
                        <a:pt x="665" y="38"/>
                      </a:cubicBezTo>
                      <a:cubicBezTo>
                        <a:pt x="661" y="40"/>
                        <a:pt x="656" y="42"/>
                        <a:pt x="652" y="43"/>
                      </a:cubicBezTo>
                      <a:cubicBezTo>
                        <a:pt x="654" y="43"/>
                        <a:pt x="654" y="43"/>
                        <a:pt x="654" y="43"/>
                      </a:cubicBezTo>
                      <a:cubicBezTo>
                        <a:pt x="652" y="44"/>
                        <a:pt x="650" y="46"/>
                        <a:pt x="647" y="47"/>
                      </a:cubicBezTo>
                      <a:cubicBezTo>
                        <a:pt x="651" y="43"/>
                        <a:pt x="642" y="48"/>
                        <a:pt x="641" y="48"/>
                      </a:cubicBezTo>
                      <a:cubicBezTo>
                        <a:pt x="644" y="46"/>
                        <a:pt x="644" y="46"/>
                        <a:pt x="644" y="46"/>
                      </a:cubicBezTo>
                      <a:cubicBezTo>
                        <a:pt x="640" y="48"/>
                        <a:pt x="640" y="48"/>
                        <a:pt x="641" y="49"/>
                      </a:cubicBezTo>
                      <a:cubicBezTo>
                        <a:pt x="636" y="51"/>
                        <a:pt x="636" y="48"/>
                        <a:pt x="632" y="51"/>
                      </a:cubicBezTo>
                      <a:cubicBezTo>
                        <a:pt x="635" y="50"/>
                        <a:pt x="635" y="50"/>
                        <a:pt x="635" y="50"/>
                      </a:cubicBezTo>
                      <a:cubicBezTo>
                        <a:pt x="637" y="50"/>
                        <a:pt x="635" y="52"/>
                        <a:pt x="632" y="53"/>
                      </a:cubicBezTo>
                      <a:cubicBezTo>
                        <a:pt x="632" y="53"/>
                        <a:pt x="630" y="53"/>
                        <a:pt x="632" y="52"/>
                      </a:cubicBezTo>
                      <a:cubicBezTo>
                        <a:pt x="628" y="54"/>
                        <a:pt x="622" y="57"/>
                        <a:pt x="620" y="58"/>
                      </a:cubicBezTo>
                      <a:cubicBezTo>
                        <a:pt x="618" y="58"/>
                        <a:pt x="618" y="57"/>
                        <a:pt x="619" y="57"/>
                      </a:cubicBezTo>
                      <a:cubicBezTo>
                        <a:pt x="611" y="61"/>
                        <a:pt x="616" y="58"/>
                        <a:pt x="608" y="63"/>
                      </a:cubicBezTo>
                      <a:cubicBezTo>
                        <a:pt x="607" y="62"/>
                        <a:pt x="607" y="62"/>
                        <a:pt x="607" y="62"/>
                      </a:cubicBezTo>
                      <a:cubicBezTo>
                        <a:pt x="605" y="64"/>
                        <a:pt x="605" y="64"/>
                        <a:pt x="605" y="64"/>
                      </a:cubicBezTo>
                      <a:cubicBezTo>
                        <a:pt x="600" y="65"/>
                        <a:pt x="600" y="65"/>
                        <a:pt x="600" y="65"/>
                      </a:cubicBezTo>
                      <a:cubicBezTo>
                        <a:pt x="602" y="65"/>
                        <a:pt x="602" y="65"/>
                        <a:pt x="602" y="65"/>
                      </a:cubicBezTo>
                      <a:cubicBezTo>
                        <a:pt x="599" y="67"/>
                        <a:pt x="598" y="68"/>
                        <a:pt x="595" y="69"/>
                      </a:cubicBezTo>
                      <a:cubicBezTo>
                        <a:pt x="595" y="68"/>
                        <a:pt x="595" y="68"/>
                        <a:pt x="595" y="68"/>
                      </a:cubicBezTo>
                      <a:cubicBezTo>
                        <a:pt x="588" y="72"/>
                        <a:pt x="586" y="71"/>
                        <a:pt x="579" y="76"/>
                      </a:cubicBezTo>
                      <a:cubicBezTo>
                        <a:pt x="579" y="76"/>
                        <a:pt x="580" y="75"/>
                        <a:pt x="580" y="74"/>
                      </a:cubicBezTo>
                      <a:cubicBezTo>
                        <a:pt x="574" y="79"/>
                        <a:pt x="575" y="76"/>
                        <a:pt x="569" y="81"/>
                      </a:cubicBezTo>
                      <a:cubicBezTo>
                        <a:pt x="569" y="80"/>
                        <a:pt x="568" y="80"/>
                        <a:pt x="568" y="80"/>
                      </a:cubicBezTo>
                      <a:cubicBezTo>
                        <a:pt x="565" y="82"/>
                        <a:pt x="565" y="82"/>
                        <a:pt x="565" y="82"/>
                      </a:cubicBezTo>
                      <a:cubicBezTo>
                        <a:pt x="565" y="81"/>
                        <a:pt x="565" y="81"/>
                        <a:pt x="565" y="81"/>
                      </a:cubicBezTo>
                      <a:cubicBezTo>
                        <a:pt x="563" y="84"/>
                        <a:pt x="563" y="84"/>
                        <a:pt x="563" y="84"/>
                      </a:cubicBezTo>
                      <a:cubicBezTo>
                        <a:pt x="561" y="84"/>
                        <a:pt x="561" y="84"/>
                        <a:pt x="561" y="84"/>
                      </a:cubicBezTo>
                      <a:cubicBezTo>
                        <a:pt x="560" y="85"/>
                        <a:pt x="560" y="85"/>
                        <a:pt x="560" y="85"/>
                      </a:cubicBezTo>
                      <a:cubicBezTo>
                        <a:pt x="556" y="85"/>
                        <a:pt x="552" y="89"/>
                        <a:pt x="547" y="90"/>
                      </a:cubicBezTo>
                      <a:cubicBezTo>
                        <a:pt x="548" y="91"/>
                        <a:pt x="548" y="91"/>
                        <a:pt x="548" y="91"/>
                      </a:cubicBezTo>
                      <a:cubicBezTo>
                        <a:pt x="539" y="100"/>
                        <a:pt x="522" y="104"/>
                        <a:pt x="510" y="114"/>
                      </a:cubicBezTo>
                      <a:cubicBezTo>
                        <a:pt x="510" y="113"/>
                        <a:pt x="510" y="113"/>
                        <a:pt x="510" y="113"/>
                      </a:cubicBezTo>
                      <a:cubicBezTo>
                        <a:pt x="505" y="118"/>
                        <a:pt x="505" y="118"/>
                        <a:pt x="505" y="118"/>
                      </a:cubicBezTo>
                      <a:cubicBezTo>
                        <a:pt x="502" y="119"/>
                        <a:pt x="507" y="116"/>
                        <a:pt x="505" y="116"/>
                      </a:cubicBezTo>
                      <a:cubicBezTo>
                        <a:pt x="500" y="120"/>
                        <a:pt x="504" y="119"/>
                        <a:pt x="498" y="123"/>
                      </a:cubicBezTo>
                      <a:cubicBezTo>
                        <a:pt x="494" y="125"/>
                        <a:pt x="498" y="122"/>
                        <a:pt x="500" y="120"/>
                      </a:cubicBezTo>
                      <a:cubicBezTo>
                        <a:pt x="494" y="125"/>
                        <a:pt x="485" y="132"/>
                        <a:pt x="481" y="134"/>
                      </a:cubicBezTo>
                      <a:cubicBezTo>
                        <a:pt x="481" y="135"/>
                        <a:pt x="480" y="135"/>
                        <a:pt x="481" y="135"/>
                      </a:cubicBezTo>
                      <a:cubicBezTo>
                        <a:pt x="477" y="138"/>
                        <a:pt x="472" y="142"/>
                        <a:pt x="467" y="145"/>
                      </a:cubicBezTo>
                      <a:cubicBezTo>
                        <a:pt x="467" y="144"/>
                        <a:pt x="468" y="143"/>
                        <a:pt x="469" y="143"/>
                      </a:cubicBezTo>
                      <a:cubicBezTo>
                        <a:pt x="467" y="144"/>
                        <a:pt x="465" y="145"/>
                        <a:pt x="464" y="146"/>
                      </a:cubicBezTo>
                      <a:cubicBezTo>
                        <a:pt x="465" y="144"/>
                        <a:pt x="465" y="144"/>
                        <a:pt x="465" y="144"/>
                      </a:cubicBezTo>
                      <a:cubicBezTo>
                        <a:pt x="462" y="147"/>
                        <a:pt x="456" y="152"/>
                        <a:pt x="454" y="152"/>
                      </a:cubicBezTo>
                      <a:cubicBezTo>
                        <a:pt x="455" y="152"/>
                        <a:pt x="455" y="153"/>
                        <a:pt x="453" y="155"/>
                      </a:cubicBezTo>
                      <a:cubicBezTo>
                        <a:pt x="450" y="155"/>
                        <a:pt x="445" y="162"/>
                        <a:pt x="440" y="165"/>
                      </a:cubicBezTo>
                      <a:cubicBezTo>
                        <a:pt x="440" y="164"/>
                        <a:pt x="444" y="161"/>
                        <a:pt x="443" y="162"/>
                      </a:cubicBezTo>
                      <a:cubicBezTo>
                        <a:pt x="440" y="163"/>
                        <a:pt x="439" y="166"/>
                        <a:pt x="437" y="168"/>
                      </a:cubicBezTo>
                      <a:cubicBezTo>
                        <a:pt x="437" y="167"/>
                        <a:pt x="437" y="167"/>
                        <a:pt x="437" y="167"/>
                      </a:cubicBezTo>
                      <a:cubicBezTo>
                        <a:pt x="427" y="176"/>
                        <a:pt x="427" y="176"/>
                        <a:pt x="427" y="176"/>
                      </a:cubicBezTo>
                      <a:cubicBezTo>
                        <a:pt x="425" y="176"/>
                        <a:pt x="418" y="184"/>
                        <a:pt x="418" y="183"/>
                      </a:cubicBezTo>
                      <a:cubicBezTo>
                        <a:pt x="414" y="186"/>
                        <a:pt x="421" y="181"/>
                        <a:pt x="417" y="185"/>
                      </a:cubicBezTo>
                      <a:cubicBezTo>
                        <a:pt x="415" y="185"/>
                        <a:pt x="413" y="189"/>
                        <a:pt x="412" y="188"/>
                      </a:cubicBezTo>
                      <a:cubicBezTo>
                        <a:pt x="413" y="187"/>
                        <a:pt x="413" y="187"/>
                        <a:pt x="413" y="187"/>
                      </a:cubicBezTo>
                      <a:cubicBezTo>
                        <a:pt x="410" y="190"/>
                        <a:pt x="410" y="190"/>
                        <a:pt x="410" y="190"/>
                      </a:cubicBezTo>
                      <a:cubicBezTo>
                        <a:pt x="411" y="187"/>
                        <a:pt x="411" y="187"/>
                        <a:pt x="411" y="187"/>
                      </a:cubicBezTo>
                      <a:cubicBezTo>
                        <a:pt x="408" y="190"/>
                        <a:pt x="407" y="193"/>
                        <a:pt x="408" y="193"/>
                      </a:cubicBezTo>
                      <a:cubicBezTo>
                        <a:pt x="405" y="195"/>
                        <a:pt x="401" y="199"/>
                        <a:pt x="399" y="199"/>
                      </a:cubicBezTo>
                      <a:cubicBezTo>
                        <a:pt x="400" y="198"/>
                        <a:pt x="400" y="198"/>
                        <a:pt x="400" y="198"/>
                      </a:cubicBezTo>
                      <a:cubicBezTo>
                        <a:pt x="393" y="205"/>
                        <a:pt x="386" y="207"/>
                        <a:pt x="382" y="214"/>
                      </a:cubicBezTo>
                      <a:cubicBezTo>
                        <a:pt x="381" y="214"/>
                        <a:pt x="381" y="214"/>
                        <a:pt x="382" y="213"/>
                      </a:cubicBezTo>
                      <a:cubicBezTo>
                        <a:pt x="378" y="217"/>
                        <a:pt x="378" y="217"/>
                        <a:pt x="378" y="217"/>
                      </a:cubicBezTo>
                      <a:cubicBezTo>
                        <a:pt x="378" y="215"/>
                        <a:pt x="378" y="215"/>
                        <a:pt x="378" y="215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67" y="227"/>
                        <a:pt x="360" y="235"/>
                        <a:pt x="354" y="241"/>
                      </a:cubicBezTo>
                      <a:cubicBezTo>
                        <a:pt x="355" y="240"/>
                        <a:pt x="355" y="240"/>
                        <a:pt x="355" y="240"/>
                      </a:cubicBezTo>
                      <a:cubicBezTo>
                        <a:pt x="349" y="247"/>
                        <a:pt x="348" y="246"/>
                        <a:pt x="344" y="251"/>
                      </a:cubicBezTo>
                      <a:cubicBezTo>
                        <a:pt x="344" y="251"/>
                        <a:pt x="344" y="251"/>
                        <a:pt x="344" y="250"/>
                      </a:cubicBezTo>
                      <a:cubicBezTo>
                        <a:pt x="340" y="255"/>
                        <a:pt x="340" y="255"/>
                        <a:pt x="340" y="255"/>
                      </a:cubicBezTo>
                      <a:cubicBezTo>
                        <a:pt x="340" y="253"/>
                        <a:pt x="340" y="253"/>
                        <a:pt x="340" y="253"/>
                      </a:cubicBezTo>
                      <a:cubicBezTo>
                        <a:pt x="338" y="258"/>
                        <a:pt x="331" y="262"/>
                        <a:pt x="333" y="260"/>
                      </a:cubicBezTo>
                      <a:cubicBezTo>
                        <a:pt x="332" y="263"/>
                        <a:pt x="329" y="266"/>
                        <a:pt x="329" y="267"/>
                      </a:cubicBezTo>
                      <a:cubicBezTo>
                        <a:pt x="325" y="272"/>
                        <a:pt x="328" y="268"/>
                        <a:pt x="325" y="271"/>
                      </a:cubicBezTo>
                      <a:cubicBezTo>
                        <a:pt x="321" y="274"/>
                        <a:pt x="322" y="276"/>
                        <a:pt x="317" y="280"/>
                      </a:cubicBezTo>
                      <a:cubicBezTo>
                        <a:pt x="317" y="280"/>
                        <a:pt x="317" y="280"/>
                        <a:pt x="317" y="280"/>
                      </a:cubicBezTo>
                      <a:cubicBezTo>
                        <a:pt x="315" y="282"/>
                        <a:pt x="314" y="284"/>
                        <a:pt x="311" y="287"/>
                      </a:cubicBezTo>
                      <a:cubicBezTo>
                        <a:pt x="312" y="286"/>
                        <a:pt x="312" y="286"/>
                        <a:pt x="312" y="286"/>
                      </a:cubicBezTo>
                      <a:cubicBezTo>
                        <a:pt x="308" y="292"/>
                        <a:pt x="305" y="291"/>
                        <a:pt x="303" y="297"/>
                      </a:cubicBezTo>
                      <a:cubicBezTo>
                        <a:pt x="301" y="299"/>
                        <a:pt x="298" y="304"/>
                        <a:pt x="297" y="303"/>
                      </a:cubicBezTo>
                      <a:cubicBezTo>
                        <a:pt x="283" y="322"/>
                        <a:pt x="283" y="322"/>
                        <a:pt x="283" y="322"/>
                      </a:cubicBezTo>
                      <a:cubicBezTo>
                        <a:pt x="281" y="322"/>
                        <a:pt x="282" y="324"/>
                        <a:pt x="278" y="327"/>
                      </a:cubicBezTo>
                      <a:cubicBezTo>
                        <a:pt x="279" y="328"/>
                        <a:pt x="279" y="328"/>
                        <a:pt x="279" y="328"/>
                      </a:cubicBezTo>
                      <a:cubicBezTo>
                        <a:pt x="272" y="337"/>
                        <a:pt x="262" y="347"/>
                        <a:pt x="254" y="358"/>
                      </a:cubicBezTo>
                      <a:cubicBezTo>
                        <a:pt x="253" y="357"/>
                        <a:pt x="253" y="357"/>
                        <a:pt x="253" y="357"/>
                      </a:cubicBezTo>
                      <a:cubicBezTo>
                        <a:pt x="252" y="360"/>
                        <a:pt x="252" y="360"/>
                        <a:pt x="252" y="360"/>
                      </a:cubicBezTo>
                      <a:cubicBezTo>
                        <a:pt x="244" y="372"/>
                        <a:pt x="233" y="387"/>
                        <a:pt x="226" y="396"/>
                      </a:cubicBezTo>
                      <a:cubicBezTo>
                        <a:pt x="225" y="400"/>
                        <a:pt x="223" y="405"/>
                        <a:pt x="219" y="410"/>
                      </a:cubicBezTo>
                      <a:cubicBezTo>
                        <a:pt x="219" y="409"/>
                        <a:pt x="219" y="409"/>
                        <a:pt x="219" y="409"/>
                      </a:cubicBezTo>
                      <a:cubicBezTo>
                        <a:pt x="214" y="418"/>
                        <a:pt x="209" y="428"/>
                        <a:pt x="202" y="437"/>
                      </a:cubicBezTo>
                      <a:cubicBezTo>
                        <a:pt x="202" y="436"/>
                        <a:pt x="202" y="437"/>
                        <a:pt x="202" y="436"/>
                      </a:cubicBezTo>
                      <a:cubicBezTo>
                        <a:pt x="202" y="439"/>
                        <a:pt x="199" y="442"/>
                        <a:pt x="197" y="444"/>
                      </a:cubicBezTo>
                      <a:cubicBezTo>
                        <a:pt x="200" y="442"/>
                        <a:pt x="200" y="442"/>
                        <a:pt x="200" y="442"/>
                      </a:cubicBezTo>
                      <a:cubicBezTo>
                        <a:pt x="199" y="445"/>
                        <a:pt x="196" y="448"/>
                        <a:pt x="194" y="449"/>
                      </a:cubicBezTo>
                      <a:cubicBezTo>
                        <a:pt x="192" y="454"/>
                        <a:pt x="192" y="454"/>
                        <a:pt x="192" y="454"/>
                      </a:cubicBezTo>
                      <a:cubicBezTo>
                        <a:pt x="192" y="455"/>
                        <a:pt x="192" y="455"/>
                        <a:pt x="192" y="455"/>
                      </a:cubicBezTo>
                      <a:cubicBezTo>
                        <a:pt x="192" y="456"/>
                        <a:pt x="192" y="456"/>
                        <a:pt x="192" y="456"/>
                      </a:cubicBezTo>
                      <a:cubicBezTo>
                        <a:pt x="189" y="458"/>
                        <a:pt x="189" y="458"/>
                        <a:pt x="189" y="458"/>
                      </a:cubicBezTo>
                      <a:cubicBezTo>
                        <a:pt x="189" y="459"/>
                        <a:pt x="186" y="465"/>
                        <a:pt x="186" y="467"/>
                      </a:cubicBezTo>
                      <a:cubicBezTo>
                        <a:pt x="185" y="467"/>
                        <a:pt x="182" y="471"/>
                        <a:pt x="184" y="468"/>
                      </a:cubicBezTo>
                      <a:cubicBezTo>
                        <a:pt x="175" y="484"/>
                        <a:pt x="175" y="484"/>
                        <a:pt x="175" y="484"/>
                      </a:cubicBezTo>
                      <a:cubicBezTo>
                        <a:pt x="176" y="482"/>
                        <a:pt x="176" y="482"/>
                        <a:pt x="176" y="482"/>
                      </a:cubicBezTo>
                      <a:cubicBezTo>
                        <a:pt x="178" y="482"/>
                        <a:pt x="175" y="487"/>
                        <a:pt x="174" y="489"/>
                      </a:cubicBezTo>
                      <a:cubicBezTo>
                        <a:pt x="175" y="486"/>
                        <a:pt x="172" y="488"/>
                        <a:pt x="171" y="490"/>
                      </a:cubicBezTo>
                      <a:cubicBezTo>
                        <a:pt x="170" y="492"/>
                        <a:pt x="173" y="488"/>
                        <a:pt x="173" y="489"/>
                      </a:cubicBezTo>
                      <a:cubicBezTo>
                        <a:pt x="172" y="493"/>
                        <a:pt x="169" y="499"/>
                        <a:pt x="168" y="500"/>
                      </a:cubicBezTo>
                      <a:cubicBezTo>
                        <a:pt x="168" y="498"/>
                        <a:pt x="168" y="498"/>
                        <a:pt x="168" y="498"/>
                      </a:cubicBezTo>
                      <a:cubicBezTo>
                        <a:pt x="167" y="502"/>
                        <a:pt x="164" y="503"/>
                        <a:pt x="162" y="507"/>
                      </a:cubicBezTo>
                      <a:cubicBezTo>
                        <a:pt x="161" y="511"/>
                        <a:pt x="159" y="513"/>
                        <a:pt x="161" y="513"/>
                      </a:cubicBezTo>
                      <a:cubicBezTo>
                        <a:pt x="159" y="518"/>
                        <a:pt x="159" y="514"/>
                        <a:pt x="158" y="516"/>
                      </a:cubicBezTo>
                      <a:cubicBezTo>
                        <a:pt x="158" y="518"/>
                        <a:pt x="154" y="525"/>
                        <a:pt x="153" y="525"/>
                      </a:cubicBezTo>
                      <a:cubicBezTo>
                        <a:pt x="153" y="529"/>
                        <a:pt x="145" y="538"/>
                        <a:pt x="147" y="540"/>
                      </a:cubicBezTo>
                      <a:cubicBezTo>
                        <a:pt x="143" y="544"/>
                        <a:pt x="143" y="544"/>
                        <a:pt x="143" y="544"/>
                      </a:cubicBezTo>
                      <a:cubicBezTo>
                        <a:pt x="144" y="544"/>
                        <a:pt x="145" y="545"/>
                        <a:pt x="143" y="549"/>
                      </a:cubicBezTo>
                      <a:cubicBezTo>
                        <a:pt x="141" y="552"/>
                        <a:pt x="141" y="551"/>
                        <a:pt x="140" y="551"/>
                      </a:cubicBezTo>
                      <a:cubicBezTo>
                        <a:pt x="141" y="554"/>
                        <a:pt x="141" y="554"/>
                        <a:pt x="141" y="554"/>
                      </a:cubicBezTo>
                      <a:cubicBezTo>
                        <a:pt x="130" y="571"/>
                        <a:pt x="121" y="596"/>
                        <a:pt x="111" y="615"/>
                      </a:cubicBezTo>
                      <a:cubicBezTo>
                        <a:pt x="107" y="624"/>
                        <a:pt x="104" y="636"/>
                        <a:pt x="99" y="647"/>
                      </a:cubicBezTo>
                      <a:cubicBezTo>
                        <a:pt x="100" y="645"/>
                        <a:pt x="100" y="645"/>
                        <a:pt x="100" y="645"/>
                      </a:cubicBezTo>
                      <a:cubicBezTo>
                        <a:pt x="95" y="656"/>
                        <a:pt x="95" y="656"/>
                        <a:pt x="95" y="656"/>
                      </a:cubicBezTo>
                      <a:cubicBezTo>
                        <a:pt x="99" y="648"/>
                        <a:pt x="99" y="648"/>
                        <a:pt x="99" y="648"/>
                      </a:cubicBezTo>
                      <a:cubicBezTo>
                        <a:pt x="98" y="651"/>
                        <a:pt x="98" y="653"/>
                        <a:pt x="97" y="655"/>
                      </a:cubicBezTo>
                      <a:cubicBezTo>
                        <a:pt x="92" y="666"/>
                        <a:pt x="85" y="681"/>
                        <a:pt x="81" y="696"/>
                      </a:cubicBezTo>
                      <a:cubicBezTo>
                        <a:pt x="80" y="706"/>
                        <a:pt x="77" y="702"/>
                        <a:pt x="76" y="711"/>
                      </a:cubicBezTo>
                      <a:cubicBezTo>
                        <a:pt x="76" y="710"/>
                        <a:pt x="76" y="710"/>
                        <a:pt x="76" y="709"/>
                      </a:cubicBezTo>
                      <a:cubicBezTo>
                        <a:pt x="73" y="719"/>
                        <a:pt x="72" y="725"/>
                        <a:pt x="70" y="735"/>
                      </a:cubicBezTo>
                      <a:cubicBezTo>
                        <a:pt x="68" y="733"/>
                        <a:pt x="68" y="741"/>
                        <a:pt x="67" y="740"/>
                      </a:cubicBezTo>
                      <a:cubicBezTo>
                        <a:pt x="68" y="741"/>
                        <a:pt x="68" y="741"/>
                        <a:pt x="68" y="741"/>
                      </a:cubicBezTo>
                      <a:cubicBezTo>
                        <a:pt x="67" y="743"/>
                        <a:pt x="65" y="748"/>
                        <a:pt x="65" y="747"/>
                      </a:cubicBezTo>
                      <a:cubicBezTo>
                        <a:pt x="64" y="752"/>
                        <a:pt x="64" y="752"/>
                        <a:pt x="64" y="752"/>
                      </a:cubicBezTo>
                      <a:cubicBezTo>
                        <a:pt x="63" y="752"/>
                        <a:pt x="63" y="752"/>
                        <a:pt x="63" y="752"/>
                      </a:cubicBezTo>
                      <a:cubicBezTo>
                        <a:pt x="62" y="757"/>
                        <a:pt x="59" y="770"/>
                        <a:pt x="56" y="772"/>
                      </a:cubicBezTo>
                      <a:cubicBezTo>
                        <a:pt x="53" y="787"/>
                        <a:pt x="47" y="809"/>
                        <a:pt x="42" y="827"/>
                      </a:cubicBezTo>
                      <a:cubicBezTo>
                        <a:pt x="43" y="830"/>
                        <a:pt x="41" y="835"/>
                        <a:pt x="40" y="839"/>
                      </a:cubicBezTo>
                      <a:cubicBezTo>
                        <a:pt x="38" y="844"/>
                        <a:pt x="38" y="844"/>
                        <a:pt x="38" y="844"/>
                      </a:cubicBezTo>
                      <a:cubicBezTo>
                        <a:pt x="38" y="848"/>
                        <a:pt x="38" y="853"/>
                        <a:pt x="36" y="856"/>
                      </a:cubicBezTo>
                      <a:cubicBezTo>
                        <a:pt x="36" y="856"/>
                        <a:pt x="36" y="856"/>
                        <a:pt x="36" y="856"/>
                      </a:cubicBezTo>
                      <a:cubicBezTo>
                        <a:pt x="36" y="860"/>
                        <a:pt x="34" y="864"/>
                        <a:pt x="34" y="868"/>
                      </a:cubicBezTo>
                      <a:cubicBezTo>
                        <a:pt x="33" y="873"/>
                        <a:pt x="32" y="877"/>
                        <a:pt x="31" y="876"/>
                      </a:cubicBezTo>
                      <a:cubicBezTo>
                        <a:pt x="33" y="877"/>
                        <a:pt x="29" y="886"/>
                        <a:pt x="29" y="886"/>
                      </a:cubicBezTo>
                      <a:cubicBezTo>
                        <a:pt x="29" y="886"/>
                        <a:pt x="15" y="946"/>
                        <a:pt x="7" y="1014"/>
                      </a:cubicBezTo>
                      <a:cubicBezTo>
                        <a:pt x="3" y="1049"/>
                        <a:pt x="1" y="1085"/>
                        <a:pt x="0" y="1116"/>
                      </a:cubicBezTo>
                      <a:cubicBezTo>
                        <a:pt x="0" y="1148"/>
                        <a:pt x="1" y="1175"/>
                        <a:pt x="4" y="1189"/>
                      </a:cubicBezTo>
                      <a:cubicBezTo>
                        <a:pt x="5" y="1191"/>
                        <a:pt x="5" y="1197"/>
                        <a:pt x="6" y="1195"/>
                      </a:cubicBezTo>
                      <a:cubicBezTo>
                        <a:pt x="7" y="1199"/>
                        <a:pt x="5" y="1201"/>
                        <a:pt x="6" y="1202"/>
                      </a:cubicBezTo>
                      <a:cubicBezTo>
                        <a:pt x="7" y="1196"/>
                        <a:pt x="9" y="1204"/>
                        <a:pt x="10" y="1198"/>
                      </a:cubicBezTo>
                      <a:cubicBezTo>
                        <a:pt x="10" y="1202"/>
                        <a:pt x="10" y="1202"/>
                        <a:pt x="10" y="1202"/>
                      </a:cubicBezTo>
                      <a:cubicBezTo>
                        <a:pt x="11" y="1203"/>
                        <a:pt x="9" y="1197"/>
                        <a:pt x="11" y="1198"/>
                      </a:cubicBezTo>
                      <a:cubicBezTo>
                        <a:pt x="9" y="1197"/>
                        <a:pt x="9" y="1197"/>
                        <a:pt x="9" y="1197"/>
                      </a:cubicBezTo>
                      <a:cubicBezTo>
                        <a:pt x="9" y="1194"/>
                        <a:pt x="9" y="1192"/>
                        <a:pt x="10" y="1191"/>
                      </a:cubicBezTo>
                      <a:cubicBezTo>
                        <a:pt x="9" y="1188"/>
                        <a:pt x="7" y="1186"/>
                        <a:pt x="8" y="1180"/>
                      </a:cubicBezTo>
                      <a:cubicBezTo>
                        <a:pt x="8" y="1182"/>
                        <a:pt x="8" y="1182"/>
                        <a:pt x="8" y="1182"/>
                      </a:cubicBezTo>
                      <a:cubicBezTo>
                        <a:pt x="8" y="1176"/>
                        <a:pt x="9" y="1178"/>
                        <a:pt x="10" y="1177"/>
                      </a:cubicBezTo>
                      <a:cubicBezTo>
                        <a:pt x="10" y="1178"/>
                        <a:pt x="10" y="1178"/>
                        <a:pt x="10" y="1178"/>
                      </a:cubicBezTo>
                      <a:cubicBezTo>
                        <a:pt x="11" y="1174"/>
                        <a:pt x="11" y="1174"/>
                        <a:pt x="11" y="1174"/>
                      </a:cubicBezTo>
                      <a:cubicBezTo>
                        <a:pt x="10" y="1177"/>
                        <a:pt x="11" y="1183"/>
                        <a:pt x="11" y="1180"/>
                      </a:cubicBezTo>
                      <a:cubicBezTo>
                        <a:pt x="12" y="1174"/>
                        <a:pt x="11" y="1182"/>
                        <a:pt x="11" y="1177"/>
                      </a:cubicBezTo>
                      <a:cubicBezTo>
                        <a:pt x="11" y="1174"/>
                        <a:pt x="12" y="1175"/>
                        <a:pt x="12" y="1175"/>
                      </a:cubicBezTo>
                      <a:cubicBezTo>
                        <a:pt x="12" y="1170"/>
                        <a:pt x="12" y="1170"/>
                        <a:pt x="12" y="1170"/>
                      </a:cubicBezTo>
                      <a:cubicBezTo>
                        <a:pt x="13" y="1170"/>
                        <a:pt x="12" y="1173"/>
                        <a:pt x="13" y="1171"/>
                      </a:cubicBezTo>
                      <a:cubicBezTo>
                        <a:pt x="12" y="1164"/>
                        <a:pt x="12" y="1164"/>
                        <a:pt x="12" y="1164"/>
                      </a:cubicBezTo>
                      <a:cubicBezTo>
                        <a:pt x="14" y="1163"/>
                        <a:pt x="11" y="1157"/>
                        <a:pt x="13" y="1154"/>
                      </a:cubicBezTo>
                      <a:cubicBezTo>
                        <a:pt x="14" y="1159"/>
                        <a:pt x="14" y="1153"/>
                        <a:pt x="15" y="1154"/>
                      </a:cubicBezTo>
                      <a:cubicBezTo>
                        <a:pt x="15" y="1142"/>
                        <a:pt x="15" y="1142"/>
                        <a:pt x="15" y="1142"/>
                      </a:cubicBezTo>
                      <a:cubicBezTo>
                        <a:pt x="16" y="1141"/>
                        <a:pt x="16" y="1145"/>
                        <a:pt x="16" y="1144"/>
                      </a:cubicBezTo>
                      <a:cubicBezTo>
                        <a:pt x="16" y="1141"/>
                        <a:pt x="15" y="1140"/>
                        <a:pt x="15" y="1139"/>
                      </a:cubicBezTo>
                      <a:cubicBezTo>
                        <a:pt x="16" y="1138"/>
                        <a:pt x="16" y="1130"/>
                        <a:pt x="17" y="1130"/>
                      </a:cubicBezTo>
                      <a:cubicBezTo>
                        <a:pt x="19" y="1122"/>
                        <a:pt x="15" y="1127"/>
                        <a:pt x="17" y="1119"/>
                      </a:cubicBezTo>
                      <a:cubicBezTo>
                        <a:pt x="18" y="1118"/>
                        <a:pt x="17" y="1125"/>
                        <a:pt x="18" y="1122"/>
                      </a:cubicBezTo>
                      <a:cubicBezTo>
                        <a:pt x="18" y="1114"/>
                        <a:pt x="18" y="1114"/>
                        <a:pt x="18" y="1114"/>
                      </a:cubicBezTo>
                      <a:cubicBezTo>
                        <a:pt x="18" y="1115"/>
                        <a:pt x="19" y="1116"/>
                        <a:pt x="19" y="1119"/>
                      </a:cubicBezTo>
                      <a:cubicBezTo>
                        <a:pt x="21" y="1098"/>
                        <a:pt x="26" y="1087"/>
                        <a:pt x="27" y="1067"/>
                      </a:cubicBezTo>
                      <a:cubicBezTo>
                        <a:pt x="28" y="1065"/>
                        <a:pt x="27" y="1069"/>
                        <a:pt x="28" y="1071"/>
                      </a:cubicBezTo>
                      <a:cubicBezTo>
                        <a:pt x="28" y="1057"/>
                        <a:pt x="32" y="1052"/>
                        <a:pt x="33" y="1040"/>
                      </a:cubicBezTo>
                      <a:cubicBezTo>
                        <a:pt x="32" y="1040"/>
                        <a:pt x="32" y="1040"/>
                        <a:pt x="32" y="1040"/>
                      </a:cubicBezTo>
                      <a:cubicBezTo>
                        <a:pt x="36" y="1024"/>
                        <a:pt x="37" y="1004"/>
                        <a:pt x="41" y="986"/>
                      </a:cubicBezTo>
                      <a:cubicBezTo>
                        <a:pt x="40" y="988"/>
                        <a:pt x="40" y="988"/>
                        <a:pt x="40" y="988"/>
                      </a:cubicBezTo>
                      <a:cubicBezTo>
                        <a:pt x="39" y="985"/>
                        <a:pt x="40" y="981"/>
                        <a:pt x="40" y="978"/>
                      </a:cubicBezTo>
                      <a:cubicBezTo>
                        <a:pt x="40" y="977"/>
                        <a:pt x="41" y="980"/>
                        <a:pt x="42" y="975"/>
                      </a:cubicBezTo>
                      <a:cubicBezTo>
                        <a:pt x="41" y="976"/>
                        <a:pt x="41" y="978"/>
                        <a:pt x="40" y="977"/>
                      </a:cubicBezTo>
                      <a:cubicBezTo>
                        <a:pt x="45" y="962"/>
                        <a:pt x="50" y="928"/>
                        <a:pt x="56" y="903"/>
                      </a:cubicBezTo>
                      <a:cubicBezTo>
                        <a:pt x="62" y="868"/>
                        <a:pt x="72" y="831"/>
                        <a:pt x="81" y="797"/>
                      </a:cubicBezTo>
                      <a:cubicBezTo>
                        <a:pt x="79" y="802"/>
                        <a:pt x="78" y="799"/>
                        <a:pt x="79" y="796"/>
                      </a:cubicBezTo>
                      <a:cubicBezTo>
                        <a:pt x="86" y="786"/>
                        <a:pt x="84" y="777"/>
                        <a:pt x="89" y="767"/>
                      </a:cubicBezTo>
                      <a:cubicBezTo>
                        <a:pt x="94" y="747"/>
                        <a:pt x="103" y="731"/>
                        <a:pt x="106" y="712"/>
                      </a:cubicBezTo>
                      <a:cubicBezTo>
                        <a:pt x="107" y="712"/>
                        <a:pt x="107" y="712"/>
                        <a:pt x="107" y="712"/>
                      </a:cubicBezTo>
                      <a:cubicBezTo>
                        <a:pt x="108" y="710"/>
                        <a:pt x="108" y="709"/>
                        <a:pt x="109" y="706"/>
                      </a:cubicBezTo>
                      <a:cubicBezTo>
                        <a:pt x="109" y="706"/>
                        <a:pt x="109" y="706"/>
                        <a:pt x="109" y="706"/>
                      </a:cubicBezTo>
                      <a:cubicBezTo>
                        <a:pt x="112" y="700"/>
                        <a:pt x="113" y="691"/>
                        <a:pt x="115" y="688"/>
                      </a:cubicBezTo>
                      <a:cubicBezTo>
                        <a:pt x="114" y="687"/>
                        <a:pt x="114" y="687"/>
                        <a:pt x="114" y="687"/>
                      </a:cubicBezTo>
                      <a:cubicBezTo>
                        <a:pt x="116" y="683"/>
                        <a:pt x="116" y="685"/>
                        <a:pt x="117" y="681"/>
                      </a:cubicBezTo>
                      <a:cubicBezTo>
                        <a:pt x="117" y="681"/>
                        <a:pt x="117" y="681"/>
                        <a:pt x="117" y="681"/>
                      </a:cubicBezTo>
                      <a:cubicBezTo>
                        <a:pt x="118" y="676"/>
                        <a:pt x="118" y="676"/>
                        <a:pt x="118" y="676"/>
                      </a:cubicBezTo>
                      <a:cubicBezTo>
                        <a:pt x="120" y="677"/>
                        <a:pt x="122" y="665"/>
                        <a:pt x="124" y="663"/>
                      </a:cubicBezTo>
                      <a:cubicBezTo>
                        <a:pt x="126" y="657"/>
                        <a:pt x="129" y="648"/>
                        <a:pt x="132" y="640"/>
                      </a:cubicBezTo>
                      <a:cubicBezTo>
                        <a:pt x="134" y="639"/>
                        <a:pt x="137" y="630"/>
                        <a:pt x="140" y="624"/>
                      </a:cubicBezTo>
                      <a:cubicBezTo>
                        <a:pt x="145" y="613"/>
                        <a:pt x="151" y="596"/>
                        <a:pt x="158" y="582"/>
                      </a:cubicBezTo>
                      <a:cubicBezTo>
                        <a:pt x="157" y="582"/>
                        <a:pt x="157" y="582"/>
                        <a:pt x="157" y="582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62" y="576"/>
                        <a:pt x="163" y="569"/>
                        <a:pt x="165" y="567"/>
                      </a:cubicBezTo>
                      <a:cubicBezTo>
                        <a:pt x="163" y="568"/>
                        <a:pt x="164" y="569"/>
                        <a:pt x="163" y="572"/>
                      </a:cubicBezTo>
                      <a:cubicBezTo>
                        <a:pt x="161" y="574"/>
                        <a:pt x="161" y="571"/>
                        <a:pt x="163" y="567"/>
                      </a:cubicBezTo>
                      <a:cubicBezTo>
                        <a:pt x="164" y="567"/>
                        <a:pt x="164" y="567"/>
                        <a:pt x="164" y="567"/>
                      </a:cubicBezTo>
                      <a:cubicBezTo>
                        <a:pt x="164" y="564"/>
                        <a:pt x="164" y="564"/>
                        <a:pt x="164" y="564"/>
                      </a:cubicBezTo>
                      <a:cubicBezTo>
                        <a:pt x="165" y="564"/>
                        <a:pt x="167" y="562"/>
                        <a:pt x="168" y="562"/>
                      </a:cubicBezTo>
                      <a:cubicBezTo>
                        <a:pt x="174" y="550"/>
                        <a:pt x="176" y="541"/>
                        <a:pt x="183" y="528"/>
                      </a:cubicBezTo>
                      <a:cubicBezTo>
                        <a:pt x="183" y="530"/>
                        <a:pt x="187" y="519"/>
                        <a:pt x="188" y="523"/>
                      </a:cubicBezTo>
                      <a:cubicBezTo>
                        <a:pt x="191" y="515"/>
                        <a:pt x="186" y="523"/>
                        <a:pt x="186" y="519"/>
                      </a:cubicBezTo>
                      <a:cubicBezTo>
                        <a:pt x="188" y="517"/>
                        <a:pt x="188" y="515"/>
                        <a:pt x="189" y="515"/>
                      </a:cubicBezTo>
                      <a:cubicBezTo>
                        <a:pt x="189" y="516"/>
                        <a:pt x="191" y="513"/>
                        <a:pt x="190" y="515"/>
                      </a:cubicBezTo>
                      <a:cubicBezTo>
                        <a:pt x="193" y="510"/>
                        <a:pt x="193" y="510"/>
                        <a:pt x="193" y="510"/>
                      </a:cubicBezTo>
                      <a:cubicBezTo>
                        <a:pt x="193" y="510"/>
                        <a:pt x="193" y="511"/>
                        <a:pt x="193" y="512"/>
                      </a:cubicBezTo>
                      <a:cubicBezTo>
                        <a:pt x="197" y="501"/>
                        <a:pt x="203" y="494"/>
                        <a:pt x="207" y="485"/>
                      </a:cubicBezTo>
                      <a:cubicBezTo>
                        <a:pt x="207" y="484"/>
                        <a:pt x="205" y="488"/>
                        <a:pt x="205" y="487"/>
                      </a:cubicBezTo>
                      <a:cubicBezTo>
                        <a:pt x="209" y="478"/>
                        <a:pt x="211" y="480"/>
                        <a:pt x="215" y="471"/>
                      </a:cubicBezTo>
                      <a:cubicBezTo>
                        <a:pt x="214" y="473"/>
                        <a:pt x="214" y="473"/>
                        <a:pt x="214" y="473"/>
                      </a:cubicBezTo>
                      <a:cubicBezTo>
                        <a:pt x="215" y="470"/>
                        <a:pt x="215" y="469"/>
                        <a:pt x="219" y="465"/>
                      </a:cubicBezTo>
                      <a:cubicBezTo>
                        <a:pt x="220" y="465"/>
                        <a:pt x="217" y="469"/>
                        <a:pt x="216" y="471"/>
                      </a:cubicBezTo>
                      <a:cubicBezTo>
                        <a:pt x="218" y="468"/>
                        <a:pt x="223" y="461"/>
                        <a:pt x="220" y="462"/>
                      </a:cubicBezTo>
                      <a:cubicBezTo>
                        <a:pt x="222" y="459"/>
                        <a:pt x="224" y="458"/>
                        <a:pt x="225" y="456"/>
                      </a:cubicBezTo>
                      <a:cubicBezTo>
                        <a:pt x="225" y="456"/>
                        <a:pt x="223" y="459"/>
                        <a:pt x="223" y="457"/>
                      </a:cubicBezTo>
                      <a:cubicBezTo>
                        <a:pt x="227" y="452"/>
                        <a:pt x="231" y="444"/>
                        <a:pt x="235" y="439"/>
                      </a:cubicBezTo>
                      <a:cubicBezTo>
                        <a:pt x="235" y="439"/>
                        <a:pt x="236" y="439"/>
                        <a:pt x="236" y="439"/>
                      </a:cubicBezTo>
                      <a:cubicBezTo>
                        <a:pt x="238" y="434"/>
                        <a:pt x="239" y="436"/>
                        <a:pt x="243" y="429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5" name="Freeform 156"/>
                <p:cNvSpPr/>
                <p:nvPr/>
              </p:nvSpPr>
              <p:spPr bwMode="auto">
                <a:xfrm>
                  <a:off x="7526338" y="2025650"/>
                  <a:ext cx="7937" cy="793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0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6" name="Freeform 157"/>
                <p:cNvSpPr/>
                <p:nvPr/>
              </p:nvSpPr>
              <p:spPr bwMode="auto">
                <a:xfrm>
                  <a:off x="7278688" y="22399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7" name="Freeform 158"/>
                <p:cNvSpPr/>
                <p:nvPr/>
              </p:nvSpPr>
              <p:spPr bwMode="auto">
                <a:xfrm>
                  <a:off x="7221538" y="2297113"/>
                  <a:ext cx="7937" cy="4763"/>
                </a:xfrm>
                <a:custGeom>
                  <a:avLst/>
                  <a:gdLst/>
                  <a:ahLst/>
                  <a:cxnLst>
                    <a:cxn ang="0">
                      <a:pos x="2" y="2"/>
                    </a:cxn>
                    <a:cxn ang="0">
                      <a:pos x="0" y="2"/>
                    </a:cxn>
                    <a:cxn ang="0">
                      <a:pos x="2" y="2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0"/>
                        <a:pt x="1" y="1"/>
                        <a:pt x="0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8" name="Freeform 159"/>
                <p:cNvSpPr/>
                <p:nvPr/>
              </p:nvSpPr>
              <p:spPr bwMode="auto">
                <a:xfrm>
                  <a:off x="7685088" y="19161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9" name="Freeform 160"/>
                <p:cNvSpPr/>
                <p:nvPr/>
              </p:nvSpPr>
              <p:spPr bwMode="auto">
                <a:xfrm>
                  <a:off x="8167688" y="17176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0" name="Freeform 161"/>
                <p:cNvSpPr/>
                <p:nvPr/>
              </p:nvSpPr>
              <p:spPr bwMode="auto">
                <a:xfrm>
                  <a:off x="8132763" y="1720850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1" name="Freeform 162"/>
                <p:cNvSpPr/>
                <p:nvPr/>
              </p:nvSpPr>
              <p:spPr bwMode="auto">
                <a:xfrm>
                  <a:off x="7577138" y="1984375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1" y="1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2" name="Freeform 163"/>
                <p:cNvSpPr/>
                <p:nvPr/>
              </p:nvSpPr>
              <p:spPr bwMode="auto">
                <a:xfrm>
                  <a:off x="8120063" y="1725613"/>
                  <a:ext cx="7937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3" name="Freeform 164"/>
                <p:cNvSpPr/>
                <p:nvPr/>
              </p:nvSpPr>
              <p:spPr bwMode="auto">
                <a:xfrm>
                  <a:off x="8167688" y="1716088"/>
                  <a:ext cx="9525" cy="158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4" y="0"/>
                      </a:moveTo>
                      <a:cubicBezTo>
                        <a:pt x="3" y="1"/>
                        <a:pt x="1" y="1"/>
                        <a:pt x="0" y="1"/>
                      </a:cubicBezTo>
                      <a:cubicBezTo>
                        <a:pt x="2" y="1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4" name="Freeform 165"/>
                <p:cNvSpPr/>
                <p:nvPr/>
              </p:nvSpPr>
              <p:spPr bwMode="auto">
                <a:xfrm>
                  <a:off x="7850188" y="1822450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5" name="Freeform 166"/>
                <p:cNvSpPr/>
                <p:nvPr/>
              </p:nvSpPr>
              <p:spPr bwMode="auto">
                <a:xfrm>
                  <a:off x="8094663" y="17383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6" name="Freeform 167"/>
                <p:cNvSpPr/>
                <p:nvPr/>
              </p:nvSpPr>
              <p:spPr bwMode="auto">
                <a:xfrm>
                  <a:off x="8204200" y="1711325"/>
                  <a:ext cx="4762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7" name="Freeform 168"/>
                <p:cNvSpPr/>
                <p:nvPr/>
              </p:nvSpPr>
              <p:spPr bwMode="auto">
                <a:xfrm>
                  <a:off x="7956550" y="1779588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27" name="Group 337"/>
              <p:cNvGrpSpPr/>
              <p:nvPr/>
            </p:nvGrpSpPr>
            <p:grpSpPr>
              <a:xfrm rot="15155533" flipH="1">
                <a:off x="1114059" y="1803071"/>
                <a:ext cx="2159193" cy="2610180"/>
                <a:chOff x="6326188" y="1654175"/>
                <a:chExt cx="2192337" cy="2967038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369" name="Freeform 129"/>
                <p:cNvSpPr/>
                <p:nvPr/>
              </p:nvSpPr>
              <p:spPr bwMode="auto">
                <a:xfrm>
                  <a:off x="8027988" y="17208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0" name="Freeform 130"/>
                <p:cNvSpPr/>
                <p:nvPr/>
              </p:nvSpPr>
              <p:spPr bwMode="auto">
                <a:xfrm>
                  <a:off x="7724775" y="1841500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1" name="Freeform 131"/>
                <p:cNvSpPr/>
                <p:nvPr/>
              </p:nvSpPr>
              <p:spPr bwMode="auto">
                <a:xfrm>
                  <a:off x="8218488" y="1671638"/>
                  <a:ext cx="12700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5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2" name="Freeform 132"/>
                <p:cNvSpPr/>
                <p:nvPr/>
              </p:nvSpPr>
              <p:spPr bwMode="auto">
                <a:xfrm>
                  <a:off x="7169150" y="226377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3" name="Freeform 133"/>
                <p:cNvSpPr/>
                <p:nvPr/>
              </p:nvSpPr>
              <p:spPr bwMode="auto">
                <a:xfrm>
                  <a:off x="7480300" y="1995488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4" name="Freeform 134"/>
                <p:cNvSpPr/>
                <p:nvPr/>
              </p:nvSpPr>
              <p:spPr bwMode="auto">
                <a:xfrm>
                  <a:off x="8318500" y="1681163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5" name="Freeform 135"/>
                <p:cNvSpPr/>
                <p:nvPr/>
              </p:nvSpPr>
              <p:spPr bwMode="auto">
                <a:xfrm>
                  <a:off x="8516938" y="16557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6" name="Freeform 136"/>
                <p:cNvSpPr/>
                <p:nvPr/>
              </p:nvSpPr>
              <p:spPr bwMode="auto">
                <a:xfrm>
                  <a:off x="8434388" y="1654175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7" name="Freeform 137"/>
                <p:cNvSpPr/>
                <p:nvPr/>
              </p:nvSpPr>
              <p:spPr bwMode="auto">
                <a:xfrm>
                  <a:off x="8432800" y="16541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8" name="Freeform 138"/>
                <p:cNvSpPr/>
                <p:nvPr/>
              </p:nvSpPr>
              <p:spPr bwMode="auto">
                <a:xfrm>
                  <a:off x="6326188" y="4597400"/>
                  <a:ext cx="3175" cy="17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9" name="Freeform 139"/>
                <p:cNvSpPr/>
                <p:nvPr/>
              </p:nvSpPr>
              <p:spPr bwMode="auto">
                <a:xfrm>
                  <a:off x="6789738" y="27733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0" name="Freeform 140"/>
                <p:cNvSpPr/>
                <p:nvPr/>
              </p:nvSpPr>
              <p:spPr bwMode="auto">
                <a:xfrm>
                  <a:off x="6342063" y="4603750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1" name="Freeform 141"/>
                <p:cNvSpPr/>
                <p:nvPr/>
              </p:nvSpPr>
              <p:spPr bwMode="auto">
                <a:xfrm>
                  <a:off x="8207375" y="1704975"/>
                  <a:ext cx="17462" cy="63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2">
                      <a:moveTo>
                        <a:pt x="7" y="0"/>
                      </a:moveTo>
                      <a:cubicBezTo>
                        <a:pt x="5" y="1"/>
                        <a:pt x="0" y="1"/>
                        <a:pt x="0" y="2"/>
                      </a:cubicBezTo>
                      <a:cubicBezTo>
                        <a:pt x="3" y="1"/>
                        <a:pt x="6" y="1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2" name="Freeform 142"/>
                <p:cNvSpPr/>
                <p:nvPr/>
              </p:nvSpPr>
              <p:spPr bwMode="auto">
                <a:xfrm>
                  <a:off x="6788150" y="2924175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3" name="Freeform 143"/>
                <p:cNvSpPr/>
                <p:nvPr/>
              </p:nvSpPr>
              <p:spPr bwMode="auto">
                <a:xfrm>
                  <a:off x="6342063" y="46021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4" name="Rectangle 144"/>
                <p:cNvSpPr>
                  <a:spLocks noChangeArrowheads="1"/>
                </p:cNvSpPr>
                <p:nvPr/>
              </p:nvSpPr>
              <p:spPr bwMode="auto">
                <a:xfrm>
                  <a:off x="6518275" y="3373438"/>
                  <a:ext cx="1587" cy="158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5" name="Freeform 145"/>
                <p:cNvSpPr/>
                <p:nvPr/>
              </p:nvSpPr>
              <p:spPr bwMode="auto">
                <a:xfrm>
                  <a:off x="6505575" y="3398838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6" name="Freeform 146"/>
                <p:cNvSpPr/>
                <p:nvPr/>
              </p:nvSpPr>
              <p:spPr bwMode="auto">
                <a:xfrm>
                  <a:off x="6329363" y="4614863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7" name="Freeform 147"/>
                <p:cNvSpPr/>
                <p:nvPr/>
              </p:nvSpPr>
              <p:spPr bwMode="auto">
                <a:xfrm>
                  <a:off x="6405563" y="3765550"/>
                  <a:ext cx="3175" cy="4763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8" name="Freeform 148"/>
                <p:cNvSpPr/>
                <p:nvPr/>
              </p:nvSpPr>
              <p:spPr bwMode="auto">
                <a:xfrm>
                  <a:off x="7507288" y="197802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89" name="Freeform 149"/>
                <p:cNvSpPr/>
                <p:nvPr/>
              </p:nvSpPr>
              <p:spPr bwMode="auto">
                <a:xfrm>
                  <a:off x="7335838" y="21828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0" name="Freeform 150"/>
                <p:cNvSpPr/>
                <p:nvPr/>
              </p:nvSpPr>
              <p:spPr bwMode="auto">
                <a:xfrm>
                  <a:off x="7339013" y="2171700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cubicBezTo>
                        <a:pt x="2" y="1"/>
                        <a:pt x="0" y="3"/>
                        <a:pt x="0" y="4"/>
                      </a:cubicBezTo>
                      <a:cubicBezTo>
                        <a:pt x="1" y="3"/>
                        <a:pt x="2" y="2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1" name="Freeform 151"/>
                <p:cNvSpPr/>
                <p:nvPr/>
              </p:nvSpPr>
              <p:spPr bwMode="auto">
                <a:xfrm>
                  <a:off x="7316788" y="22002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2" name="Freeform 152"/>
                <p:cNvSpPr/>
                <p:nvPr/>
              </p:nvSpPr>
              <p:spPr bwMode="auto">
                <a:xfrm>
                  <a:off x="7526338" y="202882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3" name="Freeform 153"/>
                <p:cNvSpPr/>
                <p:nvPr/>
              </p:nvSpPr>
              <p:spPr bwMode="auto">
                <a:xfrm>
                  <a:off x="7481888" y="20637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4" name="Freeform 154"/>
                <p:cNvSpPr/>
                <p:nvPr/>
              </p:nvSpPr>
              <p:spPr bwMode="auto">
                <a:xfrm>
                  <a:off x="7221538" y="23018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5" name="Freeform 156"/>
                <p:cNvSpPr/>
                <p:nvPr/>
              </p:nvSpPr>
              <p:spPr bwMode="auto">
                <a:xfrm>
                  <a:off x="7526338" y="2025650"/>
                  <a:ext cx="7937" cy="793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0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6" name="Freeform 157"/>
                <p:cNvSpPr/>
                <p:nvPr/>
              </p:nvSpPr>
              <p:spPr bwMode="auto">
                <a:xfrm>
                  <a:off x="7278688" y="22399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7" name="Freeform 158"/>
                <p:cNvSpPr/>
                <p:nvPr/>
              </p:nvSpPr>
              <p:spPr bwMode="auto">
                <a:xfrm>
                  <a:off x="7221538" y="2297113"/>
                  <a:ext cx="7937" cy="4763"/>
                </a:xfrm>
                <a:custGeom>
                  <a:avLst/>
                  <a:gdLst/>
                  <a:ahLst/>
                  <a:cxnLst>
                    <a:cxn ang="0">
                      <a:pos x="2" y="2"/>
                    </a:cxn>
                    <a:cxn ang="0">
                      <a:pos x="0" y="2"/>
                    </a:cxn>
                    <a:cxn ang="0">
                      <a:pos x="2" y="2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0"/>
                        <a:pt x="1" y="1"/>
                        <a:pt x="0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8" name="Freeform 159"/>
                <p:cNvSpPr/>
                <p:nvPr/>
              </p:nvSpPr>
              <p:spPr bwMode="auto">
                <a:xfrm>
                  <a:off x="7685088" y="19161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9" name="Freeform 160"/>
                <p:cNvSpPr/>
                <p:nvPr/>
              </p:nvSpPr>
              <p:spPr bwMode="auto">
                <a:xfrm>
                  <a:off x="8167688" y="17176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0" name="Freeform 161"/>
                <p:cNvSpPr/>
                <p:nvPr/>
              </p:nvSpPr>
              <p:spPr bwMode="auto">
                <a:xfrm>
                  <a:off x="8132763" y="1720850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1" name="Freeform 162"/>
                <p:cNvSpPr/>
                <p:nvPr/>
              </p:nvSpPr>
              <p:spPr bwMode="auto">
                <a:xfrm>
                  <a:off x="7577138" y="1984375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1" y="1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2" name="Freeform 163"/>
                <p:cNvSpPr/>
                <p:nvPr/>
              </p:nvSpPr>
              <p:spPr bwMode="auto">
                <a:xfrm>
                  <a:off x="8120063" y="1725613"/>
                  <a:ext cx="7937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3" name="Freeform 164"/>
                <p:cNvSpPr/>
                <p:nvPr/>
              </p:nvSpPr>
              <p:spPr bwMode="auto">
                <a:xfrm>
                  <a:off x="8167688" y="1716088"/>
                  <a:ext cx="9525" cy="158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4" y="0"/>
                      </a:moveTo>
                      <a:cubicBezTo>
                        <a:pt x="3" y="1"/>
                        <a:pt x="1" y="1"/>
                        <a:pt x="0" y="1"/>
                      </a:cubicBezTo>
                      <a:cubicBezTo>
                        <a:pt x="2" y="1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4" name="Freeform 165"/>
                <p:cNvSpPr/>
                <p:nvPr/>
              </p:nvSpPr>
              <p:spPr bwMode="auto">
                <a:xfrm>
                  <a:off x="7850188" y="1822450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5" name="Freeform 166"/>
                <p:cNvSpPr/>
                <p:nvPr/>
              </p:nvSpPr>
              <p:spPr bwMode="auto">
                <a:xfrm>
                  <a:off x="8094663" y="17383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6" name="Freeform 167"/>
                <p:cNvSpPr/>
                <p:nvPr/>
              </p:nvSpPr>
              <p:spPr bwMode="auto">
                <a:xfrm>
                  <a:off x="8204200" y="1711325"/>
                  <a:ext cx="4762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7" name="Freeform 168"/>
                <p:cNvSpPr/>
                <p:nvPr/>
              </p:nvSpPr>
              <p:spPr bwMode="auto">
                <a:xfrm>
                  <a:off x="7956550" y="1779588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28" name="Group 338"/>
              <p:cNvGrpSpPr/>
              <p:nvPr/>
            </p:nvGrpSpPr>
            <p:grpSpPr>
              <a:xfrm rot="15155533" flipH="1">
                <a:off x="1264410" y="1845476"/>
                <a:ext cx="2259435" cy="2728193"/>
                <a:chOff x="6224407" y="1520027"/>
                <a:chExt cx="2294118" cy="3101186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329" name="Freeform 129"/>
                <p:cNvSpPr/>
                <p:nvPr/>
              </p:nvSpPr>
              <p:spPr bwMode="auto">
                <a:xfrm>
                  <a:off x="8027988" y="17208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0" name="Freeform 130"/>
                <p:cNvSpPr/>
                <p:nvPr/>
              </p:nvSpPr>
              <p:spPr bwMode="auto">
                <a:xfrm>
                  <a:off x="7724775" y="1841500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1" name="Freeform 131"/>
                <p:cNvSpPr/>
                <p:nvPr/>
              </p:nvSpPr>
              <p:spPr bwMode="auto">
                <a:xfrm>
                  <a:off x="8218488" y="1671638"/>
                  <a:ext cx="12700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5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2" name="Freeform 132"/>
                <p:cNvSpPr/>
                <p:nvPr/>
              </p:nvSpPr>
              <p:spPr bwMode="auto">
                <a:xfrm>
                  <a:off x="7169150" y="226377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3" name="Freeform 133"/>
                <p:cNvSpPr/>
                <p:nvPr/>
              </p:nvSpPr>
              <p:spPr bwMode="auto">
                <a:xfrm>
                  <a:off x="7480300" y="1995488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4" name="Freeform 134"/>
                <p:cNvSpPr/>
                <p:nvPr/>
              </p:nvSpPr>
              <p:spPr bwMode="auto">
                <a:xfrm>
                  <a:off x="8318500" y="1681163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5" name="Freeform 135"/>
                <p:cNvSpPr/>
                <p:nvPr/>
              </p:nvSpPr>
              <p:spPr bwMode="auto">
                <a:xfrm>
                  <a:off x="8516938" y="16557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6" name="Freeform 136"/>
                <p:cNvSpPr/>
                <p:nvPr/>
              </p:nvSpPr>
              <p:spPr bwMode="auto">
                <a:xfrm>
                  <a:off x="8434388" y="1654175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7" name="Freeform 137"/>
                <p:cNvSpPr/>
                <p:nvPr/>
              </p:nvSpPr>
              <p:spPr bwMode="auto">
                <a:xfrm>
                  <a:off x="8432800" y="16541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8" name="Freeform 138"/>
                <p:cNvSpPr/>
                <p:nvPr/>
              </p:nvSpPr>
              <p:spPr bwMode="auto">
                <a:xfrm>
                  <a:off x="6326188" y="4597400"/>
                  <a:ext cx="3175" cy="17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39" name="Freeform 139"/>
                <p:cNvSpPr/>
                <p:nvPr/>
              </p:nvSpPr>
              <p:spPr bwMode="auto">
                <a:xfrm>
                  <a:off x="6789738" y="27733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0" name="Freeform 140"/>
                <p:cNvSpPr/>
                <p:nvPr/>
              </p:nvSpPr>
              <p:spPr bwMode="auto">
                <a:xfrm>
                  <a:off x="6342063" y="4603750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1" name="Freeform 141"/>
                <p:cNvSpPr/>
                <p:nvPr/>
              </p:nvSpPr>
              <p:spPr bwMode="auto">
                <a:xfrm>
                  <a:off x="8207375" y="1704975"/>
                  <a:ext cx="17462" cy="63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2">
                      <a:moveTo>
                        <a:pt x="7" y="0"/>
                      </a:moveTo>
                      <a:cubicBezTo>
                        <a:pt x="5" y="1"/>
                        <a:pt x="0" y="1"/>
                        <a:pt x="0" y="2"/>
                      </a:cubicBezTo>
                      <a:cubicBezTo>
                        <a:pt x="3" y="1"/>
                        <a:pt x="6" y="1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2" name="Freeform 142"/>
                <p:cNvSpPr/>
                <p:nvPr/>
              </p:nvSpPr>
              <p:spPr bwMode="auto">
                <a:xfrm>
                  <a:off x="6788150" y="2924175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3" name="Freeform 143"/>
                <p:cNvSpPr/>
                <p:nvPr/>
              </p:nvSpPr>
              <p:spPr bwMode="auto">
                <a:xfrm>
                  <a:off x="6342063" y="46021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4" name="Rectangle 144"/>
                <p:cNvSpPr>
                  <a:spLocks noChangeArrowheads="1"/>
                </p:cNvSpPr>
                <p:nvPr/>
              </p:nvSpPr>
              <p:spPr bwMode="auto">
                <a:xfrm>
                  <a:off x="6518275" y="3373438"/>
                  <a:ext cx="1587" cy="158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5" name="Freeform 145"/>
                <p:cNvSpPr/>
                <p:nvPr/>
              </p:nvSpPr>
              <p:spPr bwMode="auto">
                <a:xfrm>
                  <a:off x="6505575" y="3398838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6" name="Freeform 146"/>
                <p:cNvSpPr/>
                <p:nvPr/>
              </p:nvSpPr>
              <p:spPr bwMode="auto">
                <a:xfrm>
                  <a:off x="6329363" y="4614863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7" name="Freeform 147"/>
                <p:cNvSpPr/>
                <p:nvPr/>
              </p:nvSpPr>
              <p:spPr bwMode="auto">
                <a:xfrm>
                  <a:off x="6405563" y="3765550"/>
                  <a:ext cx="3175" cy="4763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8" name="Freeform 148"/>
                <p:cNvSpPr/>
                <p:nvPr/>
              </p:nvSpPr>
              <p:spPr bwMode="auto">
                <a:xfrm>
                  <a:off x="7507288" y="197802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9" name="Freeform 149"/>
                <p:cNvSpPr/>
                <p:nvPr/>
              </p:nvSpPr>
              <p:spPr bwMode="auto">
                <a:xfrm>
                  <a:off x="7335838" y="21828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0" name="Freeform 150"/>
                <p:cNvSpPr/>
                <p:nvPr/>
              </p:nvSpPr>
              <p:spPr bwMode="auto">
                <a:xfrm>
                  <a:off x="7339013" y="2171700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cubicBezTo>
                        <a:pt x="2" y="1"/>
                        <a:pt x="0" y="3"/>
                        <a:pt x="0" y="4"/>
                      </a:cubicBezTo>
                      <a:cubicBezTo>
                        <a:pt x="1" y="3"/>
                        <a:pt x="2" y="2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1" name="Freeform 151"/>
                <p:cNvSpPr/>
                <p:nvPr/>
              </p:nvSpPr>
              <p:spPr bwMode="auto">
                <a:xfrm>
                  <a:off x="7316788" y="22002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2" name="Freeform 152"/>
                <p:cNvSpPr/>
                <p:nvPr/>
              </p:nvSpPr>
              <p:spPr bwMode="auto">
                <a:xfrm>
                  <a:off x="7526338" y="202882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3" name="Freeform 153"/>
                <p:cNvSpPr/>
                <p:nvPr/>
              </p:nvSpPr>
              <p:spPr bwMode="auto">
                <a:xfrm>
                  <a:off x="7481888" y="20637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4" name="Freeform 154"/>
                <p:cNvSpPr/>
                <p:nvPr/>
              </p:nvSpPr>
              <p:spPr bwMode="auto">
                <a:xfrm>
                  <a:off x="7221538" y="23018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5" name="Freeform 155"/>
                <p:cNvSpPr/>
                <p:nvPr/>
              </p:nvSpPr>
              <p:spPr bwMode="auto">
                <a:xfrm>
                  <a:off x="6224407" y="1520027"/>
                  <a:ext cx="2265362" cy="2987675"/>
                </a:xfrm>
                <a:custGeom>
                  <a:avLst/>
                  <a:gdLst/>
                  <a:ahLst/>
                  <a:cxnLst>
                    <a:cxn ang="0">
                      <a:pos x="295" y="351"/>
                    </a:cxn>
                    <a:cxn ang="0">
                      <a:pos x="339" y="296"/>
                    </a:cxn>
                    <a:cxn ang="0">
                      <a:pos x="362" y="265"/>
                    </a:cxn>
                    <a:cxn ang="0">
                      <a:pos x="377" y="249"/>
                    </a:cxn>
                    <a:cxn ang="0">
                      <a:pos x="403" y="224"/>
                    </a:cxn>
                    <a:cxn ang="0">
                      <a:pos x="411" y="216"/>
                    </a:cxn>
                    <a:cxn ang="0">
                      <a:pos x="427" y="202"/>
                    </a:cxn>
                    <a:cxn ang="0">
                      <a:pos x="458" y="180"/>
                    </a:cxn>
                    <a:cxn ang="0">
                      <a:pos x="477" y="162"/>
                    </a:cxn>
                    <a:cxn ang="0">
                      <a:pos x="512" y="134"/>
                    </a:cxn>
                    <a:cxn ang="0">
                      <a:pos x="530" y="124"/>
                    </a:cxn>
                    <a:cxn ang="0">
                      <a:pos x="558" y="106"/>
                    </a:cxn>
                    <a:cxn ang="0">
                      <a:pos x="583" y="94"/>
                    </a:cxn>
                    <a:cxn ang="0">
                      <a:pos x="620" y="71"/>
                    </a:cxn>
                    <a:cxn ang="0">
                      <a:pos x="662" y="54"/>
                    </a:cxn>
                    <a:cxn ang="0">
                      <a:pos x="704" y="40"/>
                    </a:cxn>
                    <a:cxn ang="0">
                      <a:pos x="735" y="30"/>
                    </a:cxn>
                    <a:cxn ang="0">
                      <a:pos x="758" y="25"/>
                    </a:cxn>
                    <a:cxn ang="0">
                      <a:pos x="759" y="26"/>
                    </a:cxn>
                    <a:cxn ang="0">
                      <a:pos x="785" y="19"/>
                    </a:cxn>
                    <a:cxn ang="0">
                      <a:pos x="800" y="15"/>
                    </a:cxn>
                    <a:cxn ang="0">
                      <a:pos x="820" y="12"/>
                    </a:cxn>
                    <a:cxn ang="0">
                      <a:pos x="870" y="10"/>
                    </a:cxn>
                    <a:cxn ang="0">
                      <a:pos x="906" y="8"/>
                    </a:cxn>
                    <a:cxn ang="0">
                      <a:pos x="880" y="2"/>
                    </a:cxn>
                    <a:cxn ang="0">
                      <a:pos x="860" y="3"/>
                    </a:cxn>
                    <a:cxn ang="0">
                      <a:pos x="836" y="3"/>
                    </a:cxn>
                    <a:cxn ang="0">
                      <a:pos x="793" y="6"/>
                    </a:cxn>
                    <a:cxn ang="0">
                      <a:pos x="772" y="11"/>
                    </a:cxn>
                    <a:cxn ang="0">
                      <a:pos x="753" y="14"/>
                    </a:cxn>
                    <a:cxn ang="0">
                      <a:pos x="685" y="33"/>
                    </a:cxn>
                    <a:cxn ang="0">
                      <a:pos x="652" y="43"/>
                    </a:cxn>
                    <a:cxn ang="0">
                      <a:pos x="635" y="50"/>
                    </a:cxn>
                    <a:cxn ang="0">
                      <a:pos x="605" y="64"/>
                    </a:cxn>
                    <a:cxn ang="0">
                      <a:pos x="569" y="81"/>
                    </a:cxn>
                    <a:cxn ang="0">
                      <a:pos x="547" y="90"/>
                    </a:cxn>
                    <a:cxn ang="0">
                      <a:pos x="500" y="120"/>
                    </a:cxn>
                    <a:cxn ang="0">
                      <a:pos x="454" y="152"/>
                    </a:cxn>
                    <a:cxn ang="0">
                      <a:pos x="418" y="183"/>
                    </a:cxn>
                    <a:cxn ang="0">
                      <a:pos x="399" y="199"/>
                    </a:cxn>
                    <a:cxn ang="0">
                      <a:pos x="372" y="223"/>
                    </a:cxn>
                    <a:cxn ang="0">
                      <a:pos x="333" y="260"/>
                    </a:cxn>
                    <a:cxn ang="0">
                      <a:pos x="303" y="297"/>
                    </a:cxn>
                    <a:cxn ang="0">
                      <a:pos x="252" y="360"/>
                    </a:cxn>
                    <a:cxn ang="0">
                      <a:pos x="200" y="442"/>
                    </a:cxn>
                    <a:cxn ang="0">
                      <a:pos x="184" y="468"/>
                    </a:cxn>
                    <a:cxn ang="0">
                      <a:pos x="168" y="498"/>
                    </a:cxn>
                    <a:cxn ang="0">
                      <a:pos x="143" y="549"/>
                    </a:cxn>
                    <a:cxn ang="0">
                      <a:pos x="99" y="648"/>
                    </a:cxn>
                    <a:cxn ang="0">
                      <a:pos x="68" y="741"/>
                    </a:cxn>
                    <a:cxn ang="0">
                      <a:pos x="38" y="844"/>
                    </a:cxn>
                    <a:cxn ang="0">
                      <a:pos x="0" y="1116"/>
                    </a:cxn>
                    <a:cxn ang="0">
                      <a:pos x="9" y="1197"/>
                    </a:cxn>
                    <a:cxn ang="0">
                      <a:pos x="11" y="1180"/>
                    </a:cxn>
                    <a:cxn ang="0">
                      <a:pos x="15" y="1154"/>
                    </a:cxn>
                    <a:cxn ang="0">
                      <a:pos x="18" y="1114"/>
                    </a:cxn>
                    <a:cxn ang="0">
                      <a:pos x="40" y="988"/>
                    </a:cxn>
                    <a:cxn ang="0">
                      <a:pos x="89" y="767"/>
                    </a:cxn>
                    <a:cxn ang="0">
                      <a:pos x="117" y="681"/>
                    </a:cxn>
                    <a:cxn ang="0">
                      <a:pos x="157" y="582"/>
                    </a:cxn>
                    <a:cxn ang="0">
                      <a:pos x="164" y="564"/>
                    </a:cxn>
                    <a:cxn ang="0">
                      <a:pos x="193" y="510"/>
                    </a:cxn>
                    <a:cxn ang="0">
                      <a:pos x="216" y="471"/>
                    </a:cxn>
                  </a:cxnLst>
                  <a:rect l="0" t="0" r="r" b="b"/>
                  <a:pathLst>
                    <a:path w="913" h="1204">
                      <a:moveTo>
                        <a:pt x="243" y="429"/>
                      </a:moveTo>
                      <a:cubicBezTo>
                        <a:pt x="254" y="411"/>
                        <a:pt x="268" y="388"/>
                        <a:pt x="280" y="372"/>
                      </a:cubicBezTo>
                      <a:cubicBezTo>
                        <a:pt x="282" y="368"/>
                        <a:pt x="286" y="362"/>
                        <a:pt x="289" y="357"/>
                      </a:cubicBezTo>
                      <a:cubicBezTo>
                        <a:pt x="291" y="358"/>
                        <a:pt x="291" y="358"/>
                        <a:pt x="291" y="358"/>
                      </a:cubicBezTo>
                      <a:cubicBezTo>
                        <a:pt x="294" y="353"/>
                        <a:pt x="294" y="353"/>
                        <a:pt x="294" y="353"/>
                      </a:cubicBezTo>
                      <a:cubicBezTo>
                        <a:pt x="296" y="351"/>
                        <a:pt x="292" y="356"/>
                        <a:pt x="295" y="354"/>
                      </a:cubicBezTo>
                      <a:cubicBezTo>
                        <a:pt x="295" y="351"/>
                        <a:pt x="295" y="351"/>
                        <a:pt x="295" y="351"/>
                      </a:cubicBezTo>
                      <a:cubicBezTo>
                        <a:pt x="296" y="351"/>
                        <a:pt x="304" y="341"/>
                        <a:pt x="299" y="349"/>
                      </a:cubicBezTo>
                      <a:cubicBezTo>
                        <a:pt x="304" y="343"/>
                        <a:pt x="308" y="338"/>
                        <a:pt x="313" y="332"/>
                      </a:cubicBezTo>
                      <a:cubicBezTo>
                        <a:pt x="316" y="329"/>
                        <a:pt x="313" y="329"/>
                        <a:pt x="317" y="325"/>
                      </a:cubicBezTo>
                      <a:cubicBezTo>
                        <a:pt x="318" y="325"/>
                        <a:pt x="316" y="327"/>
                        <a:pt x="317" y="327"/>
                      </a:cubicBezTo>
                      <a:cubicBezTo>
                        <a:pt x="328" y="316"/>
                        <a:pt x="325" y="311"/>
                        <a:pt x="335" y="300"/>
                      </a:cubicBezTo>
                      <a:cubicBezTo>
                        <a:pt x="334" y="301"/>
                        <a:pt x="334" y="301"/>
                        <a:pt x="334" y="301"/>
                      </a:cubicBezTo>
                      <a:cubicBezTo>
                        <a:pt x="336" y="299"/>
                        <a:pt x="339" y="296"/>
                        <a:pt x="339" y="296"/>
                      </a:cubicBezTo>
                      <a:cubicBezTo>
                        <a:pt x="336" y="296"/>
                        <a:pt x="338" y="298"/>
                        <a:pt x="334" y="301"/>
                      </a:cubicBezTo>
                      <a:cubicBezTo>
                        <a:pt x="333" y="299"/>
                        <a:pt x="337" y="296"/>
                        <a:pt x="336" y="295"/>
                      </a:cubicBezTo>
                      <a:cubicBezTo>
                        <a:pt x="338" y="293"/>
                        <a:pt x="339" y="291"/>
                        <a:pt x="341" y="289"/>
                      </a:cubicBezTo>
                      <a:cubicBezTo>
                        <a:pt x="345" y="286"/>
                        <a:pt x="349" y="280"/>
                        <a:pt x="353" y="278"/>
                      </a:cubicBezTo>
                      <a:cubicBezTo>
                        <a:pt x="354" y="276"/>
                        <a:pt x="355" y="273"/>
                        <a:pt x="358" y="269"/>
                      </a:cubicBezTo>
                      <a:cubicBezTo>
                        <a:pt x="362" y="267"/>
                        <a:pt x="359" y="270"/>
                        <a:pt x="363" y="267"/>
                      </a:cubicBezTo>
                      <a:cubicBezTo>
                        <a:pt x="362" y="265"/>
                        <a:pt x="362" y="265"/>
                        <a:pt x="362" y="265"/>
                      </a:cubicBezTo>
                      <a:cubicBezTo>
                        <a:pt x="365" y="262"/>
                        <a:pt x="365" y="263"/>
                        <a:pt x="365" y="264"/>
                      </a:cubicBezTo>
                      <a:cubicBezTo>
                        <a:pt x="369" y="260"/>
                        <a:pt x="367" y="260"/>
                        <a:pt x="371" y="256"/>
                      </a:cubicBezTo>
                      <a:cubicBezTo>
                        <a:pt x="370" y="259"/>
                        <a:pt x="370" y="259"/>
                        <a:pt x="370" y="259"/>
                      </a:cubicBezTo>
                      <a:cubicBezTo>
                        <a:pt x="373" y="256"/>
                        <a:pt x="374" y="255"/>
                        <a:pt x="378" y="251"/>
                      </a:cubicBezTo>
                      <a:cubicBezTo>
                        <a:pt x="378" y="251"/>
                        <a:pt x="377" y="253"/>
                        <a:pt x="375" y="254"/>
                      </a:cubicBezTo>
                      <a:cubicBezTo>
                        <a:pt x="379" y="253"/>
                        <a:pt x="379" y="250"/>
                        <a:pt x="380" y="248"/>
                      </a:cubicBezTo>
                      <a:cubicBezTo>
                        <a:pt x="379" y="249"/>
                        <a:pt x="376" y="251"/>
                        <a:pt x="377" y="249"/>
                      </a:cubicBezTo>
                      <a:cubicBezTo>
                        <a:pt x="379" y="247"/>
                        <a:pt x="381" y="244"/>
                        <a:pt x="383" y="243"/>
                      </a:cubicBezTo>
                      <a:cubicBezTo>
                        <a:pt x="381" y="246"/>
                        <a:pt x="381" y="246"/>
                        <a:pt x="381" y="246"/>
                      </a:cubicBezTo>
                      <a:cubicBezTo>
                        <a:pt x="385" y="241"/>
                        <a:pt x="383" y="243"/>
                        <a:pt x="388" y="238"/>
                      </a:cubicBezTo>
                      <a:cubicBezTo>
                        <a:pt x="388" y="239"/>
                        <a:pt x="388" y="239"/>
                        <a:pt x="388" y="239"/>
                      </a:cubicBezTo>
                      <a:cubicBezTo>
                        <a:pt x="390" y="235"/>
                        <a:pt x="395" y="232"/>
                        <a:pt x="400" y="227"/>
                      </a:cubicBezTo>
                      <a:cubicBezTo>
                        <a:pt x="399" y="228"/>
                        <a:pt x="399" y="228"/>
                        <a:pt x="399" y="228"/>
                      </a:cubicBezTo>
                      <a:cubicBezTo>
                        <a:pt x="401" y="226"/>
                        <a:pt x="402" y="225"/>
                        <a:pt x="403" y="224"/>
                      </a:cubicBezTo>
                      <a:cubicBezTo>
                        <a:pt x="399" y="226"/>
                        <a:pt x="400" y="225"/>
                        <a:pt x="399" y="224"/>
                      </a:cubicBezTo>
                      <a:cubicBezTo>
                        <a:pt x="404" y="222"/>
                        <a:pt x="403" y="218"/>
                        <a:pt x="410" y="213"/>
                      </a:cubicBezTo>
                      <a:cubicBezTo>
                        <a:pt x="410" y="214"/>
                        <a:pt x="409" y="216"/>
                        <a:pt x="407" y="217"/>
                      </a:cubicBezTo>
                      <a:cubicBezTo>
                        <a:pt x="406" y="220"/>
                        <a:pt x="407" y="221"/>
                        <a:pt x="404" y="225"/>
                      </a:cubicBezTo>
                      <a:cubicBezTo>
                        <a:pt x="406" y="223"/>
                        <a:pt x="408" y="220"/>
                        <a:pt x="408" y="221"/>
                      </a:cubicBezTo>
                      <a:cubicBezTo>
                        <a:pt x="408" y="219"/>
                        <a:pt x="408" y="219"/>
                        <a:pt x="408" y="219"/>
                      </a:cubicBezTo>
                      <a:cubicBezTo>
                        <a:pt x="409" y="218"/>
                        <a:pt x="410" y="217"/>
                        <a:pt x="411" y="216"/>
                      </a:cubicBezTo>
                      <a:cubicBezTo>
                        <a:pt x="411" y="215"/>
                        <a:pt x="408" y="217"/>
                        <a:pt x="410" y="214"/>
                      </a:cubicBezTo>
                      <a:cubicBezTo>
                        <a:pt x="414" y="210"/>
                        <a:pt x="413" y="213"/>
                        <a:pt x="413" y="212"/>
                      </a:cubicBezTo>
                      <a:cubicBezTo>
                        <a:pt x="418" y="208"/>
                        <a:pt x="414" y="209"/>
                        <a:pt x="419" y="205"/>
                      </a:cubicBezTo>
                      <a:cubicBezTo>
                        <a:pt x="419" y="206"/>
                        <a:pt x="418" y="207"/>
                        <a:pt x="418" y="207"/>
                      </a:cubicBezTo>
                      <a:cubicBezTo>
                        <a:pt x="422" y="205"/>
                        <a:pt x="426" y="200"/>
                        <a:pt x="428" y="200"/>
                      </a:cubicBezTo>
                      <a:cubicBezTo>
                        <a:pt x="428" y="201"/>
                        <a:pt x="428" y="201"/>
                        <a:pt x="427" y="202"/>
                      </a:cubicBezTo>
                      <a:cubicBezTo>
                        <a:pt x="427" y="202"/>
                        <a:pt x="427" y="202"/>
                        <a:pt x="427" y="202"/>
                      </a:cubicBezTo>
                      <a:cubicBezTo>
                        <a:pt x="424" y="207"/>
                        <a:pt x="430" y="199"/>
                        <a:pt x="430" y="201"/>
                      </a:cubicBezTo>
                      <a:cubicBezTo>
                        <a:pt x="429" y="201"/>
                        <a:pt x="434" y="197"/>
                        <a:pt x="436" y="195"/>
                      </a:cubicBezTo>
                      <a:cubicBezTo>
                        <a:pt x="435" y="195"/>
                        <a:pt x="435" y="195"/>
                        <a:pt x="435" y="195"/>
                      </a:cubicBezTo>
                      <a:cubicBezTo>
                        <a:pt x="440" y="186"/>
                        <a:pt x="436" y="197"/>
                        <a:pt x="443" y="190"/>
                      </a:cubicBezTo>
                      <a:cubicBezTo>
                        <a:pt x="447" y="186"/>
                        <a:pt x="441" y="192"/>
                        <a:pt x="443" y="189"/>
                      </a:cubicBezTo>
                      <a:cubicBezTo>
                        <a:pt x="446" y="186"/>
                        <a:pt x="448" y="186"/>
                        <a:pt x="452" y="182"/>
                      </a:cubicBezTo>
                      <a:cubicBezTo>
                        <a:pt x="454" y="181"/>
                        <a:pt x="457" y="180"/>
                        <a:pt x="458" y="180"/>
                      </a:cubicBezTo>
                      <a:cubicBezTo>
                        <a:pt x="461" y="178"/>
                        <a:pt x="467" y="174"/>
                        <a:pt x="468" y="172"/>
                      </a:cubicBezTo>
                      <a:cubicBezTo>
                        <a:pt x="462" y="175"/>
                        <a:pt x="464" y="177"/>
                        <a:pt x="457" y="180"/>
                      </a:cubicBezTo>
                      <a:cubicBezTo>
                        <a:pt x="458" y="178"/>
                        <a:pt x="458" y="178"/>
                        <a:pt x="458" y="178"/>
                      </a:cubicBezTo>
                      <a:cubicBezTo>
                        <a:pt x="462" y="174"/>
                        <a:pt x="467" y="170"/>
                        <a:pt x="470" y="168"/>
                      </a:cubicBezTo>
                      <a:cubicBezTo>
                        <a:pt x="469" y="168"/>
                        <a:pt x="469" y="168"/>
                        <a:pt x="469" y="168"/>
                      </a:cubicBezTo>
                      <a:cubicBezTo>
                        <a:pt x="474" y="163"/>
                        <a:pt x="475" y="161"/>
                        <a:pt x="481" y="157"/>
                      </a:cubicBezTo>
                      <a:cubicBezTo>
                        <a:pt x="482" y="157"/>
                        <a:pt x="479" y="160"/>
                        <a:pt x="477" y="162"/>
                      </a:cubicBezTo>
                      <a:cubicBezTo>
                        <a:pt x="481" y="160"/>
                        <a:pt x="480" y="159"/>
                        <a:pt x="486" y="155"/>
                      </a:cubicBezTo>
                      <a:cubicBezTo>
                        <a:pt x="487" y="156"/>
                        <a:pt x="482" y="158"/>
                        <a:pt x="482" y="159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2"/>
                        <a:pt x="493" y="151"/>
                        <a:pt x="497" y="148"/>
                      </a:cubicBezTo>
                      <a:cubicBezTo>
                        <a:pt x="506" y="141"/>
                        <a:pt x="506" y="139"/>
                        <a:pt x="510" y="134"/>
                      </a:cubicBezTo>
                      <a:cubicBezTo>
                        <a:pt x="512" y="133"/>
                        <a:pt x="513" y="134"/>
                        <a:pt x="512" y="134"/>
                      </a:cubicBezTo>
                      <a:cubicBezTo>
                        <a:pt x="510" y="135"/>
                        <a:pt x="510" y="135"/>
                        <a:pt x="510" y="136"/>
                      </a:cubicBezTo>
                      <a:cubicBezTo>
                        <a:pt x="513" y="134"/>
                        <a:pt x="518" y="133"/>
                        <a:pt x="516" y="135"/>
                      </a:cubicBezTo>
                      <a:cubicBezTo>
                        <a:pt x="521" y="131"/>
                        <a:pt x="514" y="135"/>
                        <a:pt x="517" y="133"/>
                      </a:cubicBezTo>
                      <a:cubicBezTo>
                        <a:pt x="524" y="128"/>
                        <a:pt x="524" y="128"/>
                        <a:pt x="524" y="128"/>
                      </a:cubicBezTo>
                      <a:cubicBezTo>
                        <a:pt x="522" y="128"/>
                        <a:pt x="520" y="130"/>
                        <a:pt x="523" y="127"/>
                      </a:cubicBezTo>
                      <a:cubicBezTo>
                        <a:pt x="526" y="125"/>
                        <a:pt x="527" y="124"/>
                        <a:pt x="531" y="121"/>
                      </a:cubicBezTo>
                      <a:cubicBezTo>
                        <a:pt x="531" y="122"/>
                        <a:pt x="533" y="122"/>
                        <a:pt x="530" y="124"/>
                      </a:cubicBezTo>
                      <a:cubicBezTo>
                        <a:pt x="533" y="123"/>
                        <a:pt x="536" y="121"/>
                        <a:pt x="536" y="119"/>
                      </a:cubicBezTo>
                      <a:cubicBezTo>
                        <a:pt x="531" y="121"/>
                        <a:pt x="543" y="114"/>
                        <a:pt x="539" y="115"/>
                      </a:cubicBezTo>
                      <a:cubicBezTo>
                        <a:pt x="544" y="113"/>
                        <a:pt x="544" y="113"/>
                        <a:pt x="544" y="113"/>
                      </a:cubicBezTo>
                      <a:cubicBezTo>
                        <a:pt x="543" y="114"/>
                        <a:pt x="543" y="114"/>
                        <a:pt x="541" y="115"/>
                      </a:cubicBezTo>
                      <a:cubicBezTo>
                        <a:pt x="543" y="115"/>
                        <a:pt x="545" y="112"/>
                        <a:pt x="546" y="111"/>
                      </a:cubicBezTo>
                      <a:cubicBezTo>
                        <a:pt x="548" y="111"/>
                        <a:pt x="552" y="108"/>
                        <a:pt x="553" y="109"/>
                      </a:cubicBezTo>
                      <a:cubicBezTo>
                        <a:pt x="554" y="108"/>
                        <a:pt x="557" y="106"/>
                        <a:pt x="558" y="106"/>
                      </a:cubicBezTo>
                      <a:cubicBezTo>
                        <a:pt x="560" y="105"/>
                        <a:pt x="558" y="105"/>
                        <a:pt x="559" y="104"/>
                      </a:cubicBezTo>
                      <a:cubicBezTo>
                        <a:pt x="566" y="100"/>
                        <a:pt x="566" y="100"/>
                        <a:pt x="566" y="100"/>
                      </a:cubicBezTo>
                      <a:cubicBezTo>
                        <a:pt x="567" y="101"/>
                        <a:pt x="568" y="102"/>
                        <a:pt x="567" y="103"/>
                      </a:cubicBezTo>
                      <a:cubicBezTo>
                        <a:pt x="570" y="101"/>
                        <a:pt x="567" y="101"/>
                        <a:pt x="571" y="98"/>
                      </a:cubicBezTo>
                      <a:cubicBezTo>
                        <a:pt x="570" y="101"/>
                        <a:pt x="577" y="96"/>
                        <a:pt x="575" y="100"/>
                      </a:cubicBezTo>
                      <a:cubicBezTo>
                        <a:pt x="577" y="99"/>
                        <a:pt x="584" y="96"/>
                        <a:pt x="588" y="93"/>
                      </a:cubicBezTo>
                      <a:cubicBezTo>
                        <a:pt x="589" y="91"/>
                        <a:pt x="583" y="95"/>
                        <a:pt x="583" y="94"/>
                      </a:cubicBezTo>
                      <a:cubicBezTo>
                        <a:pt x="593" y="88"/>
                        <a:pt x="592" y="85"/>
                        <a:pt x="601" y="81"/>
                      </a:cubicBezTo>
                      <a:cubicBezTo>
                        <a:pt x="598" y="82"/>
                        <a:pt x="598" y="82"/>
                        <a:pt x="598" y="82"/>
                      </a:cubicBezTo>
                      <a:cubicBezTo>
                        <a:pt x="603" y="79"/>
                        <a:pt x="602" y="80"/>
                        <a:pt x="605" y="77"/>
                      </a:cubicBezTo>
                      <a:cubicBezTo>
                        <a:pt x="604" y="79"/>
                        <a:pt x="612" y="78"/>
                        <a:pt x="620" y="74"/>
                      </a:cubicBezTo>
                      <a:cubicBezTo>
                        <a:pt x="620" y="73"/>
                        <a:pt x="615" y="75"/>
                        <a:pt x="616" y="73"/>
                      </a:cubicBezTo>
                      <a:cubicBezTo>
                        <a:pt x="621" y="70"/>
                        <a:pt x="621" y="70"/>
                        <a:pt x="621" y="70"/>
                      </a:cubicBezTo>
                      <a:cubicBezTo>
                        <a:pt x="622" y="70"/>
                        <a:pt x="621" y="71"/>
                        <a:pt x="620" y="71"/>
                      </a:cubicBezTo>
                      <a:cubicBezTo>
                        <a:pt x="625" y="69"/>
                        <a:pt x="630" y="69"/>
                        <a:pt x="631" y="67"/>
                      </a:cubicBezTo>
                      <a:cubicBezTo>
                        <a:pt x="637" y="67"/>
                        <a:pt x="637" y="67"/>
                        <a:pt x="637" y="67"/>
                      </a:cubicBezTo>
                      <a:cubicBezTo>
                        <a:pt x="634" y="67"/>
                        <a:pt x="634" y="67"/>
                        <a:pt x="634" y="67"/>
                      </a:cubicBezTo>
                      <a:cubicBezTo>
                        <a:pt x="635" y="66"/>
                        <a:pt x="640" y="63"/>
                        <a:pt x="641" y="62"/>
                      </a:cubicBezTo>
                      <a:cubicBezTo>
                        <a:pt x="646" y="59"/>
                        <a:pt x="649" y="59"/>
                        <a:pt x="652" y="59"/>
                      </a:cubicBezTo>
                      <a:cubicBezTo>
                        <a:pt x="651" y="58"/>
                        <a:pt x="648" y="58"/>
                        <a:pt x="652" y="56"/>
                      </a:cubicBezTo>
                      <a:cubicBezTo>
                        <a:pt x="653" y="58"/>
                        <a:pt x="662" y="53"/>
                        <a:pt x="662" y="54"/>
                      </a:cubicBezTo>
                      <a:cubicBezTo>
                        <a:pt x="664" y="54"/>
                        <a:pt x="668" y="53"/>
                        <a:pt x="667" y="52"/>
                      </a:cubicBezTo>
                      <a:cubicBezTo>
                        <a:pt x="668" y="54"/>
                        <a:pt x="668" y="54"/>
                        <a:pt x="668" y="54"/>
                      </a:cubicBezTo>
                      <a:cubicBezTo>
                        <a:pt x="667" y="52"/>
                        <a:pt x="674" y="49"/>
                        <a:pt x="679" y="47"/>
                      </a:cubicBezTo>
                      <a:cubicBezTo>
                        <a:pt x="679" y="50"/>
                        <a:pt x="684" y="45"/>
                        <a:pt x="688" y="46"/>
                      </a:cubicBezTo>
                      <a:cubicBezTo>
                        <a:pt x="688" y="44"/>
                        <a:pt x="696" y="43"/>
                        <a:pt x="697" y="41"/>
                      </a:cubicBezTo>
                      <a:cubicBezTo>
                        <a:pt x="701" y="39"/>
                        <a:pt x="701" y="41"/>
                        <a:pt x="702" y="41"/>
                      </a:cubicBezTo>
                      <a:cubicBezTo>
                        <a:pt x="704" y="40"/>
                        <a:pt x="704" y="40"/>
                        <a:pt x="704" y="40"/>
                      </a:cubicBezTo>
                      <a:cubicBezTo>
                        <a:pt x="706" y="40"/>
                        <a:pt x="713" y="38"/>
                        <a:pt x="718" y="37"/>
                      </a:cubicBezTo>
                      <a:cubicBezTo>
                        <a:pt x="722" y="35"/>
                        <a:pt x="722" y="35"/>
                        <a:pt x="722" y="35"/>
                      </a:cubicBezTo>
                      <a:cubicBezTo>
                        <a:pt x="723" y="35"/>
                        <a:pt x="723" y="35"/>
                        <a:pt x="723" y="35"/>
                      </a:cubicBezTo>
                      <a:cubicBezTo>
                        <a:pt x="724" y="34"/>
                        <a:pt x="727" y="33"/>
                        <a:pt x="725" y="33"/>
                      </a:cubicBezTo>
                      <a:cubicBezTo>
                        <a:pt x="727" y="33"/>
                        <a:pt x="727" y="33"/>
                        <a:pt x="727" y="33"/>
                      </a:cubicBezTo>
                      <a:cubicBezTo>
                        <a:pt x="727" y="31"/>
                        <a:pt x="730" y="31"/>
                        <a:pt x="735" y="29"/>
                      </a:cubicBezTo>
                      <a:cubicBezTo>
                        <a:pt x="736" y="29"/>
                        <a:pt x="736" y="30"/>
                        <a:pt x="735" y="30"/>
                      </a:cubicBezTo>
                      <a:cubicBezTo>
                        <a:pt x="737" y="30"/>
                        <a:pt x="736" y="31"/>
                        <a:pt x="738" y="31"/>
                      </a:cubicBezTo>
                      <a:cubicBezTo>
                        <a:pt x="736" y="31"/>
                        <a:pt x="745" y="26"/>
                        <a:pt x="739" y="27"/>
                      </a:cubicBezTo>
                      <a:cubicBezTo>
                        <a:pt x="738" y="26"/>
                        <a:pt x="741" y="25"/>
                        <a:pt x="744" y="24"/>
                      </a:cubicBezTo>
                      <a:cubicBezTo>
                        <a:pt x="745" y="26"/>
                        <a:pt x="745" y="26"/>
                        <a:pt x="745" y="26"/>
                      </a:cubicBezTo>
                      <a:cubicBezTo>
                        <a:pt x="748" y="23"/>
                        <a:pt x="748" y="23"/>
                        <a:pt x="748" y="23"/>
                      </a:cubicBezTo>
                      <a:cubicBezTo>
                        <a:pt x="751" y="22"/>
                        <a:pt x="753" y="23"/>
                        <a:pt x="756" y="22"/>
                      </a:cubicBezTo>
                      <a:cubicBezTo>
                        <a:pt x="753" y="23"/>
                        <a:pt x="750" y="27"/>
                        <a:pt x="758" y="25"/>
                      </a:cubicBezTo>
                      <a:cubicBezTo>
                        <a:pt x="754" y="26"/>
                        <a:pt x="752" y="28"/>
                        <a:pt x="750" y="28"/>
                      </a:cubicBezTo>
                      <a:cubicBezTo>
                        <a:pt x="752" y="28"/>
                        <a:pt x="752" y="28"/>
                        <a:pt x="750" y="29"/>
                      </a:cubicBezTo>
                      <a:cubicBezTo>
                        <a:pt x="756" y="27"/>
                        <a:pt x="752" y="28"/>
                        <a:pt x="758" y="26"/>
                      </a:cubicBezTo>
                      <a:cubicBezTo>
                        <a:pt x="758" y="28"/>
                        <a:pt x="759" y="28"/>
                        <a:pt x="764" y="27"/>
                      </a:cubicBezTo>
                      <a:cubicBezTo>
                        <a:pt x="760" y="27"/>
                        <a:pt x="760" y="27"/>
                        <a:pt x="760" y="27"/>
                      </a:cubicBezTo>
                      <a:cubicBezTo>
                        <a:pt x="761" y="27"/>
                        <a:pt x="761" y="27"/>
                        <a:pt x="761" y="26"/>
                      </a:cubicBezTo>
                      <a:cubicBezTo>
                        <a:pt x="760" y="27"/>
                        <a:pt x="759" y="26"/>
                        <a:pt x="759" y="26"/>
                      </a:cubicBezTo>
                      <a:cubicBezTo>
                        <a:pt x="760" y="26"/>
                        <a:pt x="765" y="23"/>
                        <a:pt x="766" y="23"/>
                      </a:cubicBezTo>
                      <a:cubicBezTo>
                        <a:pt x="760" y="22"/>
                        <a:pt x="776" y="19"/>
                        <a:pt x="772" y="19"/>
                      </a:cubicBezTo>
                      <a:cubicBezTo>
                        <a:pt x="773" y="18"/>
                        <a:pt x="777" y="17"/>
                        <a:pt x="777" y="18"/>
                      </a:cubicBezTo>
                      <a:cubicBezTo>
                        <a:pt x="772" y="20"/>
                        <a:pt x="781" y="19"/>
                        <a:pt x="781" y="20"/>
                      </a:cubicBezTo>
                      <a:cubicBezTo>
                        <a:pt x="782" y="19"/>
                        <a:pt x="777" y="20"/>
                        <a:pt x="779" y="19"/>
                      </a:cubicBezTo>
                      <a:cubicBezTo>
                        <a:pt x="782" y="18"/>
                        <a:pt x="784" y="19"/>
                        <a:pt x="786" y="19"/>
                      </a:cubicBezTo>
                      <a:cubicBezTo>
                        <a:pt x="785" y="19"/>
                        <a:pt x="785" y="19"/>
                        <a:pt x="785" y="19"/>
                      </a:cubicBezTo>
                      <a:cubicBezTo>
                        <a:pt x="789" y="19"/>
                        <a:pt x="789" y="19"/>
                        <a:pt x="789" y="19"/>
                      </a:cubicBezTo>
                      <a:cubicBezTo>
                        <a:pt x="790" y="18"/>
                        <a:pt x="785" y="19"/>
                        <a:pt x="789" y="17"/>
                      </a:cubicBezTo>
                      <a:cubicBezTo>
                        <a:pt x="790" y="18"/>
                        <a:pt x="794" y="16"/>
                        <a:pt x="794" y="17"/>
                      </a:cubicBezTo>
                      <a:cubicBezTo>
                        <a:pt x="792" y="18"/>
                        <a:pt x="794" y="19"/>
                        <a:pt x="790" y="20"/>
                      </a:cubicBezTo>
                      <a:cubicBezTo>
                        <a:pt x="793" y="20"/>
                        <a:pt x="802" y="18"/>
                        <a:pt x="798" y="17"/>
                      </a:cubicBezTo>
                      <a:cubicBezTo>
                        <a:pt x="802" y="17"/>
                        <a:pt x="802" y="17"/>
                        <a:pt x="802" y="17"/>
                      </a:cubicBezTo>
                      <a:cubicBezTo>
                        <a:pt x="800" y="16"/>
                        <a:pt x="793" y="16"/>
                        <a:pt x="800" y="15"/>
                      </a:cubicBezTo>
                      <a:cubicBezTo>
                        <a:pt x="800" y="15"/>
                        <a:pt x="800" y="15"/>
                        <a:pt x="800" y="15"/>
                      </a:cubicBezTo>
                      <a:cubicBezTo>
                        <a:pt x="805" y="13"/>
                        <a:pt x="805" y="13"/>
                        <a:pt x="805" y="13"/>
                      </a:cubicBezTo>
                      <a:cubicBezTo>
                        <a:pt x="807" y="14"/>
                        <a:pt x="807" y="14"/>
                        <a:pt x="807" y="14"/>
                      </a:cubicBezTo>
                      <a:cubicBezTo>
                        <a:pt x="807" y="13"/>
                        <a:pt x="808" y="13"/>
                        <a:pt x="810" y="13"/>
                      </a:cubicBezTo>
                      <a:cubicBezTo>
                        <a:pt x="810" y="13"/>
                        <a:pt x="812" y="13"/>
                        <a:pt x="812" y="14"/>
                      </a:cubicBezTo>
                      <a:cubicBezTo>
                        <a:pt x="817" y="13"/>
                        <a:pt x="817" y="12"/>
                        <a:pt x="817" y="12"/>
                      </a:cubicBezTo>
                      <a:cubicBezTo>
                        <a:pt x="820" y="11"/>
                        <a:pt x="821" y="11"/>
                        <a:pt x="820" y="12"/>
                      </a:cubicBezTo>
                      <a:cubicBezTo>
                        <a:pt x="824" y="12"/>
                        <a:pt x="831" y="11"/>
                        <a:pt x="834" y="11"/>
                      </a:cubicBezTo>
                      <a:cubicBezTo>
                        <a:pt x="839" y="10"/>
                        <a:pt x="833" y="11"/>
                        <a:pt x="836" y="10"/>
                      </a:cubicBezTo>
                      <a:cubicBezTo>
                        <a:pt x="841" y="12"/>
                        <a:pt x="854" y="9"/>
                        <a:pt x="863" y="8"/>
                      </a:cubicBezTo>
                      <a:cubicBezTo>
                        <a:pt x="860" y="6"/>
                        <a:pt x="865" y="7"/>
                        <a:pt x="867" y="5"/>
                      </a:cubicBezTo>
                      <a:cubicBezTo>
                        <a:pt x="865" y="6"/>
                        <a:pt x="875" y="7"/>
                        <a:pt x="868" y="8"/>
                      </a:cubicBezTo>
                      <a:cubicBezTo>
                        <a:pt x="872" y="7"/>
                        <a:pt x="872" y="7"/>
                        <a:pt x="872" y="7"/>
                      </a:cubicBezTo>
                      <a:cubicBezTo>
                        <a:pt x="876" y="8"/>
                        <a:pt x="865" y="9"/>
                        <a:pt x="870" y="10"/>
                      </a:cubicBezTo>
                      <a:cubicBezTo>
                        <a:pt x="875" y="9"/>
                        <a:pt x="878" y="7"/>
                        <a:pt x="884" y="7"/>
                      </a:cubicBezTo>
                      <a:cubicBezTo>
                        <a:pt x="882" y="9"/>
                        <a:pt x="889" y="7"/>
                        <a:pt x="888" y="9"/>
                      </a:cubicBezTo>
                      <a:cubicBezTo>
                        <a:pt x="887" y="9"/>
                        <a:pt x="885" y="9"/>
                        <a:pt x="883" y="9"/>
                      </a:cubicBezTo>
                      <a:cubicBezTo>
                        <a:pt x="884" y="9"/>
                        <a:pt x="884" y="9"/>
                        <a:pt x="884" y="9"/>
                      </a:cubicBezTo>
                      <a:cubicBezTo>
                        <a:pt x="896" y="9"/>
                        <a:pt x="887" y="7"/>
                        <a:pt x="894" y="6"/>
                      </a:cubicBezTo>
                      <a:cubicBezTo>
                        <a:pt x="901" y="6"/>
                        <a:pt x="899" y="7"/>
                        <a:pt x="900" y="8"/>
                      </a:cubicBezTo>
                      <a:cubicBezTo>
                        <a:pt x="901" y="8"/>
                        <a:pt x="904" y="8"/>
                        <a:pt x="906" y="8"/>
                      </a:cubicBezTo>
                      <a:cubicBezTo>
                        <a:pt x="902" y="9"/>
                        <a:pt x="898" y="7"/>
                        <a:pt x="900" y="6"/>
                      </a:cubicBezTo>
                      <a:cubicBezTo>
                        <a:pt x="903" y="7"/>
                        <a:pt x="911" y="6"/>
                        <a:pt x="913" y="5"/>
                      </a:cubicBezTo>
                      <a:cubicBezTo>
                        <a:pt x="902" y="3"/>
                        <a:pt x="906" y="5"/>
                        <a:pt x="896" y="3"/>
                      </a:cubicBezTo>
                      <a:cubicBezTo>
                        <a:pt x="895" y="4"/>
                        <a:pt x="895" y="5"/>
                        <a:pt x="889" y="5"/>
                      </a:cubicBezTo>
                      <a:cubicBezTo>
                        <a:pt x="893" y="4"/>
                        <a:pt x="889" y="4"/>
                        <a:pt x="888" y="4"/>
                      </a:cubicBezTo>
                      <a:cubicBezTo>
                        <a:pt x="889" y="5"/>
                        <a:pt x="884" y="4"/>
                        <a:pt x="882" y="5"/>
                      </a:cubicBezTo>
                      <a:cubicBezTo>
                        <a:pt x="880" y="4"/>
                        <a:pt x="885" y="2"/>
                        <a:pt x="880" y="2"/>
                      </a:cubicBezTo>
                      <a:cubicBezTo>
                        <a:pt x="879" y="5"/>
                        <a:pt x="879" y="5"/>
                        <a:pt x="879" y="5"/>
                      </a:cubicBezTo>
                      <a:cubicBezTo>
                        <a:pt x="876" y="4"/>
                        <a:pt x="879" y="3"/>
                        <a:pt x="875" y="4"/>
                      </a:cubicBezTo>
                      <a:cubicBezTo>
                        <a:pt x="877" y="2"/>
                        <a:pt x="874" y="2"/>
                        <a:pt x="880" y="1"/>
                      </a:cubicBezTo>
                      <a:cubicBezTo>
                        <a:pt x="872" y="0"/>
                        <a:pt x="868" y="3"/>
                        <a:pt x="862" y="4"/>
                      </a:cubicBezTo>
                      <a:cubicBezTo>
                        <a:pt x="863" y="4"/>
                        <a:pt x="863" y="4"/>
                        <a:pt x="864" y="4"/>
                      </a:cubicBezTo>
                      <a:cubicBezTo>
                        <a:pt x="862" y="4"/>
                        <a:pt x="860" y="4"/>
                        <a:pt x="858" y="5"/>
                      </a:cubicBezTo>
                      <a:cubicBezTo>
                        <a:pt x="854" y="4"/>
                        <a:pt x="861" y="3"/>
                        <a:pt x="860" y="3"/>
                      </a:cubicBezTo>
                      <a:cubicBezTo>
                        <a:pt x="854" y="3"/>
                        <a:pt x="854" y="3"/>
                        <a:pt x="854" y="3"/>
                      </a:cubicBezTo>
                      <a:cubicBezTo>
                        <a:pt x="853" y="3"/>
                        <a:pt x="853" y="3"/>
                        <a:pt x="853" y="3"/>
                      </a:cubicBezTo>
                      <a:cubicBezTo>
                        <a:pt x="852" y="4"/>
                        <a:pt x="850" y="4"/>
                        <a:pt x="850" y="4"/>
                      </a:cubicBezTo>
                      <a:cubicBezTo>
                        <a:pt x="851" y="3"/>
                        <a:pt x="852" y="2"/>
                        <a:pt x="853" y="1"/>
                      </a:cubicBezTo>
                      <a:cubicBezTo>
                        <a:pt x="847" y="3"/>
                        <a:pt x="847" y="3"/>
                        <a:pt x="847" y="3"/>
                      </a:cubicBezTo>
                      <a:cubicBezTo>
                        <a:pt x="847" y="3"/>
                        <a:pt x="841" y="3"/>
                        <a:pt x="846" y="2"/>
                      </a:cubicBezTo>
                      <a:cubicBezTo>
                        <a:pt x="836" y="3"/>
                        <a:pt x="836" y="3"/>
                        <a:pt x="836" y="3"/>
                      </a:cubicBezTo>
                      <a:cubicBezTo>
                        <a:pt x="835" y="2"/>
                        <a:pt x="835" y="2"/>
                        <a:pt x="835" y="2"/>
                      </a:cubicBezTo>
                      <a:cubicBezTo>
                        <a:pt x="832" y="2"/>
                        <a:pt x="832" y="3"/>
                        <a:pt x="835" y="2"/>
                      </a:cubicBezTo>
                      <a:cubicBezTo>
                        <a:pt x="832" y="2"/>
                        <a:pt x="820" y="7"/>
                        <a:pt x="821" y="4"/>
                      </a:cubicBezTo>
                      <a:cubicBezTo>
                        <a:pt x="814" y="6"/>
                        <a:pt x="811" y="6"/>
                        <a:pt x="801" y="8"/>
                      </a:cubicBezTo>
                      <a:cubicBezTo>
                        <a:pt x="808" y="6"/>
                        <a:pt x="793" y="8"/>
                        <a:pt x="800" y="6"/>
                      </a:cubicBezTo>
                      <a:cubicBezTo>
                        <a:pt x="796" y="6"/>
                        <a:pt x="795" y="8"/>
                        <a:pt x="791" y="9"/>
                      </a:cubicBezTo>
                      <a:cubicBezTo>
                        <a:pt x="788" y="9"/>
                        <a:pt x="789" y="7"/>
                        <a:pt x="793" y="6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5" y="9"/>
                        <a:pt x="785" y="9"/>
                        <a:pt x="785" y="9"/>
                      </a:cubicBezTo>
                      <a:cubicBezTo>
                        <a:pt x="781" y="9"/>
                        <a:pt x="784" y="7"/>
                        <a:pt x="780" y="8"/>
                      </a:cubicBezTo>
                      <a:cubicBezTo>
                        <a:pt x="779" y="9"/>
                        <a:pt x="779" y="9"/>
                        <a:pt x="779" y="9"/>
                      </a:cubicBezTo>
                      <a:cubicBezTo>
                        <a:pt x="776" y="9"/>
                        <a:pt x="776" y="9"/>
                        <a:pt x="776" y="9"/>
                      </a:cubicBezTo>
                      <a:cubicBezTo>
                        <a:pt x="777" y="9"/>
                        <a:pt x="775" y="10"/>
                        <a:pt x="772" y="11"/>
                      </a:cubicBezTo>
                      <a:cubicBezTo>
                        <a:pt x="772" y="11"/>
                        <a:pt x="772" y="11"/>
                        <a:pt x="772" y="11"/>
                      </a:cubicBezTo>
                      <a:cubicBezTo>
                        <a:pt x="769" y="12"/>
                        <a:pt x="769" y="12"/>
                        <a:pt x="769" y="12"/>
                      </a:cubicBezTo>
                      <a:cubicBezTo>
                        <a:pt x="772" y="10"/>
                        <a:pt x="765" y="12"/>
                        <a:pt x="767" y="11"/>
                      </a:cubicBezTo>
                      <a:cubicBezTo>
                        <a:pt x="764" y="11"/>
                        <a:pt x="764" y="11"/>
                        <a:pt x="758" y="13"/>
                      </a:cubicBezTo>
                      <a:cubicBezTo>
                        <a:pt x="759" y="14"/>
                        <a:pt x="759" y="14"/>
                        <a:pt x="759" y="14"/>
                      </a:cubicBezTo>
                      <a:cubicBezTo>
                        <a:pt x="752" y="16"/>
                        <a:pt x="759" y="12"/>
                        <a:pt x="753" y="14"/>
                      </a:cubicBezTo>
                      <a:cubicBezTo>
                        <a:pt x="753" y="14"/>
                        <a:pt x="753" y="14"/>
                        <a:pt x="753" y="14"/>
                      </a:cubicBezTo>
                      <a:cubicBezTo>
                        <a:pt x="745" y="15"/>
                        <a:pt x="740" y="19"/>
                        <a:pt x="733" y="19"/>
                      </a:cubicBezTo>
                      <a:cubicBezTo>
                        <a:pt x="737" y="18"/>
                        <a:pt x="735" y="17"/>
                        <a:pt x="735" y="18"/>
                      </a:cubicBezTo>
                      <a:cubicBezTo>
                        <a:pt x="730" y="19"/>
                        <a:pt x="722" y="22"/>
                        <a:pt x="716" y="24"/>
                      </a:cubicBezTo>
                      <a:cubicBezTo>
                        <a:pt x="714" y="24"/>
                        <a:pt x="713" y="23"/>
                        <a:pt x="708" y="24"/>
                      </a:cubicBezTo>
                      <a:cubicBezTo>
                        <a:pt x="704" y="26"/>
                        <a:pt x="703" y="26"/>
                        <a:pt x="702" y="27"/>
                      </a:cubicBezTo>
                      <a:cubicBezTo>
                        <a:pt x="698" y="28"/>
                        <a:pt x="691" y="31"/>
                        <a:pt x="690" y="30"/>
                      </a:cubicBezTo>
                      <a:cubicBezTo>
                        <a:pt x="690" y="31"/>
                        <a:pt x="687" y="31"/>
                        <a:pt x="685" y="33"/>
                      </a:cubicBezTo>
                      <a:cubicBezTo>
                        <a:pt x="684" y="32"/>
                        <a:pt x="684" y="32"/>
                        <a:pt x="684" y="32"/>
                      </a:cubicBezTo>
                      <a:cubicBezTo>
                        <a:pt x="685" y="33"/>
                        <a:pt x="685" y="33"/>
                        <a:pt x="685" y="33"/>
                      </a:cubicBezTo>
                      <a:cubicBezTo>
                        <a:pt x="677" y="33"/>
                        <a:pt x="674" y="38"/>
                        <a:pt x="666" y="39"/>
                      </a:cubicBezTo>
                      <a:cubicBezTo>
                        <a:pt x="667" y="39"/>
                        <a:pt x="667" y="39"/>
                        <a:pt x="667" y="39"/>
                      </a:cubicBezTo>
                      <a:cubicBezTo>
                        <a:pt x="665" y="40"/>
                        <a:pt x="665" y="40"/>
                        <a:pt x="665" y="40"/>
                      </a:cubicBezTo>
                      <a:cubicBezTo>
                        <a:pt x="664" y="40"/>
                        <a:pt x="665" y="39"/>
                        <a:pt x="665" y="38"/>
                      </a:cubicBezTo>
                      <a:cubicBezTo>
                        <a:pt x="661" y="40"/>
                        <a:pt x="656" y="42"/>
                        <a:pt x="652" y="43"/>
                      </a:cubicBezTo>
                      <a:cubicBezTo>
                        <a:pt x="654" y="43"/>
                        <a:pt x="654" y="43"/>
                        <a:pt x="654" y="43"/>
                      </a:cubicBezTo>
                      <a:cubicBezTo>
                        <a:pt x="652" y="44"/>
                        <a:pt x="650" y="46"/>
                        <a:pt x="647" y="47"/>
                      </a:cubicBezTo>
                      <a:cubicBezTo>
                        <a:pt x="651" y="43"/>
                        <a:pt x="642" y="48"/>
                        <a:pt x="641" y="48"/>
                      </a:cubicBezTo>
                      <a:cubicBezTo>
                        <a:pt x="644" y="46"/>
                        <a:pt x="644" y="46"/>
                        <a:pt x="644" y="46"/>
                      </a:cubicBezTo>
                      <a:cubicBezTo>
                        <a:pt x="640" y="48"/>
                        <a:pt x="640" y="48"/>
                        <a:pt x="641" y="49"/>
                      </a:cubicBezTo>
                      <a:cubicBezTo>
                        <a:pt x="636" y="51"/>
                        <a:pt x="636" y="48"/>
                        <a:pt x="632" y="51"/>
                      </a:cubicBezTo>
                      <a:cubicBezTo>
                        <a:pt x="635" y="50"/>
                        <a:pt x="635" y="50"/>
                        <a:pt x="635" y="50"/>
                      </a:cubicBezTo>
                      <a:cubicBezTo>
                        <a:pt x="637" y="50"/>
                        <a:pt x="635" y="52"/>
                        <a:pt x="632" y="53"/>
                      </a:cubicBezTo>
                      <a:cubicBezTo>
                        <a:pt x="632" y="53"/>
                        <a:pt x="630" y="53"/>
                        <a:pt x="632" y="52"/>
                      </a:cubicBezTo>
                      <a:cubicBezTo>
                        <a:pt x="628" y="54"/>
                        <a:pt x="622" y="57"/>
                        <a:pt x="620" y="58"/>
                      </a:cubicBezTo>
                      <a:cubicBezTo>
                        <a:pt x="618" y="58"/>
                        <a:pt x="618" y="57"/>
                        <a:pt x="619" y="57"/>
                      </a:cubicBezTo>
                      <a:cubicBezTo>
                        <a:pt x="611" y="61"/>
                        <a:pt x="616" y="58"/>
                        <a:pt x="608" y="63"/>
                      </a:cubicBezTo>
                      <a:cubicBezTo>
                        <a:pt x="607" y="62"/>
                        <a:pt x="607" y="62"/>
                        <a:pt x="607" y="62"/>
                      </a:cubicBezTo>
                      <a:cubicBezTo>
                        <a:pt x="605" y="64"/>
                        <a:pt x="605" y="64"/>
                        <a:pt x="605" y="64"/>
                      </a:cubicBezTo>
                      <a:cubicBezTo>
                        <a:pt x="600" y="65"/>
                        <a:pt x="600" y="65"/>
                        <a:pt x="600" y="65"/>
                      </a:cubicBezTo>
                      <a:cubicBezTo>
                        <a:pt x="602" y="65"/>
                        <a:pt x="602" y="65"/>
                        <a:pt x="602" y="65"/>
                      </a:cubicBezTo>
                      <a:cubicBezTo>
                        <a:pt x="599" y="67"/>
                        <a:pt x="598" y="68"/>
                        <a:pt x="595" y="69"/>
                      </a:cubicBezTo>
                      <a:cubicBezTo>
                        <a:pt x="595" y="68"/>
                        <a:pt x="595" y="68"/>
                        <a:pt x="595" y="68"/>
                      </a:cubicBezTo>
                      <a:cubicBezTo>
                        <a:pt x="588" y="72"/>
                        <a:pt x="586" y="71"/>
                        <a:pt x="579" y="76"/>
                      </a:cubicBezTo>
                      <a:cubicBezTo>
                        <a:pt x="579" y="76"/>
                        <a:pt x="580" y="75"/>
                        <a:pt x="580" y="74"/>
                      </a:cubicBezTo>
                      <a:cubicBezTo>
                        <a:pt x="574" y="79"/>
                        <a:pt x="575" y="76"/>
                        <a:pt x="569" y="81"/>
                      </a:cubicBezTo>
                      <a:cubicBezTo>
                        <a:pt x="569" y="80"/>
                        <a:pt x="568" y="80"/>
                        <a:pt x="568" y="80"/>
                      </a:cubicBezTo>
                      <a:cubicBezTo>
                        <a:pt x="565" y="82"/>
                        <a:pt x="565" y="82"/>
                        <a:pt x="565" y="82"/>
                      </a:cubicBezTo>
                      <a:cubicBezTo>
                        <a:pt x="565" y="81"/>
                        <a:pt x="565" y="81"/>
                        <a:pt x="565" y="81"/>
                      </a:cubicBezTo>
                      <a:cubicBezTo>
                        <a:pt x="563" y="84"/>
                        <a:pt x="563" y="84"/>
                        <a:pt x="563" y="84"/>
                      </a:cubicBezTo>
                      <a:cubicBezTo>
                        <a:pt x="561" y="84"/>
                        <a:pt x="561" y="84"/>
                        <a:pt x="561" y="84"/>
                      </a:cubicBezTo>
                      <a:cubicBezTo>
                        <a:pt x="560" y="85"/>
                        <a:pt x="560" y="85"/>
                        <a:pt x="560" y="85"/>
                      </a:cubicBezTo>
                      <a:cubicBezTo>
                        <a:pt x="556" y="85"/>
                        <a:pt x="552" y="89"/>
                        <a:pt x="547" y="90"/>
                      </a:cubicBezTo>
                      <a:cubicBezTo>
                        <a:pt x="548" y="91"/>
                        <a:pt x="548" y="91"/>
                        <a:pt x="548" y="91"/>
                      </a:cubicBezTo>
                      <a:cubicBezTo>
                        <a:pt x="539" y="100"/>
                        <a:pt x="522" y="104"/>
                        <a:pt x="510" y="114"/>
                      </a:cubicBezTo>
                      <a:cubicBezTo>
                        <a:pt x="510" y="113"/>
                        <a:pt x="510" y="113"/>
                        <a:pt x="510" y="113"/>
                      </a:cubicBezTo>
                      <a:cubicBezTo>
                        <a:pt x="505" y="118"/>
                        <a:pt x="505" y="118"/>
                        <a:pt x="505" y="118"/>
                      </a:cubicBezTo>
                      <a:cubicBezTo>
                        <a:pt x="502" y="119"/>
                        <a:pt x="507" y="116"/>
                        <a:pt x="505" y="116"/>
                      </a:cubicBezTo>
                      <a:cubicBezTo>
                        <a:pt x="500" y="120"/>
                        <a:pt x="504" y="119"/>
                        <a:pt x="498" y="123"/>
                      </a:cubicBezTo>
                      <a:cubicBezTo>
                        <a:pt x="494" y="125"/>
                        <a:pt x="498" y="122"/>
                        <a:pt x="500" y="120"/>
                      </a:cubicBezTo>
                      <a:cubicBezTo>
                        <a:pt x="494" y="125"/>
                        <a:pt x="485" y="132"/>
                        <a:pt x="481" y="134"/>
                      </a:cubicBezTo>
                      <a:cubicBezTo>
                        <a:pt x="481" y="135"/>
                        <a:pt x="480" y="135"/>
                        <a:pt x="481" y="135"/>
                      </a:cubicBezTo>
                      <a:cubicBezTo>
                        <a:pt x="477" y="138"/>
                        <a:pt x="472" y="142"/>
                        <a:pt x="467" y="145"/>
                      </a:cubicBezTo>
                      <a:cubicBezTo>
                        <a:pt x="467" y="144"/>
                        <a:pt x="468" y="143"/>
                        <a:pt x="469" y="143"/>
                      </a:cubicBezTo>
                      <a:cubicBezTo>
                        <a:pt x="467" y="144"/>
                        <a:pt x="465" y="145"/>
                        <a:pt x="464" y="146"/>
                      </a:cubicBezTo>
                      <a:cubicBezTo>
                        <a:pt x="465" y="144"/>
                        <a:pt x="465" y="144"/>
                        <a:pt x="465" y="144"/>
                      </a:cubicBezTo>
                      <a:cubicBezTo>
                        <a:pt x="462" y="147"/>
                        <a:pt x="456" y="152"/>
                        <a:pt x="454" y="152"/>
                      </a:cubicBezTo>
                      <a:cubicBezTo>
                        <a:pt x="455" y="152"/>
                        <a:pt x="455" y="153"/>
                        <a:pt x="453" y="155"/>
                      </a:cubicBezTo>
                      <a:cubicBezTo>
                        <a:pt x="450" y="155"/>
                        <a:pt x="445" y="162"/>
                        <a:pt x="440" y="165"/>
                      </a:cubicBezTo>
                      <a:cubicBezTo>
                        <a:pt x="440" y="164"/>
                        <a:pt x="444" y="161"/>
                        <a:pt x="443" y="162"/>
                      </a:cubicBezTo>
                      <a:cubicBezTo>
                        <a:pt x="440" y="163"/>
                        <a:pt x="439" y="166"/>
                        <a:pt x="437" y="168"/>
                      </a:cubicBezTo>
                      <a:cubicBezTo>
                        <a:pt x="437" y="167"/>
                        <a:pt x="437" y="167"/>
                        <a:pt x="437" y="167"/>
                      </a:cubicBezTo>
                      <a:cubicBezTo>
                        <a:pt x="427" y="176"/>
                        <a:pt x="427" y="176"/>
                        <a:pt x="427" y="176"/>
                      </a:cubicBezTo>
                      <a:cubicBezTo>
                        <a:pt x="425" y="176"/>
                        <a:pt x="418" y="184"/>
                        <a:pt x="418" y="183"/>
                      </a:cubicBezTo>
                      <a:cubicBezTo>
                        <a:pt x="414" y="186"/>
                        <a:pt x="421" y="181"/>
                        <a:pt x="417" y="185"/>
                      </a:cubicBezTo>
                      <a:cubicBezTo>
                        <a:pt x="415" y="185"/>
                        <a:pt x="413" y="189"/>
                        <a:pt x="412" y="188"/>
                      </a:cubicBezTo>
                      <a:cubicBezTo>
                        <a:pt x="413" y="187"/>
                        <a:pt x="413" y="187"/>
                        <a:pt x="413" y="187"/>
                      </a:cubicBezTo>
                      <a:cubicBezTo>
                        <a:pt x="410" y="190"/>
                        <a:pt x="410" y="190"/>
                        <a:pt x="410" y="190"/>
                      </a:cubicBezTo>
                      <a:cubicBezTo>
                        <a:pt x="411" y="187"/>
                        <a:pt x="411" y="187"/>
                        <a:pt x="411" y="187"/>
                      </a:cubicBezTo>
                      <a:cubicBezTo>
                        <a:pt x="408" y="190"/>
                        <a:pt x="407" y="193"/>
                        <a:pt x="408" y="193"/>
                      </a:cubicBezTo>
                      <a:cubicBezTo>
                        <a:pt x="405" y="195"/>
                        <a:pt x="401" y="199"/>
                        <a:pt x="399" y="199"/>
                      </a:cubicBezTo>
                      <a:cubicBezTo>
                        <a:pt x="400" y="198"/>
                        <a:pt x="400" y="198"/>
                        <a:pt x="400" y="198"/>
                      </a:cubicBezTo>
                      <a:cubicBezTo>
                        <a:pt x="393" y="205"/>
                        <a:pt x="386" y="207"/>
                        <a:pt x="382" y="214"/>
                      </a:cubicBezTo>
                      <a:cubicBezTo>
                        <a:pt x="381" y="214"/>
                        <a:pt x="381" y="214"/>
                        <a:pt x="382" y="213"/>
                      </a:cubicBezTo>
                      <a:cubicBezTo>
                        <a:pt x="378" y="217"/>
                        <a:pt x="378" y="217"/>
                        <a:pt x="378" y="217"/>
                      </a:cubicBezTo>
                      <a:cubicBezTo>
                        <a:pt x="378" y="215"/>
                        <a:pt x="378" y="215"/>
                        <a:pt x="378" y="215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67" y="227"/>
                        <a:pt x="360" y="235"/>
                        <a:pt x="354" y="241"/>
                      </a:cubicBezTo>
                      <a:cubicBezTo>
                        <a:pt x="355" y="240"/>
                        <a:pt x="355" y="240"/>
                        <a:pt x="355" y="240"/>
                      </a:cubicBezTo>
                      <a:cubicBezTo>
                        <a:pt x="349" y="247"/>
                        <a:pt x="348" y="246"/>
                        <a:pt x="344" y="251"/>
                      </a:cubicBezTo>
                      <a:cubicBezTo>
                        <a:pt x="344" y="251"/>
                        <a:pt x="344" y="251"/>
                        <a:pt x="344" y="250"/>
                      </a:cubicBezTo>
                      <a:cubicBezTo>
                        <a:pt x="340" y="255"/>
                        <a:pt x="340" y="255"/>
                        <a:pt x="340" y="255"/>
                      </a:cubicBezTo>
                      <a:cubicBezTo>
                        <a:pt x="340" y="253"/>
                        <a:pt x="340" y="253"/>
                        <a:pt x="340" y="253"/>
                      </a:cubicBezTo>
                      <a:cubicBezTo>
                        <a:pt x="338" y="258"/>
                        <a:pt x="331" y="262"/>
                        <a:pt x="333" y="260"/>
                      </a:cubicBezTo>
                      <a:cubicBezTo>
                        <a:pt x="332" y="263"/>
                        <a:pt x="329" y="266"/>
                        <a:pt x="329" y="267"/>
                      </a:cubicBezTo>
                      <a:cubicBezTo>
                        <a:pt x="325" y="272"/>
                        <a:pt x="328" y="268"/>
                        <a:pt x="325" y="271"/>
                      </a:cubicBezTo>
                      <a:cubicBezTo>
                        <a:pt x="321" y="274"/>
                        <a:pt x="322" y="276"/>
                        <a:pt x="317" y="280"/>
                      </a:cubicBezTo>
                      <a:cubicBezTo>
                        <a:pt x="317" y="280"/>
                        <a:pt x="317" y="280"/>
                        <a:pt x="317" y="280"/>
                      </a:cubicBezTo>
                      <a:cubicBezTo>
                        <a:pt x="315" y="282"/>
                        <a:pt x="314" y="284"/>
                        <a:pt x="311" y="287"/>
                      </a:cubicBezTo>
                      <a:cubicBezTo>
                        <a:pt x="312" y="286"/>
                        <a:pt x="312" y="286"/>
                        <a:pt x="312" y="286"/>
                      </a:cubicBezTo>
                      <a:cubicBezTo>
                        <a:pt x="308" y="292"/>
                        <a:pt x="305" y="291"/>
                        <a:pt x="303" y="297"/>
                      </a:cubicBezTo>
                      <a:cubicBezTo>
                        <a:pt x="301" y="299"/>
                        <a:pt x="298" y="304"/>
                        <a:pt x="297" y="303"/>
                      </a:cubicBezTo>
                      <a:cubicBezTo>
                        <a:pt x="283" y="322"/>
                        <a:pt x="283" y="322"/>
                        <a:pt x="283" y="322"/>
                      </a:cubicBezTo>
                      <a:cubicBezTo>
                        <a:pt x="281" y="322"/>
                        <a:pt x="282" y="324"/>
                        <a:pt x="278" y="327"/>
                      </a:cubicBezTo>
                      <a:cubicBezTo>
                        <a:pt x="279" y="328"/>
                        <a:pt x="279" y="328"/>
                        <a:pt x="279" y="328"/>
                      </a:cubicBezTo>
                      <a:cubicBezTo>
                        <a:pt x="272" y="337"/>
                        <a:pt x="262" y="347"/>
                        <a:pt x="254" y="358"/>
                      </a:cubicBezTo>
                      <a:cubicBezTo>
                        <a:pt x="253" y="357"/>
                        <a:pt x="253" y="357"/>
                        <a:pt x="253" y="357"/>
                      </a:cubicBezTo>
                      <a:cubicBezTo>
                        <a:pt x="252" y="360"/>
                        <a:pt x="252" y="360"/>
                        <a:pt x="252" y="360"/>
                      </a:cubicBezTo>
                      <a:cubicBezTo>
                        <a:pt x="244" y="372"/>
                        <a:pt x="233" y="387"/>
                        <a:pt x="226" y="396"/>
                      </a:cubicBezTo>
                      <a:cubicBezTo>
                        <a:pt x="225" y="400"/>
                        <a:pt x="223" y="405"/>
                        <a:pt x="219" y="410"/>
                      </a:cubicBezTo>
                      <a:cubicBezTo>
                        <a:pt x="219" y="409"/>
                        <a:pt x="219" y="409"/>
                        <a:pt x="219" y="409"/>
                      </a:cubicBezTo>
                      <a:cubicBezTo>
                        <a:pt x="214" y="418"/>
                        <a:pt x="209" y="428"/>
                        <a:pt x="202" y="437"/>
                      </a:cubicBezTo>
                      <a:cubicBezTo>
                        <a:pt x="202" y="436"/>
                        <a:pt x="202" y="437"/>
                        <a:pt x="202" y="436"/>
                      </a:cubicBezTo>
                      <a:cubicBezTo>
                        <a:pt x="202" y="439"/>
                        <a:pt x="199" y="442"/>
                        <a:pt x="197" y="444"/>
                      </a:cubicBezTo>
                      <a:cubicBezTo>
                        <a:pt x="200" y="442"/>
                        <a:pt x="200" y="442"/>
                        <a:pt x="200" y="442"/>
                      </a:cubicBezTo>
                      <a:cubicBezTo>
                        <a:pt x="199" y="445"/>
                        <a:pt x="196" y="448"/>
                        <a:pt x="194" y="449"/>
                      </a:cubicBezTo>
                      <a:cubicBezTo>
                        <a:pt x="192" y="454"/>
                        <a:pt x="192" y="454"/>
                        <a:pt x="192" y="454"/>
                      </a:cubicBezTo>
                      <a:cubicBezTo>
                        <a:pt x="192" y="455"/>
                        <a:pt x="192" y="455"/>
                        <a:pt x="192" y="455"/>
                      </a:cubicBezTo>
                      <a:cubicBezTo>
                        <a:pt x="192" y="456"/>
                        <a:pt x="192" y="456"/>
                        <a:pt x="192" y="456"/>
                      </a:cubicBezTo>
                      <a:cubicBezTo>
                        <a:pt x="189" y="458"/>
                        <a:pt x="189" y="458"/>
                        <a:pt x="189" y="458"/>
                      </a:cubicBezTo>
                      <a:cubicBezTo>
                        <a:pt x="189" y="459"/>
                        <a:pt x="186" y="465"/>
                        <a:pt x="186" y="467"/>
                      </a:cubicBezTo>
                      <a:cubicBezTo>
                        <a:pt x="185" y="467"/>
                        <a:pt x="182" y="471"/>
                        <a:pt x="184" y="468"/>
                      </a:cubicBezTo>
                      <a:cubicBezTo>
                        <a:pt x="175" y="484"/>
                        <a:pt x="175" y="484"/>
                        <a:pt x="175" y="484"/>
                      </a:cubicBezTo>
                      <a:cubicBezTo>
                        <a:pt x="176" y="482"/>
                        <a:pt x="176" y="482"/>
                        <a:pt x="176" y="482"/>
                      </a:cubicBezTo>
                      <a:cubicBezTo>
                        <a:pt x="178" y="482"/>
                        <a:pt x="175" y="487"/>
                        <a:pt x="174" y="489"/>
                      </a:cubicBezTo>
                      <a:cubicBezTo>
                        <a:pt x="175" y="486"/>
                        <a:pt x="172" y="488"/>
                        <a:pt x="171" y="490"/>
                      </a:cubicBezTo>
                      <a:cubicBezTo>
                        <a:pt x="170" y="492"/>
                        <a:pt x="173" y="488"/>
                        <a:pt x="173" y="489"/>
                      </a:cubicBezTo>
                      <a:cubicBezTo>
                        <a:pt x="172" y="493"/>
                        <a:pt x="169" y="499"/>
                        <a:pt x="168" y="500"/>
                      </a:cubicBezTo>
                      <a:cubicBezTo>
                        <a:pt x="168" y="498"/>
                        <a:pt x="168" y="498"/>
                        <a:pt x="168" y="498"/>
                      </a:cubicBezTo>
                      <a:cubicBezTo>
                        <a:pt x="167" y="502"/>
                        <a:pt x="164" y="503"/>
                        <a:pt x="162" y="507"/>
                      </a:cubicBezTo>
                      <a:cubicBezTo>
                        <a:pt x="161" y="511"/>
                        <a:pt x="159" y="513"/>
                        <a:pt x="161" y="513"/>
                      </a:cubicBezTo>
                      <a:cubicBezTo>
                        <a:pt x="159" y="518"/>
                        <a:pt x="159" y="514"/>
                        <a:pt x="158" y="516"/>
                      </a:cubicBezTo>
                      <a:cubicBezTo>
                        <a:pt x="158" y="518"/>
                        <a:pt x="154" y="525"/>
                        <a:pt x="153" y="525"/>
                      </a:cubicBezTo>
                      <a:cubicBezTo>
                        <a:pt x="153" y="529"/>
                        <a:pt x="145" y="538"/>
                        <a:pt x="147" y="540"/>
                      </a:cubicBezTo>
                      <a:cubicBezTo>
                        <a:pt x="143" y="544"/>
                        <a:pt x="143" y="544"/>
                        <a:pt x="143" y="544"/>
                      </a:cubicBezTo>
                      <a:cubicBezTo>
                        <a:pt x="144" y="544"/>
                        <a:pt x="145" y="545"/>
                        <a:pt x="143" y="549"/>
                      </a:cubicBezTo>
                      <a:cubicBezTo>
                        <a:pt x="141" y="552"/>
                        <a:pt x="141" y="551"/>
                        <a:pt x="140" y="551"/>
                      </a:cubicBezTo>
                      <a:cubicBezTo>
                        <a:pt x="141" y="554"/>
                        <a:pt x="141" y="554"/>
                        <a:pt x="141" y="554"/>
                      </a:cubicBezTo>
                      <a:cubicBezTo>
                        <a:pt x="130" y="571"/>
                        <a:pt x="121" y="596"/>
                        <a:pt x="111" y="615"/>
                      </a:cubicBezTo>
                      <a:cubicBezTo>
                        <a:pt x="107" y="624"/>
                        <a:pt x="104" y="636"/>
                        <a:pt x="99" y="647"/>
                      </a:cubicBezTo>
                      <a:cubicBezTo>
                        <a:pt x="100" y="645"/>
                        <a:pt x="100" y="645"/>
                        <a:pt x="100" y="645"/>
                      </a:cubicBezTo>
                      <a:cubicBezTo>
                        <a:pt x="95" y="656"/>
                        <a:pt x="95" y="656"/>
                        <a:pt x="95" y="656"/>
                      </a:cubicBezTo>
                      <a:cubicBezTo>
                        <a:pt x="99" y="648"/>
                        <a:pt x="99" y="648"/>
                        <a:pt x="99" y="648"/>
                      </a:cubicBezTo>
                      <a:cubicBezTo>
                        <a:pt x="98" y="651"/>
                        <a:pt x="98" y="653"/>
                        <a:pt x="97" y="655"/>
                      </a:cubicBezTo>
                      <a:cubicBezTo>
                        <a:pt x="92" y="666"/>
                        <a:pt x="85" y="681"/>
                        <a:pt x="81" y="696"/>
                      </a:cubicBezTo>
                      <a:cubicBezTo>
                        <a:pt x="80" y="706"/>
                        <a:pt x="77" y="702"/>
                        <a:pt x="76" y="711"/>
                      </a:cubicBezTo>
                      <a:cubicBezTo>
                        <a:pt x="76" y="710"/>
                        <a:pt x="76" y="710"/>
                        <a:pt x="76" y="709"/>
                      </a:cubicBezTo>
                      <a:cubicBezTo>
                        <a:pt x="73" y="719"/>
                        <a:pt x="72" y="725"/>
                        <a:pt x="70" y="735"/>
                      </a:cubicBezTo>
                      <a:cubicBezTo>
                        <a:pt x="68" y="733"/>
                        <a:pt x="68" y="741"/>
                        <a:pt x="67" y="740"/>
                      </a:cubicBezTo>
                      <a:cubicBezTo>
                        <a:pt x="68" y="741"/>
                        <a:pt x="68" y="741"/>
                        <a:pt x="68" y="741"/>
                      </a:cubicBezTo>
                      <a:cubicBezTo>
                        <a:pt x="67" y="743"/>
                        <a:pt x="65" y="748"/>
                        <a:pt x="65" y="747"/>
                      </a:cubicBezTo>
                      <a:cubicBezTo>
                        <a:pt x="64" y="752"/>
                        <a:pt x="64" y="752"/>
                        <a:pt x="64" y="752"/>
                      </a:cubicBezTo>
                      <a:cubicBezTo>
                        <a:pt x="63" y="752"/>
                        <a:pt x="63" y="752"/>
                        <a:pt x="63" y="752"/>
                      </a:cubicBezTo>
                      <a:cubicBezTo>
                        <a:pt x="62" y="757"/>
                        <a:pt x="59" y="770"/>
                        <a:pt x="56" y="772"/>
                      </a:cubicBezTo>
                      <a:cubicBezTo>
                        <a:pt x="53" y="787"/>
                        <a:pt x="47" y="809"/>
                        <a:pt x="42" y="827"/>
                      </a:cubicBezTo>
                      <a:cubicBezTo>
                        <a:pt x="43" y="830"/>
                        <a:pt x="41" y="835"/>
                        <a:pt x="40" y="839"/>
                      </a:cubicBezTo>
                      <a:cubicBezTo>
                        <a:pt x="38" y="844"/>
                        <a:pt x="38" y="844"/>
                        <a:pt x="38" y="844"/>
                      </a:cubicBezTo>
                      <a:cubicBezTo>
                        <a:pt x="38" y="848"/>
                        <a:pt x="38" y="853"/>
                        <a:pt x="36" y="856"/>
                      </a:cubicBezTo>
                      <a:cubicBezTo>
                        <a:pt x="36" y="856"/>
                        <a:pt x="36" y="856"/>
                        <a:pt x="36" y="856"/>
                      </a:cubicBezTo>
                      <a:cubicBezTo>
                        <a:pt x="36" y="860"/>
                        <a:pt x="34" y="864"/>
                        <a:pt x="34" y="868"/>
                      </a:cubicBezTo>
                      <a:cubicBezTo>
                        <a:pt x="33" y="873"/>
                        <a:pt x="32" y="877"/>
                        <a:pt x="31" y="876"/>
                      </a:cubicBezTo>
                      <a:cubicBezTo>
                        <a:pt x="33" y="877"/>
                        <a:pt x="29" y="886"/>
                        <a:pt x="29" y="886"/>
                      </a:cubicBezTo>
                      <a:cubicBezTo>
                        <a:pt x="29" y="886"/>
                        <a:pt x="15" y="946"/>
                        <a:pt x="7" y="1014"/>
                      </a:cubicBezTo>
                      <a:cubicBezTo>
                        <a:pt x="3" y="1049"/>
                        <a:pt x="1" y="1085"/>
                        <a:pt x="0" y="1116"/>
                      </a:cubicBezTo>
                      <a:cubicBezTo>
                        <a:pt x="0" y="1148"/>
                        <a:pt x="1" y="1175"/>
                        <a:pt x="4" y="1189"/>
                      </a:cubicBezTo>
                      <a:cubicBezTo>
                        <a:pt x="5" y="1191"/>
                        <a:pt x="5" y="1197"/>
                        <a:pt x="6" y="1195"/>
                      </a:cubicBezTo>
                      <a:cubicBezTo>
                        <a:pt x="7" y="1199"/>
                        <a:pt x="5" y="1201"/>
                        <a:pt x="6" y="1202"/>
                      </a:cubicBezTo>
                      <a:cubicBezTo>
                        <a:pt x="7" y="1196"/>
                        <a:pt x="9" y="1204"/>
                        <a:pt x="10" y="1198"/>
                      </a:cubicBezTo>
                      <a:cubicBezTo>
                        <a:pt x="10" y="1202"/>
                        <a:pt x="10" y="1202"/>
                        <a:pt x="10" y="1202"/>
                      </a:cubicBezTo>
                      <a:cubicBezTo>
                        <a:pt x="11" y="1203"/>
                        <a:pt x="9" y="1197"/>
                        <a:pt x="11" y="1198"/>
                      </a:cubicBezTo>
                      <a:cubicBezTo>
                        <a:pt x="9" y="1197"/>
                        <a:pt x="9" y="1197"/>
                        <a:pt x="9" y="1197"/>
                      </a:cubicBezTo>
                      <a:cubicBezTo>
                        <a:pt x="9" y="1194"/>
                        <a:pt x="9" y="1192"/>
                        <a:pt x="10" y="1191"/>
                      </a:cubicBezTo>
                      <a:cubicBezTo>
                        <a:pt x="9" y="1188"/>
                        <a:pt x="7" y="1186"/>
                        <a:pt x="8" y="1180"/>
                      </a:cubicBezTo>
                      <a:cubicBezTo>
                        <a:pt x="8" y="1182"/>
                        <a:pt x="8" y="1182"/>
                        <a:pt x="8" y="1182"/>
                      </a:cubicBezTo>
                      <a:cubicBezTo>
                        <a:pt x="8" y="1176"/>
                        <a:pt x="9" y="1178"/>
                        <a:pt x="10" y="1177"/>
                      </a:cubicBezTo>
                      <a:cubicBezTo>
                        <a:pt x="10" y="1178"/>
                        <a:pt x="10" y="1178"/>
                        <a:pt x="10" y="1178"/>
                      </a:cubicBezTo>
                      <a:cubicBezTo>
                        <a:pt x="11" y="1174"/>
                        <a:pt x="11" y="1174"/>
                        <a:pt x="11" y="1174"/>
                      </a:cubicBezTo>
                      <a:cubicBezTo>
                        <a:pt x="10" y="1177"/>
                        <a:pt x="11" y="1183"/>
                        <a:pt x="11" y="1180"/>
                      </a:cubicBezTo>
                      <a:cubicBezTo>
                        <a:pt x="12" y="1174"/>
                        <a:pt x="11" y="1182"/>
                        <a:pt x="11" y="1177"/>
                      </a:cubicBezTo>
                      <a:cubicBezTo>
                        <a:pt x="11" y="1174"/>
                        <a:pt x="12" y="1175"/>
                        <a:pt x="12" y="1175"/>
                      </a:cubicBezTo>
                      <a:cubicBezTo>
                        <a:pt x="12" y="1170"/>
                        <a:pt x="12" y="1170"/>
                        <a:pt x="12" y="1170"/>
                      </a:cubicBezTo>
                      <a:cubicBezTo>
                        <a:pt x="13" y="1170"/>
                        <a:pt x="12" y="1173"/>
                        <a:pt x="13" y="1171"/>
                      </a:cubicBezTo>
                      <a:cubicBezTo>
                        <a:pt x="12" y="1164"/>
                        <a:pt x="12" y="1164"/>
                        <a:pt x="12" y="1164"/>
                      </a:cubicBezTo>
                      <a:cubicBezTo>
                        <a:pt x="14" y="1163"/>
                        <a:pt x="11" y="1157"/>
                        <a:pt x="13" y="1154"/>
                      </a:cubicBezTo>
                      <a:cubicBezTo>
                        <a:pt x="14" y="1159"/>
                        <a:pt x="14" y="1153"/>
                        <a:pt x="15" y="1154"/>
                      </a:cubicBezTo>
                      <a:cubicBezTo>
                        <a:pt x="15" y="1142"/>
                        <a:pt x="15" y="1142"/>
                        <a:pt x="15" y="1142"/>
                      </a:cubicBezTo>
                      <a:cubicBezTo>
                        <a:pt x="16" y="1141"/>
                        <a:pt x="16" y="1145"/>
                        <a:pt x="16" y="1144"/>
                      </a:cubicBezTo>
                      <a:cubicBezTo>
                        <a:pt x="16" y="1141"/>
                        <a:pt x="15" y="1140"/>
                        <a:pt x="15" y="1139"/>
                      </a:cubicBezTo>
                      <a:cubicBezTo>
                        <a:pt x="16" y="1138"/>
                        <a:pt x="16" y="1130"/>
                        <a:pt x="17" y="1130"/>
                      </a:cubicBezTo>
                      <a:cubicBezTo>
                        <a:pt x="19" y="1122"/>
                        <a:pt x="15" y="1127"/>
                        <a:pt x="17" y="1119"/>
                      </a:cubicBezTo>
                      <a:cubicBezTo>
                        <a:pt x="18" y="1118"/>
                        <a:pt x="17" y="1125"/>
                        <a:pt x="18" y="1122"/>
                      </a:cubicBezTo>
                      <a:cubicBezTo>
                        <a:pt x="18" y="1114"/>
                        <a:pt x="18" y="1114"/>
                        <a:pt x="18" y="1114"/>
                      </a:cubicBezTo>
                      <a:cubicBezTo>
                        <a:pt x="18" y="1115"/>
                        <a:pt x="19" y="1116"/>
                        <a:pt x="19" y="1119"/>
                      </a:cubicBezTo>
                      <a:cubicBezTo>
                        <a:pt x="21" y="1098"/>
                        <a:pt x="26" y="1087"/>
                        <a:pt x="27" y="1067"/>
                      </a:cubicBezTo>
                      <a:cubicBezTo>
                        <a:pt x="28" y="1065"/>
                        <a:pt x="27" y="1069"/>
                        <a:pt x="28" y="1071"/>
                      </a:cubicBezTo>
                      <a:cubicBezTo>
                        <a:pt x="28" y="1057"/>
                        <a:pt x="32" y="1052"/>
                        <a:pt x="33" y="1040"/>
                      </a:cubicBezTo>
                      <a:cubicBezTo>
                        <a:pt x="32" y="1040"/>
                        <a:pt x="32" y="1040"/>
                        <a:pt x="32" y="1040"/>
                      </a:cubicBezTo>
                      <a:cubicBezTo>
                        <a:pt x="36" y="1024"/>
                        <a:pt x="37" y="1004"/>
                        <a:pt x="41" y="986"/>
                      </a:cubicBezTo>
                      <a:cubicBezTo>
                        <a:pt x="40" y="988"/>
                        <a:pt x="40" y="988"/>
                        <a:pt x="40" y="988"/>
                      </a:cubicBezTo>
                      <a:cubicBezTo>
                        <a:pt x="39" y="985"/>
                        <a:pt x="40" y="981"/>
                        <a:pt x="40" y="978"/>
                      </a:cubicBezTo>
                      <a:cubicBezTo>
                        <a:pt x="40" y="977"/>
                        <a:pt x="41" y="980"/>
                        <a:pt x="42" y="975"/>
                      </a:cubicBezTo>
                      <a:cubicBezTo>
                        <a:pt x="41" y="976"/>
                        <a:pt x="41" y="978"/>
                        <a:pt x="40" y="977"/>
                      </a:cubicBezTo>
                      <a:cubicBezTo>
                        <a:pt x="45" y="962"/>
                        <a:pt x="50" y="928"/>
                        <a:pt x="56" y="903"/>
                      </a:cubicBezTo>
                      <a:cubicBezTo>
                        <a:pt x="62" y="868"/>
                        <a:pt x="72" y="831"/>
                        <a:pt x="81" y="797"/>
                      </a:cubicBezTo>
                      <a:cubicBezTo>
                        <a:pt x="79" y="802"/>
                        <a:pt x="78" y="799"/>
                        <a:pt x="79" y="796"/>
                      </a:cubicBezTo>
                      <a:cubicBezTo>
                        <a:pt x="86" y="786"/>
                        <a:pt x="84" y="777"/>
                        <a:pt x="89" y="767"/>
                      </a:cubicBezTo>
                      <a:cubicBezTo>
                        <a:pt x="94" y="747"/>
                        <a:pt x="103" y="731"/>
                        <a:pt x="106" y="712"/>
                      </a:cubicBezTo>
                      <a:cubicBezTo>
                        <a:pt x="107" y="712"/>
                        <a:pt x="107" y="712"/>
                        <a:pt x="107" y="712"/>
                      </a:cubicBezTo>
                      <a:cubicBezTo>
                        <a:pt x="108" y="710"/>
                        <a:pt x="108" y="709"/>
                        <a:pt x="109" y="706"/>
                      </a:cubicBezTo>
                      <a:cubicBezTo>
                        <a:pt x="109" y="706"/>
                        <a:pt x="109" y="706"/>
                        <a:pt x="109" y="706"/>
                      </a:cubicBezTo>
                      <a:cubicBezTo>
                        <a:pt x="112" y="700"/>
                        <a:pt x="113" y="691"/>
                        <a:pt x="115" y="688"/>
                      </a:cubicBezTo>
                      <a:cubicBezTo>
                        <a:pt x="114" y="687"/>
                        <a:pt x="114" y="687"/>
                        <a:pt x="114" y="687"/>
                      </a:cubicBezTo>
                      <a:cubicBezTo>
                        <a:pt x="116" y="683"/>
                        <a:pt x="116" y="685"/>
                        <a:pt x="117" y="681"/>
                      </a:cubicBezTo>
                      <a:cubicBezTo>
                        <a:pt x="117" y="681"/>
                        <a:pt x="117" y="681"/>
                        <a:pt x="117" y="681"/>
                      </a:cubicBezTo>
                      <a:cubicBezTo>
                        <a:pt x="118" y="676"/>
                        <a:pt x="118" y="676"/>
                        <a:pt x="118" y="676"/>
                      </a:cubicBezTo>
                      <a:cubicBezTo>
                        <a:pt x="120" y="677"/>
                        <a:pt x="122" y="665"/>
                        <a:pt x="124" y="663"/>
                      </a:cubicBezTo>
                      <a:cubicBezTo>
                        <a:pt x="126" y="657"/>
                        <a:pt x="129" y="648"/>
                        <a:pt x="132" y="640"/>
                      </a:cubicBezTo>
                      <a:cubicBezTo>
                        <a:pt x="134" y="639"/>
                        <a:pt x="137" y="630"/>
                        <a:pt x="140" y="624"/>
                      </a:cubicBezTo>
                      <a:cubicBezTo>
                        <a:pt x="145" y="613"/>
                        <a:pt x="151" y="596"/>
                        <a:pt x="158" y="582"/>
                      </a:cubicBezTo>
                      <a:cubicBezTo>
                        <a:pt x="157" y="582"/>
                        <a:pt x="157" y="582"/>
                        <a:pt x="157" y="582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62" y="576"/>
                        <a:pt x="163" y="569"/>
                        <a:pt x="165" y="567"/>
                      </a:cubicBezTo>
                      <a:cubicBezTo>
                        <a:pt x="163" y="568"/>
                        <a:pt x="164" y="569"/>
                        <a:pt x="163" y="572"/>
                      </a:cubicBezTo>
                      <a:cubicBezTo>
                        <a:pt x="161" y="574"/>
                        <a:pt x="161" y="571"/>
                        <a:pt x="163" y="567"/>
                      </a:cubicBezTo>
                      <a:cubicBezTo>
                        <a:pt x="164" y="567"/>
                        <a:pt x="164" y="567"/>
                        <a:pt x="164" y="567"/>
                      </a:cubicBezTo>
                      <a:cubicBezTo>
                        <a:pt x="164" y="564"/>
                        <a:pt x="164" y="564"/>
                        <a:pt x="164" y="564"/>
                      </a:cubicBezTo>
                      <a:cubicBezTo>
                        <a:pt x="165" y="564"/>
                        <a:pt x="167" y="562"/>
                        <a:pt x="168" y="562"/>
                      </a:cubicBezTo>
                      <a:cubicBezTo>
                        <a:pt x="174" y="550"/>
                        <a:pt x="176" y="541"/>
                        <a:pt x="183" y="528"/>
                      </a:cubicBezTo>
                      <a:cubicBezTo>
                        <a:pt x="183" y="530"/>
                        <a:pt x="187" y="519"/>
                        <a:pt x="188" y="523"/>
                      </a:cubicBezTo>
                      <a:cubicBezTo>
                        <a:pt x="191" y="515"/>
                        <a:pt x="186" y="523"/>
                        <a:pt x="186" y="519"/>
                      </a:cubicBezTo>
                      <a:cubicBezTo>
                        <a:pt x="188" y="517"/>
                        <a:pt x="188" y="515"/>
                        <a:pt x="189" y="515"/>
                      </a:cubicBezTo>
                      <a:cubicBezTo>
                        <a:pt x="189" y="516"/>
                        <a:pt x="191" y="513"/>
                        <a:pt x="190" y="515"/>
                      </a:cubicBezTo>
                      <a:cubicBezTo>
                        <a:pt x="193" y="510"/>
                        <a:pt x="193" y="510"/>
                        <a:pt x="193" y="510"/>
                      </a:cubicBezTo>
                      <a:cubicBezTo>
                        <a:pt x="193" y="510"/>
                        <a:pt x="193" y="511"/>
                        <a:pt x="193" y="512"/>
                      </a:cubicBezTo>
                      <a:cubicBezTo>
                        <a:pt x="197" y="501"/>
                        <a:pt x="203" y="494"/>
                        <a:pt x="207" y="485"/>
                      </a:cubicBezTo>
                      <a:cubicBezTo>
                        <a:pt x="207" y="484"/>
                        <a:pt x="205" y="488"/>
                        <a:pt x="205" y="487"/>
                      </a:cubicBezTo>
                      <a:cubicBezTo>
                        <a:pt x="209" y="478"/>
                        <a:pt x="211" y="480"/>
                        <a:pt x="215" y="471"/>
                      </a:cubicBezTo>
                      <a:cubicBezTo>
                        <a:pt x="214" y="473"/>
                        <a:pt x="214" y="473"/>
                        <a:pt x="214" y="473"/>
                      </a:cubicBezTo>
                      <a:cubicBezTo>
                        <a:pt x="215" y="470"/>
                        <a:pt x="215" y="469"/>
                        <a:pt x="219" y="465"/>
                      </a:cubicBezTo>
                      <a:cubicBezTo>
                        <a:pt x="220" y="465"/>
                        <a:pt x="217" y="469"/>
                        <a:pt x="216" y="471"/>
                      </a:cubicBezTo>
                      <a:cubicBezTo>
                        <a:pt x="218" y="468"/>
                        <a:pt x="223" y="461"/>
                        <a:pt x="220" y="462"/>
                      </a:cubicBezTo>
                      <a:cubicBezTo>
                        <a:pt x="222" y="459"/>
                        <a:pt x="224" y="458"/>
                        <a:pt x="225" y="456"/>
                      </a:cubicBezTo>
                      <a:cubicBezTo>
                        <a:pt x="225" y="456"/>
                        <a:pt x="223" y="459"/>
                        <a:pt x="223" y="457"/>
                      </a:cubicBezTo>
                      <a:cubicBezTo>
                        <a:pt x="227" y="452"/>
                        <a:pt x="231" y="444"/>
                        <a:pt x="235" y="439"/>
                      </a:cubicBezTo>
                      <a:cubicBezTo>
                        <a:pt x="235" y="439"/>
                        <a:pt x="236" y="439"/>
                        <a:pt x="236" y="439"/>
                      </a:cubicBezTo>
                      <a:cubicBezTo>
                        <a:pt x="238" y="434"/>
                        <a:pt x="239" y="436"/>
                        <a:pt x="243" y="429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6" name="Freeform 156"/>
                <p:cNvSpPr/>
                <p:nvPr/>
              </p:nvSpPr>
              <p:spPr bwMode="auto">
                <a:xfrm>
                  <a:off x="7526338" y="2025650"/>
                  <a:ext cx="7937" cy="793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0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7" name="Freeform 157"/>
                <p:cNvSpPr/>
                <p:nvPr/>
              </p:nvSpPr>
              <p:spPr bwMode="auto">
                <a:xfrm>
                  <a:off x="7278688" y="22399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8" name="Freeform 158"/>
                <p:cNvSpPr/>
                <p:nvPr/>
              </p:nvSpPr>
              <p:spPr bwMode="auto">
                <a:xfrm>
                  <a:off x="7221538" y="2297113"/>
                  <a:ext cx="7937" cy="4763"/>
                </a:xfrm>
                <a:custGeom>
                  <a:avLst/>
                  <a:gdLst/>
                  <a:ahLst/>
                  <a:cxnLst>
                    <a:cxn ang="0">
                      <a:pos x="2" y="2"/>
                    </a:cxn>
                    <a:cxn ang="0">
                      <a:pos x="0" y="2"/>
                    </a:cxn>
                    <a:cxn ang="0">
                      <a:pos x="2" y="2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0"/>
                        <a:pt x="1" y="1"/>
                        <a:pt x="0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59" name="Freeform 159"/>
                <p:cNvSpPr/>
                <p:nvPr/>
              </p:nvSpPr>
              <p:spPr bwMode="auto">
                <a:xfrm>
                  <a:off x="7685088" y="19161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0" name="Freeform 160"/>
                <p:cNvSpPr/>
                <p:nvPr/>
              </p:nvSpPr>
              <p:spPr bwMode="auto">
                <a:xfrm>
                  <a:off x="8167688" y="17176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1" name="Freeform 161"/>
                <p:cNvSpPr/>
                <p:nvPr/>
              </p:nvSpPr>
              <p:spPr bwMode="auto">
                <a:xfrm>
                  <a:off x="8132763" y="1720850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2" name="Freeform 162"/>
                <p:cNvSpPr/>
                <p:nvPr/>
              </p:nvSpPr>
              <p:spPr bwMode="auto">
                <a:xfrm>
                  <a:off x="7577138" y="1984375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1" y="1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3" name="Freeform 163"/>
                <p:cNvSpPr/>
                <p:nvPr/>
              </p:nvSpPr>
              <p:spPr bwMode="auto">
                <a:xfrm>
                  <a:off x="8120063" y="1725613"/>
                  <a:ext cx="7937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4" name="Freeform 164"/>
                <p:cNvSpPr/>
                <p:nvPr/>
              </p:nvSpPr>
              <p:spPr bwMode="auto">
                <a:xfrm>
                  <a:off x="8167688" y="1716088"/>
                  <a:ext cx="9525" cy="158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4" y="0"/>
                      </a:moveTo>
                      <a:cubicBezTo>
                        <a:pt x="3" y="1"/>
                        <a:pt x="1" y="1"/>
                        <a:pt x="0" y="1"/>
                      </a:cubicBezTo>
                      <a:cubicBezTo>
                        <a:pt x="2" y="1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5" name="Freeform 165"/>
                <p:cNvSpPr/>
                <p:nvPr/>
              </p:nvSpPr>
              <p:spPr bwMode="auto">
                <a:xfrm>
                  <a:off x="7850188" y="1822450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6" name="Freeform 166"/>
                <p:cNvSpPr/>
                <p:nvPr/>
              </p:nvSpPr>
              <p:spPr bwMode="auto">
                <a:xfrm>
                  <a:off x="8094663" y="17383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7" name="Freeform 167"/>
                <p:cNvSpPr/>
                <p:nvPr/>
              </p:nvSpPr>
              <p:spPr bwMode="auto">
                <a:xfrm>
                  <a:off x="8204200" y="1711325"/>
                  <a:ext cx="4762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8" name="Freeform 168"/>
                <p:cNvSpPr/>
                <p:nvPr/>
              </p:nvSpPr>
              <p:spPr bwMode="auto">
                <a:xfrm>
                  <a:off x="7956550" y="1779588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06" name="Group 313"/>
            <p:cNvGrpSpPr/>
            <p:nvPr/>
          </p:nvGrpSpPr>
          <p:grpSpPr>
            <a:xfrm rot="806963" flipH="1" flipV="1">
              <a:off x="3350390" y="4309292"/>
              <a:ext cx="600851" cy="603782"/>
              <a:chOff x="4391025" y="1189038"/>
              <a:chExt cx="1952625" cy="1962150"/>
            </a:xfrm>
          </p:grpSpPr>
          <p:sp>
            <p:nvSpPr>
              <p:cNvPr id="307" name="Freeform 6"/>
              <p:cNvSpPr/>
              <p:nvPr/>
            </p:nvSpPr>
            <p:spPr bwMode="auto">
              <a:xfrm>
                <a:off x="4856162" y="2362200"/>
                <a:ext cx="342900" cy="342900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164" y="216"/>
                  </a:cxn>
                  <a:cxn ang="0">
                    <a:pos x="216" y="163"/>
                  </a:cxn>
                  <a:cxn ang="0">
                    <a:pos x="52" y="0"/>
                  </a:cxn>
                  <a:cxn ang="0">
                    <a:pos x="0" y="54"/>
                  </a:cxn>
                </a:cxnLst>
                <a:rect l="0" t="0" r="r" b="b"/>
                <a:pathLst>
                  <a:path w="216" h="216">
                    <a:moveTo>
                      <a:pt x="0" y="54"/>
                    </a:moveTo>
                    <a:lnTo>
                      <a:pt x="164" y="216"/>
                    </a:lnTo>
                    <a:lnTo>
                      <a:pt x="216" y="163"/>
                    </a:lnTo>
                    <a:lnTo>
                      <a:pt x="52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8" name="Freeform 7"/>
              <p:cNvSpPr/>
              <p:nvPr/>
            </p:nvSpPr>
            <p:spPr bwMode="auto">
              <a:xfrm>
                <a:off x="4856162" y="2362200"/>
                <a:ext cx="342900" cy="342900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164" y="216"/>
                  </a:cxn>
                  <a:cxn ang="0">
                    <a:pos x="216" y="163"/>
                  </a:cxn>
                  <a:cxn ang="0">
                    <a:pos x="52" y="0"/>
                  </a:cxn>
                  <a:cxn ang="0">
                    <a:pos x="0" y="54"/>
                  </a:cxn>
                </a:cxnLst>
                <a:rect l="0" t="0" r="r" b="b"/>
                <a:pathLst>
                  <a:path w="216" h="216">
                    <a:moveTo>
                      <a:pt x="0" y="54"/>
                    </a:moveTo>
                    <a:lnTo>
                      <a:pt x="164" y="216"/>
                    </a:lnTo>
                    <a:lnTo>
                      <a:pt x="216" y="163"/>
                    </a:lnTo>
                    <a:lnTo>
                      <a:pt x="52" y="0"/>
                    </a:lnTo>
                    <a:lnTo>
                      <a:pt x="0" y="5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9" name="Freeform 8"/>
              <p:cNvSpPr/>
              <p:nvPr/>
            </p:nvSpPr>
            <p:spPr bwMode="auto">
              <a:xfrm>
                <a:off x="4391025" y="1874838"/>
                <a:ext cx="1284288" cy="1276350"/>
              </a:xfrm>
              <a:custGeom>
                <a:avLst/>
                <a:gdLst/>
                <a:ahLst/>
                <a:cxnLst>
                  <a:cxn ang="0">
                    <a:pos x="1114" y="270"/>
                  </a:cxn>
                  <a:cxn ang="0">
                    <a:pos x="140" y="268"/>
                  </a:cxn>
                  <a:cxn ang="0">
                    <a:pos x="0" y="479"/>
                  </a:cxn>
                  <a:cxn ang="0">
                    <a:pos x="766" y="624"/>
                  </a:cxn>
                  <a:cxn ang="0">
                    <a:pos x="922" y="1388"/>
                  </a:cxn>
                  <a:cxn ang="0">
                    <a:pos x="1130" y="1245"/>
                  </a:cxn>
                  <a:cxn ang="0">
                    <a:pos x="1114" y="270"/>
                  </a:cxn>
                </a:cxnLst>
                <a:rect l="0" t="0" r="r" b="b"/>
                <a:pathLst>
                  <a:path w="1395" h="1388">
                    <a:moveTo>
                      <a:pt x="1114" y="270"/>
                    </a:moveTo>
                    <a:cubicBezTo>
                      <a:pt x="841" y="1"/>
                      <a:pt x="405" y="0"/>
                      <a:pt x="140" y="268"/>
                    </a:cubicBezTo>
                    <a:cubicBezTo>
                      <a:pt x="79" y="331"/>
                      <a:pt x="32" y="402"/>
                      <a:pt x="0" y="479"/>
                    </a:cubicBezTo>
                    <a:cubicBezTo>
                      <a:pt x="251" y="369"/>
                      <a:pt x="556" y="417"/>
                      <a:pt x="766" y="624"/>
                    </a:cubicBezTo>
                    <a:cubicBezTo>
                      <a:pt x="976" y="831"/>
                      <a:pt x="1028" y="1136"/>
                      <a:pt x="922" y="1388"/>
                    </a:cubicBezTo>
                    <a:cubicBezTo>
                      <a:pt x="998" y="1355"/>
                      <a:pt x="1069" y="1307"/>
                      <a:pt x="1130" y="1245"/>
                    </a:cubicBezTo>
                    <a:cubicBezTo>
                      <a:pt x="1395" y="976"/>
                      <a:pt x="1388" y="540"/>
                      <a:pt x="1114" y="27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0" name="Freeform 10"/>
              <p:cNvSpPr/>
              <p:nvPr/>
            </p:nvSpPr>
            <p:spPr bwMode="auto">
              <a:xfrm>
                <a:off x="4854575" y="1189038"/>
                <a:ext cx="1489075" cy="1501775"/>
              </a:xfrm>
              <a:custGeom>
                <a:avLst/>
                <a:gdLst/>
                <a:ahLst/>
                <a:cxnLst>
                  <a:cxn ang="0">
                    <a:pos x="462" y="557"/>
                  </a:cxn>
                  <a:cxn ang="0">
                    <a:pos x="0" y="1288"/>
                  </a:cxn>
                  <a:cxn ang="0">
                    <a:pos x="201" y="1433"/>
                  </a:cxn>
                  <a:cxn ang="0">
                    <a:pos x="349" y="1632"/>
                  </a:cxn>
                  <a:cxn ang="0">
                    <a:pos x="1073" y="1160"/>
                  </a:cxn>
                  <a:cxn ang="0">
                    <a:pos x="1589" y="24"/>
                  </a:cxn>
                  <a:cxn ang="0">
                    <a:pos x="462" y="557"/>
                  </a:cxn>
                </a:cxnLst>
                <a:rect l="0" t="0" r="r" b="b"/>
                <a:pathLst>
                  <a:path w="1618" h="1632">
                    <a:moveTo>
                      <a:pt x="462" y="557"/>
                    </a:moveTo>
                    <a:cubicBezTo>
                      <a:pt x="236" y="786"/>
                      <a:pt x="78" y="1044"/>
                      <a:pt x="0" y="1288"/>
                    </a:cubicBezTo>
                    <a:cubicBezTo>
                      <a:pt x="72" y="1325"/>
                      <a:pt x="140" y="1373"/>
                      <a:pt x="201" y="1433"/>
                    </a:cubicBezTo>
                    <a:cubicBezTo>
                      <a:pt x="262" y="1493"/>
                      <a:pt x="311" y="1560"/>
                      <a:pt x="349" y="1632"/>
                    </a:cubicBezTo>
                    <a:cubicBezTo>
                      <a:pt x="591" y="1550"/>
                      <a:pt x="847" y="1389"/>
                      <a:pt x="1073" y="1160"/>
                    </a:cubicBezTo>
                    <a:cubicBezTo>
                      <a:pt x="1432" y="796"/>
                      <a:pt x="1618" y="358"/>
                      <a:pt x="1589" y="24"/>
                    </a:cubicBezTo>
                    <a:cubicBezTo>
                      <a:pt x="1255" y="0"/>
                      <a:pt x="820" y="193"/>
                      <a:pt x="462" y="557"/>
                    </a:cubicBezTo>
                  </a:path>
                </a:pathLst>
              </a:custGeom>
              <a:solidFill>
                <a:schemeClr val="tx1">
                  <a:lumMod val="10000"/>
                  <a:lumOff val="9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1" name="Freeform 11"/>
              <p:cNvSpPr/>
              <p:nvPr/>
            </p:nvSpPr>
            <p:spPr bwMode="auto">
              <a:xfrm>
                <a:off x="5029200" y="1208088"/>
                <a:ext cx="1314450" cy="1482725"/>
              </a:xfrm>
              <a:custGeom>
                <a:avLst/>
                <a:gdLst/>
                <a:ahLst/>
                <a:cxnLst>
                  <a:cxn ang="0">
                    <a:pos x="1399" y="2"/>
                  </a:cxn>
                  <a:cxn ang="0">
                    <a:pos x="0" y="1401"/>
                  </a:cxn>
                  <a:cxn ang="0">
                    <a:pos x="11" y="1411"/>
                  </a:cxn>
                  <a:cxn ang="0">
                    <a:pos x="159" y="1610"/>
                  </a:cxn>
                  <a:cxn ang="0">
                    <a:pos x="883" y="1138"/>
                  </a:cxn>
                  <a:cxn ang="0">
                    <a:pos x="1399" y="2"/>
                  </a:cxn>
                </a:cxnLst>
                <a:rect l="0" t="0" r="r" b="b"/>
                <a:pathLst>
                  <a:path w="1428" h="1610">
                    <a:moveTo>
                      <a:pt x="1399" y="2"/>
                    </a:moveTo>
                    <a:cubicBezTo>
                      <a:pt x="1361" y="0"/>
                      <a:pt x="0" y="1401"/>
                      <a:pt x="0" y="1401"/>
                    </a:cubicBezTo>
                    <a:cubicBezTo>
                      <a:pt x="4" y="1405"/>
                      <a:pt x="7" y="1408"/>
                      <a:pt x="11" y="1411"/>
                    </a:cubicBezTo>
                    <a:cubicBezTo>
                      <a:pt x="72" y="1471"/>
                      <a:pt x="121" y="1538"/>
                      <a:pt x="159" y="1610"/>
                    </a:cubicBezTo>
                    <a:cubicBezTo>
                      <a:pt x="401" y="1528"/>
                      <a:pt x="657" y="1367"/>
                      <a:pt x="883" y="1138"/>
                    </a:cubicBezTo>
                    <a:cubicBezTo>
                      <a:pt x="1242" y="774"/>
                      <a:pt x="1428" y="336"/>
                      <a:pt x="1399" y="2"/>
                    </a:cubicBezTo>
                  </a:path>
                </a:pathLst>
              </a:custGeom>
              <a:solidFill>
                <a:srgbClr val="CFCFC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2" name="Freeform 12"/>
              <p:cNvSpPr/>
              <p:nvPr/>
            </p:nvSpPr>
            <p:spPr bwMode="auto">
              <a:xfrm>
                <a:off x="4814887" y="2097088"/>
                <a:ext cx="630238" cy="638175"/>
              </a:xfrm>
              <a:custGeom>
                <a:avLst/>
                <a:gdLst/>
                <a:ahLst/>
                <a:cxnLst>
                  <a:cxn ang="0">
                    <a:pos x="276" y="282"/>
                  </a:cxn>
                  <a:cxn ang="0">
                    <a:pos x="0" y="694"/>
                  </a:cxn>
                  <a:cxn ang="0">
                    <a:pos x="407" y="411"/>
                  </a:cxn>
                  <a:cxn ang="0">
                    <a:pos x="684" y="0"/>
                  </a:cxn>
                  <a:cxn ang="0">
                    <a:pos x="276" y="282"/>
                  </a:cxn>
                </a:cxnLst>
                <a:rect l="0" t="0" r="r" b="b"/>
                <a:pathLst>
                  <a:path w="684" h="694">
                    <a:moveTo>
                      <a:pt x="276" y="282"/>
                    </a:moveTo>
                    <a:cubicBezTo>
                      <a:pt x="127" y="433"/>
                      <a:pt x="24" y="591"/>
                      <a:pt x="0" y="694"/>
                    </a:cubicBezTo>
                    <a:cubicBezTo>
                      <a:pt x="102" y="668"/>
                      <a:pt x="258" y="563"/>
                      <a:pt x="407" y="411"/>
                    </a:cubicBezTo>
                    <a:cubicBezTo>
                      <a:pt x="556" y="260"/>
                      <a:pt x="659" y="103"/>
                      <a:pt x="684" y="0"/>
                    </a:cubicBezTo>
                    <a:cubicBezTo>
                      <a:pt x="581" y="26"/>
                      <a:pt x="425" y="131"/>
                      <a:pt x="276" y="282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3" name="Freeform 23"/>
              <p:cNvSpPr/>
              <p:nvPr/>
            </p:nvSpPr>
            <p:spPr bwMode="auto">
              <a:xfrm>
                <a:off x="5737225" y="1328738"/>
                <a:ext cx="468313" cy="46831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2" y="28"/>
                  </a:cxn>
                  <a:cxn ang="0">
                    <a:pos x="479" y="509"/>
                  </a:cxn>
                  <a:cxn ang="0">
                    <a:pos x="509" y="446"/>
                  </a:cxn>
                  <a:cxn ang="0">
                    <a:pos x="57" y="0"/>
                  </a:cxn>
                </a:cxnLst>
                <a:rect l="0" t="0" r="r" b="b"/>
                <a:pathLst>
                  <a:path w="509" h="509">
                    <a:moveTo>
                      <a:pt x="57" y="0"/>
                    </a:moveTo>
                    <a:cubicBezTo>
                      <a:pt x="24" y="15"/>
                      <a:pt x="2" y="28"/>
                      <a:pt x="2" y="28"/>
                    </a:cubicBezTo>
                    <a:cubicBezTo>
                      <a:pt x="0" y="28"/>
                      <a:pt x="288" y="254"/>
                      <a:pt x="479" y="509"/>
                    </a:cubicBezTo>
                    <a:cubicBezTo>
                      <a:pt x="479" y="509"/>
                      <a:pt x="503" y="462"/>
                      <a:pt x="509" y="446"/>
                    </a:cubicBezTo>
                    <a:cubicBezTo>
                      <a:pt x="505" y="287"/>
                      <a:pt x="274" y="7"/>
                      <a:pt x="57" y="0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4" name="Freeform 31"/>
              <p:cNvSpPr/>
              <p:nvPr/>
            </p:nvSpPr>
            <p:spPr bwMode="auto">
              <a:xfrm>
                <a:off x="6318250" y="1219200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5" name="Oval 32"/>
              <p:cNvSpPr>
                <a:spLocks noChangeArrowheads="1"/>
              </p:cNvSpPr>
              <p:nvPr/>
            </p:nvSpPr>
            <p:spPr bwMode="auto">
              <a:xfrm>
                <a:off x="6318250" y="1220788"/>
                <a:ext cx="1588" cy="1588"/>
              </a:xfrm>
              <a:prstGeom prst="ellipse">
                <a:avLst/>
              </a:pr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6" name="Freeform 33"/>
              <p:cNvSpPr/>
              <p:nvPr/>
            </p:nvSpPr>
            <p:spPr bwMode="auto">
              <a:xfrm>
                <a:off x="6318250" y="122078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7" name="Oval 34"/>
              <p:cNvSpPr>
                <a:spLocks noChangeArrowheads="1"/>
              </p:cNvSpPr>
              <p:nvPr/>
            </p:nvSpPr>
            <p:spPr bwMode="auto">
              <a:xfrm>
                <a:off x="6318250" y="1220788"/>
                <a:ext cx="1588" cy="1588"/>
              </a:xfrm>
              <a:prstGeom prst="ellipse">
                <a:avLst/>
              </a:pr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8" name="Freeform 35"/>
              <p:cNvSpPr/>
              <p:nvPr/>
            </p:nvSpPr>
            <p:spPr bwMode="auto">
              <a:xfrm>
                <a:off x="6318250" y="122078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9" name="Freeform 36"/>
              <p:cNvSpPr/>
              <p:nvPr/>
            </p:nvSpPr>
            <p:spPr bwMode="auto">
              <a:xfrm>
                <a:off x="6318250" y="1222375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0" name="Freeform 37"/>
              <p:cNvSpPr>
                <a:spLocks noEditPoints="1"/>
              </p:cNvSpPr>
              <p:nvPr/>
            </p:nvSpPr>
            <p:spPr bwMode="auto">
              <a:xfrm>
                <a:off x="6316662" y="1222375"/>
                <a:ext cx="4763" cy="1158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62"/>
                  </a:cxn>
                  <a:cxn ang="0">
                    <a:pos x="0" y="126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126">
                    <a:moveTo>
                      <a:pt x="1" y="0"/>
                    </a:moveTo>
                    <a:cubicBezTo>
                      <a:pt x="2" y="20"/>
                      <a:pt x="3" y="41"/>
                      <a:pt x="3" y="62"/>
                    </a:cubicBezTo>
                    <a:cubicBezTo>
                      <a:pt x="3" y="83"/>
                      <a:pt x="2" y="104"/>
                      <a:pt x="0" y="126"/>
                    </a:cubicBezTo>
                    <a:cubicBezTo>
                      <a:pt x="4" y="83"/>
                      <a:pt x="4" y="41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1" name="Freeform 38"/>
              <p:cNvSpPr/>
              <p:nvPr/>
            </p:nvSpPr>
            <p:spPr bwMode="auto">
              <a:xfrm>
                <a:off x="6316662" y="1211263"/>
                <a:ext cx="3175" cy="6826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4" y="7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74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3" y="25"/>
                      <a:pt x="4" y="49"/>
                      <a:pt x="4" y="74"/>
                    </a:cubicBezTo>
                    <a:cubicBezTo>
                      <a:pt x="4" y="53"/>
                      <a:pt x="3" y="3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7"/>
                      <a:pt x="1" y="4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7352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2" name="Freeform 40"/>
              <p:cNvSpPr/>
              <p:nvPr/>
            </p:nvSpPr>
            <p:spPr bwMode="auto">
              <a:xfrm>
                <a:off x="6316662" y="1338263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3" name="Freeform 41"/>
              <p:cNvSpPr>
                <a:spLocks noEditPoints="1"/>
              </p:cNvSpPr>
              <p:nvPr/>
            </p:nvSpPr>
            <p:spPr bwMode="auto">
              <a:xfrm>
                <a:off x="5175250" y="1797050"/>
                <a:ext cx="1001713" cy="893763"/>
              </a:xfrm>
              <a:custGeom>
                <a:avLst/>
                <a:gdLst/>
                <a:ahLst/>
                <a:cxnLst>
                  <a:cxn ang="0">
                    <a:pos x="72" y="943"/>
                  </a:cxn>
                  <a:cxn ang="0">
                    <a:pos x="0" y="970"/>
                  </a:cxn>
                  <a:cxn ang="0">
                    <a:pos x="0" y="970"/>
                  </a:cxn>
                  <a:cxn ang="0">
                    <a:pos x="72" y="943"/>
                  </a:cxn>
                  <a:cxn ang="0">
                    <a:pos x="72" y="943"/>
                  </a:cxn>
                  <a:cxn ang="0">
                    <a:pos x="1088" y="0"/>
                  </a:cxn>
                  <a:cxn ang="0">
                    <a:pos x="724" y="498"/>
                  </a:cxn>
                  <a:cxn ang="0">
                    <a:pos x="1088" y="0"/>
                  </a:cxn>
                  <a:cxn ang="0">
                    <a:pos x="1088" y="0"/>
                  </a:cxn>
                </a:cxnLst>
                <a:rect l="0" t="0" r="r" b="b"/>
                <a:pathLst>
                  <a:path w="1088" h="970">
                    <a:moveTo>
                      <a:pt x="72" y="943"/>
                    </a:moveTo>
                    <a:cubicBezTo>
                      <a:pt x="48" y="953"/>
                      <a:pt x="24" y="962"/>
                      <a:pt x="0" y="970"/>
                    </a:cubicBezTo>
                    <a:cubicBezTo>
                      <a:pt x="0" y="970"/>
                      <a:pt x="0" y="970"/>
                      <a:pt x="0" y="970"/>
                    </a:cubicBezTo>
                    <a:cubicBezTo>
                      <a:pt x="24" y="962"/>
                      <a:pt x="48" y="953"/>
                      <a:pt x="72" y="943"/>
                    </a:cubicBezTo>
                    <a:cubicBezTo>
                      <a:pt x="72" y="943"/>
                      <a:pt x="72" y="943"/>
                      <a:pt x="72" y="943"/>
                    </a:cubicBezTo>
                    <a:moveTo>
                      <a:pt x="1088" y="0"/>
                    </a:moveTo>
                    <a:cubicBezTo>
                      <a:pt x="1001" y="170"/>
                      <a:pt x="879" y="341"/>
                      <a:pt x="724" y="498"/>
                    </a:cubicBezTo>
                    <a:cubicBezTo>
                      <a:pt x="879" y="341"/>
                      <a:pt x="1001" y="170"/>
                      <a:pt x="1088" y="0"/>
                    </a:cubicBezTo>
                    <a:cubicBezTo>
                      <a:pt x="1088" y="0"/>
                      <a:pt x="1088" y="0"/>
                      <a:pt x="1088" y="0"/>
                    </a:cubicBezTo>
                  </a:path>
                </a:pathLst>
              </a:cu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4" name="Freeform 42"/>
              <p:cNvSpPr/>
              <p:nvPr/>
            </p:nvSpPr>
            <p:spPr bwMode="auto">
              <a:xfrm>
                <a:off x="5241925" y="2493963"/>
                <a:ext cx="317500" cy="171450"/>
              </a:xfrm>
              <a:custGeom>
                <a:avLst/>
                <a:gdLst/>
                <a:ahLst/>
                <a:cxnLst>
                  <a:cxn ang="0">
                    <a:pos x="344" y="0"/>
                  </a:cxn>
                  <a:cxn ang="0">
                    <a:pos x="0" y="186"/>
                  </a:cxn>
                  <a:cxn ang="0">
                    <a:pos x="0" y="186"/>
                  </a:cxn>
                  <a:cxn ang="0">
                    <a:pos x="344" y="0"/>
                  </a:cxn>
                </a:cxnLst>
                <a:rect l="0" t="0" r="r" b="b"/>
                <a:pathLst>
                  <a:path w="344" h="186">
                    <a:moveTo>
                      <a:pt x="344" y="0"/>
                    </a:moveTo>
                    <a:cubicBezTo>
                      <a:pt x="230" y="79"/>
                      <a:pt x="114" y="141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114" y="141"/>
                      <a:pt x="230" y="79"/>
                      <a:pt x="344" y="0"/>
                    </a:cubicBezTo>
                  </a:path>
                </a:pathLst>
              </a:custGeom>
              <a:solidFill>
                <a:srgbClr val="26456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5" name="Freeform 14"/>
              <p:cNvSpPr/>
              <p:nvPr/>
            </p:nvSpPr>
            <p:spPr bwMode="auto">
              <a:xfrm>
                <a:off x="5788023" y="1203327"/>
                <a:ext cx="541338" cy="539750"/>
              </a:xfrm>
              <a:custGeom>
                <a:avLst/>
                <a:gdLst/>
                <a:ahLst/>
                <a:cxnLst>
                  <a:cxn ang="0">
                    <a:pos x="0" y="142"/>
                  </a:cxn>
                  <a:cxn ang="0">
                    <a:pos x="233" y="357"/>
                  </a:cxn>
                  <a:cxn ang="0">
                    <a:pos x="452" y="587"/>
                  </a:cxn>
                  <a:cxn ang="0">
                    <a:pos x="573" y="12"/>
                  </a:cxn>
                  <a:cxn ang="0">
                    <a:pos x="0" y="142"/>
                  </a:cxn>
                </a:cxnLst>
                <a:rect l="0" t="0" r="r" b="b"/>
                <a:pathLst>
                  <a:path w="588" h="587">
                    <a:moveTo>
                      <a:pt x="0" y="142"/>
                    </a:moveTo>
                    <a:cubicBezTo>
                      <a:pt x="79" y="210"/>
                      <a:pt x="157" y="281"/>
                      <a:pt x="233" y="357"/>
                    </a:cubicBezTo>
                    <a:cubicBezTo>
                      <a:pt x="310" y="433"/>
                      <a:pt x="383" y="510"/>
                      <a:pt x="452" y="587"/>
                    </a:cubicBezTo>
                    <a:cubicBezTo>
                      <a:pt x="546" y="384"/>
                      <a:pt x="588" y="184"/>
                      <a:pt x="573" y="12"/>
                    </a:cubicBezTo>
                    <a:cubicBezTo>
                      <a:pt x="401" y="0"/>
                      <a:pt x="202" y="45"/>
                      <a:pt x="0" y="142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 Placeholder 3"/>
            <p:cNvSpPr txBox="1"/>
            <p:nvPr/>
          </p:nvSpPr>
          <p:spPr>
            <a:xfrm>
              <a:off x="4077066" y="3655033"/>
              <a:ext cx="495327" cy="44319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sz="2400" b="0" dirty="0">
                  <a:solidFill>
                    <a:schemeClr val="tx1"/>
                  </a:solidFill>
                  <a:latin typeface="Impact" panose="020B0806030902050204" pitchFamily="34" charset="0"/>
                  <a:cs typeface="+mn-ea"/>
                  <a:sym typeface="+mn-lt"/>
                </a:rPr>
                <a:t>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cs typeface="+mn-ea"/>
                  <a:sym typeface="+mn-lt"/>
                </a:rPr>
                <a:t>5%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456" name="千图PPT彼岸天：ID 8661124库_组合 455"/>
          <p:cNvGrpSpPr/>
          <p:nvPr>
            <p:custDataLst>
              <p:tags r:id="rId2"/>
            </p:custDataLst>
          </p:nvPr>
        </p:nvGrpSpPr>
        <p:grpSpPr>
          <a:xfrm>
            <a:off x="1192113" y="2464570"/>
            <a:ext cx="2464687" cy="820502"/>
            <a:chOff x="1192113" y="2464570"/>
            <a:chExt cx="2464687" cy="820502"/>
          </a:xfrm>
        </p:grpSpPr>
        <p:sp>
          <p:nvSpPr>
            <p:cNvPr id="11" name="Footer Text"/>
            <p:cNvSpPr txBox="1"/>
            <p:nvPr/>
          </p:nvSpPr>
          <p:spPr>
            <a:xfrm flipH="1">
              <a:off x="1192114" y="2791647"/>
              <a:ext cx="2464686" cy="49342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请替换文字内容复制你的内容到此</a:t>
              </a:r>
              <a:endParaRPr lang="zh-CN" altLang="en-US" sz="1000" dirty="0"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000" dirty="0" smtClean="0">
                  <a:cs typeface="+mn-ea"/>
                  <a:sym typeface="+mn-lt"/>
                </a:rPr>
                <a:t> </a:t>
              </a:r>
              <a:r>
                <a:rPr lang="en-US" altLang="zh-CN" sz="1000" dirty="0" smtClean="0">
                  <a:cs typeface="+mn-ea"/>
                  <a:sym typeface="+mn-lt"/>
                </a:rPr>
                <a:t> </a:t>
              </a:r>
              <a:endParaRPr lang="en-US" sz="1000" dirty="0">
                <a:cs typeface="+mn-ea"/>
                <a:sym typeface="+mn-lt"/>
              </a:endParaRPr>
            </a:p>
          </p:txBody>
        </p:sp>
        <p:sp>
          <p:nvSpPr>
            <p:cNvPr id="12" name="Rectangle 753"/>
            <p:cNvSpPr/>
            <p:nvPr/>
          </p:nvSpPr>
          <p:spPr>
            <a:xfrm>
              <a:off x="1192113" y="2464570"/>
              <a:ext cx="2464686" cy="328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3"/>
                  </a:solidFill>
                  <a:cs typeface="+mn-ea"/>
                  <a:sym typeface="+mn-lt"/>
                </a:rPr>
                <a:t>输入标题文本</a:t>
              </a:r>
              <a:endParaRPr lang="en-US" sz="14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4" name="千图PPT彼岸天：ID 8661124库_组合 453"/>
          <p:cNvGrpSpPr/>
          <p:nvPr>
            <p:custDataLst>
              <p:tags r:id="rId3"/>
            </p:custDataLst>
          </p:nvPr>
        </p:nvGrpSpPr>
        <p:grpSpPr>
          <a:xfrm>
            <a:off x="8535200" y="3639585"/>
            <a:ext cx="2464687" cy="820502"/>
            <a:chOff x="8535200" y="3639585"/>
            <a:chExt cx="2464687" cy="820502"/>
          </a:xfrm>
        </p:grpSpPr>
        <p:sp>
          <p:nvSpPr>
            <p:cNvPr id="13" name="Footer Text"/>
            <p:cNvSpPr txBox="1"/>
            <p:nvPr/>
          </p:nvSpPr>
          <p:spPr>
            <a:xfrm flipH="1">
              <a:off x="8535201" y="3966662"/>
              <a:ext cx="2464686" cy="49342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请替换文字内容复制你的内容到此</a:t>
              </a:r>
              <a:endParaRPr lang="zh-CN" altLang="en-US" sz="1000" dirty="0"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cs typeface="+mn-ea"/>
                  <a:sym typeface="+mn-lt"/>
                </a:rPr>
                <a:t> </a:t>
              </a:r>
              <a:r>
                <a:rPr lang="en-US" altLang="zh-CN" sz="1000" dirty="0" smtClean="0">
                  <a:cs typeface="+mn-ea"/>
                  <a:sym typeface="+mn-lt"/>
                </a:rPr>
                <a:t> </a:t>
              </a:r>
              <a:endParaRPr lang="en-US" sz="1000" dirty="0">
                <a:cs typeface="+mn-ea"/>
                <a:sym typeface="+mn-lt"/>
              </a:endParaRPr>
            </a:p>
          </p:txBody>
        </p:sp>
        <p:sp>
          <p:nvSpPr>
            <p:cNvPr id="14" name="Rectangle 756"/>
            <p:cNvSpPr/>
            <p:nvPr/>
          </p:nvSpPr>
          <p:spPr>
            <a:xfrm>
              <a:off x="8535200" y="3639585"/>
              <a:ext cx="2464686" cy="3270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4"/>
                  </a:solidFill>
                  <a:cs typeface="+mn-ea"/>
                  <a:sym typeface="+mn-lt"/>
                </a:rPr>
                <a:t>输入标题文本</a:t>
              </a:r>
              <a:endParaRPr lang="en-US" sz="14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6647231" y="2188458"/>
            <a:ext cx="2142594" cy="2387467"/>
            <a:chOff x="6647231" y="2188458"/>
            <a:chExt cx="2142594" cy="2387467"/>
          </a:xfrm>
        </p:grpSpPr>
        <p:sp>
          <p:nvSpPr>
            <p:cNvPr id="450" name="Freeform 158"/>
            <p:cNvSpPr/>
            <p:nvPr/>
          </p:nvSpPr>
          <p:spPr>
            <a:xfrm>
              <a:off x="6647231" y="3053108"/>
              <a:ext cx="1522822" cy="1522817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33350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3000" dirty="0">
                <a:cs typeface="+mn-ea"/>
                <a:sym typeface="+mn-lt"/>
              </a:endParaRPr>
            </a:p>
          </p:txBody>
        </p:sp>
        <p:sp>
          <p:nvSpPr>
            <p:cNvPr id="451" name="Oval 159"/>
            <p:cNvSpPr/>
            <p:nvPr/>
          </p:nvSpPr>
          <p:spPr>
            <a:xfrm>
              <a:off x="6936242" y="3342117"/>
              <a:ext cx="944801" cy="944799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40" name="Group 628"/>
            <p:cNvGrpSpPr/>
            <p:nvPr/>
          </p:nvGrpSpPr>
          <p:grpSpPr>
            <a:xfrm rot="15155533" flipH="1">
              <a:off x="7300711" y="2591935"/>
              <a:ext cx="1121616" cy="1281037"/>
              <a:chOff x="6326188" y="1654175"/>
              <a:chExt cx="2410644" cy="3082384"/>
            </a:xfrm>
            <a:solidFill>
              <a:schemeClr val="bg2">
                <a:lumMod val="75000"/>
              </a:schemeClr>
            </a:solidFill>
          </p:grpSpPr>
          <p:sp>
            <p:nvSpPr>
              <p:cNvPr id="122" name="Freeform 129"/>
              <p:cNvSpPr/>
              <p:nvPr/>
            </p:nvSpPr>
            <p:spPr bwMode="auto">
              <a:xfrm>
                <a:off x="8027988" y="1720850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3" name="Freeform 130"/>
              <p:cNvSpPr/>
              <p:nvPr/>
            </p:nvSpPr>
            <p:spPr bwMode="auto">
              <a:xfrm>
                <a:off x="7724775" y="1841500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4" name="Freeform 131"/>
              <p:cNvSpPr/>
              <p:nvPr/>
            </p:nvSpPr>
            <p:spPr bwMode="auto">
              <a:xfrm>
                <a:off x="8218488" y="1671638"/>
                <a:ext cx="12700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5" y="0"/>
                  </a:cxn>
                  <a:cxn ang="0">
                    <a:pos x="0" y="1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5" name="Freeform 132"/>
              <p:cNvSpPr/>
              <p:nvPr/>
            </p:nvSpPr>
            <p:spPr bwMode="auto">
              <a:xfrm>
                <a:off x="7169150" y="2263775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6" name="Freeform 133"/>
              <p:cNvSpPr/>
              <p:nvPr/>
            </p:nvSpPr>
            <p:spPr bwMode="auto">
              <a:xfrm>
                <a:off x="7480300" y="1995488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7" name="Freeform 134"/>
              <p:cNvSpPr/>
              <p:nvPr/>
            </p:nvSpPr>
            <p:spPr bwMode="auto">
              <a:xfrm>
                <a:off x="8318500" y="1681163"/>
                <a:ext cx="7937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8" name="Freeform 135"/>
              <p:cNvSpPr/>
              <p:nvPr/>
            </p:nvSpPr>
            <p:spPr bwMode="auto">
              <a:xfrm>
                <a:off x="8516938" y="1655763"/>
                <a:ext cx="1587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9" name="Freeform 136"/>
              <p:cNvSpPr/>
              <p:nvPr/>
            </p:nvSpPr>
            <p:spPr bwMode="auto">
              <a:xfrm>
                <a:off x="8434388" y="1654175"/>
                <a:ext cx="7937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0" name="Freeform 137"/>
              <p:cNvSpPr/>
              <p:nvPr/>
            </p:nvSpPr>
            <p:spPr bwMode="auto">
              <a:xfrm>
                <a:off x="8432800" y="16541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1" name="Freeform 138"/>
              <p:cNvSpPr/>
              <p:nvPr/>
            </p:nvSpPr>
            <p:spPr bwMode="auto">
              <a:xfrm>
                <a:off x="6326188" y="4597400"/>
                <a:ext cx="3175" cy="174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7"/>
                  </a:cxn>
                  <a:cxn ang="0">
                    <a:pos x="0" y="0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cubicBezTo>
                      <a:pt x="0" y="3"/>
                      <a:pt x="0" y="5"/>
                      <a:pt x="1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2" name="Freeform 139"/>
              <p:cNvSpPr/>
              <p:nvPr/>
            </p:nvSpPr>
            <p:spPr bwMode="auto">
              <a:xfrm>
                <a:off x="6789738" y="2773363"/>
                <a:ext cx="3175" cy="158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3" name="Freeform 140"/>
              <p:cNvSpPr/>
              <p:nvPr/>
            </p:nvSpPr>
            <p:spPr bwMode="auto">
              <a:xfrm>
                <a:off x="6342063" y="4603750"/>
                <a:ext cx="1587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4" name="Freeform 141"/>
              <p:cNvSpPr/>
              <p:nvPr/>
            </p:nvSpPr>
            <p:spPr bwMode="auto">
              <a:xfrm>
                <a:off x="8207375" y="1704975"/>
                <a:ext cx="17462" cy="63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2"/>
                  </a:cxn>
                  <a:cxn ang="0">
                    <a:pos x="7" y="0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cubicBezTo>
                      <a:pt x="5" y="1"/>
                      <a:pt x="0" y="1"/>
                      <a:pt x="0" y="2"/>
                    </a:cubicBezTo>
                    <a:cubicBezTo>
                      <a:pt x="3" y="1"/>
                      <a:pt x="6" y="1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5" name="Freeform 142"/>
              <p:cNvSpPr/>
              <p:nvPr/>
            </p:nvSpPr>
            <p:spPr bwMode="auto">
              <a:xfrm>
                <a:off x="6788150" y="2924175"/>
                <a:ext cx="1587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6" name="Freeform 143"/>
              <p:cNvSpPr/>
              <p:nvPr/>
            </p:nvSpPr>
            <p:spPr bwMode="auto">
              <a:xfrm>
                <a:off x="6342063" y="4602163"/>
                <a:ext cx="1587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7" name="Rectangle 144"/>
              <p:cNvSpPr>
                <a:spLocks noChangeArrowheads="1"/>
              </p:cNvSpPr>
              <p:nvPr/>
            </p:nvSpPr>
            <p:spPr bwMode="auto">
              <a:xfrm>
                <a:off x="6518275" y="3373438"/>
                <a:ext cx="1587" cy="15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8" name="Freeform 145"/>
              <p:cNvSpPr/>
              <p:nvPr/>
            </p:nvSpPr>
            <p:spPr bwMode="auto">
              <a:xfrm>
                <a:off x="6505575" y="3398838"/>
                <a:ext cx="1587" cy="635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9" name="Freeform 146"/>
              <p:cNvSpPr/>
              <p:nvPr/>
            </p:nvSpPr>
            <p:spPr bwMode="auto">
              <a:xfrm>
                <a:off x="6329363" y="4614863"/>
                <a:ext cx="1587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0" name="Freeform 147"/>
              <p:cNvSpPr/>
              <p:nvPr/>
            </p:nvSpPr>
            <p:spPr bwMode="auto">
              <a:xfrm>
                <a:off x="6405563" y="3765550"/>
                <a:ext cx="3175" cy="476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0" y="2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1" name="Freeform 148"/>
              <p:cNvSpPr/>
              <p:nvPr/>
            </p:nvSpPr>
            <p:spPr bwMode="auto">
              <a:xfrm>
                <a:off x="7507288" y="1978025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2" name="Freeform 149"/>
              <p:cNvSpPr/>
              <p:nvPr/>
            </p:nvSpPr>
            <p:spPr bwMode="auto">
              <a:xfrm>
                <a:off x="7335838" y="218281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3" name="Freeform 150"/>
              <p:cNvSpPr/>
              <p:nvPr/>
            </p:nvSpPr>
            <p:spPr bwMode="auto">
              <a:xfrm>
                <a:off x="7339013" y="2171700"/>
                <a:ext cx="6350" cy="111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0" y="3"/>
                      <a:pt x="0" y="4"/>
                    </a:cubicBezTo>
                    <a:cubicBezTo>
                      <a:pt x="1" y="3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4" name="Freeform 151"/>
              <p:cNvSpPr/>
              <p:nvPr/>
            </p:nvSpPr>
            <p:spPr bwMode="auto">
              <a:xfrm>
                <a:off x="7316788" y="22002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5" name="Freeform 152"/>
              <p:cNvSpPr/>
              <p:nvPr/>
            </p:nvSpPr>
            <p:spPr bwMode="auto">
              <a:xfrm>
                <a:off x="7526338" y="202882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6" name="Freeform 153"/>
              <p:cNvSpPr/>
              <p:nvPr/>
            </p:nvSpPr>
            <p:spPr bwMode="auto">
              <a:xfrm>
                <a:off x="7481888" y="2063750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7" name="Freeform 154"/>
              <p:cNvSpPr/>
              <p:nvPr/>
            </p:nvSpPr>
            <p:spPr bwMode="auto">
              <a:xfrm>
                <a:off x="7221538" y="23018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8" name="Freeform 155"/>
              <p:cNvSpPr/>
              <p:nvPr/>
            </p:nvSpPr>
            <p:spPr bwMode="auto">
              <a:xfrm>
                <a:off x="6471470" y="1748884"/>
                <a:ext cx="2265362" cy="2987675"/>
              </a:xfrm>
              <a:custGeom>
                <a:avLst/>
                <a:gdLst/>
                <a:ahLst/>
                <a:cxnLst>
                  <a:cxn ang="0">
                    <a:pos x="295" y="351"/>
                  </a:cxn>
                  <a:cxn ang="0">
                    <a:pos x="339" y="296"/>
                  </a:cxn>
                  <a:cxn ang="0">
                    <a:pos x="362" y="265"/>
                  </a:cxn>
                  <a:cxn ang="0">
                    <a:pos x="377" y="249"/>
                  </a:cxn>
                  <a:cxn ang="0">
                    <a:pos x="403" y="224"/>
                  </a:cxn>
                  <a:cxn ang="0">
                    <a:pos x="411" y="216"/>
                  </a:cxn>
                  <a:cxn ang="0">
                    <a:pos x="427" y="202"/>
                  </a:cxn>
                  <a:cxn ang="0">
                    <a:pos x="458" y="180"/>
                  </a:cxn>
                  <a:cxn ang="0">
                    <a:pos x="477" y="162"/>
                  </a:cxn>
                  <a:cxn ang="0">
                    <a:pos x="512" y="134"/>
                  </a:cxn>
                  <a:cxn ang="0">
                    <a:pos x="530" y="124"/>
                  </a:cxn>
                  <a:cxn ang="0">
                    <a:pos x="558" y="106"/>
                  </a:cxn>
                  <a:cxn ang="0">
                    <a:pos x="583" y="94"/>
                  </a:cxn>
                  <a:cxn ang="0">
                    <a:pos x="620" y="71"/>
                  </a:cxn>
                  <a:cxn ang="0">
                    <a:pos x="662" y="54"/>
                  </a:cxn>
                  <a:cxn ang="0">
                    <a:pos x="704" y="40"/>
                  </a:cxn>
                  <a:cxn ang="0">
                    <a:pos x="735" y="30"/>
                  </a:cxn>
                  <a:cxn ang="0">
                    <a:pos x="758" y="25"/>
                  </a:cxn>
                  <a:cxn ang="0">
                    <a:pos x="759" y="26"/>
                  </a:cxn>
                  <a:cxn ang="0">
                    <a:pos x="785" y="19"/>
                  </a:cxn>
                  <a:cxn ang="0">
                    <a:pos x="800" y="15"/>
                  </a:cxn>
                  <a:cxn ang="0">
                    <a:pos x="820" y="12"/>
                  </a:cxn>
                  <a:cxn ang="0">
                    <a:pos x="870" y="10"/>
                  </a:cxn>
                  <a:cxn ang="0">
                    <a:pos x="906" y="8"/>
                  </a:cxn>
                  <a:cxn ang="0">
                    <a:pos x="880" y="2"/>
                  </a:cxn>
                  <a:cxn ang="0">
                    <a:pos x="860" y="3"/>
                  </a:cxn>
                  <a:cxn ang="0">
                    <a:pos x="836" y="3"/>
                  </a:cxn>
                  <a:cxn ang="0">
                    <a:pos x="793" y="6"/>
                  </a:cxn>
                  <a:cxn ang="0">
                    <a:pos x="772" y="11"/>
                  </a:cxn>
                  <a:cxn ang="0">
                    <a:pos x="753" y="14"/>
                  </a:cxn>
                  <a:cxn ang="0">
                    <a:pos x="685" y="33"/>
                  </a:cxn>
                  <a:cxn ang="0">
                    <a:pos x="652" y="43"/>
                  </a:cxn>
                  <a:cxn ang="0">
                    <a:pos x="635" y="50"/>
                  </a:cxn>
                  <a:cxn ang="0">
                    <a:pos x="605" y="64"/>
                  </a:cxn>
                  <a:cxn ang="0">
                    <a:pos x="569" y="81"/>
                  </a:cxn>
                  <a:cxn ang="0">
                    <a:pos x="547" y="90"/>
                  </a:cxn>
                  <a:cxn ang="0">
                    <a:pos x="500" y="120"/>
                  </a:cxn>
                  <a:cxn ang="0">
                    <a:pos x="454" y="152"/>
                  </a:cxn>
                  <a:cxn ang="0">
                    <a:pos x="418" y="183"/>
                  </a:cxn>
                  <a:cxn ang="0">
                    <a:pos x="399" y="199"/>
                  </a:cxn>
                  <a:cxn ang="0">
                    <a:pos x="372" y="223"/>
                  </a:cxn>
                  <a:cxn ang="0">
                    <a:pos x="333" y="260"/>
                  </a:cxn>
                  <a:cxn ang="0">
                    <a:pos x="303" y="297"/>
                  </a:cxn>
                  <a:cxn ang="0">
                    <a:pos x="252" y="360"/>
                  </a:cxn>
                  <a:cxn ang="0">
                    <a:pos x="200" y="442"/>
                  </a:cxn>
                  <a:cxn ang="0">
                    <a:pos x="184" y="468"/>
                  </a:cxn>
                  <a:cxn ang="0">
                    <a:pos x="168" y="498"/>
                  </a:cxn>
                  <a:cxn ang="0">
                    <a:pos x="143" y="549"/>
                  </a:cxn>
                  <a:cxn ang="0">
                    <a:pos x="99" y="648"/>
                  </a:cxn>
                  <a:cxn ang="0">
                    <a:pos x="68" y="741"/>
                  </a:cxn>
                  <a:cxn ang="0">
                    <a:pos x="38" y="844"/>
                  </a:cxn>
                  <a:cxn ang="0">
                    <a:pos x="0" y="1116"/>
                  </a:cxn>
                  <a:cxn ang="0">
                    <a:pos x="9" y="1197"/>
                  </a:cxn>
                  <a:cxn ang="0">
                    <a:pos x="11" y="1180"/>
                  </a:cxn>
                  <a:cxn ang="0">
                    <a:pos x="15" y="1154"/>
                  </a:cxn>
                  <a:cxn ang="0">
                    <a:pos x="18" y="1114"/>
                  </a:cxn>
                  <a:cxn ang="0">
                    <a:pos x="40" y="988"/>
                  </a:cxn>
                  <a:cxn ang="0">
                    <a:pos x="89" y="767"/>
                  </a:cxn>
                  <a:cxn ang="0">
                    <a:pos x="117" y="681"/>
                  </a:cxn>
                  <a:cxn ang="0">
                    <a:pos x="157" y="582"/>
                  </a:cxn>
                  <a:cxn ang="0">
                    <a:pos x="164" y="564"/>
                  </a:cxn>
                  <a:cxn ang="0">
                    <a:pos x="193" y="510"/>
                  </a:cxn>
                  <a:cxn ang="0">
                    <a:pos x="216" y="471"/>
                  </a:cxn>
                </a:cxnLst>
                <a:rect l="0" t="0" r="r" b="b"/>
                <a:pathLst>
                  <a:path w="913" h="1204">
                    <a:moveTo>
                      <a:pt x="243" y="429"/>
                    </a:moveTo>
                    <a:cubicBezTo>
                      <a:pt x="254" y="411"/>
                      <a:pt x="268" y="388"/>
                      <a:pt x="280" y="372"/>
                    </a:cubicBezTo>
                    <a:cubicBezTo>
                      <a:pt x="282" y="368"/>
                      <a:pt x="286" y="362"/>
                      <a:pt x="289" y="357"/>
                    </a:cubicBezTo>
                    <a:cubicBezTo>
                      <a:pt x="291" y="358"/>
                      <a:pt x="291" y="358"/>
                      <a:pt x="291" y="358"/>
                    </a:cubicBezTo>
                    <a:cubicBezTo>
                      <a:pt x="294" y="353"/>
                      <a:pt x="294" y="353"/>
                      <a:pt x="294" y="353"/>
                    </a:cubicBezTo>
                    <a:cubicBezTo>
                      <a:pt x="296" y="351"/>
                      <a:pt x="292" y="356"/>
                      <a:pt x="295" y="354"/>
                    </a:cubicBezTo>
                    <a:cubicBezTo>
                      <a:pt x="295" y="351"/>
                      <a:pt x="295" y="351"/>
                      <a:pt x="295" y="351"/>
                    </a:cubicBezTo>
                    <a:cubicBezTo>
                      <a:pt x="296" y="351"/>
                      <a:pt x="304" y="341"/>
                      <a:pt x="299" y="349"/>
                    </a:cubicBezTo>
                    <a:cubicBezTo>
                      <a:pt x="304" y="343"/>
                      <a:pt x="308" y="338"/>
                      <a:pt x="313" y="332"/>
                    </a:cubicBezTo>
                    <a:cubicBezTo>
                      <a:pt x="316" y="329"/>
                      <a:pt x="313" y="329"/>
                      <a:pt x="317" y="325"/>
                    </a:cubicBezTo>
                    <a:cubicBezTo>
                      <a:pt x="318" y="325"/>
                      <a:pt x="316" y="327"/>
                      <a:pt x="317" y="327"/>
                    </a:cubicBezTo>
                    <a:cubicBezTo>
                      <a:pt x="328" y="316"/>
                      <a:pt x="325" y="311"/>
                      <a:pt x="335" y="300"/>
                    </a:cubicBezTo>
                    <a:cubicBezTo>
                      <a:pt x="334" y="301"/>
                      <a:pt x="334" y="301"/>
                      <a:pt x="334" y="301"/>
                    </a:cubicBezTo>
                    <a:cubicBezTo>
                      <a:pt x="336" y="299"/>
                      <a:pt x="339" y="296"/>
                      <a:pt x="339" y="296"/>
                    </a:cubicBezTo>
                    <a:cubicBezTo>
                      <a:pt x="336" y="296"/>
                      <a:pt x="338" y="298"/>
                      <a:pt x="334" y="301"/>
                    </a:cubicBezTo>
                    <a:cubicBezTo>
                      <a:pt x="333" y="299"/>
                      <a:pt x="337" y="296"/>
                      <a:pt x="336" y="295"/>
                    </a:cubicBezTo>
                    <a:cubicBezTo>
                      <a:pt x="338" y="293"/>
                      <a:pt x="339" y="291"/>
                      <a:pt x="341" y="289"/>
                    </a:cubicBezTo>
                    <a:cubicBezTo>
                      <a:pt x="345" y="286"/>
                      <a:pt x="349" y="280"/>
                      <a:pt x="353" y="278"/>
                    </a:cubicBezTo>
                    <a:cubicBezTo>
                      <a:pt x="354" y="276"/>
                      <a:pt x="355" y="273"/>
                      <a:pt x="358" y="269"/>
                    </a:cubicBezTo>
                    <a:cubicBezTo>
                      <a:pt x="362" y="267"/>
                      <a:pt x="359" y="270"/>
                      <a:pt x="363" y="267"/>
                    </a:cubicBezTo>
                    <a:cubicBezTo>
                      <a:pt x="362" y="265"/>
                      <a:pt x="362" y="265"/>
                      <a:pt x="362" y="265"/>
                    </a:cubicBezTo>
                    <a:cubicBezTo>
                      <a:pt x="365" y="262"/>
                      <a:pt x="365" y="263"/>
                      <a:pt x="365" y="264"/>
                    </a:cubicBezTo>
                    <a:cubicBezTo>
                      <a:pt x="369" y="260"/>
                      <a:pt x="367" y="260"/>
                      <a:pt x="371" y="256"/>
                    </a:cubicBezTo>
                    <a:cubicBezTo>
                      <a:pt x="370" y="259"/>
                      <a:pt x="370" y="259"/>
                      <a:pt x="370" y="259"/>
                    </a:cubicBezTo>
                    <a:cubicBezTo>
                      <a:pt x="373" y="256"/>
                      <a:pt x="374" y="255"/>
                      <a:pt x="378" y="251"/>
                    </a:cubicBezTo>
                    <a:cubicBezTo>
                      <a:pt x="378" y="251"/>
                      <a:pt x="377" y="253"/>
                      <a:pt x="375" y="254"/>
                    </a:cubicBezTo>
                    <a:cubicBezTo>
                      <a:pt x="379" y="253"/>
                      <a:pt x="379" y="250"/>
                      <a:pt x="380" y="248"/>
                    </a:cubicBezTo>
                    <a:cubicBezTo>
                      <a:pt x="379" y="249"/>
                      <a:pt x="376" y="251"/>
                      <a:pt x="377" y="249"/>
                    </a:cubicBezTo>
                    <a:cubicBezTo>
                      <a:pt x="379" y="247"/>
                      <a:pt x="381" y="244"/>
                      <a:pt x="383" y="243"/>
                    </a:cubicBezTo>
                    <a:cubicBezTo>
                      <a:pt x="381" y="246"/>
                      <a:pt x="381" y="246"/>
                      <a:pt x="381" y="246"/>
                    </a:cubicBezTo>
                    <a:cubicBezTo>
                      <a:pt x="385" y="241"/>
                      <a:pt x="383" y="243"/>
                      <a:pt x="388" y="238"/>
                    </a:cubicBezTo>
                    <a:cubicBezTo>
                      <a:pt x="388" y="239"/>
                      <a:pt x="388" y="239"/>
                      <a:pt x="388" y="239"/>
                    </a:cubicBezTo>
                    <a:cubicBezTo>
                      <a:pt x="390" y="235"/>
                      <a:pt x="395" y="232"/>
                      <a:pt x="400" y="227"/>
                    </a:cubicBezTo>
                    <a:cubicBezTo>
                      <a:pt x="399" y="228"/>
                      <a:pt x="399" y="228"/>
                      <a:pt x="399" y="228"/>
                    </a:cubicBezTo>
                    <a:cubicBezTo>
                      <a:pt x="401" y="226"/>
                      <a:pt x="402" y="225"/>
                      <a:pt x="403" y="224"/>
                    </a:cubicBezTo>
                    <a:cubicBezTo>
                      <a:pt x="399" y="226"/>
                      <a:pt x="400" y="225"/>
                      <a:pt x="399" y="224"/>
                    </a:cubicBezTo>
                    <a:cubicBezTo>
                      <a:pt x="404" y="222"/>
                      <a:pt x="403" y="218"/>
                      <a:pt x="410" y="213"/>
                    </a:cubicBezTo>
                    <a:cubicBezTo>
                      <a:pt x="410" y="214"/>
                      <a:pt x="409" y="216"/>
                      <a:pt x="407" y="217"/>
                    </a:cubicBezTo>
                    <a:cubicBezTo>
                      <a:pt x="406" y="220"/>
                      <a:pt x="407" y="221"/>
                      <a:pt x="404" y="225"/>
                    </a:cubicBezTo>
                    <a:cubicBezTo>
                      <a:pt x="406" y="223"/>
                      <a:pt x="408" y="220"/>
                      <a:pt x="408" y="221"/>
                    </a:cubicBezTo>
                    <a:cubicBezTo>
                      <a:pt x="408" y="219"/>
                      <a:pt x="408" y="219"/>
                      <a:pt x="408" y="219"/>
                    </a:cubicBezTo>
                    <a:cubicBezTo>
                      <a:pt x="409" y="218"/>
                      <a:pt x="410" y="217"/>
                      <a:pt x="411" y="216"/>
                    </a:cubicBezTo>
                    <a:cubicBezTo>
                      <a:pt x="411" y="215"/>
                      <a:pt x="408" y="217"/>
                      <a:pt x="410" y="214"/>
                    </a:cubicBezTo>
                    <a:cubicBezTo>
                      <a:pt x="414" y="210"/>
                      <a:pt x="413" y="213"/>
                      <a:pt x="413" y="212"/>
                    </a:cubicBezTo>
                    <a:cubicBezTo>
                      <a:pt x="418" y="208"/>
                      <a:pt x="414" y="209"/>
                      <a:pt x="419" y="205"/>
                    </a:cubicBezTo>
                    <a:cubicBezTo>
                      <a:pt x="419" y="206"/>
                      <a:pt x="418" y="207"/>
                      <a:pt x="418" y="207"/>
                    </a:cubicBezTo>
                    <a:cubicBezTo>
                      <a:pt x="422" y="205"/>
                      <a:pt x="426" y="200"/>
                      <a:pt x="428" y="200"/>
                    </a:cubicBezTo>
                    <a:cubicBezTo>
                      <a:pt x="428" y="201"/>
                      <a:pt x="428" y="201"/>
                      <a:pt x="427" y="202"/>
                    </a:cubicBezTo>
                    <a:cubicBezTo>
                      <a:pt x="427" y="202"/>
                      <a:pt x="427" y="202"/>
                      <a:pt x="427" y="202"/>
                    </a:cubicBezTo>
                    <a:cubicBezTo>
                      <a:pt x="424" y="207"/>
                      <a:pt x="430" y="199"/>
                      <a:pt x="430" y="201"/>
                    </a:cubicBezTo>
                    <a:cubicBezTo>
                      <a:pt x="429" y="201"/>
                      <a:pt x="434" y="197"/>
                      <a:pt x="436" y="195"/>
                    </a:cubicBezTo>
                    <a:cubicBezTo>
                      <a:pt x="435" y="195"/>
                      <a:pt x="435" y="195"/>
                      <a:pt x="435" y="195"/>
                    </a:cubicBezTo>
                    <a:cubicBezTo>
                      <a:pt x="440" y="186"/>
                      <a:pt x="436" y="197"/>
                      <a:pt x="443" y="190"/>
                    </a:cubicBezTo>
                    <a:cubicBezTo>
                      <a:pt x="447" y="186"/>
                      <a:pt x="441" y="192"/>
                      <a:pt x="443" y="189"/>
                    </a:cubicBezTo>
                    <a:cubicBezTo>
                      <a:pt x="446" y="186"/>
                      <a:pt x="448" y="186"/>
                      <a:pt x="452" y="182"/>
                    </a:cubicBezTo>
                    <a:cubicBezTo>
                      <a:pt x="454" y="181"/>
                      <a:pt x="457" y="180"/>
                      <a:pt x="458" y="180"/>
                    </a:cubicBezTo>
                    <a:cubicBezTo>
                      <a:pt x="461" y="178"/>
                      <a:pt x="467" y="174"/>
                      <a:pt x="468" y="172"/>
                    </a:cubicBezTo>
                    <a:cubicBezTo>
                      <a:pt x="462" y="175"/>
                      <a:pt x="464" y="177"/>
                      <a:pt x="457" y="180"/>
                    </a:cubicBezTo>
                    <a:cubicBezTo>
                      <a:pt x="458" y="178"/>
                      <a:pt x="458" y="178"/>
                      <a:pt x="458" y="178"/>
                    </a:cubicBezTo>
                    <a:cubicBezTo>
                      <a:pt x="462" y="174"/>
                      <a:pt x="467" y="170"/>
                      <a:pt x="470" y="168"/>
                    </a:cubicBezTo>
                    <a:cubicBezTo>
                      <a:pt x="469" y="168"/>
                      <a:pt x="469" y="168"/>
                      <a:pt x="469" y="168"/>
                    </a:cubicBezTo>
                    <a:cubicBezTo>
                      <a:pt x="474" y="163"/>
                      <a:pt x="475" y="161"/>
                      <a:pt x="481" y="157"/>
                    </a:cubicBezTo>
                    <a:cubicBezTo>
                      <a:pt x="482" y="157"/>
                      <a:pt x="479" y="160"/>
                      <a:pt x="477" y="162"/>
                    </a:cubicBezTo>
                    <a:cubicBezTo>
                      <a:pt x="481" y="160"/>
                      <a:pt x="480" y="159"/>
                      <a:pt x="486" y="155"/>
                    </a:cubicBezTo>
                    <a:cubicBezTo>
                      <a:pt x="487" y="156"/>
                      <a:pt x="482" y="158"/>
                      <a:pt x="482" y="159"/>
                    </a:cubicBezTo>
                    <a:cubicBezTo>
                      <a:pt x="488" y="154"/>
                      <a:pt x="488" y="154"/>
                      <a:pt x="488" y="154"/>
                    </a:cubicBezTo>
                    <a:cubicBezTo>
                      <a:pt x="488" y="154"/>
                      <a:pt x="488" y="154"/>
                      <a:pt x="488" y="154"/>
                    </a:cubicBezTo>
                    <a:cubicBezTo>
                      <a:pt x="488" y="152"/>
                      <a:pt x="493" y="151"/>
                      <a:pt x="497" y="148"/>
                    </a:cubicBezTo>
                    <a:cubicBezTo>
                      <a:pt x="506" y="141"/>
                      <a:pt x="506" y="139"/>
                      <a:pt x="510" y="134"/>
                    </a:cubicBezTo>
                    <a:cubicBezTo>
                      <a:pt x="512" y="133"/>
                      <a:pt x="513" y="134"/>
                      <a:pt x="512" y="134"/>
                    </a:cubicBezTo>
                    <a:cubicBezTo>
                      <a:pt x="510" y="135"/>
                      <a:pt x="510" y="135"/>
                      <a:pt x="510" y="136"/>
                    </a:cubicBezTo>
                    <a:cubicBezTo>
                      <a:pt x="513" y="134"/>
                      <a:pt x="518" y="133"/>
                      <a:pt x="516" y="135"/>
                    </a:cubicBezTo>
                    <a:cubicBezTo>
                      <a:pt x="521" y="131"/>
                      <a:pt x="514" y="135"/>
                      <a:pt x="517" y="133"/>
                    </a:cubicBezTo>
                    <a:cubicBezTo>
                      <a:pt x="524" y="128"/>
                      <a:pt x="524" y="128"/>
                      <a:pt x="524" y="128"/>
                    </a:cubicBezTo>
                    <a:cubicBezTo>
                      <a:pt x="522" y="128"/>
                      <a:pt x="520" y="130"/>
                      <a:pt x="523" y="127"/>
                    </a:cubicBezTo>
                    <a:cubicBezTo>
                      <a:pt x="526" y="125"/>
                      <a:pt x="527" y="124"/>
                      <a:pt x="531" y="121"/>
                    </a:cubicBezTo>
                    <a:cubicBezTo>
                      <a:pt x="531" y="122"/>
                      <a:pt x="533" y="122"/>
                      <a:pt x="530" y="124"/>
                    </a:cubicBezTo>
                    <a:cubicBezTo>
                      <a:pt x="533" y="123"/>
                      <a:pt x="536" y="121"/>
                      <a:pt x="536" y="119"/>
                    </a:cubicBezTo>
                    <a:cubicBezTo>
                      <a:pt x="531" y="121"/>
                      <a:pt x="543" y="114"/>
                      <a:pt x="539" y="115"/>
                    </a:cubicBezTo>
                    <a:cubicBezTo>
                      <a:pt x="544" y="113"/>
                      <a:pt x="544" y="113"/>
                      <a:pt x="544" y="113"/>
                    </a:cubicBezTo>
                    <a:cubicBezTo>
                      <a:pt x="543" y="114"/>
                      <a:pt x="543" y="114"/>
                      <a:pt x="541" y="115"/>
                    </a:cubicBezTo>
                    <a:cubicBezTo>
                      <a:pt x="543" y="115"/>
                      <a:pt x="545" y="112"/>
                      <a:pt x="546" y="111"/>
                    </a:cubicBezTo>
                    <a:cubicBezTo>
                      <a:pt x="548" y="111"/>
                      <a:pt x="552" y="108"/>
                      <a:pt x="553" y="109"/>
                    </a:cubicBezTo>
                    <a:cubicBezTo>
                      <a:pt x="554" y="108"/>
                      <a:pt x="557" y="106"/>
                      <a:pt x="558" y="106"/>
                    </a:cubicBezTo>
                    <a:cubicBezTo>
                      <a:pt x="560" y="105"/>
                      <a:pt x="558" y="105"/>
                      <a:pt x="559" y="104"/>
                    </a:cubicBezTo>
                    <a:cubicBezTo>
                      <a:pt x="566" y="100"/>
                      <a:pt x="566" y="100"/>
                      <a:pt x="566" y="100"/>
                    </a:cubicBezTo>
                    <a:cubicBezTo>
                      <a:pt x="567" y="101"/>
                      <a:pt x="568" y="102"/>
                      <a:pt x="567" y="103"/>
                    </a:cubicBezTo>
                    <a:cubicBezTo>
                      <a:pt x="570" y="101"/>
                      <a:pt x="567" y="101"/>
                      <a:pt x="571" y="98"/>
                    </a:cubicBezTo>
                    <a:cubicBezTo>
                      <a:pt x="570" y="101"/>
                      <a:pt x="577" y="96"/>
                      <a:pt x="575" y="100"/>
                    </a:cubicBezTo>
                    <a:cubicBezTo>
                      <a:pt x="577" y="99"/>
                      <a:pt x="584" y="96"/>
                      <a:pt x="588" y="93"/>
                    </a:cubicBezTo>
                    <a:cubicBezTo>
                      <a:pt x="589" y="91"/>
                      <a:pt x="583" y="95"/>
                      <a:pt x="583" y="94"/>
                    </a:cubicBezTo>
                    <a:cubicBezTo>
                      <a:pt x="593" y="88"/>
                      <a:pt x="592" y="85"/>
                      <a:pt x="601" y="81"/>
                    </a:cubicBezTo>
                    <a:cubicBezTo>
                      <a:pt x="598" y="82"/>
                      <a:pt x="598" y="82"/>
                      <a:pt x="598" y="82"/>
                    </a:cubicBezTo>
                    <a:cubicBezTo>
                      <a:pt x="603" y="79"/>
                      <a:pt x="602" y="80"/>
                      <a:pt x="605" y="77"/>
                    </a:cubicBezTo>
                    <a:cubicBezTo>
                      <a:pt x="604" y="79"/>
                      <a:pt x="612" y="78"/>
                      <a:pt x="620" y="74"/>
                    </a:cubicBezTo>
                    <a:cubicBezTo>
                      <a:pt x="620" y="73"/>
                      <a:pt x="615" y="75"/>
                      <a:pt x="616" y="73"/>
                    </a:cubicBezTo>
                    <a:cubicBezTo>
                      <a:pt x="621" y="70"/>
                      <a:pt x="621" y="70"/>
                      <a:pt x="621" y="70"/>
                    </a:cubicBezTo>
                    <a:cubicBezTo>
                      <a:pt x="622" y="70"/>
                      <a:pt x="621" y="71"/>
                      <a:pt x="620" y="71"/>
                    </a:cubicBezTo>
                    <a:cubicBezTo>
                      <a:pt x="625" y="69"/>
                      <a:pt x="630" y="69"/>
                      <a:pt x="631" y="67"/>
                    </a:cubicBezTo>
                    <a:cubicBezTo>
                      <a:pt x="637" y="67"/>
                      <a:pt x="637" y="67"/>
                      <a:pt x="637" y="67"/>
                    </a:cubicBezTo>
                    <a:cubicBezTo>
                      <a:pt x="634" y="67"/>
                      <a:pt x="634" y="67"/>
                      <a:pt x="634" y="67"/>
                    </a:cubicBezTo>
                    <a:cubicBezTo>
                      <a:pt x="635" y="66"/>
                      <a:pt x="640" y="63"/>
                      <a:pt x="641" y="62"/>
                    </a:cubicBezTo>
                    <a:cubicBezTo>
                      <a:pt x="646" y="59"/>
                      <a:pt x="649" y="59"/>
                      <a:pt x="652" y="59"/>
                    </a:cubicBezTo>
                    <a:cubicBezTo>
                      <a:pt x="651" y="58"/>
                      <a:pt x="648" y="58"/>
                      <a:pt x="652" y="56"/>
                    </a:cubicBezTo>
                    <a:cubicBezTo>
                      <a:pt x="653" y="58"/>
                      <a:pt x="662" y="53"/>
                      <a:pt x="662" y="54"/>
                    </a:cubicBezTo>
                    <a:cubicBezTo>
                      <a:pt x="664" y="54"/>
                      <a:pt x="668" y="53"/>
                      <a:pt x="667" y="52"/>
                    </a:cubicBezTo>
                    <a:cubicBezTo>
                      <a:pt x="668" y="54"/>
                      <a:pt x="668" y="54"/>
                      <a:pt x="668" y="54"/>
                    </a:cubicBezTo>
                    <a:cubicBezTo>
                      <a:pt x="667" y="52"/>
                      <a:pt x="674" y="49"/>
                      <a:pt x="679" y="47"/>
                    </a:cubicBezTo>
                    <a:cubicBezTo>
                      <a:pt x="679" y="50"/>
                      <a:pt x="684" y="45"/>
                      <a:pt x="688" y="46"/>
                    </a:cubicBezTo>
                    <a:cubicBezTo>
                      <a:pt x="688" y="44"/>
                      <a:pt x="696" y="43"/>
                      <a:pt x="697" y="41"/>
                    </a:cubicBezTo>
                    <a:cubicBezTo>
                      <a:pt x="701" y="39"/>
                      <a:pt x="701" y="41"/>
                      <a:pt x="702" y="41"/>
                    </a:cubicBezTo>
                    <a:cubicBezTo>
                      <a:pt x="704" y="40"/>
                      <a:pt x="704" y="40"/>
                      <a:pt x="704" y="40"/>
                    </a:cubicBezTo>
                    <a:cubicBezTo>
                      <a:pt x="706" y="40"/>
                      <a:pt x="713" y="38"/>
                      <a:pt x="718" y="37"/>
                    </a:cubicBezTo>
                    <a:cubicBezTo>
                      <a:pt x="722" y="35"/>
                      <a:pt x="722" y="35"/>
                      <a:pt x="722" y="35"/>
                    </a:cubicBezTo>
                    <a:cubicBezTo>
                      <a:pt x="723" y="35"/>
                      <a:pt x="723" y="35"/>
                      <a:pt x="723" y="35"/>
                    </a:cubicBezTo>
                    <a:cubicBezTo>
                      <a:pt x="724" y="34"/>
                      <a:pt x="727" y="33"/>
                      <a:pt x="725" y="33"/>
                    </a:cubicBezTo>
                    <a:cubicBezTo>
                      <a:pt x="727" y="33"/>
                      <a:pt x="727" y="33"/>
                      <a:pt x="727" y="33"/>
                    </a:cubicBezTo>
                    <a:cubicBezTo>
                      <a:pt x="727" y="31"/>
                      <a:pt x="730" y="31"/>
                      <a:pt x="735" y="29"/>
                    </a:cubicBezTo>
                    <a:cubicBezTo>
                      <a:pt x="736" y="29"/>
                      <a:pt x="736" y="30"/>
                      <a:pt x="735" y="30"/>
                    </a:cubicBezTo>
                    <a:cubicBezTo>
                      <a:pt x="737" y="30"/>
                      <a:pt x="736" y="31"/>
                      <a:pt x="738" y="31"/>
                    </a:cubicBezTo>
                    <a:cubicBezTo>
                      <a:pt x="736" y="31"/>
                      <a:pt x="745" y="26"/>
                      <a:pt x="739" y="27"/>
                    </a:cubicBezTo>
                    <a:cubicBezTo>
                      <a:pt x="738" y="26"/>
                      <a:pt x="741" y="25"/>
                      <a:pt x="744" y="24"/>
                    </a:cubicBezTo>
                    <a:cubicBezTo>
                      <a:pt x="745" y="26"/>
                      <a:pt x="745" y="26"/>
                      <a:pt x="745" y="26"/>
                    </a:cubicBezTo>
                    <a:cubicBezTo>
                      <a:pt x="748" y="23"/>
                      <a:pt x="748" y="23"/>
                      <a:pt x="748" y="23"/>
                    </a:cubicBezTo>
                    <a:cubicBezTo>
                      <a:pt x="751" y="22"/>
                      <a:pt x="753" y="23"/>
                      <a:pt x="756" y="22"/>
                    </a:cubicBezTo>
                    <a:cubicBezTo>
                      <a:pt x="753" y="23"/>
                      <a:pt x="750" y="27"/>
                      <a:pt x="758" y="25"/>
                    </a:cubicBezTo>
                    <a:cubicBezTo>
                      <a:pt x="754" y="26"/>
                      <a:pt x="752" y="28"/>
                      <a:pt x="750" y="28"/>
                    </a:cubicBezTo>
                    <a:cubicBezTo>
                      <a:pt x="752" y="28"/>
                      <a:pt x="752" y="28"/>
                      <a:pt x="750" y="29"/>
                    </a:cubicBezTo>
                    <a:cubicBezTo>
                      <a:pt x="756" y="27"/>
                      <a:pt x="752" y="28"/>
                      <a:pt x="758" y="26"/>
                    </a:cubicBezTo>
                    <a:cubicBezTo>
                      <a:pt x="758" y="28"/>
                      <a:pt x="759" y="28"/>
                      <a:pt x="764" y="27"/>
                    </a:cubicBezTo>
                    <a:cubicBezTo>
                      <a:pt x="760" y="27"/>
                      <a:pt x="760" y="27"/>
                      <a:pt x="760" y="27"/>
                    </a:cubicBezTo>
                    <a:cubicBezTo>
                      <a:pt x="761" y="27"/>
                      <a:pt x="761" y="27"/>
                      <a:pt x="761" y="26"/>
                    </a:cubicBezTo>
                    <a:cubicBezTo>
                      <a:pt x="760" y="27"/>
                      <a:pt x="759" y="26"/>
                      <a:pt x="759" y="26"/>
                    </a:cubicBezTo>
                    <a:cubicBezTo>
                      <a:pt x="760" y="26"/>
                      <a:pt x="765" y="23"/>
                      <a:pt x="766" y="23"/>
                    </a:cubicBezTo>
                    <a:cubicBezTo>
                      <a:pt x="760" y="22"/>
                      <a:pt x="776" y="19"/>
                      <a:pt x="772" y="19"/>
                    </a:cubicBezTo>
                    <a:cubicBezTo>
                      <a:pt x="773" y="18"/>
                      <a:pt x="777" y="17"/>
                      <a:pt x="777" y="18"/>
                    </a:cubicBezTo>
                    <a:cubicBezTo>
                      <a:pt x="772" y="20"/>
                      <a:pt x="781" y="19"/>
                      <a:pt x="781" y="20"/>
                    </a:cubicBezTo>
                    <a:cubicBezTo>
                      <a:pt x="782" y="19"/>
                      <a:pt x="777" y="20"/>
                      <a:pt x="779" y="19"/>
                    </a:cubicBezTo>
                    <a:cubicBezTo>
                      <a:pt x="782" y="18"/>
                      <a:pt x="784" y="19"/>
                      <a:pt x="786" y="19"/>
                    </a:cubicBezTo>
                    <a:cubicBezTo>
                      <a:pt x="785" y="19"/>
                      <a:pt x="785" y="19"/>
                      <a:pt x="785" y="19"/>
                    </a:cubicBezTo>
                    <a:cubicBezTo>
                      <a:pt x="789" y="19"/>
                      <a:pt x="789" y="19"/>
                      <a:pt x="789" y="19"/>
                    </a:cubicBezTo>
                    <a:cubicBezTo>
                      <a:pt x="790" y="18"/>
                      <a:pt x="785" y="19"/>
                      <a:pt x="789" y="17"/>
                    </a:cubicBezTo>
                    <a:cubicBezTo>
                      <a:pt x="790" y="18"/>
                      <a:pt x="794" y="16"/>
                      <a:pt x="794" y="17"/>
                    </a:cubicBezTo>
                    <a:cubicBezTo>
                      <a:pt x="792" y="18"/>
                      <a:pt x="794" y="19"/>
                      <a:pt x="790" y="20"/>
                    </a:cubicBezTo>
                    <a:cubicBezTo>
                      <a:pt x="793" y="20"/>
                      <a:pt x="802" y="18"/>
                      <a:pt x="798" y="17"/>
                    </a:cubicBezTo>
                    <a:cubicBezTo>
                      <a:pt x="802" y="17"/>
                      <a:pt x="802" y="17"/>
                      <a:pt x="802" y="17"/>
                    </a:cubicBezTo>
                    <a:cubicBezTo>
                      <a:pt x="800" y="16"/>
                      <a:pt x="793" y="16"/>
                      <a:pt x="800" y="15"/>
                    </a:cubicBezTo>
                    <a:cubicBezTo>
                      <a:pt x="800" y="15"/>
                      <a:pt x="800" y="15"/>
                      <a:pt x="800" y="15"/>
                    </a:cubicBezTo>
                    <a:cubicBezTo>
                      <a:pt x="805" y="13"/>
                      <a:pt x="805" y="13"/>
                      <a:pt x="805" y="13"/>
                    </a:cubicBezTo>
                    <a:cubicBezTo>
                      <a:pt x="807" y="14"/>
                      <a:pt x="807" y="14"/>
                      <a:pt x="807" y="14"/>
                    </a:cubicBezTo>
                    <a:cubicBezTo>
                      <a:pt x="807" y="13"/>
                      <a:pt x="808" y="13"/>
                      <a:pt x="810" y="13"/>
                    </a:cubicBezTo>
                    <a:cubicBezTo>
                      <a:pt x="810" y="13"/>
                      <a:pt x="812" y="13"/>
                      <a:pt x="812" y="14"/>
                    </a:cubicBezTo>
                    <a:cubicBezTo>
                      <a:pt x="817" y="13"/>
                      <a:pt x="817" y="12"/>
                      <a:pt x="817" y="12"/>
                    </a:cubicBezTo>
                    <a:cubicBezTo>
                      <a:pt x="820" y="11"/>
                      <a:pt x="821" y="11"/>
                      <a:pt x="820" y="12"/>
                    </a:cubicBezTo>
                    <a:cubicBezTo>
                      <a:pt x="824" y="12"/>
                      <a:pt x="831" y="11"/>
                      <a:pt x="834" y="11"/>
                    </a:cubicBezTo>
                    <a:cubicBezTo>
                      <a:pt x="839" y="10"/>
                      <a:pt x="833" y="11"/>
                      <a:pt x="836" y="10"/>
                    </a:cubicBezTo>
                    <a:cubicBezTo>
                      <a:pt x="841" y="12"/>
                      <a:pt x="854" y="9"/>
                      <a:pt x="863" y="8"/>
                    </a:cubicBezTo>
                    <a:cubicBezTo>
                      <a:pt x="860" y="6"/>
                      <a:pt x="865" y="7"/>
                      <a:pt x="867" y="5"/>
                    </a:cubicBezTo>
                    <a:cubicBezTo>
                      <a:pt x="865" y="6"/>
                      <a:pt x="875" y="7"/>
                      <a:pt x="868" y="8"/>
                    </a:cubicBezTo>
                    <a:cubicBezTo>
                      <a:pt x="872" y="7"/>
                      <a:pt x="872" y="7"/>
                      <a:pt x="872" y="7"/>
                    </a:cubicBezTo>
                    <a:cubicBezTo>
                      <a:pt x="876" y="8"/>
                      <a:pt x="865" y="9"/>
                      <a:pt x="870" y="10"/>
                    </a:cubicBezTo>
                    <a:cubicBezTo>
                      <a:pt x="875" y="9"/>
                      <a:pt x="878" y="7"/>
                      <a:pt x="884" y="7"/>
                    </a:cubicBezTo>
                    <a:cubicBezTo>
                      <a:pt x="882" y="9"/>
                      <a:pt x="889" y="7"/>
                      <a:pt x="888" y="9"/>
                    </a:cubicBezTo>
                    <a:cubicBezTo>
                      <a:pt x="887" y="9"/>
                      <a:pt x="885" y="9"/>
                      <a:pt x="883" y="9"/>
                    </a:cubicBezTo>
                    <a:cubicBezTo>
                      <a:pt x="884" y="9"/>
                      <a:pt x="884" y="9"/>
                      <a:pt x="884" y="9"/>
                    </a:cubicBezTo>
                    <a:cubicBezTo>
                      <a:pt x="896" y="9"/>
                      <a:pt x="887" y="7"/>
                      <a:pt x="894" y="6"/>
                    </a:cubicBezTo>
                    <a:cubicBezTo>
                      <a:pt x="901" y="6"/>
                      <a:pt x="899" y="7"/>
                      <a:pt x="900" y="8"/>
                    </a:cubicBezTo>
                    <a:cubicBezTo>
                      <a:pt x="901" y="8"/>
                      <a:pt x="904" y="8"/>
                      <a:pt x="906" y="8"/>
                    </a:cubicBezTo>
                    <a:cubicBezTo>
                      <a:pt x="902" y="9"/>
                      <a:pt x="898" y="7"/>
                      <a:pt x="900" y="6"/>
                    </a:cubicBezTo>
                    <a:cubicBezTo>
                      <a:pt x="903" y="7"/>
                      <a:pt x="911" y="6"/>
                      <a:pt x="913" y="5"/>
                    </a:cubicBezTo>
                    <a:cubicBezTo>
                      <a:pt x="902" y="3"/>
                      <a:pt x="906" y="5"/>
                      <a:pt x="896" y="3"/>
                    </a:cubicBezTo>
                    <a:cubicBezTo>
                      <a:pt x="895" y="4"/>
                      <a:pt x="895" y="5"/>
                      <a:pt x="889" y="5"/>
                    </a:cubicBezTo>
                    <a:cubicBezTo>
                      <a:pt x="893" y="4"/>
                      <a:pt x="889" y="4"/>
                      <a:pt x="888" y="4"/>
                    </a:cubicBezTo>
                    <a:cubicBezTo>
                      <a:pt x="889" y="5"/>
                      <a:pt x="884" y="4"/>
                      <a:pt x="882" y="5"/>
                    </a:cubicBezTo>
                    <a:cubicBezTo>
                      <a:pt x="880" y="4"/>
                      <a:pt x="885" y="2"/>
                      <a:pt x="880" y="2"/>
                    </a:cubicBezTo>
                    <a:cubicBezTo>
                      <a:pt x="879" y="5"/>
                      <a:pt x="879" y="5"/>
                      <a:pt x="879" y="5"/>
                    </a:cubicBezTo>
                    <a:cubicBezTo>
                      <a:pt x="876" y="4"/>
                      <a:pt x="879" y="3"/>
                      <a:pt x="875" y="4"/>
                    </a:cubicBezTo>
                    <a:cubicBezTo>
                      <a:pt x="877" y="2"/>
                      <a:pt x="874" y="2"/>
                      <a:pt x="880" y="1"/>
                    </a:cubicBezTo>
                    <a:cubicBezTo>
                      <a:pt x="872" y="0"/>
                      <a:pt x="868" y="3"/>
                      <a:pt x="862" y="4"/>
                    </a:cubicBezTo>
                    <a:cubicBezTo>
                      <a:pt x="863" y="4"/>
                      <a:pt x="863" y="4"/>
                      <a:pt x="864" y="4"/>
                    </a:cubicBezTo>
                    <a:cubicBezTo>
                      <a:pt x="862" y="4"/>
                      <a:pt x="860" y="4"/>
                      <a:pt x="858" y="5"/>
                    </a:cubicBezTo>
                    <a:cubicBezTo>
                      <a:pt x="854" y="4"/>
                      <a:pt x="861" y="3"/>
                      <a:pt x="860" y="3"/>
                    </a:cubicBezTo>
                    <a:cubicBezTo>
                      <a:pt x="854" y="3"/>
                      <a:pt x="854" y="3"/>
                      <a:pt x="854" y="3"/>
                    </a:cubicBezTo>
                    <a:cubicBezTo>
                      <a:pt x="853" y="3"/>
                      <a:pt x="853" y="3"/>
                      <a:pt x="853" y="3"/>
                    </a:cubicBezTo>
                    <a:cubicBezTo>
                      <a:pt x="852" y="4"/>
                      <a:pt x="850" y="4"/>
                      <a:pt x="850" y="4"/>
                    </a:cubicBezTo>
                    <a:cubicBezTo>
                      <a:pt x="851" y="3"/>
                      <a:pt x="852" y="2"/>
                      <a:pt x="853" y="1"/>
                    </a:cubicBezTo>
                    <a:cubicBezTo>
                      <a:pt x="847" y="3"/>
                      <a:pt x="847" y="3"/>
                      <a:pt x="847" y="3"/>
                    </a:cubicBezTo>
                    <a:cubicBezTo>
                      <a:pt x="847" y="3"/>
                      <a:pt x="841" y="3"/>
                      <a:pt x="846" y="2"/>
                    </a:cubicBezTo>
                    <a:cubicBezTo>
                      <a:pt x="836" y="3"/>
                      <a:pt x="836" y="3"/>
                      <a:pt x="836" y="3"/>
                    </a:cubicBezTo>
                    <a:cubicBezTo>
                      <a:pt x="835" y="2"/>
                      <a:pt x="835" y="2"/>
                      <a:pt x="835" y="2"/>
                    </a:cubicBezTo>
                    <a:cubicBezTo>
                      <a:pt x="832" y="2"/>
                      <a:pt x="832" y="3"/>
                      <a:pt x="835" y="2"/>
                    </a:cubicBezTo>
                    <a:cubicBezTo>
                      <a:pt x="832" y="2"/>
                      <a:pt x="820" y="7"/>
                      <a:pt x="821" y="4"/>
                    </a:cubicBezTo>
                    <a:cubicBezTo>
                      <a:pt x="814" y="6"/>
                      <a:pt x="811" y="6"/>
                      <a:pt x="801" y="8"/>
                    </a:cubicBezTo>
                    <a:cubicBezTo>
                      <a:pt x="808" y="6"/>
                      <a:pt x="793" y="8"/>
                      <a:pt x="800" y="6"/>
                    </a:cubicBezTo>
                    <a:cubicBezTo>
                      <a:pt x="796" y="6"/>
                      <a:pt x="795" y="8"/>
                      <a:pt x="791" y="9"/>
                    </a:cubicBezTo>
                    <a:cubicBezTo>
                      <a:pt x="788" y="9"/>
                      <a:pt x="789" y="7"/>
                      <a:pt x="793" y="6"/>
                    </a:cubicBezTo>
                    <a:cubicBezTo>
                      <a:pt x="789" y="7"/>
                      <a:pt x="789" y="7"/>
                      <a:pt x="789" y="7"/>
                    </a:cubicBezTo>
                    <a:cubicBezTo>
                      <a:pt x="789" y="7"/>
                      <a:pt x="789" y="7"/>
                      <a:pt x="789" y="7"/>
                    </a:cubicBezTo>
                    <a:cubicBezTo>
                      <a:pt x="785" y="9"/>
                      <a:pt x="785" y="9"/>
                      <a:pt x="785" y="9"/>
                    </a:cubicBezTo>
                    <a:cubicBezTo>
                      <a:pt x="781" y="9"/>
                      <a:pt x="784" y="7"/>
                      <a:pt x="780" y="8"/>
                    </a:cubicBezTo>
                    <a:cubicBezTo>
                      <a:pt x="779" y="9"/>
                      <a:pt x="779" y="9"/>
                      <a:pt x="779" y="9"/>
                    </a:cubicBezTo>
                    <a:cubicBezTo>
                      <a:pt x="776" y="9"/>
                      <a:pt x="776" y="9"/>
                      <a:pt x="776" y="9"/>
                    </a:cubicBezTo>
                    <a:cubicBezTo>
                      <a:pt x="777" y="9"/>
                      <a:pt x="775" y="10"/>
                      <a:pt x="772" y="11"/>
                    </a:cubicBezTo>
                    <a:cubicBezTo>
                      <a:pt x="772" y="11"/>
                      <a:pt x="772" y="11"/>
                      <a:pt x="772" y="11"/>
                    </a:cubicBezTo>
                    <a:cubicBezTo>
                      <a:pt x="769" y="12"/>
                      <a:pt x="769" y="12"/>
                      <a:pt x="769" y="12"/>
                    </a:cubicBezTo>
                    <a:cubicBezTo>
                      <a:pt x="772" y="10"/>
                      <a:pt x="765" y="12"/>
                      <a:pt x="767" y="11"/>
                    </a:cubicBezTo>
                    <a:cubicBezTo>
                      <a:pt x="764" y="11"/>
                      <a:pt x="764" y="11"/>
                      <a:pt x="758" y="13"/>
                    </a:cubicBezTo>
                    <a:cubicBezTo>
                      <a:pt x="759" y="14"/>
                      <a:pt x="759" y="14"/>
                      <a:pt x="759" y="14"/>
                    </a:cubicBezTo>
                    <a:cubicBezTo>
                      <a:pt x="752" y="16"/>
                      <a:pt x="759" y="12"/>
                      <a:pt x="753" y="14"/>
                    </a:cubicBezTo>
                    <a:cubicBezTo>
                      <a:pt x="753" y="14"/>
                      <a:pt x="753" y="14"/>
                      <a:pt x="753" y="14"/>
                    </a:cubicBezTo>
                    <a:cubicBezTo>
                      <a:pt x="745" y="15"/>
                      <a:pt x="740" y="19"/>
                      <a:pt x="733" y="19"/>
                    </a:cubicBezTo>
                    <a:cubicBezTo>
                      <a:pt x="737" y="18"/>
                      <a:pt x="735" y="17"/>
                      <a:pt x="735" y="18"/>
                    </a:cubicBezTo>
                    <a:cubicBezTo>
                      <a:pt x="730" y="19"/>
                      <a:pt x="722" y="22"/>
                      <a:pt x="716" y="24"/>
                    </a:cubicBezTo>
                    <a:cubicBezTo>
                      <a:pt x="714" y="24"/>
                      <a:pt x="713" y="23"/>
                      <a:pt x="708" y="24"/>
                    </a:cubicBezTo>
                    <a:cubicBezTo>
                      <a:pt x="704" y="26"/>
                      <a:pt x="703" y="26"/>
                      <a:pt x="702" y="27"/>
                    </a:cubicBezTo>
                    <a:cubicBezTo>
                      <a:pt x="698" y="28"/>
                      <a:pt x="691" y="31"/>
                      <a:pt x="690" y="30"/>
                    </a:cubicBezTo>
                    <a:cubicBezTo>
                      <a:pt x="690" y="31"/>
                      <a:pt x="687" y="31"/>
                      <a:pt x="685" y="33"/>
                    </a:cubicBezTo>
                    <a:cubicBezTo>
                      <a:pt x="684" y="32"/>
                      <a:pt x="684" y="32"/>
                      <a:pt x="684" y="32"/>
                    </a:cubicBezTo>
                    <a:cubicBezTo>
                      <a:pt x="685" y="33"/>
                      <a:pt x="685" y="33"/>
                      <a:pt x="685" y="33"/>
                    </a:cubicBezTo>
                    <a:cubicBezTo>
                      <a:pt x="677" y="33"/>
                      <a:pt x="674" y="38"/>
                      <a:pt x="666" y="39"/>
                    </a:cubicBezTo>
                    <a:cubicBezTo>
                      <a:pt x="667" y="39"/>
                      <a:pt x="667" y="39"/>
                      <a:pt x="667" y="39"/>
                    </a:cubicBezTo>
                    <a:cubicBezTo>
                      <a:pt x="665" y="40"/>
                      <a:pt x="665" y="40"/>
                      <a:pt x="665" y="40"/>
                    </a:cubicBezTo>
                    <a:cubicBezTo>
                      <a:pt x="664" y="40"/>
                      <a:pt x="665" y="39"/>
                      <a:pt x="665" y="38"/>
                    </a:cubicBezTo>
                    <a:cubicBezTo>
                      <a:pt x="661" y="40"/>
                      <a:pt x="656" y="42"/>
                      <a:pt x="652" y="43"/>
                    </a:cubicBezTo>
                    <a:cubicBezTo>
                      <a:pt x="654" y="43"/>
                      <a:pt x="654" y="43"/>
                      <a:pt x="654" y="43"/>
                    </a:cubicBezTo>
                    <a:cubicBezTo>
                      <a:pt x="652" y="44"/>
                      <a:pt x="650" y="46"/>
                      <a:pt x="647" y="47"/>
                    </a:cubicBezTo>
                    <a:cubicBezTo>
                      <a:pt x="651" y="43"/>
                      <a:pt x="642" y="48"/>
                      <a:pt x="641" y="48"/>
                    </a:cubicBezTo>
                    <a:cubicBezTo>
                      <a:pt x="644" y="46"/>
                      <a:pt x="644" y="46"/>
                      <a:pt x="644" y="46"/>
                    </a:cubicBezTo>
                    <a:cubicBezTo>
                      <a:pt x="640" y="48"/>
                      <a:pt x="640" y="48"/>
                      <a:pt x="641" y="49"/>
                    </a:cubicBezTo>
                    <a:cubicBezTo>
                      <a:pt x="636" y="51"/>
                      <a:pt x="636" y="48"/>
                      <a:pt x="632" y="51"/>
                    </a:cubicBezTo>
                    <a:cubicBezTo>
                      <a:pt x="635" y="50"/>
                      <a:pt x="635" y="50"/>
                      <a:pt x="635" y="50"/>
                    </a:cubicBezTo>
                    <a:cubicBezTo>
                      <a:pt x="637" y="50"/>
                      <a:pt x="635" y="52"/>
                      <a:pt x="632" y="53"/>
                    </a:cubicBezTo>
                    <a:cubicBezTo>
                      <a:pt x="632" y="53"/>
                      <a:pt x="630" y="53"/>
                      <a:pt x="632" y="52"/>
                    </a:cubicBezTo>
                    <a:cubicBezTo>
                      <a:pt x="628" y="54"/>
                      <a:pt x="622" y="57"/>
                      <a:pt x="620" y="58"/>
                    </a:cubicBezTo>
                    <a:cubicBezTo>
                      <a:pt x="618" y="58"/>
                      <a:pt x="618" y="57"/>
                      <a:pt x="619" y="57"/>
                    </a:cubicBezTo>
                    <a:cubicBezTo>
                      <a:pt x="611" y="61"/>
                      <a:pt x="616" y="58"/>
                      <a:pt x="608" y="63"/>
                    </a:cubicBezTo>
                    <a:cubicBezTo>
                      <a:pt x="607" y="62"/>
                      <a:pt x="607" y="62"/>
                      <a:pt x="607" y="62"/>
                    </a:cubicBezTo>
                    <a:cubicBezTo>
                      <a:pt x="605" y="64"/>
                      <a:pt x="605" y="64"/>
                      <a:pt x="605" y="64"/>
                    </a:cubicBezTo>
                    <a:cubicBezTo>
                      <a:pt x="600" y="65"/>
                      <a:pt x="600" y="65"/>
                      <a:pt x="600" y="65"/>
                    </a:cubicBezTo>
                    <a:cubicBezTo>
                      <a:pt x="602" y="65"/>
                      <a:pt x="602" y="65"/>
                      <a:pt x="602" y="65"/>
                    </a:cubicBezTo>
                    <a:cubicBezTo>
                      <a:pt x="599" y="67"/>
                      <a:pt x="598" y="68"/>
                      <a:pt x="595" y="69"/>
                    </a:cubicBezTo>
                    <a:cubicBezTo>
                      <a:pt x="595" y="68"/>
                      <a:pt x="595" y="68"/>
                      <a:pt x="595" y="68"/>
                    </a:cubicBezTo>
                    <a:cubicBezTo>
                      <a:pt x="588" y="72"/>
                      <a:pt x="586" y="71"/>
                      <a:pt x="579" y="76"/>
                    </a:cubicBezTo>
                    <a:cubicBezTo>
                      <a:pt x="579" y="76"/>
                      <a:pt x="580" y="75"/>
                      <a:pt x="580" y="74"/>
                    </a:cubicBezTo>
                    <a:cubicBezTo>
                      <a:pt x="574" y="79"/>
                      <a:pt x="575" y="76"/>
                      <a:pt x="569" y="81"/>
                    </a:cubicBezTo>
                    <a:cubicBezTo>
                      <a:pt x="569" y="80"/>
                      <a:pt x="568" y="80"/>
                      <a:pt x="568" y="80"/>
                    </a:cubicBezTo>
                    <a:cubicBezTo>
                      <a:pt x="565" y="82"/>
                      <a:pt x="565" y="82"/>
                      <a:pt x="565" y="82"/>
                    </a:cubicBezTo>
                    <a:cubicBezTo>
                      <a:pt x="565" y="81"/>
                      <a:pt x="565" y="81"/>
                      <a:pt x="565" y="81"/>
                    </a:cubicBezTo>
                    <a:cubicBezTo>
                      <a:pt x="563" y="84"/>
                      <a:pt x="563" y="84"/>
                      <a:pt x="563" y="84"/>
                    </a:cubicBezTo>
                    <a:cubicBezTo>
                      <a:pt x="561" y="84"/>
                      <a:pt x="561" y="84"/>
                      <a:pt x="561" y="84"/>
                    </a:cubicBezTo>
                    <a:cubicBezTo>
                      <a:pt x="560" y="85"/>
                      <a:pt x="560" y="85"/>
                      <a:pt x="560" y="85"/>
                    </a:cubicBezTo>
                    <a:cubicBezTo>
                      <a:pt x="556" y="85"/>
                      <a:pt x="552" y="89"/>
                      <a:pt x="547" y="90"/>
                    </a:cubicBezTo>
                    <a:cubicBezTo>
                      <a:pt x="548" y="91"/>
                      <a:pt x="548" y="91"/>
                      <a:pt x="548" y="91"/>
                    </a:cubicBezTo>
                    <a:cubicBezTo>
                      <a:pt x="539" y="100"/>
                      <a:pt x="522" y="104"/>
                      <a:pt x="510" y="114"/>
                    </a:cubicBezTo>
                    <a:cubicBezTo>
                      <a:pt x="510" y="113"/>
                      <a:pt x="510" y="113"/>
                      <a:pt x="510" y="113"/>
                    </a:cubicBezTo>
                    <a:cubicBezTo>
                      <a:pt x="505" y="118"/>
                      <a:pt x="505" y="118"/>
                      <a:pt x="505" y="118"/>
                    </a:cubicBezTo>
                    <a:cubicBezTo>
                      <a:pt x="502" y="119"/>
                      <a:pt x="507" y="116"/>
                      <a:pt x="505" y="116"/>
                    </a:cubicBezTo>
                    <a:cubicBezTo>
                      <a:pt x="500" y="120"/>
                      <a:pt x="504" y="119"/>
                      <a:pt x="498" y="123"/>
                    </a:cubicBezTo>
                    <a:cubicBezTo>
                      <a:pt x="494" y="125"/>
                      <a:pt x="498" y="122"/>
                      <a:pt x="500" y="120"/>
                    </a:cubicBezTo>
                    <a:cubicBezTo>
                      <a:pt x="494" y="125"/>
                      <a:pt x="485" y="132"/>
                      <a:pt x="481" y="134"/>
                    </a:cubicBezTo>
                    <a:cubicBezTo>
                      <a:pt x="481" y="135"/>
                      <a:pt x="480" y="135"/>
                      <a:pt x="481" y="135"/>
                    </a:cubicBezTo>
                    <a:cubicBezTo>
                      <a:pt x="477" y="138"/>
                      <a:pt x="472" y="142"/>
                      <a:pt x="467" y="145"/>
                    </a:cubicBezTo>
                    <a:cubicBezTo>
                      <a:pt x="467" y="144"/>
                      <a:pt x="468" y="143"/>
                      <a:pt x="469" y="143"/>
                    </a:cubicBezTo>
                    <a:cubicBezTo>
                      <a:pt x="467" y="144"/>
                      <a:pt x="465" y="145"/>
                      <a:pt x="464" y="146"/>
                    </a:cubicBezTo>
                    <a:cubicBezTo>
                      <a:pt x="465" y="144"/>
                      <a:pt x="465" y="144"/>
                      <a:pt x="465" y="144"/>
                    </a:cubicBezTo>
                    <a:cubicBezTo>
                      <a:pt x="462" y="147"/>
                      <a:pt x="456" y="152"/>
                      <a:pt x="454" y="152"/>
                    </a:cubicBezTo>
                    <a:cubicBezTo>
                      <a:pt x="455" y="152"/>
                      <a:pt x="455" y="153"/>
                      <a:pt x="453" y="155"/>
                    </a:cubicBezTo>
                    <a:cubicBezTo>
                      <a:pt x="450" y="155"/>
                      <a:pt x="445" y="162"/>
                      <a:pt x="440" y="165"/>
                    </a:cubicBezTo>
                    <a:cubicBezTo>
                      <a:pt x="440" y="164"/>
                      <a:pt x="444" y="161"/>
                      <a:pt x="443" y="162"/>
                    </a:cubicBezTo>
                    <a:cubicBezTo>
                      <a:pt x="440" y="163"/>
                      <a:pt x="439" y="166"/>
                      <a:pt x="437" y="168"/>
                    </a:cubicBezTo>
                    <a:cubicBezTo>
                      <a:pt x="437" y="167"/>
                      <a:pt x="437" y="167"/>
                      <a:pt x="437" y="167"/>
                    </a:cubicBezTo>
                    <a:cubicBezTo>
                      <a:pt x="427" y="176"/>
                      <a:pt x="427" y="176"/>
                      <a:pt x="427" y="176"/>
                    </a:cubicBezTo>
                    <a:cubicBezTo>
                      <a:pt x="425" y="176"/>
                      <a:pt x="418" y="184"/>
                      <a:pt x="418" y="183"/>
                    </a:cubicBezTo>
                    <a:cubicBezTo>
                      <a:pt x="414" y="186"/>
                      <a:pt x="421" y="181"/>
                      <a:pt x="417" y="185"/>
                    </a:cubicBezTo>
                    <a:cubicBezTo>
                      <a:pt x="415" y="185"/>
                      <a:pt x="413" y="189"/>
                      <a:pt x="412" y="188"/>
                    </a:cubicBezTo>
                    <a:cubicBezTo>
                      <a:pt x="413" y="187"/>
                      <a:pt x="413" y="187"/>
                      <a:pt x="413" y="187"/>
                    </a:cubicBezTo>
                    <a:cubicBezTo>
                      <a:pt x="410" y="190"/>
                      <a:pt x="410" y="190"/>
                      <a:pt x="410" y="190"/>
                    </a:cubicBezTo>
                    <a:cubicBezTo>
                      <a:pt x="411" y="187"/>
                      <a:pt x="411" y="187"/>
                      <a:pt x="411" y="187"/>
                    </a:cubicBezTo>
                    <a:cubicBezTo>
                      <a:pt x="408" y="190"/>
                      <a:pt x="407" y="193"/>
                      <a:pt x="408" y="193"/>
                    </a:cubicBezTo>
                    <a:cubicBezTo>
                      <a:pt x="405" y="195"/>
                      <a:pt x="401" y="199"/>
                      <a:pt x="399" y="199"/>
                    </a:cubicBezTo>
                    <a:cubicBezTo>
                      <a:pt x="400" y="198"/>
                      <a:pt x="400" y="198"/>
                      <a:pt x="400" y="198"/>
                    </a:cubicBezTo>
                    <a:cubicBezTo>
                      <a:pt x="393" y="205"/>
                      <a:pt x="386" y="207"/>
                      <a:pt x="382" y="214"/>
                    </a:cubicBezTo>
                    <a:cubicBezTo>
                      <a:pt x="381" y="214"/>
                      <a:pt x="381" y="214"/>
                      <a:pt x="382" y="213"/>
                    </a:cubicBezTo>
                    <a:cubicBezTo>
                      <a:pt x="378" y="217"/>
                      <a:pt x="378" y="217"/>
                      <a:pt x="378" y="217"/>
                    </a:cubicBezTo>
                    <a:cubicBezTo>
                      <a:pt x="378" y="215"/>
                      <a:pt x="378" y="215"/>
                      <a:pt x="378" y="215"/>
                    </a:cubicBezTo>
                    <a:cubicBezTo>
                      <a:pt x="372" y="223"/>
                      <a:pt x="372" y="223"/>
                      <a:pt x="372" y="223"/>
                    </a:cubicBezTo>
                    <a:cubicBezTo>
                      <a:pt x="372" y="223"/>
                      <a:pt x="372" y="223"/>
                      <a:pt x="372" y="223"/>
                    </a:cubicBezTo>
                    <a:cubicBezTo>
                      <a:pt x="367" y="227"/>
                      <a:pt x="360" y="235"/>
                      <a:pt x="354" y="241"/>
                    </a:cubicBezTo>
                    <a:cubicBezTo>
                      <a:pt x="355" y="240"/>
                      <a:pt x="355" y="240"/>
                      <a:pt x="355" y="240"/>
                    </a:cubicBezTo>
                    <a:cubicBezTo>
                      <a:pt x="349" y="247"/>
                      <a:pt x="348" y="246"/>
                      <a:pt x="344" y="251"/>
                    </a:cubicBezTo>
                    <a:cubicBezTo>
                      <a:pt x="344" y="251"/>
                      <a:pt x="344" y="251"/>
                      <a:pt x="344" y="250"/>
                    </a:cubicBezTo>
                    <a:cubicBezTo>
                      <a:pt x="340" y="255"/>
                      <a:pt x="340" y="255"/>
                      <a:pt x="340" y="255"/>
                    </a:cubicBezTo>
                    <a:cubicBezTo>
                      <a:pt x="340" y="253"/>
                      <a:pt x="340" y="253"/>
                      <a:pt x="340" y="253"/>
                    </a:cubicBezTo>
                    <a:cubicBezTo>
                      <a:pt x="338" y="258"/>
                      <a:pt x="331" y="262"/>
                      <a:pt x="333" y="260"/>
                    </a:cubicBezTo>
                    <a:cubicBezTo>
                      <a:pt x="332" y="263"/>
                      <a:pt x="329" y="266"/>
                      <a:pt x="329" y="267"/>
                    </a:cubicBezTo>
                    <a:cubicBezTo>
                      <a:pt x="325" y="272"/>
                      <a:pt x="328" y="268"/>
                      <a:pt x="325" y="271"/>
                    </a:cubicBezTo>
                    <a:cubicBezTo>
                      <a:pt x="321" y="274"/>
                      <a:pt x="322" y="276"/>
                      <a:pt x="317" y="280"/>
                    </a:cubicBezTo>
                    <a:cubicBezTo>
                      <a:pt x="317" y="280"/>
                      <a:pt x="317" y="280"/>
                      <a:pt x="317" y="280"/>
                    </a:cubicBezTo>
                    <a:cubicBezTo>
                      <a:pt x="315" y="282"/>
                      <a:pt x="314" y="284"/>
                      <a:pt x="311" y="287"/>
                    </a:cubicBezTo>
                    <a:cubicBezTo>
                      <a:pt x="312" y="286"/>
                      <a:pt x="312" y="286"/>
                      <a:pt x="312" y="286"/>
                    </a:cubicBezTo>
                    <a:cubicBezTo>
                      <a:pt x="308" y="292"/>
                      <a:pt x="305" y="291"/>
                      <a:pt x="303" y="297"/>
                    </a:cubicBezTo>
                    <a:cubicBezTo>
                      <a:pt x="301" y="299"/>
                      <a:pt x="298" y="304"/>
                      <a:pt x="297" y="303"/>
                    </a:cubicBezTo>
                    <a:cubicBezTo>
                      <a:pt x="283" y="322"/>
                      <a:pt x="283" y="322"/>
                      <a:pt x="283" y="322"/>
                    </a:cubicBezTo>
                    <a:cubicBezTo>
                      <a:pt x="281" y="322"/>
                      <a:pt x="282" y="324"/>
                      <a:pt x="278" y="327"/>
                    </a:cubicBezTo>
                    <a:cubicBezTo>
                      <a:pt x="279" y="328"/>
                      <a:pt x="279" y="328"/>
                      <a:pt x="279" y="328"/>
                    </a:cubicBezTo>
                    <a:cubicBezTo>
                      <a:pt x="272" y="337"/>
                      <a:pt x="262" y="347"/>
                      <a:pt x="254" y="358"/>
                    </a:cubicBezTo>
                    <a:cubicBezTo>
                      <a:pt x="253" y="357"/>
                      <a:pt x="253" y="357"/>
                      <a:pt x="253" y="357"/>
                    </a:cubicBezTo>
                    <a:cubicBezTo>
                      <a:pt x="252" y="360"/>
                      <a:pt x="252" y="360"/>
                      <a:pt x="252" y="360"/>
                    </a:cubicBezTo>
                    <a:cubicBezTo>
                      <a:pt x="244" y="372"/>
                      <a:pt x="233" y="387"/>
                      <a:pt x="226" y="396"/>
                    </a:cubicBezTo>
                    <a:cubicBezTo>
                      <a:pt x="225" y="400"/>
                      <a:pt x="223" y="405"/>
                      <a:pt x="219" y="410"/>
                    </a:cubicBezTo>
                    <a:cubicBezTo>
                      <a:pt x="219" y="409"/>
                      <a:pt x="219" y="409"/>
                      <a:pt x="219" y="409"/>
                    </a:cubicBezTo>
                    <a:cubicBezTo>
                      <a:pt x="214" y="418"/>
                      <a:pt x="209" y="428"/>
                      <a:pt x="202" y="437"/>
                    </a:cubicBezTo>
                    <a:cubicBezTo>
                      <a:pt x="202" y="436"/>
                      <a:pt x="202" y="437"/>
                      <a:pt x="202" y="436"/>
                    </a:cubicBezTo>
                    <a:cubicBezTo>
                      <a:pt x="202" y="439"/>
                      <a:pt x="199" y="442"/>
                      <a:pt x="197" y="444"/>
                    </a:cubicBezTo>
                    <a:cubicBezTo>
                      <a:pt x="200" y="442"/>
                      <a:pt x="200" y="442"/>
                      <a:pt x="200" y="442"/>
                    </a:cubicBezTo>
                    <a:cubicBezTo>
                      <a:pt x="199" y="445"/>
                      <a:pt x="196" y="448"/>
                      <a:pt x="194" y="449"/>
                    </a:cubicBezTo>
                    <a:cubicBezTo>
                      <a:pt x="192" y="454"/>
                      <a:pt x="192" y="454"/>
                      <a:pt x="192" y="454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89" y="458"/>
                      <a:pt x="189" y="458"/>
                      <a:pt x="189" y="458"/>
                    </a:cubicBezTo>
                    <a:cubicBezTo>
                      <a:pt x="189" y="459"/>
                      <a:pt x="186" y="465"/>
                      <a:pt x="186" y="467"/>
                    </a:cubicBezTo>
                    <a:cubicBezTo>
                      <a:pt x="185" y="467"/>
                      <a:pt x="182" y="471"/>
                      <a:pt x="184" y="468"/>
                    </a:cubicBezTo>
                    <a:cubicBezTo>
                      <a:pt x="175" y="484"/>
                      <a:pt x="175" y="484"/>
                      <a:pt x="175" y="484"/>
                    </a:cubicBezTo>
                    <a:cubicBezTo>
                      <a:pt x="176" y="482"/>
                      <a:pt x="176" y="482"/>
                      <a:pt x="176" y="482"/>
                    </a:cubicBezTo>
                    <a:cubicBezTo>
                      <a:pt x="178" y="482"/>
                      <a:pt x="175" y="487"/>
                      <a:pt x="174" y="489"/>
                    </a:cubicBezTo>
                    <a:cubicBezTo>
                      <a:pt x="175" y="486"/>
                      <a:pt x="172" y="488"/>
                      <a:pt x="171" y="490"/>
                    </a:cubicBezTo>
                    <a:cubicBezTo>
                      <a:pt x="170" y="492"/>
                      <a:pt x="173" y="488"/>
                      <a:pt x="173" y="489"/>
                    </a:cubicBezTo>
                    <a:cubicBezTo>
                      <a:pt x="172" y="493"/>
                      <a:pt x="169" y="499"/>
                      <a:pt x="168" y="500"/>
                    </a:cubicBezTo>
                    <a:cubicBezTo>
                      <a:pt x="168" y="498"/>
                      <a:pt x="168" y="498"/>
                      <a:pt x="168" y="498"/>
                    </a:cubicBezTo>
                    <a:cubicBezTo>
                      <a:pt x="167" y="502"/>
                      <a:pt x="164" y="503"/>
                      <a:pt x="162" y="507"/>
                    </a:cubicBezTo>
                    <a:cubicBezTo>
                      <a:pt x="161" y="511"/>
                      <a:pt x="159" y="513"/>
                      <a:pt x="161" y="513"/>
                    </a:cubicBezTo>
                    <a:cubicBezTo>
                      <a:pt x="159" y="518"/>
                      <a:pt x="159" y="514"/>
                      <a:pt x="158" y="516"/>
                    </a:cubicBezTo>
                    <a:cubicBezTo>
                      <a:pt x="158" y="518"/>
                      <a:pt x="154" y="525"/>
                      <a:pt x="153" y="525"/>
                    </a:cubicBezTo>
                    <a:cubicBezTo>
                      <a:pt x="153" y="529"/>
                      <a:pt x="145" y="538"/>
                      <a:pt x="147" y="540"/>
                    </a:cubicBezTo>
                    <a:cubicBezTo>
                      <a:pt x="143" y="544"/>
                      <a:pt x="143" y="544"/>
                      <a:pt x="143" y="544"/>
                    </a:cubicBezTo>
                    <a:cubicBezTo>
                      <a:pt x="144" y="544"/>
                      <a:pt x="145" y="545"/>
                      <a:pt x="143" y="549"/>
                    </a:cubicBezTo>
                    <a:cubicBezTo>
                      <a:pt x="141" y="552"/>
                      <a:pt x="141" y="551"/>
                      <a:pt x="140" y="551"/>
                    </a:cubicBezTo>
                    <a:cubicBezTo>
                      <a:pt x="141" y="554"/>
                      <a:pt x="141" y="554"/>
                      <a:pt x="141" y="554"/>
                    </a:cubicBezTo>
                    <a:cubicBezTo>
                      <a:pt x="130" y="571"/>
                      <a:pt x="121" y="596"/>
                      <a:pt x="111" y="615"/>
                    </a:cubicBezTo>
                    <a:cubicBezTo>
                      <a:pt x="107" y="624"/>
                      <a:pt x="104" y="636"/>
                      <a:pt x="99" y="647"/>
                    </a:cubicBezTo>
                    <a:cubicBezTo>
                      <a:pt x="100" y="645"/>
                      <a:pt x="100" y="645"/>
                      <a:pt x="100" y="645"/>
                    </a:cubicBezTo>
                    <a:cubicBezTo>
                      <a:pt x="95" y="656"/>
                      <a:pt x="95" y="656"/>
                      <a:pt x="95" y="656"/>
                    </a:cubicBezTo>
                    <a:cubicBezTo>
                      <a:pt x="99" y="648"/>
                      <a:pt x="99" y="648"/>
                      <a:pt x="99" y="648"/>
                    </a:cubicBezTo>
                    <a:cubicBezTo>
                      <a:pt x="98" y="651"/>
                      <a:pt x="98" y="653"/>
                      <a:pt x="97" y="655"/>
                    </a:cubicBezTo>
                    <a:cubicBezTo>
                      <a:pt x="92" y="666"/>
                      <a:pt x="85" y="681"/>
                      <a:pt x="81" y="696"/>
                    </a:cubicBezTo>
                    <a:cubicBezTo>
                      <a:pt x="80" y="706"/>
                      <a:pt x="77" y="702"/>
                      <a:pt x="76" y="711"/>
                    </a:cubicBezTo>
                    <a:cubicBezTo>
                      <a:pt x="76" y="710"/>
                      <a:pt x="76" y="710"/>
                      <a:pt x="76" y="709"/>
                    </a:cubicBezTo>
                    <a:cubicBezTo>
                      <a:pt x="73" y="719"/>
                      <a:pt x="72" y="725"/>
                      <a:pt x="70" y="735"/>
                    </a:cubicBezTo>
                    <a:cubicBezTo>
                      <a:pt x="68" y="733"/>
                      <a:pt x="68" y="741"/>
                      <a:pt x="67" y="740"/>
                    </a:cubicBezTo>
                    <a:cubicBezTo>
                      <a:pt x="68" y="741"/>
                      <a:pt x="68" y="741"/>
                      <a:pt x="68" y="741"/>
                    </a:cubicBezTo>
                    <a:cubicBezTo>
                      <a:pt x="67" y="743"/>
                      <a:pt x="65" y="748"/>
                      <a:pt x="65" y="747"/>
                    </a:cubicBezTo>
                    <a:cubicBezTo>
                      <a:pt x="64" y="752"/>
                      <a:pt x="64" y="752"/>
                      <a:pt x="64" y="752"/>
                    </a:cubicBezTo>
                    <a:cubicBezTo>
                      <a:pt x="63" y="752"/>
                      <a:pt x="63" y="752"/>
                      <a:pt x="63" y="752"/>
                    </a:cubicBezTo>
                    <a:cubicBezTo>
                      <a:pt x="62" y="757"/>
                      <a:pt x="59" y="770"/>
                      <a:pt x="56" y="772"/>
                    </a:cubicBezTo>
                    <a:cubicBezTo>
                      <a:pt x="53" y="787"/>
                      <a:pt x="47" y="809"/>
                      <a:pt x="42" y="827"/>
                    </a:cubicBezTo>
                    <a:cubicBezTo>
                      <a:pt x="43" y="830"/>
                      <a:pt x="41" y="835"/>
                      <a:pt x="40" y="839"/>
                    </a:cubicBezTo>
                    <a:cubicBezTo>
                      <a:pt x="38" y="844"/>
                      <a:pt x="38" y="844"/>
                      <a:pt x="38" y="844"/>
                    </a:cubicBezTo>
                    <a:cubicBezTo>
                      <a:pt x="38" y="848"/>
                      <a:pt x="38" y="853"/>
                      <a:pt x="36" y="856"/>
                    </a:cubicBezTo>
                    <a:cubicBezTo>
                      <a:pt x="36" y="856"/>
                      <a:pt x="36" y="856"/>
                      <a:pt x="36" y="856"/>
                    </a:cubicBezTo>
                    <a:cubicBezTo>
                      <a:pt x="36" y="860"/>
                      <a:pt x="34" y="864"/>
                      <a:pt x="34" y="868"/>
                    </a:cubicBezTo>
                    <a:cubicBezTo>
                      <a:pt x="33" y="873"/>
                      <a:pt x="32" y="877"/>
                      <a:pt x="31" y="876"/>
                    </a:cubicBezTo>
                    <a:cubicBezTo>
                      <a:pt x="33" y="877"/>
                      <a:pt x="29" y="886"/>
                      <a:pt x="29" y="886"/>
                    </a:cubicBezTo>
                    <a:cubicBezTo>
                      <a:pt x="29" y="886"/>
                      <a:pt x="15" y="946"/>
                      <a:pt x="7" y="1014"/>
                    </a:cubicBezTo>
                    <a:cubicBezTo>
                      <a:pt x="3" y="1049"/>
                      <a:pt x="1" y="1085"/>
                      <a:pt x="0" y="1116"/>
                    </a:cubicBezTo>
                    <a:cubicBezTo>
                      <a:pt x="0" y="1148"/>
                      <a:pt x="1" y="1175"/>
                      <a:pt x="4" y="1189"/>
                    </a:cubicBezTo>
                    <a:cubicBezTo>
                      <a:pt x="5" y="1191"/>
                      <a:pt x="5" y="1197"/>
                      <a:pt x="6" y="1195"/>
                    </a:cubicBezTo>
                    <a:cubicBezTo>
                      <a:pt x="7" y="1199"/>
                      <a:pt x="5" y="1201"/>
                      <a:pt x="6" y="1202"/>
                    </a:cubicBezTo>
                    <a:cubicBezTo>
                      <a:pt x="7" y="1196"/>
                      <a:pt x="9" y="1204"/>
                      <a:pt x="10" y="1198"/>
                    </a:cubicBezTo>
                    <a:cubicBezTo>
                      <a:pt x="10" y="1202"/>
                      <a:pt x="10" y="1202"/>
                      <a:pt x="10" y="1202"/>
                    </a:cubicBezTo>
                    <a:cubicBezTo>
                      <a:pt x="11" y="1203"/>
                      <a:pt x="9" y="1197"/>
                      <a:pt x="11" y="1198"/>
                    </a:cubicBezTo>
                    <a:cubicBezTo>
                      <a:pt x="9" y="1197"/>
                      <a:pt x="9" y="1197"/>
                      <a:pt x="9" y="1197"/>
                    </a:cubicBezTo>
                    <a:cubicBezTo>
                      <a:pt x="9" y="1194"/>
                      <a:pt x="9" y="1192"/>
                      <a:pt x="10" y="1191"/>
                    </a:cubicBezTo>
                    <a:cubicBezTo>
                      <a:pt x="9" y="1188"/>
                      <a:pt x="7" y="1186"/>
                      <a:pt x="8" y="1180"/>
                    </a:cubicBezTo>
                    <a:cubicBezTo>
                      <a:pt x="8" y="1182"/>
                      <a:pt x="8" y="1182"/>
                      <a:pt x="8" y="1182"/>
                    </a:cubicBezTo>
                    <a:cubicBezTo>
                      <a:pt x="8" y="1176"/>
                      <a:pt x="9" y="1178"/>
                      <a:pt x="10" y="1177"/>
                    </a:cubicBezTo>
                    <a:cubicBezTo>
                      <a:pt x="10" y="1178"/>
                      <a:pt x="10" y="1178"/>
                      <a:pt x="10" y="1178"/>
                    </a:cubicBezTo>
                    <a:cubicBezTo>
                      <a:pt x="11" y="1174"/>
                      <a:pt x="11" y="1174"/>
                      <a:pt x="11" y="1174"/>
                    </a:cubicBezTo>
                    <a:cubicBezTo>
                      <a:pt x="10" y="1177"/>
                      <a:pt x="11" y="1183"/>
                      <a:pt x="11" y="1180"/>
                    </a:cubicBezTo>
                    <a:cubicBezTo>
                      <a:pt x="12" y="1174"/>
                      <a:pt x="11" y="1182"/>
                      <a:pt x="11" y="1177"/>
                    </a:cubicBezTo>
                    <a:cubicBezTo>
                      <a:pt x="11" y="1174"/>
                      <a:pt x="12" y="1175"/>
                      <a:pt x="12" y="1175"/>
                    </a:cubicBezTo>
                    <a:cubicBezTo>
                      <a:pt x="12" y="1170"/>
                      <a:pt x="12" y="1170"/>
                      <a:pt x="12" y="1170"/>
                    </a:cubicBezTo>
                    <a:cubicBezTo>
                      <a:pt x="13" y="1170"/>
                      <a:pt x="12" y="1173"/>
                      <a:pt x="13" y="1171"/>
                    </a:cubicBezTo>
                    <a:cubicBezTo>
                      <a:pt x="12" y="1164"/>
                      <a:pt x="12" y="1164"/>
                      <a:pt x="12" y="1164"/>
                    </a:cubicBezTo>
                    <a:cubicBezTo>
                      <a:pt x="14" y="1163"/>
                      <a:pt x="11" y="1157"/>
                      <a:pt x="13" y="1154"/>
                    </a:cubicBezTo>
                    <a:cubicBezTo>
                      <a:pt x="14" y="1159"/>
                      <a:pt x="14" y="1153"/>
                      <a:pt x="15" y="1154"/>
                    </a:cubicBezTo>
                    <a:cubicBezTo>
                      <a:pt x="15" y="1142"/>
                      <a:pt x="15" y="1142"/>
                      <a:pt x="15" y="1142"/>
                    </a:cubicBezTo>
                    <a:cubicBezTo>
                      <a:pt x="16" y="1141"/>
                      <a:pt x="16" y="1145"/>
                      <a:pt x="16" y="1144"/>
                    </a:cubicBezTo>
                    <a:cubicBezTo>
                      <a:pt x="16" y="1141"/>
                      <a:pt x="15" y="1140"/>
                      <a:pt x="15" y="1139"/>
                    </a:cubicBezTo>
                    <a:cubicBezTo>
                      <a:pt x="16" y="1138"/>
                      <a:pt x="16" y="1130"/>
                      <a:pt x="17" y="1130"/>
                    </a:cubicBezTo>
                    <a:cubicBezTo>
                      <a:pt x="19" y="1122"/>
                      <a:pt x="15" y="1127"/>
                      <a:pt x="17" y="1119"/>
                    </a:cubicBezTo>
                    <a:cubicBezTo>
                      <a:pt x="18" y="1118"/>
                      <a:pt x="17" y="1125"/>
                      <a:pt x="18" y="1122"/>
                    </a:cubicBezTo>
                    <a:cubicBezTo>
                      <a:pt x="18" y="1114"/>
                      <a:pt x="18" y="1114"/>
                      <a:pt x="18" y="1114"/>
                    </a:cubicBezTo>
                    <a:cubicBezTo>
                      <a:pt x="18" y="1115"/>
                      <a:pt x="19" y="1116"/>
                      <a:pt x="19" y="1119"/>
                    </a:cubicBezTo>
                    <a:cubicBezTo>
                      <a:pt x="21" y="1098"/>
                      <a:pt x="26" y="1087"/>
                      <a:pt x="27" y="1067"/>
                    </a:cubicBezTo>
                    <a:cubicBezTo>
                      <a:pt x="28" y="1065"/>
                      <a:pt x="27" y="1069"/>
                      <a:pt x="28" y="1071"/>
                    </a:cubicBezTo>
                    <a:cubicBezTo>
                      <a:pt x="28" y="1057"/>
                      <a:pt x="32" y="1052"/>
                      <a:pt x="33" y="1040"/>
                    </a:cubicBezTo>
                    <a:cubicBezTo>
                      <a:pt x="32" y="1040"/>
                      <a:pt x="32" y="1040"/>
                      <a:pt x="32" y="1040"/>
                    </a:cubicBezTo>
                    <a:cubicBezTo>
                      <a:pt x="36" y="1024"/>
                      <a:pt x="37" y="1004"/>
                      <a:pt x="41" y="986"/>
                    </a:cubicBezTo>
                    <a:cubicBezTo>
                      <a:pt x="40" y="988"/>
                      <a:pt x="40" y="988"/>
                      <a:pt x="40" y="988"/>
                    </a:cubicBezTo>
                    <a:cubicBezTo>
                      <a:pt x="39" y="985"/>
                      <a:pt x="40" y="981"/>
                      <a:pt x="40" y="978"/>
                    </a:cubicBezTo>
                    <a:cubicBezTo>
                      <a:pt x="40" y="977"/>
                      <a:pt x="41" y="980"/>
                      <a:pt x="42" y="975"/>
                    </a:cubicBezTo>
                    <a:cubicBezTo>
                      <a:pt x="41" y="976"/>
                      <a:pt x="41" y="978"/>
                      <a:pt x="40" y="977"/>
                    </a:cubicBezTo>
                    <a:cubicBezTo>
                      <a:pt x="45" y="962"/>
                      <a:pt x="50" y="928"/>
                      <a:pt x="56" y="903"/>
                    </a:cubicBezTo>
                    <a:cubicBezTo>
                      <a:pt x="62" y="868"/>
                      <a:pt x="72" y="831"/>
                      <a:pt x="81" y="797"/>
                    </a:cubicBezTo>
                    <a:cubicBezTo>
                      <a:pt x="79" y="802"/>
                      <a:pt x="78" y="799"/>
                      <a:pt x="79" y="796"/>
                    </a:cubicBezTo>
                    <a:cubicBezTo>
                      <a:pt x="86" y="786"/>
                      <a:pt x="84" y="777"/>
                      <a:pt x="89" y="767"/>
                    </a:cubicBezTo>
                    <a:cubicBezTo>
                      <a:pt x="94" y="747"/>
                      <a:pt x="103" y="731"/>
                      <a:pt x="106" y="712"/>
                    </a:cubicBezTo>
                    <a:cubicBezTo>
                      <a:pt x="107" y="712"/>
                      <a:pt x="107" y="712"/>
                      <a:pt x="107" y="712"/>
                    </a:cubicBezTo>
                    <a:cubicBezTo>
                      <a:pt x="108" y="710"/>
                      <a:pt x="108" y="709"/>
                      <a:pt x="109" y="706"/>
                    </a:cubicBezTo>
                    <a:cubicBezTo>
                      <a:pt x="109" y="706"/>
                      <a:pt x="109" y="706"/>
                      <a:pt x="109" y="706"/>
                    </a:cubicBezTo>
                    <a:cubicBezTo>
                      <a:pt x="112" y="700"/>
                      <a:pt x="113" y="691"/>
                      <a:pt x="115" y="688"/>
                    </a:cubicBezTo>
                    <a:cubicBezTo>
                      <a:pt x="114" y="687"/>
                      <a:pt x="114" y="687"/>
                      <a:pt x="114" y="687"/>
                    </a:cubicBezTo>
                    <a:cubicBezTo>
                      <a:pt x="116" y="683"/>
                      <a:pt x="116" y="685"/>
                      <a:pt x="117" y="681"/>
                    </a:cubicBezTo>
                    <a:cubicBezTo>
                      <a:pt x="117" y="681"/>
                      <a:pt x="117" y="681"/>
                      <a:pt x="117" y="681"/>
                    </a:cubicBezTo>
                    <a:cubicBezTo>
                      <a:pt x="118" y="676"/>
                      <a:pt x="118" y="676"/>
                      <a:pt x="118" y="676"/>
                    </a:cubicBezTo>
                    <a:cubicBezTo>
                      <a:pt x="120" y="677"/>
                      <a:pt x="122" y="665"/>
                      <a:pt x="124" y="663"/>
                    </a:cubicBezTo>
                    <a:cubicBezTo>
                      <a:pt x="126" y="657"/>
                      <a:pt x="129" y="648"/>
                      <a:pt x="132" y="640"/>
                    </a:cubicBezTo>
                    <a:cubicBezTo>
                      <a:pt x="134" y="639"/>
                      <a:pt x="137" y="630"/>
                      <a:pt x="140" y="624"/>
                    </a:cubicBezTo>
                    <a:cubicBezTo>
                      <a:pt x="145" y="613"/>
                      <a:pt x="151" y="596"/>
                      <a:pt x="158" y="582"/>
                    </a:cubicBezTo>
                    <a:cubicBezTo>
                      <a:pt x="157" y="582"/>
                      <a:pt x="157" y="582"/>
                      <a:pt x="157" y="582"/>
                    </a:cubicBezTo>
                    <a:cubicBezTo>
                      <a:pt x="159" y="578"/>
                      <a:pt x="159" y="578"/>
                      <a:pt x="159" y="578"/>
                    </a:cubicBezTo>
                    <a:cubicBezTo>
                      <a:pt x="159" y="578"/>
                      <a:pt x="159" y="578"/>
                      <a:pt x="159" y="578"/>
                    </a:cubicBezTo>
                    <a:cubicBezTo>
                      <a:pt x="162" y="576"/>
                      <a:pt x="163" y="569"/>
                      <a:pt x="165" y="567"/>
                    </a:cubicBezTo>
                    <a:cubicBezTo>
                      <a:pt x="163" y="568"/>
                      <a:pt x="164" y="569"/>
                      <a:pt x="163" y="572"/>
                    </a:cubicBezTo>
                    <a:cubicBezTo>
                      <a:pt x="161" y="574"/>
                      <a:pt x="161" y="571"/>
                      <a:pt x="163" y="567"/>
                    </a:cubicBezTo>
                    <a:cubicBezTo>
                      <a:pt x="164" y="567"/>
                      <a:pt x="164" y="567"/>
                      <a:pt x="164" y="567"/>
                    </a:cubicBezTo>
                    <a:cubicBezTo>
                      <a:pt x="164" y="564"/>
                      <a:pt x="164" y="564"/>
                      <a:pt x="164" y="564"/>
                    </a:cubicBezTo>
                    <a:cubicBezTo>
                      <a:pt x="165" y="564"/>
                      <a:pt x="167" y="562"/>
                      <a:pt x="168" y="562"/>
                    </a:cubicBezTo>
                    <a:cubicBezTo>
                      <a:pt x="174" y="550"/>
                      <a:pt x="176" y="541"/>
                      <a:pt x="183" y="528"/>
                    </a:cubicBezTo>
                    <a:cubicBezTo>
                      <a:pt x="183" y="530"/>
                      <a:pt x="187" y="519"/>
                      <a:pt x="188" y="523"/>
                    </a:cubicBezTo>
                    <a:cubicBezTo>
                      <a:pt x="191" y="515"/>
                      <a:pt x="186" y="523"/>
                      <a:pt x="186" y="519"/>
                    </a:cubicBezTo>
                    <a:cubicBezTo>
                      <a:pt x="188" y="517"/>
                      <a:pt x="188" y="515"/>
                      <a:pt x="189" y="515"/>
                    </a:cubicBezTo>
                    <a:cubicBezTo>
                      <a:pt x="189" y="516"/>
                      <a:pt x="191" y="513"/>
                      <a:pt x="190" y="515"/>
                    </a:cubicBezTo>
                    <a:cubicBezTo>
                      <a:pt x="193" y="510"/>
                      <a:pt x="193" y="510"/>
                      <a:pt x="193" y="510"/>
                    </a:cubicBezTo>
                    <a:cubicBezTo>
                      <a:pt x="193" y="510"/>
                      <a:pt x="193" y="511"/>
                      <a:pt x="193" y="512"/>
                    </a:cubicBezTo>
                    <a:cubicBezTo>
                      <a:pt x="197" y="501"/>
                      <a:pt x="203" y="494"/>
                      <a:pt x="207" y="485"/>
                    </a:cubicBezTo>
                    <a:cubicBezTo>
                      <a:pt x="207" y="484"/>
                      <a:pt x="205" y="488"/>
                      <a:pt x="205" y="487"/>
                    </a:cubicBezTo>
                    <a:cubicBezTo>
                      <a:pt x="209" y="478"/>
                      <a:pt x="211" y="480"/>
                      <a:pt x="215" y="471"/>
                    </a:cubicBezTo>
                    <a:cubicBezTo>
                      <a:pt x="214" y="473"/>
                      <a:pt x="214" y="473"/>
                      <a:pt x="214" y="473"/>
                    </a:cubicBezTo>
                    <a:cubicBezTo>
                      <a:pt x="215" y="470"/>
                      <a:pt x="215" y="469"/>
                      <a:pt x="219" y="465"/>
                    </a:cubicBezTo>
                    <a:cubicBezTo>
                      <a:pt x="220" y="465"/>
                      <a:pt x="217" y="469"/>
                      <a:pt x="216" y="471"/>
                    </a:cubicBezTo>
                    <a:cubicBezTo>
                      <a:pt x="218" y="468"/>
                      <a:pt x="223" y="461"/>
                      <a:pt x="220" y="462"/>
                    </a:cubicBezTo>
                    <a:cubicBezTo>
                      <a:pt x="222" y="459"/>
                      <a:pt x="224" y="458"/>
                      <a:pt x="225" y="456"/>
                    </a:cubicBezTo>
                    <a:cubicBezTo>
                      <a:pt x="225" y="456"/>
                      <a:pt x="223" y="459"/>
                      <a:pt x="223" y="457"/>
                    </a:cubicBezTo>
                    <a:cubicBezTo>
                      <a:pt x="227" y="452"/>
                      <a:pt x="231" y="444"/>
                      <a:pt x="235" y="439"/>
                    </a:cubicBezTo>
                    <a:cubicBezTo>
                      <a:pt x="235" y="439"/>
                      <a:pt x="236" y="439"/>
                      <a:pt x="236" y="439"/>
                    </a:cubicBezTo>
                    <a:cubicBezTo>
                      <a:pt x="238" y="434"/>
                      <a:pt x="239" y="436"/>
                      <a:pt x="243" y="4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9" name="Freeform 156"/>
              <p:cNvSpPr/>
              <p:nvPr/>
            </p:nvSpPr>
            <p:spPr bwMode="auto">
              <a:xfrm>
                <a:off x="7526338" y="2025650"/>
                <a:ext cx="7937" cy="79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3" y="0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0" y="3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0" name="Freeform 157"/>
              <p:cNvSpPr/>
              <p:nvPr/>
            </p:nvSpPr>
            <p:spPr bwMode="auto">
              <a:xfrm>
                <a:off x="7278688" y="2239963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1" name="Freeform 158"/>
              <p:cNvSpPr/>
              <p:nvPr/>
            </p:nvSpPr>
            <p:spPr bwMode="auto">
              <a:xfrm>
                <a:off x="7221538" y="2297113"/>
                <a:ext cx="7937" cy="4763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2" name="Freeform 159"/>
              <p:cNvSpPr/>
              <p:nvPr/>
            </p:nvSpPr>
            <p:spPr bwMode="auto">
              <a:xfrm>
                <a:off x="7685088" y="191611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3" name="Freeform 160"/>
              <p:cNvSpPr/>
              <p:nvPr/>
            </p:nvSpPr>
            <p:spPr bwMode="auto">
              <a:xfrm>
                <a:off x="8167688" y="17176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4" name="Freeform 161"/>
              <p:cNvSpPr/>
              <p:nvPr/>
            </p:nvSpPr>
            <p:spPr bwMode="auto">
              <a:xfrm>
                <a:off x="8132763" y="1720850"/>
                <a:ext cx="6350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5" name="Freeform 162"/>
              <p:cNvSpPr/>
              <p:nvPr/>
            </p:nvSpPr>
            <p:spPr bwMode="auto">
              <a:xfrm>
                <a:off x="7577138" y="1984375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6" name="Freeform 163"/>
              <p:cNvSpPr/>
              <p:nvPr/>
            </p:nvSpPr>
            <p:spPr bwMode="auto">
              <a:xfrm>
                <a:off x="8120063" y="1725613"/>
                <a:ext cx="7937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7" name="Freeform 164"/>
              <p:cNvSpPr/>
              <p:nvPr/>
            </p:nvSpPr>
            <p:spPr bwMode="auto">
              <a:xfrm>
                <a:off x="8167688" y="1716088"/>
                <a:ext cx="9525" cy="15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1"/>
                  </a:cxn>
                  <a:cxn ang="0">
                    <a:pos x="4" y="0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2" y="1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8" name="Freeform 165"/>
              <p:cNvSpPr/>
              <p:nvPr/>
            </p:nvSpPr>
            <p:spPr bwMode="auto">
              <a:xfrm>
                <a:off x="7850188" y="1822450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9" name="Freeform 166"/>
              <p:cNvSpPr/>
              <p:nvPr/>
            </p:nvSpPr>
            <p:spPr bwMode="auto">
              <a:xfrm>
                <a:off x="8094663" y="1738313"/>
                <a:ext cx="3175" cy="15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0" name="Freeform 167"/>
              <p:cNvSpPr/>
              <p:nvPr/>
            </p:nvSpPr>
            <p:spPr bwMode="auto">
              <a:xfrm>
                <a:off x="8204200" y="1711325"/>
                <a:ext cx="4762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1" name="Freeform 168"/>
              <p:cNvSpPr/>
              <p:nvPr/>
            </p:nvSpPr>
            <p:spPr bwMode="auto">
              <a:xfrm>
                <a:off x="7956550" y="1779588"/>
                <a:ext cx="1587" cy="476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Group 629"/>
            <p:cNvGrpSpPr/>
            <p:nvPr/>
          </p:nvGrpSpPr>
          <p:grpSpPr>
            <a:xfrm rot="15155533" flipH="1">
              <a:off x="7461724" y="2587561"/>
              <a:ext cx="1020043" cy="1233099"/>
              <a:chOff x="6326188" y="1654175"/>
              <a:chExt cx="2192337" cy="2967038"/>
            </a:xfrm>
            <a:solidFill>
              <a:schemeClr val="bg2">
                <a:lumMod val="75000"/>
              </a:schemeClr>
            </a:solidFill>
          </p:grpSpPr>
          <p:sp>
            <p:nvSpPr>
              <p:cNvPr id="83" name="Freeform 129"/>
              <p:cNvSpPr/>
              <p:nvPr/>
            </p:nvSpPr>
            <p:spPr bwMode="auto">
              <a:xfrm>
                <a:off x="8027988" y="1720850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4" name="Freeform 130"/>
              <p:cNvSpPr/>
              <p:nvPr/>
            </p:nvSpPr>
            <p:spPr bwMode="auto">
              <a:xfrm>
                <a:off x="7724775" y="1841500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5" name="Freeform 131"/>
              <p:cNvSpPr/>
              <p:nvPr/>
            </p:nvSpPr>
            <p:spPr bwMode="auto">
              <a:xfrm>
                <a:off x="8218488" y="1671638"/>
                <a:ext cx="12700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5" y="0"/>
                  </a:cxn>
                  <a:cxn ang="0">
                    <a:pos x="0" y="1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6" name="Freeform 132"/>
              <p:cNvSpPr/>
              <p:nvPr/>
            </p:nvSpPr>
            <p:spPr bwMode="auto">
              <a:xfrm>
                <a:off x="7169150" y="2263775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7" name="Freeform 133"/>
              <p:cNvSpPr/>
              <p:nvPr/>
            </p:nvSpPr>
            <p:spPr bwMode="auto">
              <a:xfrm>
                <a:off x="7480300" y="1995488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8" name="Freeform 134"/>
              <p:cNvSpPr/>
              <p:nvPr/>
            </p:nvSpPr>
            <p:spPr bwMode="auto">
              <a:xfrm>
                <a:off x="8318500" y="1681163"/>
                <a:ext cx="7937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9" name="Freeform 135"/>
              <p:cNvSpPr/>
              <p:nvPr/>
            </p:nvSpPr>
            <p:spPr bwMode="auto">
              <a:xfrm>
                <a:off x="8516938" y="1655763"/>
                <a:ext cx="1587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0" name="Freeform 136"/>
              <p:cNvSpPr/>
              <p:nvPr/>
            </p:nvSpPr>
            <p:spPr bwMode="auto">
              <a:xfrm>
                <a:off x="8434388" y="1654175"/>
                <a:ext cx="7937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1" name="Freeform 137"/>
              <p:cNvSpPr/>
              <p:nvPr/>
            </p:nvSpPr>
            <p:spPr bwMode="auto">
              <a:xfrm>
                <a:off x="8432800" y="16541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2" name="Freeform 138"/>
              <p:cNvSpPr/>
              <p:nvPr/>
            </p:nvSpPr>
            <p:spPr bwMode="auto">
              <a:xfrm>
                <a:off x="6326188" y="4597400"/>
                <a:ext cx="3175" cy="174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7"/>
                  </a:cxn>
                  <a:cxn ang="0">
                    <a:pos x="0" y="0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cubicBezTo>
                      <a:pt x="0" y="3"/>
                      <a:pt x="0" y="5"/>
                      <a:pt x="1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3" name="Freeform 139"/>
              <p:cNvSpPr/>
              <p:nvPr/>
            </p:nvSpPr>
            <p:spPr bwMode="auto">
              <a:xfrm>
                <a:off x="6789738" y="2773363"/>
                <a:ext cx="3175" cy="158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4" name="Freeform 140"/>
              <p:cNvSpPr/>
              <p:nvPr/>
            </p:nvSpPr>
            <p:spPr bwMode="auto">
              <a:xfrm>
                <a:off x="6342063" y="4603750"/>
                <a:ext cx="1587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5" name="Freeform 141"/>
              <p:cNvSpPr/>
              <p:nvPr/>
            </p:nvSpPr>
            <p:spPr bwMode="auto">
              <a:xfrm>
                <a:off x="8207375" y="1704975"/>
                <a:ext cx="17462" cy="63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2"/>
                  </a:cxn>
                  <a:cxn ang="0">
                    <a:pos x="7" y="0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cubicBezTo>
                      <a:pt x="5" y="1"/>
                      <a:pt x="0" y="1"/>
                      <a:pt x="0" y="2"/>
                    </a:cubicBezTo>
                    <a:cubicBezTo>
                      <a:pt x="3" y="1"/>
                      <a:pt x="6" y="1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6" name="Freeform 142"/>
              <p:cNvSpPr/>
              <p:nvPr/>
            </p:nvSpPr>
            <p:spPr bwMode="auto">
              <a:xfrm>
                <a:off x="6788150" y="2924175"/>
                <a:ext cx="1587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7" name="Freeform 143"/>
              <p:cNvSpPr/>
              <p:nvPr/>
            </p:nvSpPr>
            <p:spPr bwMode="auto">
              <a:xfrm>
                <a:off x="6342063" y="4602163"/>
                <a:ext cx="1587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8" name="Rectangle 144"/>
              <p:cNvSpPr>
                <a:spLocks noChangeArrowheads="1"/>
              </p:cNvSpPr>
              <p:nvPr/>
            </p:nvSpPr>
            <p:spPr bwMode="auto">
              <a:xfrm>
                <a:off x="6518275" y="3373438"/>
                <a:ext cx="1587" cy="15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9" name="Freeform 145"/>
              <p:cNvSpPr/>
              <p:nvPr/>
            </p:nvSpPr>
            <p:spPr bwMode="auto">
              <a:xfrm>
                <a:off x="6505575" y="3398838"/>
                <a:ext cx="1587" cy="635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0" name="Freeform 146"/>
              <p:cNvSpPr/>
              <p:nvPr/>
            </p:nvSpPr>
            <p:spPr bwMode="auto">
              <a:xfrm>
                <a:off x="6329363" y="4614863"/>
                <a:ext cx="1587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1" name="Freeform 147"/>
              <p:cNvSpPr/>
              <p:nvPr/>
            </p:nvSpPr>
            <p:spPr bwMode="auto">
              <a:xfrm>
                <a:off x="6405563" y="3765550"/>
                <a:ext cx="3175" cy="476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0" y="2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2" name="Freeform 148"/>
              <p:cNvSpPr/>
              <p:nvPr/>
            </p:nvSpPr>
            <p:spPr bwMode="auto">
              <a:xfrm>
                <a:off x="7507288" y="1978025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3" name="Freeform 149"/>
              <p:cNvSpPr/>
              <p:nvPr/>
            </p:nvSpPr>
            <p:spPr bwMode="auto">
              <a:xfrm>
                <a:off x="7335838" y="218281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4" name="Freeform 150"/>
              <p:cNvSpPr/>
              <p:nvPr/>
            </p:nvSpPr>
            <p:spPr bwMode="auto">
              <a:xfrm>
                <a:off x="7339013" y="2171700"/>
                <a:ext cx="6350" cy="111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0" y="3"/>
                      <a:pt x="0" y="4"/>
                    </a:cubicBezTo>
                    <a:cubicBezTo>
                      <a:pt x="1" y="3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5" name="Freeform 151"/>
              <p:cNvSpPr/>
              <p:nvPr/>
            </p:nvSpPr>
            <p:spPr bwMode="auto">
              <a:xfrm>
                <a:off x="7316788" y="22002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6" name="Freeform 152"/>
              <p:cNvSpPr/>
              <p:nvPr/>
            </p:nvSpPr>
            <p:spPr bwMode="auto">
              <a:xfrm>
                <a:off x="7526338" y="202882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7" name="Freeform 153"/>
              <p:cNvSpPr/>
              <p:nvPr/>
            </p:nvSpPr>
            <p:spPr bwMode="auto">
              <a:xfrm>
                <a:off x="7481888" y="2063750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8" name="Freeform 154"/>
              <p:cNvSpPr/>
              <p:nvPr/>
            </p:nvSpPr>
            <p:spPr bwMode="auto">
              <a:xfrm>
                <a:off x="7221538" y="23018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9" name="Freeform 156"/>
              <p:cNvSpPr/>
              <p:nvPr/>
            </p:nvSpPr>
            <p:spPr bwMode="auto">
              <a:xfrm>
                <a:off x="7526338" y="2025650"/>
                <a:ext cx="7937" cy="79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3" y="0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0" y="3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0" name="Freeform 157"/>
              <p:cNvSpPr/>
              <p:nvPr/>
            </p:nvSpPr>
            <p:spPr bwMode="auto">
              <a:xfrm>
                <a:off x="7278688" y="2239963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1" name="Freeform 158"/>
              <p:cNvSpPr/>
              <p:nvPr/>
            </p:nvSpPr>
            <p:spPr bwMode="auto">
              <a:xfrm>
                <a:off x="7221538" y="2297113"/>
                <a:ext cx="7937" cy="4763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2" name="Freeform 159"/>
              <p:cNvSpPr/>
              <p:nvPr/>
            </p:nvSpPr>
            <p:spPr bwMode="auto">
              <a:xfrm>
                <a:off x="7685088" y="191611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3" name="Freeform 160"/>
              <p:cNvSpPr/>
              <p:nvPr/>
            </p:nvSpPr>
            <p:spPr bwMode="auto">
              <a:xfrm>
                <a:off x="8167688" y="17176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4" name="Freeform 161"/>
              <p:cNvSpPr/>
              <p:nvPr/>
            </p:nvSpPr>
            <p:spPr bwMode="auto">
              <a:xfrm>
                <a:off x="8132763" y="1720850"/>
                <a:ext cx="6350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5" name="Freeform 162"/>
              <p:cNvSpPr/>
              <p:nvPr/>
            </p:nvSpPr>
            <p:spPr bwMode="auto">
              <a:xfrm>
                <a:off x="7577138" y="1984375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6" name="Freeform 163"/>
              <p:cNvSpPr/>
              <p:nvPr/>
            </p:nvSpPr>
            <p:spPr bwMode="auto">
              <a:xfrm>
                <a:off x="8120063" y="1725613"/>
                <a:ext cx="7937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7" name="Freeform 164"/>
              <p:cNvSpPr/>
              <p:nvPr/>
            </p:nvSpPr>
            <p:spPr bwMode="auto">
              <a:xfrm>
                <a:off x="8167688" y="1716088"/>
                <a:ext cx="9525" cy="15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1"/>
                  </a:cxn>
                  <a:cxn ang="0">
                    <a:pos x="4" y="0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2" y="1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8" name="Freeform 165"/>
              <p:cNvSpPr/>
              <p:nvPr/>
            </p:nvSpPr>
            <p:spPr bwMode="auto">
              <a:xfrm>
                <a:off x="7850188" y="1822450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9" name="Freeform 166"/>
              <p:cNvSpPr/>
              <p:nvPr/>
            </p:nvSpPr>
            <p:spPr bwMode="auto">
              <a:xfrm>
                <a:off x="8094663" y="1738313"/>
                <a:ext cx="3175" cy="15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0" name="Freeform 167"/>
              <p:cNvSpPr/>
              <p:nvPr/>
            </p:nvSpPr>
            <p:spPr bwMode="auto">
              <a:xfrm>
                <a:off x="8204200" y="1711325"/>
                <a:ext cx="4762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1" name="Freeform 168"/>
              <p:cNvSpPr/>
              <p:nvPr/>
            </p:nvSpPr>
            <p:spPr bwMode="auto">
              <a:xfrm>
                <a:off x="7956550" y="1779588"/>
                <a:ext cx="1587" cy="476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630"/>
            <p:cNvGrpSpPr/>
            <p:nvPr/>
          </p:nvGrpSpPr>
          <p:grpSpPr>
            <a:xfrm rot="15155533" flipH="1">
              <a:off x="7532752" y="2607594"/>
              <a:ext cx="1067399" cy="1288850"/>
              <a:chOff x="6224407" y="1520027"/>
              <a:chExt cx="2294118" cy="3101186"/>
            </a:xfrm>
            <a:solidFill>
              <a:schemeClr val="bg2">
                <a:lumMod val="75000"/>
              </a:schemeClr>
            </a:solidFill>
          </p:grpSpPr>
          <p:sp>
            <p:nvSpPr>
              <p:cNvPr id="43" name="Freeform 129"/>
              <p:cNvSpPr/>
              <p:nvPr/>
            </p:nvSpPr>
            <p:spPr bwMode="auto">
              <a:xfrm>
                <a:off x="8027988" y="1720850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4" name="Freeform 130"/>
              <p:cNvSpPr/>
              <p:nvPr/>
            </p:nvSpPr>
            <p:spPr bwMode="auto">
              <a:xfrm>
                <a:off x="7724775" y="1841500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5" name="Freeform 131"/>
              <p:cNvSpPr/>
              <p:nvPr/>
            </p:nvSpPr>
            <p:spPr bwMode="auto">
              <a:xfrm>
                <a:off x="8218488" y="1671638"/>
                <a:ext cx="12700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5" y="0"/>
                  </a:cxn>
                  <a:cxn ang="0">
                    <a:pos x="0" y="1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6" name="Freeform 132"/>
              <p:cNvSpPr/>
              <p:nvPr/>
            </p:nvSpPr>
            <p:spPr bwMode="auto">
              <a:xfrm>
                <a:off x="7169150" y="2263775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7" name="Freeform 133"/>
              <p:cNvSpPr/>
              <p:nvPr/>
            </p:nvSpPr>
            <p:spPr bwMode="auto">
              <a:xfrm>
                <a:off x="7480300" y="1995488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8" name="Freeform 134"/>
              <p:cNvSpPr/>
              <p:nvPr/>
            </p:nvSpPr>
            <p:spPr bwMode="auto">
              <a:xfrm>
                <a:off x="8318500" y="1681163"/>
                <a:ext cx="7937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9" name="Freeform 135"/>
              <p:cNvSpPr/>
              <p:nvPr/>
            </p:nvSpPr>
            <p:spPr bwMode="auto">
              <a:xfrm>
                <a:off x="8516938" y="1655763"/>
                <a:ext cx="1587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136"/>
              <p:cNvSpPr/>
              <p:nvPr/>
            </p:nvSpPr>
            <p:spPr bwMode="auto">
              <a:xfrm>
                <a:off x="8434388" y="1654175"/>
                <a:ext cx="7937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137"/>
              <p:cNvSpPr/>
              <p:nvPr/>
            </p:nvSpPr>
            <p:spPr bwMode="auto">
              <a:xfrm>
                <a:off x="8432800" y="16541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2" name="Freeform 138"/>
              <p:cNvSpPr/>
              <p:nvPr/>
            </p:nvSpPr>
            <p:spPr bwMode="auto">
              <a:xfrm>
                <a:off x="6326188" y="4597400"/>
                <a:ext cx="3175" cy="174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7"/>
                  </a:cxn>
                  <a:cxn ang="0">
                    <a:pos x="0" y="0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cubicBezTo>
                      <a:pt x="0" y="3"/>
                      <a:pt x="0" y="5"/>
                      <a:pt x="1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3" name="Freeform 139"/>
              <p:cNvSpPr/>
              <p:nvPr/>
            </p:nvSpPr>
            <p:spPr bwMode="auto">
              <a:xfrm>
                <a:off x="6789738" y="2773363"/>
                <a:ext cx="3175" cy="1588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0"/>
                  </a:cxn>
                  <a:cxn ang="0">
                    <a:pos x="1" y="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140"/>
              <p:cNvSpPr/>
              <p:nvPr/>
            </p:nvSpPr>
            <p:spPr bwMode="auto">
              <a:xfrm>
                <a:off x="6342063" y="4603750"/>
                <a:ext cx="1587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5" name="Freeform 141"/>
              <p:cNvSpPr/>
              <p:nvPr/>
            </p:nvSpPr>
            <p:spPr bwMode="auto">
              <a:xfrm>
                <a:off x="8207375" y="1704975"/>
                <a:ext cx="17462" cy="63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2"/>
                  </a:cxn>
                  <a:cxn ang="0">
                    <a:pos x="7" y="0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cubicBezTo>
                      <a:pt x="5" y="1"/>
                      <a:pt x="0" y="1"/>
                      <a:pt x="0" y="2"/>
                    </a:cubicBezTo>
                    <a:cubicBezTo>
                      <a:pt x="3" y="1"/>
                      <a:pt x="6" y="1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142"/>
              <p:cNvSpPr/>
              <p:nvPr/>
            </p:nvSpPr>
            <p:spPr bwMode="auto">
              <a:xfrm>
                <a:off x="6788150" y="2924175"/>
                <a:ext cx="1587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7" name="Freeform 143"/>
              <p:cNvSpPr/>
              <p:nvPr/>
            </p:nvSpPr>
            <p:spPr bwMode="auto">
              <a:xfrm>
                <a:off x="6342063" y="4602163"/>
                <a:ext cx="1587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8" name="Rectangle 144"/>
              <p:cNvSpPr>
                <a:spLocks noChangeArrowheads="1"/>
              </p:cNvSpPr>
              <p:nvPr/>
            </p:nvSpPr>
            <p:spPr bwMode="auto">
              <a:xfrm>
                <a:off x="6518275" y="3373438"/>
                <a:ext cx="1587" cy="15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9" name="Freeform 145"/>
              <p:cNvSpPr/>
              <p:nvPr/>
            </p:nvSpPr>
            <p:spPr bwMode="auto">
              <a:xfrm>
                <a:off x="6505575" y="3398838"/>
                <a:ext cx="1587" cy="635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146"/>
              <p:cNvSpPr/>
              <p:nvPr/>
            </p:nvSpPr>
            <p:spPr bwMode="auto">
              <a:xfrm>
                <a:off x="6329363" y="4614863"/>
                <a:ext cx="1587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147"/>
              <p:cNvSpPr/>
              <p:nvPr/>
            </p:nvSpPr>
            <p:spPr bwMode="auto">
              <a:xfrm>
                <a:off x="6405563" y="3765550"/>
                <a:ext cx="3175" cy="476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0"/>
                  </a:cxn>
                  <a:cxn ang="0">
                    <a:pos x="0" y="2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148"/>
              <p:cNvSpPr/>
              <p:nvPr/>
            </p:nvSpPr>
            <p:spPr bwMode="auto">
              <a:xfrm>
                <a:off x="7507288" y="1978025"/>
                <a:ext cx="3175" cy="317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0" y="1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3" name="Freeform 149"/>
              <p:cNvSpPr/>
              <p:nvPr/>
            </p:nvSpPr>
            <p:spPr bwMode="auto">
              <a:xfrm>
                <a:off x="7335838" y="218281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4" name="Freeform 150"/>
              <p:cNvSpPr/>
              <p:nvPr/>
            </p:nvSpPr>
            <p:spPr bwMode="auto">
              <a:xfrm>
                <a:off x="7339013" y="2171700"/>
                <a:ext cx="6350" cy="111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0" y="3"/>
                      <a:pt x="0" y="4"/>
                    </a:cubicBezTo>
                    <a:cubicBezTo>
                      <a:pt x="1" y="3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5" name="Freeform 151"/>
              <p:cNvSpPr/>
              <p:nvPr/>
            </p:nvSpPr>
            <p:spPr bwMode="auto">
              <a:xfrm>
                <a:off x="7316788" y="22002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6" name="Freeform 152"/>
              <p:cNvSpPr/>
              <p:nvPr/>
            </p:nvSpPr>
            <p:spPr bwMode="auto">
              <a:xfrm>
                <a:off x="7526338" y="202882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7" name="Freeform 153"/>
              <p:cNvSpPr/>
              <p:nvPr/>
            </p:nvSpPr>
            <p:spPr bwMode="auto">
              <a:xfrm>
                <a:off x="7481888" y="2063750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8" name="Freeform 154"/>
              <p:cNvSpPr/>
              <p:nvPr/>
            </p:nvSpPr>
            <p:spPr bwMode="auto">
              <a:xfrm>
                <a:off x="7221538" y="23018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9" name="Freeform 155"/>
              <p:cNvSpPr/>
              <p:nvPr/>
            </p:nvSpPr>
            <p:spPr bwMode="auto">
              <a:xfrm>
                <a:off x="6224407" y="1520027"/>
                <a:ext cx="2265362" cy="2987675"/>
              </a:xfrm>
              <a:custGeom>
                <a:avLst/>
                <a:gdLst/>
                <a:ahLst/>
                <a:cxnLst>
                  <a:cxn ang="0">
                    <a:pos x="295" y="351"/>
                  </a:cxn>
                  <a:cxn ang="0">
                    <a:pos x="339" y="296"/>
                  </a:cxn>
                  <a:cxn ang="0">
                    <a:pos x="362" y="265"/>
                  </a:cxn>
                  <a:cxn ang="0">
                    <a:pos x="377" y="249"/>
                  </a:cxn>
                  <a:cxn ang="0">
                    <a:pos x="403" y="224"/>
                  </a:cxn>
                  <a:cxn ang="0">
                    <a:pos x="411" y="216"/>
                  </a:cxn>
                  <a:cxn ang="0">
                    <a:pos x="427" y="202"/>
                  </a:cxn>
                  <a:cxn ang="0">
                    <a:pos x="458" y="180"/>
                  </a:cxn>
                  <a:cxn ang="0">
                    <a:pos x="477" y="162"/>
                  </a:cxn>
                  <a:cxn ang="0">
                    <a:pos x="512" y="134"/>
                  </a:cxn>
                  <a:cxn ang="0">
                    <a:pos x="530" y="124"/>
                  </a:cxn>
                  <a:cxn ang="0">
                    <a:pos x="558" y="106"/>
                  </a:cxn>
                  <a:cxn ang="0">
                    <a:pos x="583" y="94"/>
                  </a:cxn>
                  <a:cxn ang="0">
                    <a:pos x="620" y="71"/>
                  </a:cxn>
                  <a:cxn ang="0">
                    <a:pos x="662" y="54"/>
                  </a:cxn>
                  <a:cxn ang="0">
                    <a:pos x="704" y="40"/>
                  </a:cxn>
                  <a:cxn ang="0">
                    <a:pos x="735" y="30"/>
                  </a:cxn>
                  <a:cxn ang="0">
                    <a:pos x="758" y="25"/>
                  </a:cxn>
                  <a:cxn ang="0">
                    <a:pos x="759" y="26"/>
                  </a:cxn>
                  <a:cxn ang="0">
                    <a:pos x="785" y="19"/>
                  </a:cxn>
                  <a:cxn ang="0">
                    <a:pos x="800" y="15"/>
                  </a:cxn>
                  <a:cxn ang="0">
                    <a:pos x="820" y="12"/>
                  </a:cxn>
                  <a:cxn ang="0">
                    <a:pos x="870" y="10"/>
                  </a:cxn>
                  <a:cxn ang="0">
                    <a:pos x="906" y="8"/>
                  </a:cxn>
                  <a:cxn ang="0">
                    <a:pos x="880" y="2"/>
                  </a:cxn>
                  <a:cxn ang="0">
                    <a:pos x="860" y="3"/>
                  </a:cxn>
                  <a:cxn ang="0">
                    <a:pos x="836" y="3"/>
                  </a:cxn>
                  <a:cxn ang="0">
                    <a:pos x="793" y="6"/>
                  </a:cxn>
                  <a:cxn ang="0">
                    <a:pos x="772" y="11"/>
                  </a:cxn>
                  <a:cxn ang="0">
                    <a:pos x="753" y="14"/>
                  </a:cxn>
                  <a:cxn ang="0">
                    <a:pos x="685" y="33"/>
                  </a:cxn>
                  <a:cxn ang="0">
                    <a:pos x="652" y="43"/>
                  </a:cxn>
                  <a:cxn ang="0">
                    <a:pos x="635" y="50"/>
                  </a:cxn>
                  <a:cxn ang="0">
                    <a:pos x="605" y="64"/>
                  </a:cxn>
                  <a:cxn ang="0">
                    <a:pos x="569" y="81"/>
                  </a:cxn>
                  <a:cxn ang="0">
                    <a:pos x="547" y="90"/>
                  </a:cxn>
                  <a:cxn ang="0">
                    <a:pos x="500" y="120"/>
                  </a:cxn>
                  <a:cxn ang="0">
                    <a:pos x="454" y="152"/>
                  </a:cxn>
                  <a:cxn ang="0">
                    <a:pos x="418" y="183"/>
                  </a:cxn>
                  <a:cxn ang="0">
                    <a:pos x="399" y="199"/>
                  </a:cxn>
                  <a:cxn ang="0">
                    <a:pos x="372" y="223"/>
                  </a:cxn>
                  <a:cxn ang="0">
                    <a:pos x="333" y="260"/>
                  </a:cxn>
                  <a:cxn ang="0">
                    <a:pos x="303" y="297"/>
                  </a:cxn>
                  <a:cxn ang="0">
                    <a:pos x="252" y="360"/>
                  </a:cxn>
                  <a:cxn ang="0">
                    <a:pos x="200" y="442"/>
                  </a:cxn>
                  <a:cxn ang="0">
                    <a:pos x="184" y="468"/>
                  </a:cxn>
                  <a:cxn ang="0">
                    <a:pos x="168" y="498"/>
                  </a:cxn>
                  <a:cxn ang="0">
                    <a:pos x="143" y="549"/>
                  </a:cxn>
                  <a:cxn ang="0">
                    <a:pos x="99" y="648"/>
                  </a:cxn>
                  <a:cxn ang="0">
                    <a:pos x="68" y="741"/>
                  </a:cxn>
                  <a:cxn ang="0">
                    <a:pos x="38" y="844"/>
                  </a:cxn>
                  <a:cxn ang="0">
                    <a:pos x="0" y="1116"/>
                  </a:cxn>
                  <a:cxn ang="0">
                    <a:pos x="9" y="1197"/>
                  </a:cxn>
                  <a:cxn ang="0">
                    <a:pos x="11" y="1180"/>
                  </a:cxn>
                  <a:cxn ang="0">
                    <a:pos x="15" y="1154"/>
                  </a:cxn>
                  <a:cxn ang="0">
                    <a:pos x="18" y="1114"/>
                  </a:cxn>
                  <a:cxn ang="0">
                    <a:pos x="40" y="988"/>
                  </a:cxn>
                  <a:cxn ang="0">
                    <a:pos x="89" y="767"/>
                  </a:cxn>
                  <a:cxn ang="0">
                    <a:pos x="117" y="681"/>
                  </a:cxn>
                  <a:cxn ang="0">
                    <a:pos x="157" y="582"/>
                  </a:cxn>
                  <a:cxn ang="0">
                    <a:pos x="164" y="564"/>
                  </a:cxn>
                  <a:cxn ang="0">
                    <a:pos x="193" y="510"/>
                  </a:cxn>
                  <a:cxn ang="0">
                    <a:pos x="216" y="471"/>
                  </a:cxn>
                </a:cxnLst>
                <a:rect l="0" t="0" r="r" b="b"/>
                <a:pathLst>
                  <a:path w="913" h="1204">
                    <a:moveTo>
                      <a:pt x="243" y="429"/>
                    </a:moveTo>
                    <a:cubicBezTo>
                      <a:pt x="254" y="411"/>
                      <a:pt x="268" y="388"/>
                      <a:pt x="280" y="372"/>
                    </a:cubicBezTo>
                    <a:cubicBezTo>
                      <a:pt x="282" y="368"/>
                      <a:pt x="286" y="362"/>
                      <a:pt x="289" y="357"/>
                    </a:cubicBezTo>
                    <a:cubicBezTo>
                      <a:pt x="291" y="358"/>
                      <a:pt x="291" y="358"/>
                      <a:pt x="291" y="358"/>
                    </a:cubicBezTo>
                    <a:cubicBezTo>
                      <a:pt x="294" y="353"/>
                      <a:pt x="294" y="353"/>
                      <a:pt x="294" y="353"/>
                    </a:cubicBezTo>
                    <a:cubicBezTo>
                      <a:pt x="296" y="351"/>
                      <a:pt x="292" y="356"/>
                      <a:pt x="295" y="354"/>
                    </a:cubicBezTo>
                    <a:cubicBezTo>
                      <a:pt x="295" y="351"/>
                      <a:pt x="295" y="351"/>
                      <a:pt x="295" y="351"/>
                    </a:cubicBezTo>
                    <a:cubicBezTo>
                      <a:pt x="296" y="351"/>
                      <a:pt x="304" y="341"/>
                      <a:pt x="299" y="349"/>
                    </a:cubicBezTo>
                    <a:cubicBezTo>
                      <a:pt x="304" y="343"/>
                      <a:pt x="308" y="338"/>
                      <a:pt x="313" y="332"/>
                    </a:cubicBezTo>
                    <a:cubicBezTo>
                      <a:pt x="316" y="329"/>
                      <a:pt x="313" y="329"/>
                      <a:pt x="317" y="325"/>
                    </a:cubicBezTo>
                    <a:cubicBezTo>
                      <a:pt x="318" y="325"/>
                      <a:pt x="316" y="327"/>
                      <a:pt x="317" y="327"/>
                    </a:cubicBezTo>
                    <a:cubicBezTo>
                      <a:pt x="328" y="316"/>
                      <a:pt x="325" y="311"/>
                      <a:pt x="335" y="300"/>
                    </a:cubicBezTo>
                    <a:cubicBezTo>
                      <a:pt x="334" y="301"/>
                      <a:pt x="334" y="301"/>
                      <a:pt x="334" y="301"/>
                    </a:cubicBezTo>
                    <a:cubicBezTo>
                      <a:pt x="336" y="299"/>
                      <a:pt x="339" y="296"/>
                      <a:pt x="339" y="296"/>
                    </a:cubicBezTo>
                    <a:cubicBezTo>
                      <a:pt x="336" y="296"/>
                      <a:pt x="338" y="298"/>
                      <a:pt x="334" y="301"/>
                    </a:cubicBezTo>
                    <a:cubicBezTo>
                      <a:pt x="333" y="299"/>
                      <a:pt x="337" y="296"/>
                      <a:pt x="336" y="295"/>
                    </a:cubicBezTo>
                    <a:cubicBezTo>
                      <a:pt x="338" y="293"/>
                      <a:pt x="339" y="291"/>
                      <a:pt x="341" y="289"/>
                    </a:cubicBezTo>
                    <a:cubicBezTo>
                      <a:pt x="345" y="286"/>
                      <a:pt x="349" y="280"/>
                      <a:pt x="353" y="278"/>
                    </a:cubicBezTo>
                    <a:cubicBezTo>
                      <a:pt x="354" y="276"/>
                      <a:pt x="355" y="273"/>
                      <a:pt x="358" y="269"/>
                    </a:cubicBezTo>
                    <a:cubicBezTo>
                      <a:pt x="362" y="267"/>
                      <a:pt x="359" y="270"/>
                      <a:pt x="363" y="267"/>
                    </a:cubicBezTo>
                    <a:cubicBezTo>
                      <a:pt x="362" y="265"/>
                      <a:pt x="362" y="265"/>
                      <a:pt x="362" y="265"/>
                    </a:cubicBezTo>
                    <a:cubicBezTo>
                      <a:pt x="365" y="262"/>
                      <a:pt x="365" y="263"/>
                      <a:pt x="365" y="264"/>
                    </a:cubicBezTo>
                    <a:cubicBezTo>
                      <a:pt x="369" y="260"/>
                      <a:pt x="367" y="260"/>
                      <a:pt x="371" y="256"/>
                    </a:cubicBezTo>
                    <a:cubicBezTo>
                      <a:pt x="370" y="259"/>
                      <a:pt x="370" y="259"/>
                      <a:pt x="370" y="259"/>
                    </a:cubicBezTo>
                    <a:cubicBezTo>
                      <a:pt x="373" y="256"/>
                      <a:pt x="374" y="255"/>
                      <a:pt x="378" y="251"/>
                    </a:cubicBezTo>
                    <a:cubicBezTo>
                      <a:pt x="378" y="251"/>
                      <a:pt x="377" y="253"/>
                      <a:pt x="375" y="254"/>
                    </a:cubicBezTo>
                    <a:cubicBezTo>
                      <a:pt x="379" y="253"/>
                      <a:pt x="379" y="250"/>
                      <a:pt x="380" y="248"/>
                    </a:cubicBezTo>
                    <a:cubicBezTo>
                      <a:pt x="379" y="249"/>
                      <a:pt x="376" y="251"/>
                      <a:pt x="377" y="249"/>
                    </a:cubicBezTo>
                    <a:cubicBezTo>
                      <a:pt x="379" y="247"/>
                      <a:pt x="381" y="244"/>
                      <a:pt x="383" y="243"/>
                    </a:cubicBezTo>
                    <a:cubicBezTo>
                      <a:pt x="381" y="246"/>
                      <a:pt x="381" y="246"/>
                      <a:pt x="381" y="246"/>
                    </a:cubicBezTo>
                    <a:cubicBezTo>
                      <a:pt x="385" y="241"/>
                      <a:pt x="383" y="243"/>
                      <a:pt x="388" y="238"/>
                    </a:cubicBezTo>
                    <a:cubicBezTo>
                      <a:pt x="388" y="239"/>
                      <a:pt x="388" y="239"/>
                      <a:pt x="388" y="239"/>
                    </a:cubicBezTo>
                    <a:cubicBezTo>
                      <a:pt x="390" y="235"/>
                      <a:pt x="395" y="232"/>
                      <a:pt x="400" y="227"/>
                    </a:cubicBezTo>
                    <a:cubicBezTo>
                      <a:pt x="399" y="228"/>
                      <a:pt x="399" y="228"/>
                      <a:pt x="399" y="228"/>
                    </a:cubicBezTo>
                    <a:cubicBezTo>
                      <a:pt x="401" y="226"/>
                      <a:pt x="402" y="225"/>
                      <a:pt x="403" y="224"/>
                    </a:cubicBezTo>
                    <a:cubicBezTo>
                      <a:pt x="399" y="226"/>
                      <a:pt x="400" y="225"/>
                      <a:pt x="399" y="224"/>
                    </a:cubicBezTo>
                    <a:cubicBezTo>
                      <a:pt x="404" y="222"/>
                      <a:pt x="403" y="218"/>
                      <a:pt x="410" y="213"/>
                    </a:cubicBezTo>
                    <a:cubicBezTo>
                      <a:pt x="410" y="214"/>
                      <a:pt x="409" y="216"/>
                      <a:pt x="407" y="217"/>
                    </a:cubicBezTo>
                    <a:cubicBezTo>
                      <a:pt x="406" y="220"/>
                      <a:pt x="407" y="221"/>
                      <a:pt x="404" y="225"/>
                    </a:cubicBezTo>
                    <a:cubicBezTo>
                      <a:pt x="406" y="223"/>
                      <a:pt x="408" y="220"/>
                      <a:pt x="408" y="221"/>
                    </a:cubicBezTo>
                    <a:cubicBezTo>
                      <a:pt x="408" y="219"/>
                      <a:pt x="408" y="219"/>
                      <a:pt x="408" y="219"/>
                    </a:cubicBezTo>
                    <a:cubicBezTo>
                      <a:pt x="409" y="218"/>
                      <a:pt x="410" y="217"/>
                      <a:pt x="411" y="216"/>
                    </a:cubicBezTo>
                    <a:cubicBezTo>
                      <a:pt x="411" y="215"/>
                      <a:pt x="408" y="217"/>
                      <a:pt x="410" y="214"/>
                    </a:cubicBezTo>
                    <a:cubicBezTo>
                      <a:pt x="414" y="210"/>
                      <a:pt x="413" y="213"/>
                      <a:pt x="413" y="212"/>
                    </a:cubicBezTo>
                    <a:cubicBezTo>
                      <a:pt x="418" y="208"/>
                      <a:pt x="414" y="209"/>
                      <a:pt x="419" y="205"/>
                    </a:cubicBezTo>
                    <a:cubicBezTo>
                      <a:pt x="419" y="206"/>
                      <a:pt x="418" y="207"/>
                      <a:pt x="418" y="207"/>
                    </a:cubicBezTo>
                    <a:cubicBezTo>
                      <a:pt x="422" y="205"/>
                      <a:pt x="426" y="200"/>
                      <a:pt x="428" y="200"/>
                    </a:cubicBezTo>
                    <a:cubicBezTo>
                      <a:pt x="428" y="201"/>
                      <a:pt x="428" y="201"/>
                      <a:pt x="427" y="202"/>
                    </a:cubicBezTo>
                    <a:cubicBezTo>
                      <a:pt x="427" y="202"/>
                      <a:pt x="427" y="202"/>
                      <a:pt x="427" y="202"/>
                    </a:cubicBezTo>
                    <a:cubicBezTo>
                      <a:pt x="424" y="207"/>
                      <a:pt x="430" y="199"/>
                      <a:pt x="430" y="201"/>
                    </a:cubicBezTo>
                    <a:cubicBezTo>
                      <a:pt x="429" y="201"/>
                      <a:pt x="434" y="197"/>
                      <a:pt x="436" y="195"/>
                    </a:cubicBezTo>
                    <a:cubicBezTo>
                      <a:pt x="435" y="195"/>
                      <a:pt x="435" y="195"/>
                      <a:pt x="435" y="195"/>
                    </a:cubicBezTo>
                    <a:cubicBezTo>
                      <a:pt x="440" y="186"/>
                      <a:pt x="436" y="197"/>
                      <a:pt x="443" y="190"/>
                    </a:cubicBezTo>
                    <a:cubicBezTo>
                      <a:pt x="447" y="186"/>
                      <a:pt x="441" y="192"/>
                      <a:pt x="443" y="189"/>
                    </a:cubicBezTo>
                    <a:cubicBezTo>
                      <a:pt x="446" y="186"/>
                      <a:pt x="448" y="186"/>
                      <a:pt x="452" y="182"/>
                    </a:cubicBezTo>
                    <a:cubicBezTo>
                      <a:pt x="454" y="181"/>
                      <a:pt x="457" y="180"/>
                      <a:pt x="458" y="180"/>
                    </a:cubicBezTo>
                    <a:cubicBezTo>
                      <a:pt x="461" y="178"/>
                      <a:pt x="467" y="174"/>
                      <a:pt x="468" y="172"/>
                    </a:cubicBezTo>
                    <a:cubicBezTo>
                      <a:pt x="462" y="175"/>
                      <a:pt x="464" y="177"/>
                      <a:pt x="457" y="180"/>
                    </a:cubicBezTo>
                    <a:cubicBezTo>
                      <a:pt x="458" y="178"/>
                      <a:pt x="458" y="178"/>
                      <a:pt x="458" y="178"/>
                    </a:cubicBezTo>
                    <a:cubicBezTo>
                      <a:pt x="462" y="174"/>
                      <a:pt x="467" y="170"/>
                      <a:pt x="470" y="168"/>
                    </a:cubicBezTo>
                    <a:cubicBezTo>
                      <a:pt x="469" y="168"/>
                      <a:pt x="469" y="168"/>
                      <a:pt x="469" y="168"/>
                    </a:cubicBezTo>
                    <a:cubicBezTo>
                      <a:pt x="474" y="163"/>
                      <a:pt x="475" y="161"/>
                      <a:pt x="481" y="157"/>
                    </a:cubicBezTo>
                    <a:cubicBezTo>
                      <a:pt x="482" y="157"/>
                      <a:pt x="479" y="160"/>
                      <a:pt x="477" y="162"/>
                    </a:cubicBezTo>
                    <a:cubicBezTo>
                      <a:pt x="481" y="160"/>
                      <a:pt x="480" y="159"/>
                      <a:pt x="486" y="155"/>
                    </a:cubicBezTo>
                    <a:cubicBezTo>
                      <a:pt x="487" y="156"/>
                      <a:pt x="482" y="158"/>
                      <a:pt x="482" y="159"/>
                    </a:cubicBezTo>
                    <a:cubicBezTo>
                      <a:pt x="488" y="154"/>
                      <a:pt x="488" y="154"/>
                      <a:pt x="488" y="154"/>
                    </a:cubicBezTo>
                    <a:cubicBezTo>
                      <a:pt x="488" y="154"/>
                      <a:pt x="488" y="154"/>
                      <a:pt x="488" y="154"/>
                    </a:cubicBezTo>
                    <a:cubicBezTo>
                      <a:pt x="488" y="152"/>
                      <a:pt x="493" y="151"/>
                      <a:pt x="497" y="148"/>
                    </a:cubicBezTo>
                    <a:cubicBezTo>
                      <a:pt x="506" y="141"/>
                      <a:pt x="506" y="139"/>
                      <a:pt x="510" y="134"/>
                    </a:cubicBezTo>
                    <a:cubicBezTo>
                      <a:pt x="512" y="133"/>
                      <a:pt x="513" y="134"/>
                      <a:pt x="512" y="134"/>
                    </a:cubicBezTo>
                    <a:cubicBezTo>
                      <a:pt x="510" y="135"/>
                      <a:pt x="510" y="135"/>
                      <a:pt x="510" y="136"/>
                    </a:cubicBezTo>
                    <a:cubicBezTo>
                      <a:pt x="513" y="134"/>
                      <a:pt x="518" y="133"/>
                      <a:pt x="516" y="135"/>
                    </a:cubicBezTo>
                    <a:cubicBezTo>
                      <a:pt x="521" y="131"/>
                      <a:pt x="514" y="135"/>
                      <a:pt x="517" y="133"/>
                    </a:cubicBezTo>
                    <a:cubicBezTo>
                      <a:pt x="524" y="128"/>
                      <a:pt x="524" y="128"/>
                      <a:pt x="524" y="128"/>
                    </a:cubicBezTo>
                    <a:cubicBezTo>
                      <a:pt x="522" y="128"/>
                      <a:pt x="520" y="130"/>
                      <a:pt x="523" y="127"/>
                    </a:cubicBezTo>
                    <a:cubicBezTo>
                      <a:pt x="526" y="125"/>
                      <a:pt x="527" y="124"/>
                      <a:pt x="531" y="121"/>
                    </a:cubicBezTo>
                    <a:cubicBezTo>
                      <a:pt x="531" y="122"/>
                      <a:pt x="533" y="122"/>
                      <a:pt x="530" y="124"/>
                    </a:cubicBezTo>
                    <a:cubicBezTo>
                      <a:pt x="533" y="123"/>
                      <a:pt x="536" y="121"/>
                      <a:pt x="536" y="119"/>
                    </a:cubicBezTo>
                    <a:cubicBezTo>
                      <a:pt x="531" y="121"/>
                      <a:pt x="543" y="114"/>
                      <a:pt x="539" y="115"/>
                    </a:cubicBezTo>
                    <a:cubicBezTo>
                      <a:pt x="544" y="113"/>
                      <a:pt x="544" y="113"/>
                      <a:pt x="544" y="113"/>
                    </a:cubicBezTo>
                    <a:cubicBezTo>
                      <a:pt x="543" y="114"/>
                      <a:pt x="543" y="114"/>
                      <a:pt x="541" y="115"/>
                    </a:cubicBezTo>
                    <a:cubicBezTo>
                      <a:pt x="543" y="115"/>
                      <a:pt x="545" y="112"/>
                      <a:pt x="546" y="111"/>
                    </a:cubicBezTo>
                    <a:cubicBezTo>
                      <a:pt x="548" y="111"/>
                      <a:pt x="552" y="108"/>
                      <a:pt x="553" y="109"/>
                    </a:cubicBezTo>
                    <a:cubicBezTo>
                      <a:pt x="554" y="108"/>
                      <a:pt x="557" y="106"/>
                      <a:pt x="558" y="106"/>
                    </a:cubicBezTo>
                    <a:cubicBezTo>
                      <a:pt x="560" y="105"/>
                      <a:pt x="558" y="105"/>
                      <a:pt x="559" y="104"/>
                    </a:cubicBezTo>
                    <a:cubicBezTo>
                      <a:pt x="566" y="100"/>
                      <a:pt x="566" y="100"/>
                      <a:pt x="566" y="100"/>
                    </a:cubicBezTo>
                    <a:cubicBezTo>
                      <a:pt x="567" y="101"/>
                      <a:pt x="568" y="102"/>
                      <a:pt x="567" y="103"/>
                    </a:cubicBezTo>
                    <a:cubicBezTo>
                      <a:pt x="570" y="101"/>
                      <a:pt x="567" y="101"/>
                      <a:pt x="571" y="98"/>
                    </a:cubicBezTo>
                    <a:cubicBezTo>
                      <a:pt x="570" y="101"/>
                      <a:pt x="577" y="96"/>
                      <a:pt x="575" y="100"/>
                    </a:cubicBezTo>
                    <a:cubicBezTo>
                      <a:pt x="577" y="99"/>
                      <a:pt x="584" y="96"/>
                      <a:pt x="588" y="93"/>
                    </a:cubicBezTo>
                    <a:cubicBezTo>
                      <a:pt x="589" y="91"/>
                      <a:pt x="583" y="95"/>
                      <a:pt x="583" y="94"/>
                    </a:cubicBezTo>
                    <a:cubicBezTo>
                      <a:pt x="593" y="88"/>
                      <a:pt x="592" y="85"/>
                      <a:pt x="601" y="81"/>
                    </a:cubicBezTo>
                    <a:cubicBezTo>
                      <a:pt x="598" y="82"/>
                      <a:pt x="598" y="82"/>
                      <a:pt x="598" y="82"/>
                    </a:cubicBezTo>
                    <a:cubicBezTo>
                      <a:pt x="603" y="79"/>
                      <a:pt x="602" y="80"/>
                      <a:pt x="605" y="77"/>
                    </a:cubicBezTo>
                    <a:cubicBezTo>
                      <a:pt x="604" y="79"/>
                      <a:pt x="612" y="78"/>
                      <a:pt x="620" y="74"/>
                    </a:cubicBezTo>
                    <a:cubicBezTo>
                      <a:pt x="620" y="73"/>
                      <a:pt x="615" y="75"/>
                      <a:pt x="616" y="73"/>
                    </a:cubicBezTo>
                    <a:cubicBezTo>
                      <a:pt x="621" y="70"/>
                      <a:pt x="621" y="70"/>
                      <a:pt x="621" y="70"/>
                    </a:cubicBezTo>
                    <a:cubicBezTo>
                      <a:pt x="622" y="70"/>
                      <a:pt x="621" y="71"/>
                      <a:pt x="620" y="71"/>
                    </a:cubicBezTo>
                    <a:cubicBezTo>
                      <a:pt x="625" y="69"/>
                      <a:pt x="630" y="69"/>
                      <a:pt x="631" y="67"/>
                    </a:cubicBezTo>
                    <a:cubicBezTo>
                      <a:pt x="637" y="67"/>
                      <a:pt x="637" y="67"/>
                      <a:pt x="637" y="67"/>
                    </a:cubicBezTo>
                    <a:cubicBezTo>
                      <a:pt x="634" y="67"/>
                      <a:pt x="634" y="67"/>
                      <a:pt x="634" y="67"/>
                    </a:cubicBezTo>
                    <a:cubicBezTo>
                      <a:pt x="635" y="66"/>
                      <a:pt x="640" y="63"/>
                      <a:pt x="641" y="62"/>
                    </a:cubicBezTo>
                    <a:cubicBezTo>
                      <a:pt x="646" y="59"/>
                      <a:pt x="649" y="59"/>
                      <a:pt x="652" y="59"/>
                    </a:cubicBezTo>
                    <a:cubicBezTo>
                      <a:pt x="651" y="58"/>
                      <a:pt x="648" y="58"/>
                      <a:pt x="652" y="56"/>
                    </a:cubicBezTo>
                    <a:cubicBezTo>
                      <a:pt x="653" y="58"/>
                      <a:pt x="662" y="53"/>
                      <a:pt x="662" y="54"/>
                    </a:cubicBezTo>
                    <a:cubicBezTo>
                      <a:pt x="664" y="54"/>
                      <a:pt x="668" y="53"/>
                      <a:pt x="667" y="52"/>
                    </a:cubicBezTo>
                    <a:cubicBezTo>
                      <a:pt x="668" y="54"/>
                      <a:pt x="668" y="54"/>
                      <a:pt x="668" y="54"/>
                    </a:cubicBezTo>
                    <a:cubicBezTo>
                      <a:pt x="667" y="52"/>
                      <a:pt x="674" y="49"/>
                      <a:pt x="679" y="47"/>
                    </a:cubicBezTo>
                    <a:cubicBezTo>
                      <a:pt x="679" y="50"/>
                      <a:pt x="684" y="45"/>
                      <a:pt x="688" y="46"/>
                    </a:cubicBezTo>
                    <a:cubicBezTo>
                      <a:pt x="688" y="44"/>
                      <a:pt x="696" y="43"/>
                      <a:pt x="697" y="41"/>
                    </a:cubicBezTo>
                    <a:cubicBezTo>
                      <a:pt x="701" y="39"/>
                      <a:pt x="701" y="41"/>
                      <a:pt x="702" y="41"/>
                    </a:cubicBezTo>
                    <a:cubicBezTo>
                      <a:pt x="704" y="40"/>
                      <a:pt x="704" y="40"/>
                      <a:pt x="704" y="40"/>
                    </a:cubicBezTo>
                    <a:cubicBezTo>
                      <a:pt x="706" y="40"/>
                      <a:pt x="713" y="38"/>
                      <a:pt x="718" y="37"/>
                    </a:cubicBezTo>
                    <a:cubicBezTo>
                      <a:pt x="722" y="35"/>
                      <a:pt x="722" y="35"/>
                      <a:pt x="722" y="35"/>
                    </a:cubicBezTo>
                    <a:cubicBezTo>
                      <a:pt x="723" y="35"/>
                      <a:pt x="723" y="35"/>
                      <a:pt x="723" y="35"/>
                    </a:cubicBezTo>
                    <a:cubicBezTo>
                      <a:pt x="724" y="34"/>
                      <a:pt x="727" y="33"/>
                      <a:pt x="725" y="33"/>
                    </a:cubicBezTo>
                    <a:cubicBezTo>
                      <a:pt x="727" y="33"/>
                      <a:pt x="727" y="33"/>
                      <a:pt x="727" y="33"/>
                    </a:cubicBezTo>
                    <a:cubicBezTo>
                      <a:pt x="727" y="31"/>
                      <a:pt x="730" y="31"/>
                      <a:pt x="735" y="29"/>
                    </a:cubicBezTo>
                    <a:cubicBezTo>
                      <a:pt x="736" y="29"/>
                      <a:pt x="736" y="30"/>
                      <a:pt x="735" y="30"/>
                    </a:cubicBezTo>
                    <a:cubicBezTo>
                      <a:pt x="737" y="30"/>
                      <a:pt x="736" y="31"/>
                      <a:pt x="738" y="31"/>
                    </a:cubicBezTo>
                    <a:cubicBezTo>
                      <a:pt x="736" y="31"/>
                      <a:pt x="745" y="26"/>
                      <a:pt x="739" y="27"/>
                    </a:cubicBezTo>
                    <a:cubicBezTo>
                      <a:pt x="738" y="26"/>
                      <a:pt x="741" y="25"/>
                      <a:pt x="744" y="24"/>
                    </a:cubicBezTo>
                    <a:cubicBezTo>
                      <a:pt x="745" y="26"/>
                      <a:pt x="745" y="26"/>
                      <a:pt x="745" y="26"/>
                    </a:cubicBezTo>
                    <a:cubicBezTo>
                      <a:pt x="748" y="23"/>
                      <a:pt x="748" y="23"/>
                      <a:pt x="748" y="23"/>
                    </a:cubicBezTo>
                    <a:cubicBezTo>
                      <a:pt x="751" y="22"/>
                      <a:pt x="753" y="23"/>
                      <a:pt x="756" y="22"/>
                    </a:cubicBezTo>
                    <a:cubicBezTo>
                      <a:pt x="753" y="23"/>
                      <a:pt x="750" y="27"/>
                      <a:pt x="758" y="25"/>
                    </a:cubicBezTo>
                    <a:cubicBezTo>
                      <a:pt x="754" y="26"/>
                      <a:pt x="752" y="28"/>
                      <a:pt x="750" y="28"/>
                    </a:cubicBezTo>
                    <a:cubicBezTo>
                      <a:pt x="752" y="28"/>
                      <a:pt x="752" y="28"/>
                      <a:pt x="750" y="29"/>
                    </a:cubicBezTo>
                    <a:cubicBezTo>
                      <a:pt x="756" y="27"/>
                      <a:pt x="752" y="28"/>
                      <a:pt x="758" y="26"/>
                    </a:cubicBezTo>
                    <a:cubicBezTo>
                      <a:pt x="758" y="28"/>
                      <a:pt x="759" y="28"/>
                      <a:pt x="764" y="27"/>
                    </a:cubicBezTo>
                    <a:cubicBezTo>
                      <a:pt x="760" y="27"/>
                      <a:pt x="760" y="27"/>
                      <a:pt x="760" y="27"/>
                    </a:cubicBezTo>
                    <a:cubicBezTo>
                      <a:pt x="761" y="27"/>
                      <a:pt x="761" y="27"/>
                      <a:pt x="761" y="26"/>
                    </a:cubicBezTo>
                    <a:cubicBezTo>
                      <a:pt x="760" y="27"/>
                      <a:pt x="759" y="26"/>
                      <a:pt x="759" y="26"/>
                    </a:cubicBezTo>
                    <a:cubicBezTo>
                      <a:pt x="760" y="26"/>
                      <a:pt x="765" y="23"/>
                      <a:pt x="766" y="23"/>
                    </a:cubicBezTo>
                    <a:cubicBezTo>
                      <a:pt x="760" y="22"/>
                      <a:pt x="776" y="19"/>
                      <a:pt x="772" y="19"/>
                    </a:cubicBezTo>
                    <a:cubicBezTo>
                      <a:pt x="773" y="18"/>
                      <a:pt x="777" y="17"/>
                      <a:pt x="777" y="18"/>
                    </a:cubicBezTo>
                    <a:cubicBezTo>
                      <a:pt x="772" y="20"/>
                      <a:pt x="781" y="19"/>
                      <a:pt x="781" y="20"/>
                    </a:cubicBezTo>
                    <a:cubicBezTo>
                      <a:pt x="782" y="19"/>
                      <a:pt x="777" y="20"/>
                      <a:pt x="779" y="19"/>
                    </a:cubicBezTo>
                    <a:cubicBezTo>
                      <a:pt x="782" y="18"/>
                      <a:pt x="784" y="19"/>
                      <a:pt x="786" y="19"/>
                    </a:cubicBezTo>
                    <a:cubicBezTo>
                      <a:pt x="785" y="19"/>
                      <a:pt x="785" y="19"/>
                      <a:pt x="785" y="19"/>
                    </a:cubicBezTo>
                    <a:cubicBezTo>
                      <a:pt x="789" y="19"/>
                      <a:pt x="789" y="19"/>
                      <a:pt x="789" y="19"/>
                    </a:cubicBezTo>
                    <a:cubicBezTo>
                      <a:pt x="790" y="18"/>
                      <a:pt x="785" y="19"/>
                      <a:pt x="789" y="17"/>
                    </a:cubicBezTo>
                    <a:cubicBezTo>
                      <a:pt x="790" y="18"/>
                      <a:pt x="794" y="16"/>
                      <a:pt x="794" y="17"/>
                    </a:cubicBezTo>
                    <a:cubicBezTo>
                      <a:pt x="792" y="18"/>
                      <a:pt x="794" y="19"/>
                      <a:pt x="790" y="20"/>
                    </a:cubicBezTo>
                    <a:cubicBezTo>
                      <a:pt x="793" y="20"/>
                      <a:pt x="802" y="18"/>
                      <a:pt x="798" y="17"/>
                    </a:cubicBezTo>
                    <a:cubicBezTo>
                      <a:pt x="802" y="17"/>
                      <a:pt x="802" y="17"/>
                      <a:pt x="802" y="17"/>
                    </a:cubicBezTo>
                    <a:cubicBezTo>
                      <a:pt x="800" y="16"/>
                      <a:pt x="793" y="16"/>
                      <a:pt x="800" y="15"/>
                    </a:cubicBezTo>
                    <a:cubicBezTo>
                      <a:pt x="800" y="15"/>
                      <a:pt x="800" y="15"/>
                      <a:pt x="800" y="15"/>
                    </a:cubicBezTo>
                    <a:cubicBezTo>
                      <a:pt x="805" y="13"/>
                      <a:pt x="805" y="13"/>
                      <a:pt x="805" y="13"/>
                    </a:cubicBezTo>
                    <a:cubicBezTo>
                      <a:pt x="807" y="14"/>
                      <a:pt x="807" y="14"/>
                      <a:pt x="807" y="14"/>
                    </a:cubicBezTo>
                    <a:cubicBezTo>
                      <a:pt x="807" y="13"/>
                      <a:pt x="808" y="13"/>
                      <a:pt x="810" y="13"/>
                    </a:cubicBezTo>
                    <a:cubicBezTo>
                      <a:pt x="810" y="13"/>
                      <a:pt x="812" y="13"/>
                      <a:pt x="812" y="14"/>
                    </a:cubicBezTo>
                    <a:cubicBezTo>
                      <a:pt x="817" y="13"/>
                      <a:pt x="817" y="12"/>
                      <a:pt x="817" y="12"/>
                    </a:cubicBezTo>
                    <a:cubicBezTo>
                      <a:pt x="820" y="11"/>
                      <a:pt x="821" y="11"/>
                      <a:pt x="820" y="12"/>
                    </a:cubicBezTo>
                    <a:cubicBezTo>
                      <a:pt x="824" y="12"/>
                      <a:pt x="831" y="11"/>
                      <a:pt x="834" y="11"/>
                    </a:cubicBezTo>
                    <a:cubicBezTo>
                      <a:pt x="839" y="10"/>
                      <a:pt x="833" y="11"/>
                      <a:pt x="836" y="10"/>
                    </a:cubicBezTo>
                    <a:cubicBezTo>
                      <a:pt x="841" y="12"/>
                      <a:pt x="854" y="9"/>
                      <a:pt x="863" y="8"/>
                    </a:cubicBezTo>
                    <a:cubicBezTo>
                      <a:pt x="860" y="6"/>
                      <a:pt x="865" y="7"/>
                      <a:pt x="867" y="5"/>
                    </a:cubicBezTo>
                    <a:cubicBezTo>
                      <a:pt x="865" y="6"/>
                      <a:pt x="875" y="7"/>
                      <a:pt x="868" y="8"/>
                    </a:cubicBezTo>
                    <a:cubicBezTo>
                      <a:pt x="872" y="7"/>
                      <a:pt x="872" y="7"/>
                      <a:pt x="872" y="7"/>
                    </a:cubicBezTo>
                    <a:cubicBezTo>
                      <a:pt x="876" y="8"/>
                      <a:pt x="865" y="9"/>
                      <a:pt x="870" y="10"/>
                    </a:cubicBezTo>
                    <a:cubicBezTo>
                      <a:pt x="875" y="9"/>
                      <a:pt x="878" y="7"/>
                      <a:pt x="884" y="7"/>
                    </a:cubicBezTo>
                    <a:cubicBezTo>
                      <a:pt x="882" y="9"/>
                      <a:pt x="889" y="7"/>
                      <a:pt x="888" y="9"/>
                    </a:cubicBezTo>
                    <a:cubicBezTo>
                      <a:pt x="887" y="9"/>
                      <a:pt x="885" y="9"/>
                      <a:pt x="883" y="9"/>
                    </a:cubicBezTo>
                    <a:cubicBezTo>
                      <a:pt x="884" y="9"/>
                      <a:pt x="884" y="9"/>
                      <a:pt x="884" y="9"/>
                    </a:cubicBezTo>
                    <a:cubicBezTo>
                      <a:pt x="896" y="9"/>
                      <a:pt x="887" y="7"/>
                      <a:pt x="894" y="6"/>
                    </a:cubicBezTo>
                    <a:cubicBezTo>
                      <a:pt x="901" y="6"/>
                      <a:pt x="899" y="7"/>
                      <a:pt x="900" y="8"/>
                    </a:cubicBezTo>
                    <a:cubicBezTo>
                      <a:pt x="901" y="8"/>
                      <a:pt x="904" y="8"/>
                      <a:pt x="906" y="8"/>
                    </a:cubicBezTo>
                    <a:cubicBezTo>
                      <a:pt x="902" y="9"/>
                      <a:pt x="898" y="7"/>
                      <a:pt x="900" y="6"/>
                    </a:cubicBezTo>
                    <a:cubicBezTo>
                      <a:pt x="903" y="7"/>
                      <a:pt x="911" y="6"/>
                      <a:pt x="913" y="5"/>
                    </a:cubicBezTo>
                    <a:cubicBezTo>
                      <a:pt x="902" y="3"/>
                      <a:pt x="906" y="5"/>
                      <a:pt x="896" y="3"/>
                    </a:cubicBezTo>
                    <a:cubicBezTo>
                      <a:pt x="895" y="4"/>
                      <a:pt x="895" y="5"/>
                      <a:pt x="889" y="5"/>
                    </a:cubicBezTo>
                    <a:cubicBezTo>
                      <a:pt x="893" y="4"/>
                      <a:pt x="889" y="4"/>
                      <a:pt x="888" y="4"/>
                    </a:cubicBezTo>
                    <a:cubicBezTo>
                      <a:pt x="889" y="5"/>
                      <a:pt x="884" y="4"/>
                      <a:pt x="882" y="5"/>
                    </a:cubicBezTo>
                    <a:cubicBezTo>
                      <a:pt x="880" y="4"/>
                      <a:pt x="885" y="2"/>
                      <a:pt x="880" y="2"/>
                    </a:cubicBezTo>
                    <a:cubicBezTo>
                      <a:pt x="879" y="5"/>
                      <a:pt x="879" y="5"/>
                      <a:pt x="879" y="5"/>
                    </a:cubicBezTo>
                    <a:cubicBezTo>
                      <a:pt x="876" y="4"/>
                      <a:pt x="879" y="3"/>
                      <a:pt x="875" y="4"/>
                    </a:cubicBezTo>
                    <a:cubicBezTo>
                      <a:pt x="877" y="2"/>
                      <a:pt x="874" y="2"/>
                      <a:pt x="880" y="1"/>
                    </a:cubicBezTo>
                    <a:cubicBezTo>
                      <a:pt x="872" y="0"/>
                      <a:pt x="868" y="3"/>
                      <a:pt x="862" y="4"/>
                    </a:cubicBezTo>
                    <a:cubicBezTo>
                      <a:pt x="863" y="4"/>
                      <a:pt x="863" y="4"/>
                      <a:pt x="864" y="4"/>
                    </a:cubicBezTo>
                    <a:cubicBezTo>
                      <a:pt x="862" y="4"/>
                      <a:pt x="860" y="4"/>
                      <a:pt x="858" y="5"/>
                    </a:cubicBezTo>
                    <a:cubicBezTo>
                      <a:pt x="854" y="4"/>
                      <a:pt x="861" y="3"/>
                      <a:pt x="860" y="3"/>
                    </a:cubicBezTo>
                    <a:cubicBezTo>
                      <a:pt x="854" y="3"/>
                      <a:pt x="854" y="3"/>
                      <a:pt x="854" y="3"/>
                    </a:cubicBezTo>
                    <a:cubicBezTo>
                      <a:pt x="853" y="3"/>
                      <a:pt x="853" y="3"/>
                      <a:pt x="853" y="3"/>
                    </a:cubicBezTo>
                    <a:cubicBezTo>
                      <a:pt x="852" y="4"/>
                      <a:pt x="850" y="4"/>
                      <a:pt x="850" y="4"/>
                    </a:cubicBezTo>
                    <a:cubicBezTo>
                      <a:pt x="851" y="3"/>
                      <a:pt x="852" y="2"/>
                      <a:pt x="853" y="1"/>
                    </a:cubicBezTo>
                    <a:cubicBezTo>
                      <a:pt x="847" y="3"/>
                      <a:pt x="847" y="3"/>
                      <a:pt x="847" y="3"/>
                    </a:cubicBezTo>
                    <a:cubicBezTo>
                      <a:pt x="847" y="3"/>
                      <a:pt x="841" y="3"/>
                      <a:pt x="846" y="2"/>
                    </a:cubicBezTo>
                    <a:cubicBezTo>
                      <a:pt x="836" y="3"/>
                      <a:pt x="836" y="3"/>
                      <a:pt x="836" y="3"/>
                    </a:cubicBezTo>
                    <a:cubicBezTo>
                      <a:pt x="835" y="2"/>
                      <a:pt x="835" y="2"/>
                      <a:pt x="835" y="2"/>
                    </a:cubicBezTo>
                    <a:cubicBezTo>
                      <a:pt x="832" y="2"/>
                      <a:pt x="832" y="3"/>
                      <a:pt x="835" y="2"/>
                    </a:cubicBezTo>
                    <a:cubicBezTo>
                      <a:pt x="832" y="2"/>
                      <a:pt x="820" y="7"/>
                      <a:pt x="821" y="4"/>
                    </a:cubicBezTo>
                    <a:cubicBezTo>
                      <a:pt x="814" y="6"/>
                      <a:pt x="811" y="6"/>
                      <a:pt x="801" y="8"/>
                    </a:cubicBezTo>
                    <a:cubicBezTo>
                      <a:pt x="808" y="6"/>
                      <a:pt x="793" y="8"/>
                      <a:pt x="800" y="6"/>
                    </a:cubicBezTo>
                    <a:cubicBezTo>
                      <a:pt x="796" y="6"/>
                      <a:pt x="795" y="8"/>
                      <a:pt x="791" y="9"/>
                    </a:cubicBezTo>
                    <a:cubicBezTo>
                      <a:pt x="788" y="9"/>
                      <a:pt x="789" y="7"/>
                      <a:pt x="793" y="6"/>
                    </a:cubicBezTo>
                    <a:cubicBezTo>
                      <a:pt x="789" y="7"/>
                      <a:pt x="789" y="7"/>
                      <a:pt x="789" y="7"/>
                    </a:cubicBezTo>
                    <a:cubicBezTo>
                      <a:pt x="789" y="7"/>
                      <a:pt x="789" y="7"/>
                      <a:pt x="789" y="7"/>
                    </a:cubicBezTo>
                    <a:cubicBezTo>
                      <a:pt x="785" y="9"/>
                      <a:pt x="785" y="9"/>
                      <a:pt x="785" y="9"/>
                    </a:cubicBezTo>
                    <a:cubicBezTo>
                      <a:pt x="781" y="9"/>
                      <a:pt x="784" y="7"/>
                      <a:pt x="780" y="8"/>
                    </a:cubicBezTo>
                    <a:cubicBezTo>
                      <a:pt x="779" y="9"/>
                      <a:pt x="779" y="9"/>
                      <a:pt x="779" y="9"/>
                    </a:cubicBezTo>
                    <a:cubicBezTo>
                      <a:pt x="776" y="9"/>
                      <a:pt x="776" y="9"/>
                      <a:pt x="776" y="9"/>
                    </a:cubicBezTo>
                    <a:cubicBezTo>
                      <a:pt x="777" y="9"/>
                      <a:pt x="775" y="10"/>
                      <a:pt x="772" y="11"/>
                    </a:cubicBezTo>
                    <a:cubicBezTo>
                      <a:pt x="772" y="11"/>
                      <a:pt x="772" y="11"/>
                      <a:pt x="772" y="11"/>
                    </a:cubicBezTo>
                    <a:cubicBezTo>
                      <a:pt x="769" y="12"/>
                      <a:pt x="769" y="12"/>
                      <a:pt x="769" y="12"/>
                    </a:cubicBezTo>
                    <a:cubicBezTo>
                      <a:pt x="772" y="10"/>
                      <a:pt x="765" y="12"/>
                      <a:pt x="767" y="11"/>
                    </a:cubicBezTo>
                    <a:cubicBezTo>
                      <a:pt x="764" y="11"/>
                      <a:pt x="764" y="11"/>
                      <a:pt x="758" y="13"/>
                    </a:cubicBezTo>
                    <a:cubicBezTo>
                      <a:pt x="759" y="14"/>
                      <a:pt x="759" y="14"/>
                      <a:pt x="759" y="14"/>
                    </a:cubicBezTo>
                    <a:cubicBezTo>
                      <a:pt x="752" y="16"/>
                      <a:pt x="759" y="12"/>
                      <a:pt x="753" y="14"/>
                    </a:cubicBezTo>
                    <a:cubicBezTo>
                      <a:pt x="753" y="14"/>
                      <a:pt x="753" y="14"/>
                      <a:pt x="753" y="14"/>
                    </a:cubicBezTo>
                    <a:cubicBezTo>
                      <a:pt x="745" y="15"/>
                      <a:pt x="740" y="19"/>
                      <a:pt x="733" y="19"/>
                    </a:cubicBezTo>
                    <a:cubicBezTo>
                      <a:pt x="737" y="18"/>
                      <a:pt x="735" y="17"/>
                      <a:pt x="735" y="18"/>
                    </a:cubicBezTo>
                    <a:cubicBezTo>
                      <a:pt x="730" y="19"/>
                      <a:pt x="722" y="22"/>
                      <a:pt x="716" y="24"/>
                    </a:cubicBezTo>
                    <a:cubicBezTo>
                      <a:pt x="714" y="24"/>
                      <a:pt x="713" y="23"/>
                      <a:pt x="708" y="24"/>
                    </a:cubicBezTo>
                    <a:cubicBezTo>
                      <a:pt x="704" y="26"/>
                      <a:pt x="703" y="26"/>
                      <a:pt x="702" y="27"/>
                    </a:cubicBezTo>
                    <a:cubicBezTo>
                      <a:pt x="698" y="28"/>
                      <a:pt x="691" y="31"/>
                      <a:pt x="690" y="30"/>
                    </a:cubicBezTo>
                    <a:cubicBezTo>
                      <a:pt x="690" y="31"/>
                      <a:pt x="687" y="31"/>
                      <a:pt x="685" y="33"/>
                    </a:cubicBezTo>
                    <a:cubicBezTo>
                      <a:pt x="684" y="32"/>
                      <a:pt x="684" y="32"/>
                      <a:pt x="684" y="32"/>
                    </a:cubicBezTo>
                    <a:cubicBezTo>
                      <a:pt x="685" y="33"/>
                      <a:pt x="685" y="33"/>
                      <a:pt x="685" y="33"/>
                    </a:cubicBezTo>
                    <a:cubicBezTo>
                      <a:pt x="677" y="33"/>
                      <a:pt x="674" y="38"/>
                      <a:pt x="666" y="39"/>
                    </a:cubicBezTo>
                    <a:cubicBezTo>
                      <a:pt x="667" y="39"/>
                      <a:pt x="667" y="39"/>
                      <a:pt x="667" y="39"/>
                    </a:cubicBezTo>
                    <a:cubicBezTo>
                      <a:pt x="665" y="40"/>
                      <a:pt x="665" y="40"/>
                      <a:pt x="665" y="40"/>
                    </a:cubicBezTo>
                    <a:cubicBezTo>
                      <a:pt x="664" y="40"/>
                      <a:pt x="665" y="39"/>
                      <a:pt x="665" y="38"/>
                    </a:cubicBezTo>
                    <a:cubicBezTo>
                      <a:pt x="661" y="40"/>
                      <a:pt x="656" y="42"/>
                      <a:pt x="652" y="43"/>
                    </a:cubicBezTo>
                    <a:cubicBezTo>
                      <a:pt x="654" y="43"/>
                      <a:pt x="654" y="43"/>
                      <a:pt x="654" y="43"/>
                    </a:cubicBezTo>
                    <a:cubicBezTo>
                      <a:pt x="652" y="44"/>
                      <a:pt x="650" y="46"/>
                      <a:pt x="647" y="47"/>
                    </a:cubicBezTo>
                    <a:cubicBezTo>
                      <a:pt x="651" y="43"/>
                      <a:pt x="642" y="48"/>
                      <a:pt x="641" y="48"/>
                    </a:cubicBezTo>
                    <a:cubicBezTo>
                      <a:pt x="644" y="46"/>
                      <a:pt x="644" y="46"/>
                      <a:pt x="644" y="46"/>
                    </a:cubicBezTo>
                    <a:cubicBezTo>
                      <a:pt x="640" y="48"/>
                      <a:pt x="640" y="48"/>
                      <a:pt x="641" y="49"/>
                    </a:cubicBezTo>
                    <a:cubicBezTo>
                      <a:pt x="636" y="51"/>
                      <a:pt x="636" y="48"/>
                      <a:pt x="632" y="51"/>
                    </a:cubicBezTo>
                    <a:cubicBezTo>
                      <a:pt x="635" y="50"/>
                      <a:pt x="635" y="50"/>
                      <a:pt x="635" y="50"/>
                    </a:cubicBezTo>
                    <a:cubicBezTo>
                      <a:pt x="637" y="50"/>
                      <a:pt x="635" y="52"/>
                      <a:pt x="632" y="53"/>
                    </a:cubicBezTo>
                    <a:cubicBezTo>
                      <a:pt x="632" y="53"/>
                      <a:pt x="630" y="53"/>
                      <a:pt x="632" y="52"/>
                    </a:cubicBezTo>
                    <a:cubicBezTo>
                      <a:pt x="628" y="54"/>
                      <a:pt x="622" y="57"/>
                      <a:pt x="620" y="58"/>
                    </a:cubicBezTo>
                    <a:cubicBezTo>
                      <a:pt x="618" y="58"/>
                      <a:pt x="618" y="57"/>
                      <a:pt x="619" y="57"/>
                    </a:cubicBezTo>
                    <a:cubicBezTo>
                      <a:pt x="611" y="61"/>
                      <a:pt x="616" y="58"/>
                      <a:pt x="608" y="63"/>
                    </a:cubicBezTo>
                    <a:cubicBezTo>
                      <a:pt x="607" y="62"/>
                      <a:pt x="607" y="62"/>
                      <a:pt x="607" y="62"/>
                    </a:cubicBezTo>
                    <a:cubicBezTo>
                      <a:pt x="605" y="64"/>
                      <a:pt x="605" y="64"/>
                      <a:pt x="605" y="64"/>
                    </a:cubicBezTo>
                    <a:cubicBezTo>
                      <a:pt x="600" y="65"/>
                      <a:pt x="600" y="65"/>
                      <a:pt x="600" y="65"/>
                    </a:cubicBezTo>
                    <a:cubicBezTo>
                      <a:pt x="602" y="65"/>
                      <a:pt x="602" y="65"/>
                      <a:pt x="602" y="65"/>
                    </a:cubicBezTo>
                    <a:cubicBezTo>
                      <a:pt x="599" y="67"/>
                      <a:pt x="598" y="68"/>
                      <a:pt x="595" y="69"/>
                    </a:cubicBezTo>
                    <a:cubicBezTo>
                      <a:pt x="595" y="68"/>
                      <a:pt x="595" y="68"/>
                      <a:pt x="595" y="68"/>
                    </a:cubicBezTo>
                    <a:cubicBezTo>
                      <a:pt x="588" y="72"/>
                      <a:pt x="586" y="71"/>
                      <a:pt x="579" y="76"/>
                    </a:cubicBezTo>
                    <a:cubicBezTo>
                      <a:pt x="579" y="76"/>
                      <a:pt x="580" y="75"/>
                      <a:pt x="580" y="74"/>
                    </a:cubicBezTo>
                    <a:cubicBezTo>
                      <a:pt x="574" y="79"/>
                      <a:pt x="575" y="76"/>
                      <a:pt x="569" y="81"/>
                    </a:cubicBezTo>
                    <a:cubicBezTo>
                      <a:pt x="569" y="80"/>
                      <a:pt x="568" y="80"/>
                      <a:pt x="568" y="80"/>
                    </a:cubicBezTo>
                    <a:cubicBezTo>
                      <a:pt x="565" y="82"/>
                      <a:pt x="565" y="82"/>
                      <a:pt x="565" y="82"/>
                    </a:cubicBezTo>
                    <a:cubicBezTo>
                      <a:pt x="565" y="81"/>
                      <a:pt x="565" y="81"/>
                      <a:pt x="565" y="81"/>
                    </a:cubicBezTo>
                    <a:cubicBezTo>
                      <a:pt x="563" y="84"/>
                      <a:pt x="563" y="84"/>
                      <a:pt x="563" y="84"/>
                    </a:cubicBezTo>
                    <a:cubicBezTo>
                      <a:pt x="561" y="84"/>
                      <a:pt x="561" y="84"/>
                      <a:pt x="561" y="84"/>
                    </a:cubicBezTo>
                    <a:cubicBezTo>
                      <a:pt x="560" y="85"/>
                      <a:pt x="560" y="85"/>
                      <a:pt x="560" y="85"/>
                    </a:cubicBezTo>
                    <a:cubicBezTo>
                      <a:pt x="556" y="85"/>
                      <a:pt x="552" y="89"/>
                      <a:pt x="547" y="90"/>
                    </a:cubicBezTo>
                    <a:cubicBezTo>
                      <a:pt x="548" y="91"/>
                      <a:pt x="548" y="91"/>
                      <a:pt x="548" y="91"/>
                    </a:cubicBezTo>
                    <a:cubicBezTo>
                      <a:pt x="539" y="100"/>
                      <a:pt x="522" y="104"/>
                      <a:pt x="510" y="114"/>
                    </a:cubicBezTo>
                    <a:cubicBezTo>
                      <a:pt x="510" y="113"/>
                      <a:pt x="510" y="113"/>
                      <a:pt x="510" y="113"/>
                    </a:cubicBezTo>
                    <a:cubicBezTo>
                      <a:pt x="505" y="118"/>
                      <a:pt x="505" y="118"/>
                      <a:pt x="505" y="118"/>
                    </a:cubicBezTo>
                    <a:cubicBezTo>
                      <a:pt x="502" y="119"/>
                      <a:pt x="507" y="116"/>
                      <a:pt x="505" y="116"/>
                    </a:cubicBezTo>
                    <a:cubicBezTo>
                      <a:pt x="500" y="120"/>
                      <a:pt x="504" y="119"/>
                      <a:pt x="498" y="123"/>
                    </a:cubicBezTo>
                    <a:cubicBezTo>
                      <a:pt x="494" y="125"/>
                      <a:pt x="498" y="122"/>
                      <a:pt x="500" y="120"/>
                    </a:cubicBezTo>
                    <a:cubicBezTo>
                      <a:pt x="494" y="125"/>
                      <a:pt x="485" y="132"/>
                      <a:pt x="481" y="134"/>
                    </a:cubicBezTo>
                    <a:cubicBezTo>
                      <a:pt x="481" y="135"/>
                      <a:pt x="480" y="135"/>
                      <a:pt x="481" y="135"/>
                    </a:cubicBezTo>
                    <a:cubicBezTo>
                      <a:pt x="477" y="138"/>
                      <a:pt x="472" y="142"/>
                      <a:pt x="467" y="145"/>
                    </a:cubicBezTo>
                    <a:cubicBezTo>
                      <a:pt x="467" y="144"/>
                      <a:pt x="468" y="143"/>
                      <a:pt x="469" y="143"/>
                    </a:cubicBezTo>
                    <a:cubicBezTo>
                      <a:pt x="467" y="144"/>
                      <a:pt x="465" y="145"/>
                      <a:pt x="464" y="146"/>
                    </a:cubicBezTo>
                    <a:cubicBezTo>
                      <a:pt x="465" y="144"/>
                      <a:pt x="465" y="144"/>
                      <a:pt x="465" y="144"/>
                    </a:cubicBezTo>
                    <a:cubicBezTo>
                      <a:pt x="462" y="147"/>
                      <a:pt x="456" y="152"/>
                      <a:pt x="454" y="152"/>
                    </a:cubicBezTo>
                    <a:cubicBezTo>
                      <a:pt x="455" y="152"/>
                      <a:pt x="455" y="153"/>
                      <a:pt x="453" y="155"/>
                    </a:cubicBezTo>
                    <a:cubicBezTo>
                      <a:pt x="450" y="155"/>
                      <a:pt x="445" y="162"/>
                      <a:pt x="440" y="165"/>
                    </a:cubicBezTo>
                    <a:cubicBezTo>
                      <a:pt x="440" y="164"/>
                      <a:pt x="444" y="161"/>
                      <a:pt x="443" y="162"/>
                    </a:cubicBezTo>
                    <a:cubicBezTo>
                      <a:pt x="440" y="163"/>
                      <a:pt x="439" y="166"/>
                      <a:pt x="437" y="168"/>
                    </a:cubicBezTo>
                    <a:cubicBezTo>
                      <a:pt x="437" y="167"/>
                      <a:pt x="437" y="167"/>
                      <a:pt x="437" y="167"/>
                    </a:cubicBezTo>
                    <a:cubicBezTo>
                      <a:pt x="427" y="176"/>
                      <a:pt x="427" y="176"/>
                      <a:pt x="427" y="176"/>
                    </a:cubicBezTo>
                    <a:cubicBezTo>
                      <a:pt x="425" y="176"/>
                      <a:pt x="418" y="184"/>
                      <a:pt x="418" y="183"/>
                    </a:cubicBezTo>
                    <a:cubicBezTo>
                      <a:pt x="414" y="186"/>
                      <a:pt x="421" y="181"/>
                      <a:pt x="417" y="185"/>
                    </a:cubicBezTo>
                    <a:cubicBezTo>
                      <a:pt x="415" y="185"/>
                      <a:pt x="413" y="189"/>
                      <a:pt x="412" y="188"/>
                    </a:cubicBezTo>
                    <a:cubicBezTo>
                      <a:pt x="413" y="187"/>
                      <a:pt x="413" y="187"/>
                      <a:pt x="413" y="187"/>
                    </a:cubicBezTo>
                    <a:cubicBezTo>
                      <a:pt x="410" y="190"/>
                      <a:pt x="410" y="190"/>
                      <a:pt x="410" y="190"/>
                    </a:cubicBezTo>
                    <a:cubicBezTo>
                      <a:pt x="411" y="187"/>
                      <a:pt x="411" y="187"/>
                      <a:pt x="411" y="187"/>
                    </a:cubicBezTo>
                    <a:cubicBezTo>
                      <a:pt x="408" y="190"/>
                      <a:pt x="407" y="193"/>
                      <a:pt x="408" y="193"/>
                    </a:cubicBezTo>
                    <a:cubicBezTo>
                      <a:pt x="405" y="195"/>
                      <a:pt x="401" y="199"/>
                      <a:pt x="399" y="199"/>
                    </a:cubicBezTo>
                    <a:cubicBezTo>
                      <a:pt x="400" y="198"/>
                      <a:pt x="400" y="198"/>
                      <a:pt x="400" y="198"/>
                    </a:cubicBezTo>
                    <a:cubicBezTo>
                      <a:pt x="393" y="205"/>
                      <a:pt x="386" y="207"/>
                      <a:pt x="382" y="214"/>
                    </a:cubicBezTo>
                    <a:cubicBezTo>
                      <a:pt x="381" y="214"/>
                      <a:pt x="381" y="214"/>
                      <a:pt x="382" y="213"/>
                    </a:cubicBezTo>
                    <a:cubicBezTo>
                      <a:pt x="378" y="217"/>
                      <a:pt x="378" y="217"/>
                      <a:pt x="378" y="217"/>
                    </a:cubicBezTo>
                    <a:cubicBezTo>
                      <a:pt x="378" y="215"/>
                      <a:pt x="378" y="215"/>
                      <a:pt x="378" y="215"/>
                    </a:cubicBezTo>
                    <a:cubicBezTo>
                      <a:pt x="372" y="223"/>
                      <a:pt x="372" y="223"/>
                      <a:pt x="372" y="223"/>
                    </a:cubicBezTo>
                    <a:cubicBezTo>
                      <a:pt x="372" y="223"/>
                      <a:pt x="372" y="223"/>
                      <a:pt x="372" y="223"/>
                    </a:cubicBezTo>
                    <a:cubicBezTo>
                      <a:pt x="367" y="227"/>
                      <a:pt x="360" y="235"/>
                      <a:pt x="354" y="241"/>
                    </a:cubicBezTo>
                    <a:cubicBezTo>
                      <a:pt x="355" y="240"/>
                      <a:pt x="355" y="240"/>
                      <a:pt x="355" y="240"/>
                    </a:cubicBezTo>
                    <a:cubicBezTo>
                      <a:pt x="349" y="247"/>
                      <a:pt x="348" y="246"/>
                      <a:pt x="344" y="251"/>
                    </a:cubicBezTo>
                    <a:cubicBezTo>
                      <a:pt x="344" y="251"/>
                      <a:pt x="344" y="251"/>
                      <a:pt x="344" y="250"/>
                    </a:cubicBezTo>
                    <a:cubicBezTo>
                      <a:pt x="340" y="255"/>
                      <a:pt x="340" y="255"/>
                      <a:pt x="340" y="255"/>
                    </a:cubicBezTo>
                    <a:cubicBezTo>
                      <a:pt x="340" y="253"/>
                      <a:pt x="340" y="253"/>
                      <a:pt x="340" y="253"/>
                    </a:cubicBezTo>
                    <a:cubicBezTo>
                      <a:pt x="338" y="258"/>
                      <a:pt x="331" y="262"/>
                      <a:pt x="333" y="260"/>
                    </a:cubicBezTo>
                    <a:cubicBezTo>
                      <a:pt x="332" y="263"/>
                      <a:pt x="329" y="266"/>
                      <a:pt x="329" y="267"/>
                    </a:cubicBezTo>
                    <a:cubicBezTo>
                      <a:pt x="325" y="272"/>
                      <a:pt x="328" y="268"/>
                      <a:pt x="325" y="271"/>
                    </a:cubicBezTo>
                    <a:cubicBezTo>
                      <a:pt x="321" y="274"/>
                      <a:pt x="322" y="276"/>
                      <a:pt x="317" y="280"/>
                    </a:cubicBezTo>
                    <a:cubicBezTo>
                      <a:pt x="317" y="280"/>
                      <a:pt x="317" y="280"/>
                      <a:pt x="317" y="280"/>
                    </a:cubicBezTo>
                    <a:cubicBezTo>
                      <a:pt x="315" y="282"/>
                      <a:pt x="314" y="284"/>
                      <a:pt x="311" y="287"/>
                    </a:cubicBezTo>
                    <a:cubicBezTo>
                      <a:pt x="312" y="286"/>
                      <a:pt x="312" y="286"/>
                      <a:pt x="312" y="286"/>
                    </a:cubicBezTo>
                    <a:cubicBezTo>
                      <a:pt x="308" y="292"/>
                      <a:pt x="305" y="291"/>
                      <a:pt x="303" y="297"/>
                    </a:cubicBezTo>
                    <a:cubicBezTo>
                      <a:pt x="301" y="299"/>
                      <a:pt x="298" y="304"/>
                      <a:pt x="297" y="303"/>
                    </a:cubicBezTo>
                    <a:cubicBezTo>
                      <a:pt x="283" y="322"/>
                      <a:pt x="283" y="322"/>
                      <a:pt x="283" y="322"/>
                    </a:cubicBezTo>
                    <a:cubicBezTo>
                      <a:pt x="281" y="322"/>
                      <a:pt x="282" y="324"/>
                      <a:pt x="278" y="327"/>
                    </a:cubicBezTo>
                    <a:cubicBezTo>
                      <a:pt x="279" y="328"/>
                      <a:pt x="279" y="328"/>
                      <a:pt x="279" y="328"/>
                    </a:cubicBezTo>
                    <a:cubicBezTo>
                      <a:pt x="272" y="337"/>
                      <a:pt x="262" y="347"/>
                      <a:pt x="254" y="358"/>
                    </a:cubicBezTo>
                    <a:cubicBezTo>
                      <a:pt x="253" y="357"/>
                      <a:pt x="253" y="357"/>
                      <a:pt x="253" y="357"/>
                    </a:cubicBezTo>
                    <a:cubicBezTo>
                      <a:pt x="252" y="360"/>
                      <a:pt x="252" y="360"/>
                      <a:pt x="252" y="360"/>
                    </a:cubicBezTo>
                    <a:cubicBezTo>
                      <a:pt x="244" y="372"/>
                      <a:pt x="233" y="387"/>
                      <a:pt x="226" y="396"/>
                    </a:cubicBezTo>
                    <a:cubicBezTo>
                      <a:pt x="225" y="400"/>
                      <a:pt x="223" y="405"/>
                      <a:pt x="219" y="410"/>
                    </a:cubicBezTo>
                    <a:cubicBezTo>
                      <a:pt x="219" y="409"/>
                      <a:pt x="219" y="409"/>
                      <a:pt x="219" y="409"/>
                    </a:cubicBezTo>
                    <a:cubicBezTo>
                      <a:pt x="214" y="418"/>
                      <a:pt x="209" y="428"/>
                      <a:pt x="202" y="437"/>
                    </a:cubicBezTo>
                    <a:cubicBezTo>
                      <a:pt x="202" y="436"/>
                      <a:pt x="202" y="437"/>
                      <a:pt x="202" y="436"/>
                    </a:cubicBezTo>
                    <a:cubicBezTo>
                      <a:pt x="202" y="439"/>
                      <a:pt x="199" y="442"/>
                      <a:pt x="197" y="444"/>
                    </a:cubicBezTo>
                    <a:cubicBezTo>
                      <a:pt x="200" y="442"/>
                      <a:pt x="200" y="442"/>
                      <a:pt x="200" y="442"/>
                    </a:cubicBezTo>
                    <a:cubicBezTo>
                      <a:pt x="199" y="445"/>
                      <a:pt x="196" y="448"/>
                      <a:pt x="194" y="449"/>
                    </a:cubicBezTo>
                    <a:cubicBezTo>
                      <a:pt x="192" y="454"/>
                      <a:pt x="192" y="454"/>
                      <a:pt x="192" y="454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89" y="458"/>
                      <a:pt x="189" y="458"/>
                      <a:pt x="189" y="458"/>
                    </a:cubicBezTo>
                    <a:cubicBezTo>
                      <a:pt x="189" y="459"/>
                      <a:pt x="186" y="465"/>
                      <a:pt x="186" y="467"/>
                    </a:cubicBezTo>
                    <a:cubicBezTo>
                      <a:pt x="185" y="467"/>
                      <a:pt x="182" y="471"/>
                      <a:pt x="184" y="468"/>
                    </a:cubicBezTo>
                    <a:cubicBezTo>
                      <a:pt x="175" y="484"/>
                      <a:pt x="175" y="484"/>
                      <a:pt x="175" y="484"/>
                    </a:cubicBezTo>
                    <a:cubicBezTo>
                      <a:pt x="176" y="482"/>
                      <a:pt x="176" y="482"/>
                      <a:pt x="176" y="482"/>
                    </a:cubicBezTo>
                    <a:cubicBezTo>
                      <a:pt x="178" y="482"/>
                      <a:pt x="175" y="487"/>
                      <a:pt x="174" y="489"/>
                    </a:cubicBezTo>
                    <a:cubicBezTo>
                      <a:pt x="175" y="486"/>
                      <a:pt x="172" y="488"/>
                      <a:pt x="171" y="490"/>
                    </a:cubicBezTo>
                    <a:cubicBezTo>
                      <a:pt x="170" y="492"/>
                      <a:pt x="173" y="488"/>
                      <a:pt x="173" y="489"/>
                    </a:cubicBezTo>
                    <a:cubicBezTo>
                      <a:pt x="172" y="493"/>
                      <a:pt x="169" y="499"/>
                      <a:pt x="168" y="500"/>
                    </a:cubicBezTo>
                    <a:cubicBezTo>
                      <a:pt x="168" y="498"/>
                      <a:pt x="168" y="498"/>
                      <a:pt x="168" y="498"/>
                    </a:cubicBezTo>
                    <a:cubicBezTo>
                      <a:pt x="167" y="502"/>
                      <a:pt x="164" y="503"/>
                      <a:pt x="162" y="507"/>
                    </a:cubicBezTo>
                    <a:cubicBezTo>
                      <a:pt x="161" y="511"/>
                      <a:pt x="159" y="513"/>
                      <a:pt x="161" y="513"/>
                    </a:cubicBezTo>
                    <a:cubicBezTo>
                      <a:pt x="159" y="518"/>
                      <a:pt x="159" y="514"/>
                      <a:pt x="158" y="516"/>
                    </a:cubicBezTo>
                    <a:cubicBezTo>
                      <a:pt x="158" y="518"/>
                      <a:pt x="154" y="525"/>
                      <a:pt x="153" y="525"/>
                    </a:cubicBezTo>
                    <a:cubicBezTo>
                      <a:pt x="153" y="529"/>
                      <a:pt x="145" y="538"/>
                      <a:pt x="147" y="540"/>
                    </a:cubicBezTo>
                    <a:cubicBezTo>
                      <a:pt x="143" y="544"/>
                      <a:pt x="143" y="544"/>
                      <a:pt x="143" y="544"/>
                    </a:cubicBezTo>
                    <a:cubicBezTo>
                      <a:pt x="144" y="544"/>
                      <a:pt x="145" y="545"/>
                      <a:pt x="143" y="549"/>
                    </a:cubicBezTo>
                    <a:cubicBezTo>
                      <a:pt x="141" y="552"/>
                      <a:pt x="141" y="551"/>
                      <a:pt x="140" y="551"/>
                    </a:cubicBezTo>
                    <a:cubicBezTo>
                      <a:pt x="141" y="554"/>
                      <a:pt x="141" y="554"/>
                      <a:pt x="141" y="554"/>
                    </a:cubicBezTo>
                    <a:cubicBezTo>
                      <a:pt x="130" y="571"/>
                      <a:pt x="121" y="596"/>
                      <a:pt x="111" y="615"/>
                    </a:cubicBezTo>
                    <a:cubicBezTo>
                      <a:pt x="107" y="624"/>
                      <a:pt x="104" y="636"/>
                      <a:pt x="99" y="647"/>
                    </a:cubicBezTo>
                    <a:cubicBezTo>
                      <a:pt x="100" y="645"/>
                      <a:pt x="100" y="645"/>
                      <a:pt x="100" y="645"/>
                    </a:cubicBezTo>
                    <a:cubicBezTo>
                      <a:pt x="95" y="656"/>
                      <a:pt x="95" y="656"/>
                      <a:pt x="95" y="656"/>
                    </a:cubicBezTo>
                    <a:cubicBezTo>
                      <a:pt x="99" y="648"/>
                      <a:pt x="99" y="648"/>
                      <a:pt x="99" y="648"/>
                    </a:cubicBezTo>
                    <a:cubicBezTo>
                      <a:pt x="98" y="651"/>
                      <a:pt x="98" y="653"/>
                      <a:pt x="97" y="655"/>
                    </a:cubicBezTo>
                    <a:cubicBezTo>
                      <a:pt x="92" y="666"/>
                      <a:pt x="85" y="681"/>
                      <a:pt x="81" y="696"/>
                    </a:cubicBezTo>
                    <a:cubicBezTo>
                      <a:pt x="80" y="706"/>
                      <a:pt x="77" y="702"/>
                      <a:pt x="76" y="711"/>
                    </a:cubicBezTo>
                    <a:cubicBezTo>
                      <a:pt x="76" y="710"/>
                      <a:pt x="76" y="710"/>
                      <a:pt x="76" y="709"/>
                    </a:cubicBezTo>
                    <a:cubicBezTo>
                      <a:pt x="73" y="719"/>
                      <a:pt x="72" y="725"/>
                      <a:pt x="70" y="735"/>
                    </a:cubicBezTo>
                    <a:cubicBezTo>
                      <a:pt x="68" y="733"/>
                      <a:pt x="68" y="741"/>
                      <a:pt x="67" y="740"/>
                    </a:cubicBezTo>
                    <a:cubicBezTo>
                      <a:pt x="68" y="741"/>
                      <a:pt x="68" y="741"/>
                      <a:pt x="68" y="741"/>
                    </a:cubicBezTo>
                    <a:cubicBezTo>
                      <a:pt x="67" y="743"/>
                      <a:pt x="65" y="748"/>
                      <a:pt x="65" y="747"/>
                    </a:cubicBezTo>
                    <a:cubicBezTo>
                      <a:pt x="64" y="752"/>
                      <a:pt x="64" y="752"/>
                      <a:pt x="64" y="752"/>
                    </a:cubicBezTo>
                    <a:cubicBezTo>
                      <a:pt x="63" y="752"/>
                      <a:pt x="63" y="752"/>
                      <a:pt x="63" y="752"/>
                    </a:cubicBezTo>
                    <a:cubicBezTo>
                      <a:pt x="62" y="757"/>
                      <a:pt x="59" y="770"/>
                      <a:pt x="56" y="772"/>
                    </a:cubicBezTo>
                    <a:cubicBezTo>
                      <a:pt x="53" y="787"/>
                      <a:pt x="47" y="809"/>
                      <a:pt x="42" y="827"/>
                    </a:cubicBezTo>
                    <a:cubicBezTo>
                      <a:pt x="43" y="830"/>
                      <a:pt x="41" y="835"/>
                      <a:pt x="40" y="839"/>
                    </a:cubicBezTo>
                    <a:cubicBezTo>
                      <a:pt x="38" y="844"/>
                      <a:pt x="38" y="844"/>
                      <a:pt x="38" y="844"/>
                    </a:cubicBezTo>
                    <a:cubicBezTo>
                      <a:pt x="38" y="848"/>
                      <a:pt x="38" y="853"/>
                      <a:pt x="36" y="856"/>
                    </a:cubicBezTo>
                    <a:cubicBezTo>
                      <a:pt x="36" y="856"/>
                      <a:pt x="36" y="856"/>
                      <a:pt x="36" y="856"/>
                    </a:cubicBezTo>
                    <a:cubicBezTo>
                      <a:pt x="36" y="860"/>
                      <a:pt x="34" y="864"/>
                      <a:pt x="34" y="868"/>
                    </a:cubicBezTo>
                    <a:cubicBezTo>
                      <a:pt x="33" y="873"/>
                      <a:pt x="32" y="877"/>
                      <a:pt x="31" y="876"/>
                    </a:cubicBezTo>
                    <a:cubicBezTo>
                      <a:pt x="33" y="877"/>
                      <a:pt x="29" y="886"/>
                      <a:pt x="29" y="886"/>
                    </a:cubicBezTo>
                    <a:cubicBezTo>
                      <a:pt x="29" y="886"/>
                      <a:pt x="15" y="946"/>
                      <a:pt x="7" y="1014"/>
                    </a:cubicBezTo>
                    <a:cubicBezTo>
                      <a:pt x="3" y="1049"/>
                      <a:pt x="1" y="1085"/>
                      <a:pt x="0" y="1116"/>
                    </a:cubicBezTo>
                    <a:cubicBezTo>
                      <a:pt x="0" y="1148"/>
                      <a:pt x="1" y="1175"/>
                      <a:pt x="4" y="1189"/>
                    </a:cubicBezTo>
                    <a:cubicBezTo>
                      <a:pt x="5" y="1191"/>
                      <a:pt x="5" y="1197"/>
                      <a:pt x="6" y="1195"/>
                    </a:cubicBezTo>
                    <a:cubicBezTo>
                      <a:pt x="7" y="1199"/>
                      <a:pt x="5" y="1201"/>
                      <a:pt x="6" y="1202"/>
                    </a:cubicBezTo>
                    <a:cubicBezTo>
                      <a:pt x="7" y="1196"/>
                      <a:pt x="9" y="1204"/>
                      <a:pt x="10" y="1198"/>
                    </a:cubicBezTo>
                    <a:cubicBezTo>
                      <a:pt x="10" y="1202"/>
                      <a:pt x="10" y="1202"/>
                      <a:pt x="10" y="1202"/>
                    </a:cubicBezTo>
                    <a:cubicBezTo>
                      <a:pt x="11" y="1203"/>
                      <a:pt x="9" y="1197"/>
                      <a:pt x="11" y="1198"/>
                    </a:cubicBezTo>
                    <a:cubicBezTo>
                      <a:pt x="9" y="1197"/>
                      <a:pt x="9" y="1197"/>
                      <a:pt x="9" y="1197"/>
                    </a:cubicBezTo>
                    <a:cubicBezTo>
                      <a:pt x="9" y="1194"/>
                      <a:pt x="9" y="1192"/>
                      <a:pt x="10" y="1191"/>
                    </a:cubicBezTo>
                    <a:cubicBezTo>
                      <a:pt x="9" y="1188"/>
                      <a:pt x="7" y="1186"/>
                      <a:pt x="8" y="1180"/>
                    </a:cubicBezTo>
                    <a:cubicBezTo>
                      <a:pt x="8" y="1182"/>
                      <a:pt x="8" y="1182"/>
                      <a:pt x="8" y="1182"/>
                    </a:cubicBezTo>
                    <a:cubicBezTo>
                      <a:pt x="8" y="1176"/>
                      <a:pt x="9" y="1178"/>
                      <a:pt x="10" y="1177"/>
                    </a:cubicBezTo>
                    <a:cubicBezTo>
                      <a:pt x="10" y="1178"/>
                      <a:pt x="10" y="1178"/>
                      <a:pt x="10" y="1178"/>
                    </a:cubicBezTo>
                    <a:cubicBezTo>
                      <a:pt x="11" y="1174"/>
                      <a:pt x="11" y="1174"/>
                      <a:pt x="11" y="1174"/>
                    </a:cubicBezTo>
                    <a:cubicBezTo>
                      <a:pt x="10" y="1177"/>
                      <a:pt x="11" y="1183"/>
                      <a:pt x="11" y="1180"/>
                    </a:cubicBezTo>
                    <a:cubicBezTo>
                      <a:pt x="12" y="1174"/>
                      <a:pt x="11" y="1182"/>
                      <a:pt x="11" y="1177"/>
                    </a:cubicBezTo>
                    <a:cubicBezTo>
                      <a:pt x="11" y="1174"/>
                      <a:pt x="12" y="1175"/>
                      <a:pt x="12" y="1175"/>
                    </a:cubicBezTo>
                    <a:cubicBezTo>
                      <a:pt x="12" y="1170"/>
                      <a:pt x="12" y="1170"/>
                      <a:pt x="12" y="1170"/>
                    </a:cubicBezTo>
                    <a:cubicBezTo>
                      <a:pt x="13" y="1170"/>
                      <a:pt x="12" y="1173"/>
                      <a:pt x="13" y="1171"/>
                    </a:cubicBezTo>
                    <a:cubicBezTo>
                      <a:pt x="12" y="1164"/>
                      <a:pt x="12" y="1164"/>
                      <a:pt x="12" y="1164"/>
                    </a:cubicBezTo>
                    <a:cubicBezTo>
                      <a:pt x="14" y="1163"/>
                      <a:pt x="11" y="1157"/>
                      <a:pt x="13" y="1154"/>
                    </a:cubicBezTo>
                    <a:cubicBezTo>
                      <a:pt x="14" y="1159"/>
                      <a:pt x="14" y="1153"/>
                      <a:pt x="15" y="1154"/>
                    </a:cubicBezTo>
                    <a:cubicBezTo>
                      <a:pt x="15" y="1142"/>
                      <a:pt x="15" y="1142"/>
                      <a:pt x="15" y="1142"/>
                    </a:cubicBezTo>
                    <a:cubicBezTo>
                      <a:pt x="16" y="1141"/>
                      <a:pt x="16" y="1145"/>
                      <a:pt x="16" y="1144"/>
                    </a:cubicBezTo>
                    <a:cubicBezTo>
                      <a:pt x="16" y="1141"/>
                      <a:pt x="15" y="1140"/>
                      <a:pt x="15" y="1139"/>
                    </a:cubicBezTo>
                    <a:cubicBezTo>
                      <a:pt x="16" y="1138"/>
                      <a:pt x="16" y="1130"/>
                      <a:pt x="17" y="1130"/>
                    </a:cubicBezTo>
                    <a:cubicBezTo>
                      <a:pt x="19" y="1122"/>
                      <a:pt x="15" y="1127"/>
                      <a:pt x="17" y="1119"/>
                    </a:cubicBezTo>
                    <a:cubicBezTo>
                      <a:pt x="18" y="1118"/>
                      <a:pt x="17" y="1125"/>
                      <a:pt x="18" y="1122"/>
                    </a:cubicBezTo>
                    <a:cubicBezTo>
                      <a:pt x="18" y="1114"/>
                      <a:pt x="18" y="1114"/>
                      <a:pt x="18" y="1114"/>
                    </a:cubicBezTo>
                    <a:cubicBezTo>
                      <a:pt x="18" y="1115"/>
                      <a:pt x="19" y="1116"/>
                      <a:pt x="19" y="1119"/>
                    </a:cubicBezTo>
                    <a:cubicBezTo>
                      <a:pt x="21" y="1098"/>
                      <a:pt x="26" y="1087"/>
                      <a:pt x="27" y="1067"/>
                    </a:cubicBezTo>
                    <a:cubicBezTo>
                      <a:pt x="28" y="1065"/>
                      <a:pt x="27" y="1069"/>
                      <a:pt x="28" y="1071"/>
                    </a:cubicBezTo>
                    <a:cubicBezTo>
                      <a:pt x="28" y="1057"/>
                      <a:pt x="32" y="1052"/>
                      <a:pt x="33" y="1040"/>
                    </a:cubicBezTo>
                    <a:cubicBezTo>
                      <a:pt x="32" y="1040"/>
                      <a:pt x="32" y="1040"/>
                      <a:pt x="32" y="1040"/>
                    </a:cubicBezTo>
                    <a:cubicBezTo>
                      <a:pt x="36" y="1024"/>
                      <a:pt x="37" y="1004"/>
                      <a:pt x="41" y="986"/>
                    </a:cubicBezTo>
                    <a:cubicBezTo>
                      <a:pt x="40" y="988"/>
                      <a:pt x="40" y="988"/>
                      <a:pt x="40" y="988"/>
                    </a:cubicBezTo>
                    <a:cubicBezTo>
                      <a:pt x="39" y="985"/>
                      <a:pt x="40" y="981"/>
                      <a:pt x="40" y="978"/>
                    </a:cubicBezTo>
                    <a:cubicBezTo>
                      <a:pt x="40" y="977"/>
                      <a:pt x="41" y="980"/>
                      <a:pt x="42" y="975"/>
                    </a:cubicBezTo>
                    <a:cubicBezTo>
                      <a:pt x="41" y="976"/>
                      <a:pt x="41" y="978"/>
                      <a:pt x="40" y="977"/>
                    </a:cubicBezTo>
                    <a:cubicBezTo>
                      <a:pt x="45" y="962"/>
                      <a:pt x="50" y="928"/>
                      <a:pt x="56" y="903"/>
                    </a:cubicBezTo>
                    <a:cubicBezTo>
                      <a:pt x="62" y="868"/>
                      <a:pt x="72" y="831"/>
                      <a:pt x="81" y="797"/>
                    </a:cubicBezTo>
                    <a:cubicBezTo>
                      <a:pt x="79" y="802"/>
                      <a:pt x="78" y="799"/>
                      <a:pt x="79" y="796"/>
                    </a:cubicBezTo>
                    <a:cubicBezTo>
                      <a:pt x="86" y="786"/>
                      <a:pt x="84" y="777"/>
                      <a:pt x="89" y="767"/>
                    </a:cubicBezTo>
                    <a:cubicBezTo>
                      <a:pt x="94" y="747"/>
                      <a:pt x="103" y="731"/>
                      <a:pt x="106" y="712"/>
                    </a:cubicBezTo>
                    <a:cubicBezTo>
                      <a:pt x="107" y="712"/>
                      <a:pt x="107" y="712"/>
                      <a:pt x="107" y="712"/>
                    </a:cubicBezTo>
                    <a:cubicBezTo>
                      <a:pt x="108" y="710"/>
                      <a:pt x="108" y="709"/>
                      <a:pt x="109" y="706"/>
                    </a:cubicBezTo>
                    <a:cubicBezTo>
                      <a:pt x="109" y="706"/>
                      <a:pt x="109" y="706"/>
                      <a:pt x="109" y="706"/>
                    </a:cubicBezTo>
                    <a:cubicBezTo>
                      <a:pt x="112" y="700"/>
                      <a:pt x="113" y="691"/>
                      <a:pt x="115" y="688"/>
                    </a:cubicBezTo>
                    <a:cubicBezTo>
                      <a:pt x="114" y="687"/>
                      <a:pt x="114" y="687"/>
                      <a:pt x="114" y="687"/>
                    </a:cubicBezTo>
                    <a:cubicBezTo>
                      <a:pt x="116" y="683"/>
                      <a:pt x="116" y="685"/>
                      <a:pt x="117" y="681"/>
                    </a:cubicBezTo>
                    <a:cubicBezTo>
                      <a:pt x="117" y="681"/>
                      <a:pt x="117" y="681"/>
                      <a:pt x="117" y="681"/>
                    </a:cubicBezTo>
                    <a:cubicBezTo>
                      <a:pt x="118" y="676"/>
                      <a:pt x="118" y="676"/>
                      <a:pt x="118" y="676"/>
                    </a:cubicBezTo>
                    <a:cubicBezTo>
                      <a:pt x="120" y="677"/>
                      <a:pt x="122" y="665"/>
                      <a:pt x="124" y="663"/>
                    </a:cubicBezTo>
                    <a:cubicBezTo>
                      <a:pt x="126" y="657"/>
                      <a:pt x="129" y="648"/>
                      <a:pt x="132" y="640"/>
                    </a:cubicBezTo>
                    <a:cubicBezTo>
                      <a:pt x="134" y="639"/>
                      <a:pt x="137" y="630"/>
                      <a:pt x="140" y="624"/>
                    </a:cubicBezTo>
                    <a:cubicBezTo>
                      <a:pt x="145" y="613"/>
                      <a:pt x="151" y="596"/>
                      <a:pt x="158" y="582"/>
                    </a:cubicBezTo>
                    <a:cubicBezTo>
                      <a:pt x="157" y="582"/>
                      <a:pt x="157" y="582"/>
                      <a:pt x="157" y="582"/>
                    </a:cubicBezTo>
                    <a:cubicBezTo>
                      <a:pt x="159" y="578"/>
                      <a:pt x="159" y="578"/>
                      <a:pt x="159" y="578"/>
                    </a:cubicBezTo>
                    <a:cubicBezTo>
                      <a:pt x="159" y="578"/>
                      <a:pt x="159" y="578"/>
                      <a:pt x="159" y="578"/>
                    </a:cubicBezTo>
                    <a:cubicBezTo>
                      <a:pt x="162" y="576"/>
                      <a:pt x="163" y="569"/>
                      <a:pt x="165" y="567"/>
                    </a:cubicBezTo>
                    <a:cubicBezTo>
                      <a:pt x="163" y="568"/>
                      <a:pt x="164" y="569"/>
                      <a:pt x="163" y="572"/>
                    </a:cubicBezTo>
                    <a:cubicBezTo>
                      <a:pt x="161" y="574"/>
                      <a:pt x="161" y="571"/>
                      <a:pt x="163" y="567"/>
                    </a:cubicBezTo>
                    <a:cubicBezTo>
                      <a:pt x="164" y="567"/>
                      <a:pt x="164" y="567"/>
                      <a:pt x="164" y="567"/>
                    </a:cubicBezTo>
                    <a:cubicBezTo>
                      <a:pt x="164" y="564"/>
                      <a:pt x="164" y="564"/>
                      <a:pt x="164" y="564"/>
                    </a:cubicBezTo>
                    <a:cubicBezTo>
                      <a:pt x="165" y="564"/>
                      <a:pt x="167" y="562"/>
                      <a:pt x="168" y="562"/>
                    </a:cubicBezTo>
                    <a:cubicBezTo>
                      <a:pt x="174" y="550"/>
                      <a:pt x="176" y="541"/>
                      <a:pt x="183" y="528"/>
                    </a:cubicBezTo>
                    <a:cubicBezTo>
                      <a:pt x="183" y="530"/>
                      <a:pt x="187" y="519"/>
                      <a:pt x="188" y="523"/>
                    </a:cubicBezTo>
                    <a:cubicBezTo>
                      <a:pt x="191" y="515"/>
                      <a:pt x="186" y="523"/>
                      <a:pt x="186" y="519"/>
                    </a:cubicBezTo>
                    <a:cubicBezTo>
                      <a:pt x="188" y="517"/>
                      <a:pt x="188" y="515"/>
                      <a:pt x="189" y="515"/>
                    </a:cubicBezTo>
                    <a:cubicBezTo>
                      <a:pt x="189" y="516"/>
                      <a:pt x="191" y="513"/>
                      <a:pt x="190" y="515"/>
                    </a:cubicBezTo>
                    <a:cubicBezTo>
                      <a:pt x="193" y="510"/>
                      <a:pt x="193" y="510"/>
                      <a:pt x="193" y="510"/>
                    </a:cubicBezTo>
                    <a:cubicBezTo>
                      <a:pt x="193" y="510"/>
                      <a:pt x="193" y="511"/>
                      <a:pt x="193" y="512"/>
                    </a:cubicBezTo>
                    <a:cubicBezTo>
                      <a:pt x="197" y="501"/>
                      <a:pt x="203" y="494"/>
                      <a:pt x="207" y="485"/>
                    </a:cubicBezTo>
                    <a:cubicBezTo>
                      <a:pt x="207" y="484"/>
                      <a:pt x="205" y="488"/>
                      <a:pt x="205" y="487"/>
                    </a:cubicBezTo>
                    <a:cubicBezTo>
                      <a:pt x="209" y="478"/>
                      <a:pt x="211" y="480"/>
                      <a:pt x="215" y="471"/>
                    </a:cubicBezTo>
                    <a:cubicBezTo>
                      <a:pt x="214" y="473"/>
                      <a:pt x="214" y="473"/>
                      <a:pt x="214" y="473"/>
                    </a:cubicBezTo>
                    <a:cubicBezTo>
                      <a:pt x="215" y="470"/>
                      <a:pt x="215" y="469"/>
                      <a:pt x="219" y="465"/>
                    </a:cubicBezTo>
                    <a:cubicBezTo>
                      <a:pt x="220" y="465"/>
                      <a:pt x="217" y="469"/>
                      <a:pt x="216" y="471"/>
                    </a:cubicBezTo>
                    <a:cubicBezTo>
                      <a:pt x="218" y="468"/>
                      <a:pt x="223" y="461"/>
                      <a:pt x="220" y="462"/>
                    </a:cubicBezTo>
                    <a:cubicBezTo>
                      <a:pt x="222" y="459"/>
                      <a:pt x="224" y="458"/>
                      <a:pt x="225" y="456"/>
                    </a:cubicBezTo>
                    <a:cubicBezTo>
                      <a:pt x="225" y="456"/>
                      <a:pt x="223" y="459"/>
                      <a:pt x="223" y="457"/>
                    </a:cubicBezTo>
                    <a:cubicBezTo>
                      <a:pt x="227" y="452"/>
                      <a:pt x="231" y="444"/>
                      <a:pt x="235" y="439"/>
                    </a:cubicBezTo>
                    <a:cubicBezTo>
                      <a:pt x="235" y="439"/>
                      <a:pt x="236" y="439"/>
                      <a:pt x="236" y="439"/>
                    </a:cubicBezTo>
                    <a:cubicBezTo>
                      <a:pt x="238" y="434"/>
                      <a:pt x="239" y="436"/>
                      <a:pt x="243" y="4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0" name="Freeform 156"/>
              <p:cNvSpPr/>
              <p:nvPr/>
            </p:nvSpPr>
            <p:spPr bwMode="auto">
              <a:xfrm>
                <a:off x="7526338" y="2025650"/>
                <a:ext cx="7937" cy="79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3" y="0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0" y="3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157"/>
              <p:cNvSpPr/>
              <p:nvPr/>
            </p:nvSpPr>
            <p:spPr bwMode="auto">
              <a:xfrm>
                <a:off x="7278688" y="2239963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2" name="Freeform 158"/>
              <p:cNvSpPr/>
              <p:nvPr/>
            </p:nvSpPr>
            <p:spPr bwMode="auto">
              <a:xfrm>
                <a:off x="7221538" y="2297113"/>
                <a:ext cx="7937" cy="4763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0"/>
                      <a:pt x="1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159"/>
              <p:cNvSpPr/>
              <p:nvPr/>
            </p:nvSpPr>
            <p:spPr bwMode="auto">
              <a:xfrm>
                <a:off x="7685088" y="191611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4" name="Freeform 160"/>
              <p:cNvSpPr/>
              <p:nvPr/>
            </p:nvSpPr>
            <p:spPr bwMode="auto">
              <a:xfrm>
                <a:off x="8167688" y="1717675"/>
                <a:ext cx="1587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5" name="Freeform 161"/>
              <p:cNvSpPr/>
              <p:nvPr/>
            </p:nvSpPr>
            <p:spPr bwMode="auto">
              <a:xfrm>
                <a:off x="8132763" y="1720850"/>
                <a:ext cx="6350" cy="158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6" name="Freeform 162"/>
              <p:cNvSpPr/>
              <p:nvPr/>
            </p:nvSpPr>
            <p:spPr bwMode="auto">
              <a:xfrm>
                <a:off x="7577138" y="1984375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7" name="Freeform 163"/>
              <p:cNvSpPr/>
              <p:nvPr/>
            </p:nvSpPr>
            <p:spPr bwMode="auto">
              <a:xfrm>
                <a:off x="8120063" y="1725613"/>
                <a:ext cx="7937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8" name="Freeform 164"/>
              <p:cNvSpPr/>
              <p:nvPr/>
            </p:nvSpPr>
            <p:spPr bwMode="auto">
              <a:xfrm>
                <a:off x="8167688" y="1716088"/>
                <a:ext cx="9525" cy="15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1"/>
                  </a:cxn>
                  <a:cxn ang="0">
                    <a:pos x="4" y="0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2" y="1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9" name="Freeform 165"/>
              <p:cNvSpPr/>
              <p:nvPr/>
            </p:nvSpPr>
            <p:spPr bwMode="auto">
              <a:xfrm>
                <a:off x="7850188" y="1822450"/>
                <a:ext cx="4762" cy="47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0" name="Freeform 166"/>
              <p:cNvSpPr/>
              <p:nvPr/>
            </p:nvSpPr>
            <p:spPr bwMode="auto">
              <a:xfrm>
                <a:off x="8094663" y="1738313"/>
                <a:ext cx="3175" cy="15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1" name="Freeform 167"/>
              <p:cNvSpPr/>
              <p:nvPr/>
            </p:nvSpPr>
            <p:spPr bwMode="auto">
              <a:xfrm>
                <a:off x="8204200" y="1711325"/>
                <a:ext cx="4762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2" name="Freeform 168"/>
              <p:cNvSpPr/>
              <p:nvPr/>
            </p:nvSpPr>
            <p:spPr bwMode="auto">
              <a:xfrm>
                <a:off x="7956550" y="1779588"/>
                <a:ext cx="1587" cy="476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6"/>
            <p:cNvSpPr/>
            <p:nvPr/>
          </p:nvSpPr>
          <p:spPr bwMode="auto">
            <a:xfrm rot="806963">
              <a:off x="8053487" y="2623331"/>
              <a:ext cx="145628" cy="145629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164" y="216"/>
                </a:cxn>
                <a:cxn ang="0">
                  <a:pos x="216" y="163"/>
                </a:cxn>
                <a:cxn ang="0">
                  <a:pos x="52" y="0"/>
                </a:cxn>
                <a:cxn ang="0">
                  <a:pos x="0" y="54"/>
                </a:cxn>
              </a:cxnLst>
              <a:rect l="0" t="0" r="r" b="b"/>
              <a:pathLst>
                <a:path w="216" h="216">
                  <a:moveTo>
                    <a:pt x="0" y="54"/>
                  </a:moveTo>
                  <a:lnTo>
                    <a:pt x="164" y="216"/>
                  </a:lnTo>
                  <a:lnTo>
                    <a:pt x="216" y="163"/>
                  </a:lnTo>
                  <a:lnTo>
                    <a:pt x="5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 rot="806963">
              <a:off x="8053487" y="2623331"/>
              <a:ext cx="145628" cy="145629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164" y="216"/>
                </a:cxn>
                <a:cxn ang="0">
                  <a:pos x="216" y="163"/>
                </a:cxn>
                <a:cxn ang="0">
                  <a:pos x="52" y="0"/>
                </a:cxn>
                <a:cxn ang="0">
                  <a:pos x="0" y="54"/>
                </a:cxn>
              </a:cxnLst>
              <a:rect l="0" t="0" r="r" b="b"/>
              <a:pathLst>
                <a:path w="216" h="216">
                  <a:moveTo>
                    <a:pt x="0" y="54"/>
                  </a:moveTo>
                  <a:lnTo>
                    <a:pt x="164" y="216"/>
                  </a:lnTo>
                  <a:lnTo>
                    <a:pt x="216" y="163"/>
                  </a:lnTo>
                  <a:lnTo>
                    <a:pt x="52" y="0"/>
                  </a:lnTo>
                  <a:lnTo>
                    <a:pt x="0" y="54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8"/>
            <p:cNvSpPr/>
            <p:nvPr/>
          </p:nvSpPr>
          <p:spPr bwMode="auto">
            <a:xfrm rot="806963">
              <a:off x="7857919" y="2417138"/>
              <a:ext cx="545433" cy="542063"/>
            </a:xfrm>
            <a:custGeom>
              <a:avLst/>
              <a:gdLst/>
              <a:ahLst/>
              <a:cxnLst>
                <a:cxn ang="0">
                  <a:pos x="1114" y="270"/>
                </a:cxn>
                <a:cxn ang="0">
                  <a:pos x="140" y="268"/>
                </a:cxn>
                <a:cxn ang="0">
                  <a:pos x="0" y="479"/>
                </a:cxn>
                <a:cxn ang="0">
                  <a:pos x="766" y="624"/>
                </a:cxn>
                <a:cxn ang="0">
                  <a:pos x="922" y="1388"/>
                </a:cxn>
                <a:cxn ang="0">
                  <a:pos x="1130" y="1245"/>
                </a:cxn>
                <a:cxn ang="0">
                  <a:pos x="1114" y="270"/>
                </a:cxn>
              </a:cxnLst>
              <a:rect l="0" t="0" r="r" b="b"/>
              <a:pathLst>
                <a:path w="1395" h="1388">
                  <a:moveTo>
                    <a:pt x="1114" y="270"/>
                  </a:moveTo>
                  <a:cubicBezTo>
                    <a:pt x="841" y="1"/>
                    <a:pt x="405" y="0"/>
                    <a:pt x="140" y="268"/>
                  </a:cubicBezTo>
                  <a:cubicBezTo>
                    <a:pt x="79" y="331"/>
                    <a:pt x="32" y="402"/>
                    <a:pt x="0" y="479"/>
                  </a:cubicBezTo>
                  <a:cubicBezTo>
                    <a:pt x="251" y="369"/>
                    <a:pt x="556" y="417"/>
                    <a:pt x="766" y="624"/>
                  </a:cubicBezTo>
                  <a:cubicBezTo>
                    <a:pt x="976" y="831"/>
                    <a:pt x="1028" y="1136"/>
                    <a:pt x="922" y="1388"/>
                  </a:cubicBezTo>
                  <a:cubicBezTo>
                    <a:pt x="998" y="1355"/>
                    <a:pt x="1069" y="1307"/>
                    <a:pt x="1130" y="1245"/>
                  </a:cubicBezTo>
                  <a:cubicBezTo>
                    <a:pt x="1395" y="976"/>
                    <a:pt x="1388" y="540"/>
                    <a:pt x="1114" y="270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 rot="806963">
              <a:off x="8104804" y="2188458"/>
              <a:ext cx="632405" cy="637801"/>
            </a:xfrm>
            <a:custGeom>
              <a:avLst/>
              <a:gdLst/>
              <a:ahLst/>
              <a:cxnLst>
                <a:cxn ang="0">
                  <a:pos x="462" y="557"/>
                </a:cxn>
                <a:cxn ang="0">
                  <a:pos x="0" y="1288"/>
                </a:cxn>
                <a:cxn ang="0">
                  <a:pos x="201" y="1433"/>
                </a:cxn>
                <a:cxn ang="0">
                  <a:pos x="349" y="1632"/>
                </a:cxn>
                <a:cxn ang="0">
                  <a:pos x="1073" y="1160"/>
                </a:cxn>
                <a:cxn ang="0">
                  <a:pos x="1589" y="24"/>
                </a:cxn>
                <a:cxn ang="0">
                  <a:pos x="462" y="557"/>
                </a:cxn>
              </a:cxnLst>
              <a:rect l="0" t="0" r="r" b="b"/>
              <a:pathLst>
                <a:path w="1618" h="1632">
                  <a:moveTo>
                    <a:pt x="462" y="557"/>
                  </a:moveTo>
                  <a:cubicBezTo>
                    <a:pt x="236" y="786"/>
                    <a:pt x="78" y="1044"/>
                    <a:pt x="0" y="1288"/>
                  </a:cubicBezTo>
                  <a:cubicBezTo>
                    <a:pt x="72" y="1325"/>
                    <a:pt x="140" y="1373"/>
                    <a:pt x="201" y="1433"/>
                  </a:cubicBezTo>
                  <a:cubicBezTo>
                    <a:pt x="262" y="1493"/>
                    <a:pt x="311" y="1560"/>
                    <a:pt x="349" y="1632"/>
                  </a:cubicBezTo>
                  <a:cubicBezTo>
                    <a:pt x="591" y="1550"/>
                    <a:pt x="847" y="1389"/>
                    <a:pt x="1073" y="1160"/>
                  </a:cubicBezTo>
                  <a:cubicBezTo>
                    <a:pt x="1432" y="796"/>
                    <a:pt x="1618" y="358"/>
                    <a:pt x="1589" y="24"/>
                  </a:cubicBezTo>
                  <a:cubicBezTo>
                    <a:pt x="1255" y="0"/>
                    <a:pt x="820" y="193"/>
                    <a:pt x="462" y="557"/>
                  </a:cubicBezTo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 rot="806963">
              <a:off x="8177009" y="2205063"/>
              <a:ext cx="558242" cy="629710"/>
            </a:xfrm>
            <a:custGeom>
              <a:avLst/>
              <a:gdLst/>
              <a:ahLst/>
              <a:cxnLst>
                <a:cxn ang="0">
                  <a:pos x="1399" y="2"/>
                </a:cxn>
                <a:cxn ang="0">
                  <a:pos x="0" y="1401"/>
                </a:cxn>
                <a:cxn ang="0">
                  <a:pos x="11" y="1411"/>
                </a:cxn>
                <a:cxn ang="0">
                  <a:pos x="159" y="1610"/>
                </a:cxn>
                <a:cxn ang="0">
                  <a:pos x="883" y="1138"/>
                </a:cxn>
                <a:cxn ang="0">
                  <a:pos x="1399" y="2"/>
                </a:cxn>
              </a:cxnLst>
              <a:rect l="0" t="0" r="r" b="b"/>
              <a:pathLst>
                <a:path w="1428" h="1610">
                  <a:moveTo>
                    <a:pt x="1399" y="2"/>
                  </a:moveTo>
                  <a:cubicBezTo>
                    <a:pt x="1361" y="0"/>
                    <a:pt x="0" y="1401"/>
                    <a:pt x="0" y="1401"/>
                  </a:cubicBezTo>
                  <a:cubicBezTo>
                    <a:pt x="4" y="1405"/>
                    <a:pt x="7" y="1408"/>
                    <a:pt x="11" y="1411"/>
                  </a:cubicBezTo>
                  <a:cubicBezTo>
                    <a:pt x="72" y="1471"/>
                    <a:pt x="121" y="1538"/>
                    <a:pt x="159" y="1610"/>
                  </a:cubicBezTo>
                  <a:cubicBezTo>
                    <a:pt x="401" y="1528"/>
                    <a:pt x="657" y="1367"/>
                    <a:pt x="883" y="1138"/>
                  </a:cubicBezTo>
                  <a:cubicBezTo>
                    <a:pt x="1242" y="774"/>
                    <a:pt x="1428" y="336"/>
                    <a:pt x="1399" y="2"/>
                  </a:cubicBezTo>
                </a:path>
              </a:pathLst>
            </a:custGeom>
            <a:solidFill>
              <a:srgbClr val="CFCFC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 rot="806963">
              <a:off x="8046369" y="2522221"/>
              <a:ext cx="267660" cy="271032"/>
            </a:xfrm>
            <a:custGeom>
              <a:avLst/>
              <a:gdLst/>
              <a:ahLst/>
              <a:cxnLst>
                <a:cxn ang="0">
                  <a:pos x="276" y="282"/>
                </a:cxn>
                <a:cxn ang="0">
                  <a:pos x="0" y="694"/>
                </a:cxn>
                <a:cxn ang="0">
                  <a:pos x="407" y="411"/>
                </a:cxn>
                <a:cxn ang="0">
                  <a:pos x="684" y="0"/>
                </a:cxn>
                <a:cxn ang="0">
                  <a:pos x="276" y="282"/>
                </a:cxn>
              </a:cxnLst>
              <a:rect l="0" t="0" r="r" b="b"/>
              <a:pathLst>
                <a:path w="684" h="694">
                  <a:moveTo>
                    <a:pt x="276" y="282"/>
                  </a:moveTo>
                  <a:cubicBezTo>
                    <a:pt x="127" y="433"/>
                    <a:pt x="24" y="591"/>
                    <a:pt x="0" y="694"/>
                  </a:cubicBezTo>
                  <a:cubicBezTo>
                    <a:pt x="102" y="668"/>
                    <a:pt x="258" y="563"/>
                    <a:pt x="407" y="411"/>
                  </a:cubicBezTo>
                  <a:cubicBezTo>
                    <a:pt x="556" y="260"/>
                    <a:pt x="659" y="103"/>
                    <a:pt x="684" y="0"/>
                  </a:cubicBezTo>
                  <a:cubicBezTo>
                    <a:pt x="581" y="26"/>
                    <a:pt x="425" y="131"/>
                    <a:pt x="276" y="28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 rot="806963">
              <a:off x="8512570" y="2288952"/>
              <a:ext cx="198891" cy="198892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2" y="28"/>
                </a:cxn>
                <a:cxn ang="0">
                  <a:pos x="479" y="509"/>
                </a:cxn>
                <a:cxn ang="0">
                  <a:pos x="509" y="446"/>
                </a:cxn>
                <a:cxn ang="0">
                  <a:pos x="57" y="0"/>
                </a:cxn>
              </a:cxnLst>
              <a:rect l="0" t="0" r="r" b="b"/>
              <a:pathLst>
                <a:path w="509" h="509">
                  <a:moveTo>
                    <a:pt x="57" y="0"/>
                  </a:moveTo>
                  <a:cubicBezTo>
                    <a:pt x="24" y="15"/>
                    <a:pt x="2" y="28"/>
                    <a:pt x="2" y="28"/>
                  </a:cubicBezTo>
                  <a:cubicBezTo>
                    <a:pt x="0" y="28"/>
                    <a:pt x="288" y="254"/>
                    <a:pt x="479" y="509"/>
                  </a:cubicBezTo>
                  <a:cubicBezTo>
                    <a:pt x="479" y="509"/>
                    <a:pt x="503" y="462"/>
                    <a:pt x="509" y="446"/>
                  </a:cubicBezTo>
                  <a:cubicBezTo>
                    <a:pt x="505" y="287"/>
                    <a:pt x="274" y="7"/>
                    <a:pt x="57" y="0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31"/>
            <p:cNvSpPr/>
            <p:nvPr/>
          </p:nvSpPr>
          <p:spPr bwMode="auto">
            <a:xfrm rot="806963">
              <a:off x="8789151" y="2280767"/>
              <a:ext cx="674" cy="6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6C6C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 rot="806963">
              <a:off x="8788994" y="2281423"/>
              <a:ext cx="674" cy="674"/>
            </a:xfrm>
            <a:prstGeom prst="ellipse">
              <a:avLst/>
            </a:prstGeom>
            <a:solidFill>
              <a:srgbClr val="C6C6C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33"/>
            <p:cNvSpPr/>
            <p:nvPr/>
          </p:nvSpPr>
          <p:spPr bwMode="auto">
            <a:xfrm rot="806963">
              <a:off x="8788994" y="2281423"/>
              <a:ext cx="674" cy="6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 rot="806963">
              <a:off x="8788994" y="2281423"/>
              <a:ext cx="674" cy="674"/>
            </a:xfrm>
            <a:prstGeom prst="ellipse">
              <a:avLst/>
            </a:prstGeom>
            <a:solidFill>
              <a:srgbClr val="C6C6C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35"/>
            <p:cNvSpPr/>
            <p:nvPr/>
          </p:nvSpPr>
          <p:spPr bwMode="auto">
            <a:xfrm rot="806963">
              <a:off x="8788994" y="2281423"/>
              <a:ext cx="674" cy="6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36"/>
            <p:cNvSpPr/>
            <p:nvPr/>
          </p:nvSpPr>
          <p:spPr bwMode="auto">
            <a:xfrm rot="806963">
              <a:off x="8788837" y="2282078"/>
              <a:ext cx="674" cy="6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6C6C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 rot="806963">
              <a:off x="8782518" y="2281413"/>
              <a:ext cx="2023" cy="492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62"/>
                </a:cxn>
                <a:cxn ang="0">
                  <a:pos x="0" y="126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" h="126">
                  <a:moveTo>
                    <a:pt x="1" y="0"/>
                  </a:moveTo>
                  <a:cubicBezTo>
                    <a:pt x="2" y="20"/>
                    <a:pt x="3" y="41"/>
                    <a:pt x="3" y="62"/>
                  </a:cubicBezTo>
                  <a:cubicBezTo>
                    <a:pt x="3" y="83"/>
                    <a:pt x="2" y="104"/>
                    <a:pt x="0" y="126"/>
                  </a:cubicBezTo>
                  <a:cubicBezTo>
                    <a:pt x="4" y="83"/>
                    <a:pt x="4" y="41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8"/>
            <p:cNvSpPr/>
            <p:nvPr/>
          </p:nvSpPr>
          <p:spPr bwMode="auto">
            <a:xfrm rot="806963">
              <a:off x="8785977" y="2277022"/>
              <a:ext cx="1348" cy="2899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4" y="74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2" y="1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" h="74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3" y="25"/>
                    <a:pt x="4" y="49"/>
                    <a:pt x="4" y="74"/>
                  </a:cubicBezTo>
                  <a:cubicBezTo>
                    <a:pt x="4" y="53"/>
                    <a:pt x="3" y="3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4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7352B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40"/>
            <p:cNvSpPr/>
            <p:nvPr/>
          </p:nvSpPr>
          <p:spPr bwMode="auto">
            <a:xfrm rot="806963">
              <a:off x="8776734" y="2329789"/>
              <a:ext cx="674" cy="6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41"/>
            <p:cNvSpPr>
              <a:spLocks noEditPoints="1"/>
            </p:cNvSpPr>
            <p:nvPr/>
          </p:nvSpPr>
          <p:spPr bwMode="auto">
            <a:xfrm rot="806963">
              <a:off x="8210068" y="2450744"/>
              <a:ext cx="425424" cy="379579"/>
            </a:xfrm>
            <a:custGeom>
              <a:avLst/>
              <a:gdLst/>
              <a:ahLst/>
              <a:cxnLst>
                <a:cxn ang="0">
                  <a:pos x="72" y="943"/>
                </a:cxn>
                <a:cxn ang="0">
                  <a:pos x="0" y="970"/>
                </a:cxn>
                <a:cxn ang="0">
                  <a:pos x="0" y="970"/>
                </a:cxn>
                <a:cxn ang="0">
                  <a:pos x="72" y="943"/>
                </a:cxn>
                <a:cxn ang="0">
                  <a:pos x="72" y="943"/>
                </a:cxn>
                <a:cxn ang="0">
                  <a:pos x="1088" y="0"/>
                </a:cxn>
                <a:cxn ang="0">
                  <a:pos x="724" y="498"/>
                </a:cxn>
                <a:cxn ang="0">
                  <a:pos x="1088" y="0"/>
                </a:cxn>
                <a:cxn ang="0">
                  <a:pos x="1088" y="0"/>
                </a:cxn>
              </a:cxnLst>
              <a:rect l="0" t="0" r="r" b="b"/>
              <a:pathLst>
                <a:path w="1088" h="970">
                  <a:moveTo>
                    <a:pt x="72" y="943"/>
                  </a:moveTo>
                  <a:cubicBezTo>
                    <a:pt x="48" y="953"/>
                    <a:pt x="24" y="962"/>
                    <a:pt x="0" y="970"/>
                  </a:cubicBezTo>
                  <a:cubicBezTo>
                    <a:pt x="0" y="970"/>
                    <a:pt x="0" y="970"/>
                    <a:pt x="0" y="970"/>
                  </a:cubicBezTo>
                  <a:cubicBezTo>
                    <a:pt x="24" y="962"/>
                    <a:pt x="48" y="953"/>
                    <a:pt x="72" y="943"/>
                  </a:cubicBezTo>
                  <a:cubicBezTo>
                    <a:pt x="72" y="943"/>
                    <a:pt x="72" y="943"/>
                    <a:pt x="72" y="943"/>
                  </a:cubicBezTo>
                  <a:moveTo>
                    <a:pt x="1088" y="0"/>
                  </a:moveTo>
                  <a:cubicBezTo>
                    <a:pt x="1001" y="170"/>
                    <a:pt x="879" y="341"/>
                    <a:pt x="724" y="498"/>
                  </a:cubicBezTo>
                  <a:cubicBezTo>
                    <a:pt x="879" y="341"/>
                    <a:pt x="1001" y="170"/>
                    <a:pt x="1088" y="0"/>
                  </a:cubicBezTo>
                  <a:cubicBezTo>
                    <a:pt x="1088" y="0"/>
                    <a:pt x="1088" y="0"/>
                    <a:pt x="1088" y="0"/>
                  </a:cubicBezTo>
                </a:path>
              </a:pathLst>
            </a:custGeom>
            <a:solidFill>
              <a:srgbClr val="C6C6C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42"/>
            <p:cNvSpPr/>
            <p:nvPr/>
          </p:nvSpPr>
          <p:spPr bwMode="auto">
            <a:xfrm rot="806963">
              <a:off x="8208427" y="2715605"/>
              <a:ext cx="134841" cy="72814"/>
            </a:xfrm>
            <a:custGeom>
              <a:avLst/>
              <a:gdLst/>
              <a:ahLst/>
              <a:cxnLst>
                <a:cxn ang="0">
                  <a:pos x="344" y="0"/>
                </a:cxn>
                <a:cxn ang="0">
                  <a:pos x="0" y="186"/>
                </a:cxn>
                <a:cxn ang="0">
                  <a:pos x="0" y="186"/>
                </a:cxn>
                <a:cxn ang="0">
                  <a:pos x="344" y="0"/>
                </a:cxn>
              </a:cxnLst>
              <a:rect l="0" t="0" r="r" b="b"/>
              <a:pathLst>
                <a:path w="344" h="186">
                  <a:moveTo>
                    <a:pt x="344" y="0"/>
                  </a:moveTo>
                  <a:cubicBezTo>
                    <a:pt x="230" y="79"/>
                    <a:pt x="114" y="141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114" y="141"/>
                    <a:pt x="230" y="79"/>
                    <a:pt x="344" y="0"/>
                  </a:cubicBezTo>
                </a:path>
              </a:pathLst>
            </a:custGeom>
            <a:solidFill>
              <a:srgbClr val="26456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14"/>
            <p:cNvSpPr/>
            <p:nvPr/>
          </p:nvSpPr>
          <p:spPr bwMode="auto">
            <a:xfrm rot="806963">
              <a:off x="8541986" y="2245359"/>
              <a:ext cx="229904" cy="229231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233" y="357"/>
                </a:cxn>
                <a:cxn ang="0">
                  <a:pos x="452" y="587"/>
                </a:cxn>
                <a:cxn ang="0">
                  <a:pos x="573" y="12"/>
                </a:cxn>
                <a:cxn ang="0">
                  <a:pos x="0" y="142"/>
                </a:cxn>
              </a:cxnLst>
              <a:rect l="0" t="0" r="r" b="b"/>
              <a:pathLst>
                <a:path w="588" h="587">
                  <a:moveTo>
                    <a:pt x="0" y="142"/>
                  </a:moveTo>
                  <a:cubicBezTo>
                    <a:pt x="79" y="210"/>
                    <a:pt x="157" y="281"/>
                    <a:pt x="233" y="357"/>
                  </a:cubicBezTo>
                  <a:cubicBezTo>
                    <a:pt x="310" y="433"/>
                    <a:pt x="383" y="510"/>
                    <a:pt x="452" y="587"/>
                  </a:cubicBezTo>
                  <a:cubicBezTo>
                    <a:pt x="546" y="384"/>
                    <a:pt x="588" y="184"/>
                    <a:pt x="573" y="12"/>
                  </a:cubicBezTo>
                  <a:cubicBezTo>
                    <a:pt x="401" y="0"/>
                    <a:pt x="202" y="45"/>
                    <a:pt x="0" y="14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Text Placeholder 3"/>
            <p:cNvSpPr txBox="1"/>
            <p:nvPr/>
          </p:nvSpPr>
          <p:spPr>
            <a:xfrm>
              <a:off x="7099805" y="3534241"/>
              <a:ext cx="620362" cy="51706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b="0" dirty="0">
                  <a:solidFill>
                    <a:schemeClr val="tx1"/>
                  </a:solidFill>
                  <a:latin typeface="Impact" panose="020B0806030902050204" pitchFamily="34" charset="0"/>
                  <a:cs typeface="+mn-ea"/>
                  <a:sym typeface="+mn-lt"/>
                </a:rPr>
                <a:t>4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cs typeface="+mn-ea"/>
                  <a:sym typeface="+mn-lt"/>
                </a:rPr>
                <a:t>5%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458" name="千图PPT彼岸天：ID 8661124库_组合 457"/>
          <p:cNvGrpSpPr/>
          <p:nvPr>
            <p:custDataLst>
              <p:tags r:id="rId5"/>
            </p:custDataLst>
          </p:nvPr>
        </p:nvGrpSpPr>
        <p:grpSpPr>
          <a:xfrm>
            <a:off x="4187884" y="1132856"/>
            <a:ext cx="2729907" cy="3437357"/>
            <a:chOff x="4187884" y="1132856"/>
            <a:chExt cx="2729907" cy="3437357"/>
          </a:xfrm>
        </p:grpSpPr>
        <p:sp>
          <p:nvSpPr>
            <p:cNvPr id="452" name="Freeform 6"/>
            <p:cNvSpPr/>
            <p:nvPr/>
          </p:nvSpPr>
          <p:spPr>
            <a:xfrm>
              <a:off x="4564993" y="2217423"/>
              <a:ext cx="2352798" cy="2352790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33350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3000" dirty="0">
                <a:cs typeface="+mn-ea"/>
                <a:sym typeface="+mn-lt"/>
              </a:endParaRPr>
            </a:p>
          </p:txBody>
        </p:sp>
        <p:sp>
          <p:nvSpPr>
            <p:cNvPr id="453" name="Oval 7"/>
            <p:cNvSpPr/>
            <p:nvPr/>
          </p:nvSpPr>
          <p:spPr>
            <a:xfrm>
              <a:off x="5011522" y="2663949"/>
              <a:ext cx="1459740" cy="1459738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62" name="Group 461"/>
            <p:cNvGrpSpPr/>
            <p:nvPr/>
          </p:nvGrpSpPr>
          <p:grpSpPr>
            <a:xfrm flipH="1">
              <a:off x="4196787" y="1852519"/>
              <a:ext cx="2107478" cy="1586565"/>
              <a:chOff x="604505" y="1981058"/>
              <a:chExt cx="3153719" cy="2374200"/>
            </a:xfrm>
          </p:grpSpPr>
          <p:grpSp>
            <p:nvGrpSpPr>
              <p:cNvPr id="183" name="Group 483"/>
              <p:cNvGrpSpPr/>
              <p:nvPr/>
            </p:nvGrpSpPr>
            <p:grpSpPr>
              <a:xfrm rot="15155533" flipH="1">
                <a:off x="773232" y="1812331"/>
                <a:ext cx="2374200" cy="2711653"/>
                <a:chOff x="6326188" y="1654175"/>
                <a:chExt cx="2410644" cy="3082384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65" name="Freeform 129"/>
                <p:cNvSpPr/>
                <p:nvPr/>
              </p:nvSpPr>
              <p:spPr bwMode="auto">
                <a:xfrm>
                  <a:off x="8027988" y="17208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6" name="Freeform 130"/>
                <p:cNvSpPr/>
                <p:nvPr/>
              </p:nvSpPr>
              <p:spPr bwMode="auto">
                <a:xfrm>
                  <a:off x="7724775" y="1841500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7" name="Freeform 131"/>
                <p:cNvSpPr/>
                <p:nvPr/>
              </p:nvSpPr>
              <p:spPr bwMode="auto">
                <a:xfrm>
                  <a:off x="8218488" y="1671638"/>
                  <a:ext cx="12700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5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8" name="Freeform 132"/>
                <p:cNvSpPr/>
                <p:nvPr/>
              </p:nvSpPr>
              <p:spPr bwMode="auto">
                <a:xfrm>
                  <a:off x="7169150" y="226377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9" name="Freeform 133"/>
                <p:cNvSpPr/>
                <p:nvPr/>
              </p:nvSpPr>
              <p:spPr bwMode="auto">
                <a:xfrm>
                  <a:off x="7480300" y="1995488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0" name="Freeform 134"/>
                <p:cNvSpPr/>
                <p:nvPr/>
              </p:nvSpPr>
              <p:spPr bwMode="auto">
                <a:xfrm>
                  <a:off x="8318500" y="1681163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1" name="Freeform 135"/>
                <p:cNvSpPr/>
                <p:nvPr/>
              </p:nvSpPr>
              <p:spPr bwMode="auto">
                <a:xfrm>
                  <a:off x="8516938" y="16557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2" name="Freeform 136"/>
                <p:cNvSpPr/>
                <p:nvPr/>
              </p:nvSpPr>
              <p:spPr bwMode="auto">
                <a:xfrm>
                  <a:off x="8434388" y="1654175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3" name="Freeform 137"/>
                <p:cNvSpPr/>
                <p:nvPr/>
              </p:nvSpPr>
              <p:spPr bwMode="auto">
                <a:xfrm>
                  <a:off x="8432800" y="16541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4" name="Freeform 138"/>
                <p:cNvSpPr/>
                <p:nvPr/>
              </p:nvSpPr>
              <p:spPr bwMode="auto">
                <a:xfrm>
                  <a:off x="6326188" y="4597400"/>
                  <a:ext cx="3175" cy="17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5" name="Freeform 139"/>
                <p:cNvSpPr/>
                <p:nvPr/>
              </p:nvSpPr>
              <p:spPr bwMode="auto">
                <a:xfrm>
                  <a:off x="6789738" y="27733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6" name="Freeform 140"/>
                <p:cNvSpPr/>
                <p:nvPr/>
              </p:nvSpPr>
              <p:spPr bwMode="auto">
                <a:xfrm>
                  <a:off x="6342063" y="4603750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7" name="Freeform 141"/>
                <p:cNvSpPr/>
                <p:nvPr/>
              </p:nvSpPr>
              <p:spPr bwMode="auto">
                <a:xfrm>
                  <a:off x="8207375" y="1704975"/>
                  <a:ext cx="17462" cy="63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2">
                      <a:moveTo>
                        <a:pt x="7" y="0"/>
                      </a:moveTo>
                      <a:cubicBezTo>
                        <a:pt x="5" y="1"/>
                        <a:pt x="0" y="1"/>
                        <a:pt x="0" y="2"/>
                      </a:cubicBezTo>
                      <a:cubicBezTo>
                        <a:pt x="3" y="1"/>
                        <a:pt x="6" y="1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8" name="Freeform 142"/>
                <p:cNvSpPr/>
                <p:nvPr/>
              </p:nvSpPr>
              <p:spPr bwMode="auto">
                <a:xfrm>
                  <a:off x="6788150" y="2924175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9" name="Freeform 143"/>
                <p:cNvSpPr/>
                <p:nvPr/>
              </p:nvSpPr>
              <p:spPr bwMode="auto">
                <a:xfrm>
                  <a:off x="6342063" y="46021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0" name="Rectangle 144"/>
                <p:cNvSpPr>
                  <a:spLocks noChangeArrowheads="1"/>
                </p:cNvSpPr>
                <p:nvPr/>
              </p:nvSpPr>
              <p:spPr bwMode="auto">
                <a:xfrm>
                  <a:off x="6518275" y="3373438"/>
                  <a:ext cx="1587" cy="158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1" name="Freeform 145"/>
                <p:cNvSpPr/>
                <p:nvPr/>
              </p:nvSpPr>
              <p:spPr bwMode="auto">
                <a:xfrm>
                  <a:off x="6505575" y="3398838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2" name="Freeform 146"/>
                <p:cNvSpPr/>
                <p:nvPr/>
              </p:nvSpPr>
              <p:spPr bwMode="auto">
                <a:xfrm>
                  <a:off x="6329363" y="4614863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3" name="Freeform 147"/>
                <p:cNvSpPr/>
                <p:nvPr/>
              </p:nvSpPr>
              <p:spPr bwMode="auto">
                <a:xfrm>
                  <a:off x="6405563" y="3765550"/>
                  <a:ext cx="3175" cy="4763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4" name="Freeform 148"/>
                <p:cNvSpPr/>
                <p:nvPr/>
              </p:nvSpPr>
              <p:spPr bwMode="auto">
                <a:xfrm>
                  <a:off x="7507288" y="197802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5" name="Freeform 149"/>
                <p:cNvSpPr/>
                <p:nvPr/>
              </p:nvSpPr>
              <p:spPr bwMode="auto">
                <a:xfrm>
                  <a:off x="7335838" y="21828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6" name="Freeform 150"/>
                <p:cNvSpPr/>
                <p:nvPr/>
              </p:nvSpPr>
              <p:spPr bwMode="auto">
                <a:xfrm>
                  <a:off x="7339013" y="2171700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cubicBezTo>
                        <a:pt x="2" y="1"/>
                        <a:pt x="0" y="3"/>
                        <a:pt x="0" y="4"/>
                      </a:cubicBezTo>
                      <a:cubicBezTo>
                        <a:pt x="1" y="3"/>
                        <a:pt x="2" y="2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7" name="Freeform 151"/>
                <p:cNvSpPr/>
                <p:nvPr/>
              </p:nvSpPr>
              <p:spPr bwMode="auto">
                <a:xfrm>
                  <a:off x="7316788" y="22002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8" name="Freeform 152"/>
                <p:cNvSpPr/>
                <p:nvPr/>
              </p:nvSpPr>
              <p:spPr bwMode="auto">
                <a:xfrm>
                  <a:off x="7526338" y="202882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9" name="Freeform 153"/>
                <p:cNvSpPr/>
                <p:nvPr/>
              </p:nvSpPr>
              <p:spPr bwMode="auto">
                <a:xfrm>
                  <a:off x="7481888" y="20637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0" name="Freeform 154"/>
                <p:cNvSpPr/>
                <p:nvPr/>
              </p:nvSpPr>
              <p:spPr bwMode="auto">
                <a:xfrm>
                  <a:off x="7221538" y="23018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1" name="Freeform 155"/>
                <p:cNvSpPr/>
                <p:nvPr/>
              </p:nvSpPr>
              <p:spPr bwMode="auto">
                <a:xfrm>
                  <a:off x="6471470" y="1748884"/>
                  <a:ext cx="2265362" cy="2987675"/>
                </a:xfrm>
                <a:custGeom>
                  <a:avLst/>
                  <a:gdLst/>
                  <a:ahLst/>
                  <a:cxnLst>
                    <a:cxn ang="0">
                      <a:pos x="295" y="351"/>
                    </a:cxn>
                    <a:cxn ang="0">
                      <a:pos x="339" y="296"/>
                    </a:cxn>
                    <a:cxn ang="0">
                      <a:pos x="362" y="265"/>
                    </a:cxn>
                    <a:cxn ang="0">
                      <a:pos x="377" y="249"/>
                    </a:cxn>
                    <a:cxn ang="0">
                      <a:pos x="403" y="224"/>
                    </a:cxn>
                    <a:cxn ang="0">
                      <a:pos x="411" y="216"/>
                    </a:cxn>
                    <a:cxn ang="0">
                      <a:pos x="427" y="202"/>
                    </a:cxn>
                    <a:cxn ang="0">
                      <a:pos x="458" y="180"/>
                    </a:cxn>
                    <a:cxn ang="0">
                      <a:pos x="477" y="162"/>
                    </a:cxn>
                    <a:cxn ang="0">
                      <a:pos x="512" y="134"/>
                    </a:cxn>
                    <a:cxn ang="0">
                      <a:pos x="530" y="124"/>
                    </a:cxn>
                    <a:cxn ang="0">
                      <a:pos x="558" y="106"/>
                    </a:cxn>
                    <a:cxn ang="0">
                      <a:pos x="583" y="94"/>
                    </a:cxn>
                    <a:cxn ang="0">
                      <a:pos x="620" y="71"/>
                    </a:cxn>
                    <a:cxn ang="0">
                      <a:pos x="662" y="54"/>
                    </a:cxn>
                    <a:cxn ang="0">
                      <a:pos x="704" y="40"/>
                    </a:cxn>
                    <a:cxn ang="0">
                      <a:pos x="735" y="30"/>
                    </a:cxn>
                    <a:cxn ang="0">
                      <a:pos x="758" y="25"/>
                    </a:cxn>
                    <a:cxn ang="0">
                      <a:pos x="759" y="26"/>
                    </a:cxn>
                    <a:cxn ang="0">
                      <a:pos x="785" y="19"/>
                    </a:cxn>
                    <a:cxn ang="0">
                      <a:pos x="800" y="15"/>
                    </a:cxn>
                    <a:cxn ang="0">
                      <a:pos x="820" y="12"/>
                    </a:cxn>
                    <a:cxn ang="0">
                      <a:pos x="870" y="10"/>
                    </a:cxn>
                    <a:cxn ang="0">
                      <a:pos x="906" y="8"/>
                    </a:cxn>
                    <a:cxn ang="0">
                      <a:pos x="880" y="2"/>
                    </a:cxn>
                    <a:cxn ang="0">
                      <a:pos x="860" y="3"/>
                    </a:cxn>
                    <a:cxn ang="0">
                      <a:pos x="836" y="3"/>
                    </a:cxn>
                    <a:cxn ang="0">
                      <a:pos x="793" y="6"/>
                    </a:cxn>
                    <a:cxn ang="0">
                      <a:pos x="772" y="11"/>
                    </a:cxn>
                    <a:cxn ang="0">
                      <a:pos x="753" y="14"/>
                    </a:cxn>
                    <a:cxn ang="0">
                      <a:pos x="685" y="33"/>
                    </a:cxn>
                    <a:cxn ang="0">
                      <a:pos x="652" y="43"/>
                    </a:cxn>
                    <a:cxn ang="0">
                      <a:pos x="635" y="50"/>
                    </a:cxn>
                    <a:cxn ang="0">
                      <a:pos x="605" y="64"/>
                    </a:cxn>
                    <a:cxn ang="0">
                      <a:pos x="569" y="81"/>
                    </a:cxn>
                    <a:cxn ang="0">
                      <a:pos x="547" y="90"/>
                    </a:cxn>
                    <a:cxn ang="0">
                      <a:pos x="500" y="120"/>
                    </a:cxn>
                    <a:cxn ang="0">
                      <a:pos x="454" y="152"/>
                    </a:cxn>
                    <a:cxn ang="0">
                      <a:pos x="418" y="183"/>
                    </a:cxn>
                    <a:cxn ang="0">
                      <a:pos x="399" y="199"/>
                    </a:cxn>
                    <a:cxn ang="0">
                      <a:pos x="372" y="223"/>
                    </a:cxn>
                    <a:cxn ang="0">
                      <a:pos x="333" y="260"/>
                    </a:cxn>
                    <a:cxn ang="0">
                      <a:pos x="303" y="297"/>
                    </a:cxn>
                    <a:cxn ang="0">
                      <a:pos x="252" y="360"/>
                    </a:cxn>
                    <a:cxn ang="0">
                      <a:pos x="200" y="442"/>
                    </a:cxn>
                    <a:cxn ang="0">
                      <a:pos x="184" y="468"/>
                    </a:cxn>
                    <a:cxn ang="0">
                      <a:pos x="168" y="498"/>
                    </a:cxn>
                    <a:cxn ang="0">
                      <a:pos x="143" y="549"/>
                    </a:cxn>
                    <a:cxn ang="0">
                      <a:pos x="99" y="648"/>
                    </a:cxn>
                    <a:cxn ang="0">
                      <a:pos x="68" y="741"/>
                    </a:cxn>
                    <a:cxn ang="0">
                      <a:pos x="38" y="844"/>
                    </a:cxn>
                    <a:cxn ang="0">
                      <a:pos x="0" y="1116"/>
                    </a:cxn>
                    <a:cxn ang="0">
                      <a:pos x="9" y="1197"/>
                    </a:cxn>
                    <a:cxn ang="0">
                      <a:pos x="11" y="1180"/>
                    </a:cxn>
                    <a:cxn ang="0">
                      <a:pos x="15" y="1154"/>
                    </a:cxn>
                    <a:cxn ang="0">
                      <a:pos x="18" y="1114"/>
                    </a:cxn>
                    <a:cxn ang="0">
                      <a:pos x="40" y="988"/>
                    </a:cxn>
                    <a:cxn ang="0">
                      <a:pos x="89" y="767"/>
                    </a:cxn>
                    <a:cxn ang="0">
                      <a:pos x="117" y="681"/>
                    </a:cxn>
                    <a:cxn ang="0">
                      <a:pos x="157" y="582"/>
                    </a:cxn>
                    <a:cxn ang="0">
                      <a:pos x="164" y="564"/>
                    </a:cxn>
                    <a:cxn ang="0">
                      <a:pos x="193" y="510"/>
                    </a:cxn>
                    <a:cxn ang="0">
                      <a:pos x="216" y="471"/>
                    </a:cxn>
                  </a:cxnLst>
                  <a:rect l="0" t="0" r="r" b="b"/>
                  <a:pathLst>
                    <a:path w="913" h="1204">
                      <a:moveTo>
                        <a:pt x="243" y="429"/>
                      </a:moveTo>
                      <a:cubicBezTo>
                        <a:pt x="254" y="411"/>
                        <a:pt x="268" y="388"/>
                        <a:pt x="280" y="372"/>
                      </a:cubicBezTo>
                      <a:cubicBezTo>
                        <a:pt x="282" y="368"/>
                        <a:pt x="286" y="362"/>
                        <a:pt x="289" y="357"/>
                      </a:cubicBezTo>
                      <a:cubicBezTo>
                        <a:pt x="291" y="358"/>
                        <a:pt x="291" y="358"/>
                        <a:pt x="291" y="358"/>
                      </a:cubicBezTo>
                      <a:cubicBezTo>
                        <a:pt x="294" y="353"/>
                        <a:pt x="294" y="353"/>
                        <a:pt x="294" y="353"/>
                      </a:cubicBezTo>
                      <a:cubicBezTo>
                        <a:pt x="296" y="351"/>
                        <a:pt x="292" y="356"/>
                        <a:pt x="295" y="354"/>
                      </a:cubicBezTo>
                      <a:cubicBezTo>
                        <a:pt x="295" y="351"/>
                        <a:pt x="295" y="351"/>
                        <a:pt x="295" y="351"/>
                      </a:cubicBezTo>
                      <a:cubicBezTo>
                        <a:pt x="296" y="351"/>
                        <a:pt x="304" y="341"/>
                        <a:pt x="299" y="349"/>
                      </a:cubicBezTo>
                      <a:cubicBezTo>
                        <a:pt x="304" y="343"/>
                        <a:pt x="308" y="338"/>
                        <a:pt x="313" y="332"/>
                      </a:cubicBezTo>
                      <a:cubicBezTo>
                        <a:pt x="316" y="329"/>
                        <a:pt x="313" y="329"/>
                        <a:pt x="317" y="325"/>
                      </a:cubicBezTo>
                      <a:cubicBezTo>
                        <a:pt x="318" y="325"/>
                        <a:pt x="316" y="327"/>
                        <a:pt x="317" y="327"/>
                      </a:cubicBezTo>
                      <a:cubicBezTo>
                        <a:pt x="328" y="316"/>
                        <a:pt x="325" y="311"/>
                        <a:pt x="335" y="300"/>
                      </a:cubicBezTo>
                      <a:cubicBezTo>
                        <a:pt x="334" y="301"/>
                        <a:pt x="334" y="301"/>
                        <a:pt x="334" y="301"/>
                      </a:cubicBezTo>
                      <a:cubicBezTo>
                        <a:pt x="336" y="299"/>
                        <a:pt x="339" y="296"/>
                        <a:pt x="339" y="296"/>
                      </a:cubicBezTo>
                      <a:cubicBezTo>
                        <a:pt x="336" y="296"/>
                        <a:pt x="338" y="298"/>
                        <a:pt x="334" y="301"/>
                      </a:cubicBezTo>
                      <a:cubicBezTo>
                        <a:pt x="333" y="299"/>
                        <a:pt x="337" y="296"/>
                        <a:pt x="336" y="295"/>
                      </a:cubicBezTo>
                      <a:cubicBezTo>
                        <a:pt x="338" y="293"/>
                        <a:pt x="339" y="291"/>
                        <a:pt x="341" y="289"/>
                      </a:cubicBezTo>
                      <a:cubicBezTo>
                        <a:pt x="345" y="286"/>
                        <a:pt x="349" y="280"/>
                        <a:pt x="353" y="278"/>
                      </a:cubicBezTo>
                      <a:cubicBezTo>
                        <a:pt x="354" y="276"/>
                        <a:pt x="355" y="273"/>
                        <a:pt x="358" y="269"/>
                      </a:cubicBezTo>
                      <a:cubicBezTo>
                        <a:pt x="362" y="267"/>
                        <a:pt x="359" y="270"/>
                        <a:pt x="363" y="267"/>
                      </a:cubicBezTo>
                      <a:cubicBezTo>
                        <a:pt x="362" y="265"/>
                        <a:pt x="362" y="265"/>
                        <a:pt x="362" y="265"/>
                      </a:cubicBezTo>
                      <a:cubicBezTo>
                        <a:pt x="365" y="262"/>
                        <a:pt x="365" y="263"/>
                        <a:pt x="365" y="264"/>
                      </a:cubicBezTo>
                      <a:cubicBezTo>
                        <a:pt x="369" y="260"/>
                        <a:pt x="367" y="260"/>
                        <a:pt x="371" y="256"/>
                      </a:cubicBezTo>
                      <a:cubicBezTo>
                        <a:pt x="370" y="259"/>
                        <a:pt x="370" y="259"/>
                        <a:pt x="370" y="259"/>
                      </a:cubicBezTo>
                      <a:cubicBezTo>
                        <a:pt x="373" y="256"/>
                        <a:pt x="374" y="255"/>
                        <a:pt x="378" y="251"/>
                      </a:cubicBezTo>
                      <a:cubicBezTo>
                        <a:pt x="378" y="251"/>
                        <a:pt x="377" y="253"/>
                        <a:pt x="375" y="254"/>
                      </a:cubicBezTo>
                      <a:cubicBezTo>
                        <a:pt x="379" y="253"/>
                        <a:pt x="379" y="250"/>
                        <a:pt x="380" y="248"/>
                      </a:cubicBezTo>
                      <a:cubicBezTo>
                        <a:pt x="379" y="249"/>
                        <a:pt x="376" y="251"/>
                        <a:pt x="377" y="249"/>
                      </a:cubicBezTo>
                      <a:cubicBezTo>
                        <a:pt x="379" y="247"/>
                        <a:pt x="381" y="244"/>
                        <a:pt x="383" y="243"/>
                      </a:cubicBezTo>
                      <a:cubicBezTo>
                        <a:pt x="381" y="246"/>
                        <a:pt x="381" y="246"/>
                        <a:pt x="381" y="246"/>
                      </a:cubicBezTo>
                      <a:cubicBezTo>
                        <a:pt x="385" y="241"/>
                        <a:pt x="383" y="243"/>
                        <a:pt x="388" y="238"/>
                      </a:cubicBezTo>
                      <a:cubicBezTo>
                        <a:pt x="388" y="239"/>
                        <a:pt x="388" y="239"/>
                        <a:pt x="388" y="239"/>
                      </a:cubicBezTo>
                      <a:cubicBezTo>
                        <a:pt x="390" y="235"/>
                        <a:pt x="395" y="232"/>
                        <a:pt x="400" y="227"/>
                      </a:cubicBezTo>
                      <a:cubicBezTo>
                        <a:pt x="399" y="228"/>
                        <a:pt x="399" y="228"/>
                        <a:pt x="399" y="228"/>
                      </a:cubicBezTo>
                      <a:cubicBezTo>
                        <a:pt x="401" y="226"/>
                        <a:pt x="402" y="225"/>
                        <a:pt x="403" y="224"/>
                      </a:cubicBezTo>
                      <a:cubicBezTo>
                        <a:pt x="399" y="226"/>
                        <a:pt x="400" y="225"/>
                        <a:pt x="399" y="224"/>
                      </a:cubicBezTo>
                      <a:cubicBezTo>
                        <a:pt x="404" y="222"/>
                        <a:pt x="403" y="218"/>
                        <a:pt x="410" y="213"/>
                      </a:cubicBezTo>
                      <a:cubicBezTo>
                        <a:pt x="410" y="214"/>
                        <a:pt x="409" y="216"/>
                        <a:pt x="407" y="217"/>
                      </a:cubicBezTo>
                      <a:cubicBezTo>
                        <a:pt x="406" y="220"/>
                        <a:pt x="407" y="221"/>
                        <a:pt x="404" y="225"/>
                      </a:cubicBezTo>
                      <a:cubicBezTo>
                        <a:pt x="406" y="223"/>
                        <a:pt x="408" y="220"/>
                        <a:pt x="408" y="221"/>
                      </a:cubicBezTo>
                      <a:cubicBezTo>
                        <a:pt x="408" y="219"/>
                        <a:pt x="408" y="219"/>
                        <a:pt x="408" y="219"/>
                      </a:cubicBezTo>
                      <a:cubicBezTo>
                        <a:pt x="409" y="218"/>
                        <a:pt x="410" y="217"/>
                        <a:pt x="411" y="216"/>
                      </a:cubicBezTo>
                      <a:cubicBezTo>
                        <a:pt x="411" y="215"/>
                        <a:pt x="408" y="217"/>
                        <a:pt x="410" y="214"/>
                      </a:cubicBezTo>
                      <a:cubicBezTo>
                        <a:pt x="414" y="210"/>
                        <a:pt x="413" y="213"/>
                        <a:pt x="413" y="212"/>
                      </a:cubicBezTo>
                      <a:cubicBezTo>
                        <a:pt x="418" y="208"/>
                        <a:pt x="414" y="209"/>
                        <a:pt x="419" y="205"/>
                      </a:cubicBezTo>
                      <a:cubicBezTo>
                        <a:pt x="419" y="206"/>
                        <a:pt x="418" y="207"/>
                        <a:pt x="418" y="207"/>
                      </a:cubicBezTo>
                      <a:cubicBezTo>
                        <a:pt x="422" y="205"/>
                        <a:pt x="426" y="200"/>
                        <a:pt x="428" y="200"/>
                      </a:cubicBezTo>
                      <a:cubicBezTo>
                        <a:pt x="428" y="201"/>
                        <a:pt x="428" y="201"/>
                        <a:pt x="427" y="202"/>
                      </a:cubicBezTo>
                      <a:cubicBezTo>
                        <a:pt x="427" y="202"/>
                        <a:pt x="427" y="202"/>
                        <a:pt x="427" y="202"/>
                      </a:cubicBezTo>
                      <a:cubicBezTo>
                        <a:pt x="424" y="207"/>
                        <a:pt x="430" y="199"/>
                        <a:pt x="430" y="201"/>
                      </a:cubicBezTo>
                      <a:cubicBezTo>
                        <a:pt x="429" y="201"/>
                        <a:pt x="434" y="197"/>
                        <a:pt x="436" y="195"/>
                      </a:cubicBezTo>
                      <a:cubicBezTo>
                        <a:pt x="435" y="195"/>
                        <a:pt x="435" y="195"/>
                        <a:pt x="435" y="195"/>
                      </a:cubicBezTo>
                      <a:cubicBezTo>
                        <a:pt x="440" y="186"/>
                        <a:pt x="436" y="197"/>
                        <a:pt x="443" y="190"/>
                      </a:cubicBezTo>
                      <a:cubicBezTo>
                        <a:pt x="447" y="186"/>
                        <a:pt x="441" y="192"/>
                        <a:pt x="443" y="189"/>
                      </a:cubicBezTo>
                      <a:cubicBezTo>
                        <a:pt x="446" y="186"/>
                        <a:pt x="448" y="186"/>
                        <a:pt x="452" y="182"/>
                      </a:cubicBezTo>
                      <a:cubicBezTo>
                        <a:pt x="454" y="181"/>
                        <a:pt x="457" y="180"/>
                        <a:pt x="458" y="180"/>
                      </a:cubicBezTo>
                      <a:cubicBezTo>
                        <a:pt x="461" y="178"/>
                        <a:pt x="467" y="174"/>
                        <a:pt x="468" y="172"/>
                      </a:cubicBezTo>
                      <a:cubicBezTo>
                        <a:pt x="462" y="175"/>
                        <a:pt x="464" y="177"/>
                        <a:pt x="457" y="180"/>
                      </a:cubicBezTo>
                      <a:cubicBezTo>
                        <a:pt x="458" y="178"/>
                        <a:pt x="458" y="178"/>
                        <a:pt x="458" y="178"/>
                      </a:cubicBezTo>
                      <a:cubicBezTo>
                        <a:pt x="462" y="174"/>
                        <a:pt x="467" y="170"/>
                        <a:pt x="470" y="168"/>
                      </a:cubicBezTo>
                      <a:cubicBezTo>
                        <a:pt x="469" y="168"/>
                        <a:pt x="469" y="168"/>
                        <a:pt x="469" y="168"/>
                      </a:cubicBezTo>
                      <a:cubicBezTo>
                        <a:pt x="474" y="163"/>
                        <a:pt x="475" y="161"/>
                        <a:pt x="481" y="157"/>
                      </a:cubicBezTo>
                      <a:cubicBezTo>
                        <a:pt x="482" y="157"/>
                        <a:pt x="479" y="160"/>
                        <a:pt x="477" y="162"/>
                      </a:cubicBezTo>
                      <a:cubicBezTo>
                        <a:pt x="481" y="160"/>
                        <a:pt x="480" y="159"/>
                        <a:pt x="486" y="155"/>
                      </a:cubicBezTo>
                      <a:cubicBezTo>
                        <a:pt x="487" y="156"/>
                        <a:pt x="482" y="158"/>
                        <a:pt x="482" y="159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2"/>
                        <a:pt x="493" y="151"/>
                        <a:pt x="497" y="148"/>
                      </a:cubicBezTo>
                      <a:cubicBezTo>
                        <a:pt x="506" y="141"/>
                        <a:pt x="506" y="139"/>
                        <a:pt x="510" y="134"/>
                      </a:cubicBezTo>
                      <a:cubicBezTo>
                        <a:pt x="512" y="133"/>
                        <a:pt x="513" y="134"/>
                        <a:pt x="512" y="134"/>
                      </a:cubicBezTo>
                      <a:cubicBezTo>
                        <a:pt x="510" y="135"/>
                        <a:pt x="510" y="135"/>
                        <a:pt x="510" y="136"/>
                      </a:cubicBezTo>
                      <a:cubicBezTo>
                        <a:pt x="513" y="134"/>
                        <a:pt x="518" y="133"/>
                        <a:pt x="516" y="135"/>
                      </a:cubicBezTo>
                      <a:cubicBezTo>
                        <a:pt x="521" y="131"/>
                        <a:pt x="514" y="135"/>
                        <a:pt x="517" y="133"/>
                      </a:cubicBezTo>
                      <a:cubicBezTo>
                        <a:pt x="524" y="128"/>
                        <a:pt x="524" y="128"/>
                        <a:pt x="524" y="128"/>
                      </a:cubicBezTo>
                      <a:cubicBezTo>
                        <a:pt x="522" y="128"/>
                        <a:pt x="520" y="130"/>
                        <a:pt x="523" y="127"/>
                      </a:cubicBezTo>
                      <a:cubicBezTo>
                        <a:pt x="526" y="125"/>
                        <a:pt x="527" y="124"/>
                        <a:pt x="531" y="121"/>
                      </a:cubicBezTo>
                      <a:cubicBezTo>
                        <a:pt x="531" y="122"/>
                        <a:pt x="533" y="122"/>
                        <a:pt x="530" y="124"/>
                      </a:cubicBezTo>
                      <a:cubicBezTo>
                        <a:pt x="533" y="123"/>
                        <a:pt x="536" y="121"/>
                        <a:pt x="536" y="119"/>
                      </a:cubicBezTo>
                      <a:cubicBezTo>
                        <a:pt x="531" y="121"/>
                        <a:pt x="543" y="114"/>
                        <a:pt x="539" y="115"/>
                      </a:cubicBezTo>
                      <a:cubicBezTo>
                        <a:pt x="544" y="113"/>
                        <a:pt x="544" y="113"/>
                        <a:pt x="544" y="113"/>
                      </a:cubicBezTo>
                      <a:cubicBezTo>
                        <a:pt x="543" y="114"/>
                        <a:pt x="543" y="114"/>
                        <a:pt x="541" y="115"/>
                      </a:cubicBezTo>
                      <a:cubicBezTo>
                        <a:pt x="543" y="115"/>
                        <a:pt x="545" y="112"/>
                        <a:pt x="546" y="111"/>
                      </a:cubicBezTo>
                      <a:cubicBezTo>
                        <a:pt x="548" y="111"/>
                        <a:pt x="552" y="108"/>
                        <a:pt x="553" y="109"/>
                      </a:cubicBezTo>
                      <a:cubicBezTo>
                        <a:pt x="554" y="108"/>
                        <a:pt x="557" y="106"/>
                        <a:pt x="558" y="106"/>
                      </a:cubicBezTo>
                      <a:cubicBezTo>
                        <a:pt x="560" y="105"/>
                        <a:pt x="558" y="105"/>
                        <a:pt x="559" y="104"/>
                      </a:cubicBezTo>
                      <a:cubicBezTo>
                        <a:pt x="566" y="100"/>
                        <a:pt x="566" y="100"/>
                        <a:pt x="566" y="100"/>
                      </a:cubicBezTo>
                      <a:cubicBezTo>
                        <a:pt x="567" y="101"/>
                        <a:pt x="568" y="102"/>
                        <a:pt x="567" y="103"/>
                      </a:cubicBezTo>
                      <a:cubicBezTo>
                        <a:pt x="570" y="101"/>
                        <a:pt x="567" y="101"/>
                        <a:pt x="571" y="98"/>
                      </a:cubicBezTo>
                      <a:cubicBezTo>
                        <a:pt x="570" y="101"/>
                        <a:pt x="577" y="96"/>
                        <a:pt x="575" y="100"/>
                      </a:cubicBezTo>
                      <a:cubicBezTo>
                        <a:pt x="577" y="99"/>
                        <a:pt x="584" y="96"/>
                        <a:pt x="588" y="93"/>
                      </a:cubicBezTo>
                      <a:cubicBezTo>
                        <a:pt x="589" y="91"/>
                        <a:pt x="583" y="95"/>
                        <a:pt x="583" y="94"/>
                      </a:cubicBezTo>
                      <a:cubicBezTo>
                        <a:pt x="593" y="88"/>
                        <a:pt x="592" y="85"/>
                        <a:pt x="601" y="81"/>
                      </a:cubicBezTo>
                      <a:cubicBezTo>
                        <a:pt x="598" y="82"/>
                        <a:pt x="598" y="82"/>
                        <a:pt x="598" y="82"/>
                      </a:cubicBezTo>
                      <a:cubicBezTo>
                        <a:pt x="603" y="79"/>
                        <a:pt x="602" y="80"/>
                        <a:pt x="605" y="77"/>
                      </a:cubicBezTo>
                      <a:cubicBezTo>
                        <a:pt x="604" y="79"/>
                        <a:pt x="612" y="78"/>
                        <a:pt x="620" y="74"/>
                      </a:cubicBezTo>
                      <a:cubicBezTo>
                        <a:pt x="620" y="73"/>
                        <a:pt x="615" y="75"/>
                        <a:pt x="616" y="73"/>
                      </a:cubicBezTo>
                      <a:cubicBezTo>
                        <a:pt x="621" y="70"/>
                        <a:pt x="621" y="70"/>
                        <a:pt x="621" y="70"/>
                      </a:cubicBezTo>
                      <a:cubicBezTo>
                        <a:pt x="622" y="70"/>
                        <a:pt x="621" y="71"/>
                        <a:pt x="620" y="71"/>
                      </a:cubicBezTo>
                      <a:cubicBezTo>
                        <a:pt x="625" y="69"/>
                        <a:pt x="630" y="69"/>
                        <a:pt x="631" y="67"/>
                      </a:cubicBezTo>
                      <a:cubicBezTo>
                        <a:pt x="637" y="67"/>
                        <a:pt x="637" y="67"/>
                        <a:pt x="637" y="67"/>
                      </a:cubicBezTo>
                      <a:cubicBezTo>
                        <a:pt x="634" y="67"/>
                        <a:pt x="634" y="67"/>
                        <a:pt x="634" y="67"/>
                      </a:cubicBezTo>
                      <a:cubicBezTo>
                        <a:pt x="635" y="66"/>
                        <a:pt x="640" y="63"/>
                        <a:pt x="641" y="62"/>
                      </a:cubicBezTo>
                      <a:cubicBezTo>
                        <a:pt x="646" y="59"/>
                        <a:pt x="649" y="59"/>
                        <a:pt x="652" y="59"/>
                      </a:cubicBezTo>
                      <a:cubicBezTo>
                        <a:pt x="651" y="58"/>
                        <a:pt x="648" y="58"/>
                        <a:pt x="652" y="56"/>
                      </a:cubicBezTo>
                      <a:cubicBezTo>
                        <a:pt x="653" y="58"/>
                        <a:pt x="662" y="53"/>
                        <a:pt x="662" y="54"/>
                      </a:cubicBezTo>
                      <a:cubicBezTo>
                        <a:pt x="664" y="54"/>
                        <a:pt x="668" y="53"/>
                        <a:pt x="667" y="52"/>
                      </a:cubicBezTo>
                      <a:cubicBezTo>
                        <a:pt x="668" y="54"/>
                        <a:pt x="668" y="54"/>
                        <a:pt x="668" y="54"/>
                      </a:cubicBezTo>
                      <a:cubicBezTo>
                        <a:pt x="667" y="52"/>
                        <a:pt x="674" y="49"/>
                        <a:pt x="679" y="47"/>
                      </a:cubicBezTo>
                      <a:cubicBezTo>
                        <a:pt x="679" y="50"/>
                        <a:pt x="684" y="45"/>
                        <a:pt x="688" y="46"/>
                      </a:cubicBezTo>
                      <a:cubicBezTo>
                        <a:pt x="688" y="44"/>
                        <a:pt x="696" y="43"/>
                        <a:pt x="697" y="41"/>
                      </a:cubicBezTo>
                      <a:cubicBezTo>
                        <a:pt x="701" y="39"/>
                        <a:pt x="701" y="41"/>
                        <a:pt x="702" y="41"/>
                      </a:cubicBezTo>
                      <a:cubicBezTo>
                        <a:pt x="704" y="40"/>
                        <a:pt x="704" y="40"/>
                        <a:pt x="704" y="40"/>
                      </a:cubicBezTo>
                      <a:cubicBezTo>
                        <a:pt x="706" y="40"/>
                        <a:pt x="713" y="38"/>
                        <a:pt x="718" y="37"/>
                      </a:cubicBezTo>
                      <a:cubicBezTo>
                        <a:pt x="722" y="35"/>
                        <a:pt x="722" y="35"/>
                        <a:pt x="722" y="35"/>
                      </a:cubicBezTo>
                      <a:cubicBezTo>
                        <a:pt x="723" y="35"/>
                        <a:pt x="723" y="35"/>
                        <a:pt x="723" y="35"/>
                      </a:cubicBezTo>
                      <a:cubicBezTo>
                        <a:pt x="724" y="34"/>
                        <a:pt x="727" y="33"/>
                        <a:pt x="725" y="33"/>
                      </a:cubicBezTo>
                      <a:cubicBezTo>
                        <a:pt x="727" y="33"/>
                        <a:pt x="727" y="33"/>
                        <a:pt x="727" y="33"/>
                      </a:cubicBezTo>
                      <a:cubicBezTo>
                        <a:pt x="727" y="31"/>
                        <a:pt x="730" y="31"/>
                        <a:pt x="735" y="29"/>
                      </a:cubicBezTo>
                      <a:cubicBezTo>
                        <a:pt x="736" y="29"/>
                        <a:pt x="736" y="30"/>
                        <a:pt x="735" y="30"/>
                      </a:cubicBezTo>
                      <a:cubicBezTo>
                        <a:pt x="737" y="30"/>
                        <a:pt x="736" y="31"/>
                        <a:pt x="738" y="31"/>
                      </a:cubicBezTo>
                      <a:cubicBezTo>
                        <a:pt x="736" y="31"/>
                        <a:pt x="745" y="26"/>
                        <a:pt x="739" y="27"/>
                      </a:cubicBezTo>
                      <a:cubicBezTo>
                        <a:pt x="738" y="26"/>
                        <a:pt x="741" y="25"/>
                        <a:pt x="744" y="24"/>
                      </a:cubicBezTo>
                      <a:cubicBezTo>
                        <a:pt x="745" y="26"/>
                        <a:pt x="745" y="26"/>
                        <a:pt x="745" y="26"/>
                      </a:cubicBezTo>
                      <a:cubicBezTo>
                        <a:pt x="748" y="23"/>
                        <a:pt x="748" y="23"/>
                        <a:pt x="748" y="23"/>
                      </a:cubicBezTo>
                      <a:cubicBezTo>
                        <a:pt x="751" y="22"/>
                        <a:pt x="753" y="23"/>
                        <a:pt x="756" y="22"/>
                      </a:cubicBezTo>
                      <a:cubicBezTo>
                        <a:pt x="753" y="23"/>
                        <a:pt x="750" y="27"/>
                        <a:pt x="758" y="25"/>
                      </a:cubicBezTo>
                      <a:cubicBezTo>
                        <a:pt x="754" y="26"/>
                        <a:pt x="752" y="28"/>
                        <a:pt x="750" y="28"/>
                      </a:cubicBezTo>
                      <a:cubicBezTo>
                        <a:pt x="752" y="28"/>
                        <a:pt x="752" y="28"/>
                        <a:pt x="750" y="29"/>
                      </a:cubicBezTo>
                      <a:cubicBezTo>
                        <a:pt x="756" y="27"/>
                        <a:pt x="752" y="28"/>
                        <a:pt x="758" y="26"/>
                      </a:cubicBezTo>
                      <a:cubicBezTo>
                        <a:pt x="758" y="28"/>
                        <a:pt x="759" y="28"/>
                        <a:pt x="764" y="27"/>
                      </a:cubicBezTo>
                      <a:cubicBezTo>
                        <a:pt x="760" y="27"/>
                        <a:pt x="760" y="27"/>
                        <a:pt x="760" y="27"/>
                      </a:cubicBezTo>
                      <a:cubicBezTo>
                        <a:pt x="761" y="27"/>
                        <a:pt x="761" y="27"/>
                        <a:pt x="761" y="26"/>
                      </a:cubicBezTo>
                      <a:cubicBezTo>
                        <a:pt x="760" y="27"/>
                        <a:pt x="759" y="26"/>
                        <a:pt x="759" y="26"/>
                      </a:cubicBezTo>
                      <a:cubicBezTo>
                        <a:pt x="760" y="26"/>
                        <a:pt x="765" y="23"/>
                        <a:pt x="766" y="23"/>
                      </a:cubicBezTo>
                      <a:cubicBezTo>
                        <a:pt x="760" y="22"/>
                        <a:pt x="776" y="19"/>
                        <a:pt x="772" y="19"/>
                      </a:cubicBezTo>
                      <a:cubicBezTo>
                        <a:pt x="773" y="18"/>
                        <a:pt x="777" y="17"/>
                        <a:pt x="777" y="18"/>
                      </a:cubicBezTo>
                      <a:cubicBezTo>
                        <a:pt x="772" y="20"/>
                        <a:pt x="781" y="19"/>
                        <a:pt x="781" y="20"/>
                      </a:cubicBezTo>
                      <a:cubicBezTo>
                        <a:pt x="782" y="19"/>
                        <a:pt x="777" y="20"/>
                        <a:pt x="779" y="19"/>
                      </a:cubicBezTo>
                      <a:cubicBezTo>
                        <a:pt x="782" y="18"/>
                        <a:pt x="784" y="19"/>
                        <a:pt x="786" y="19"/>
                      </a:cubicBezTo>
                      <a:cubicBezTo>
                        <a:pt x="785" y="19"/>
                        <a:pt x="785" y="19"/>
                        <a:pt x="785" y="19"/>
                      </a:cubicBezTo>
                      <a:cubicBezTo>
                        <a:pt x="789" y="19"/>
                        <a:pt x="789" y="19"/>
                        <a:pt x="789" y="19"/>
                      </a:cubicBezTo>
                      <a:cubicBezTo>
                        <a:pt x="790" y="18"/>
                        <a:pt x="785" y="19"/>
                        <a:pt x="789" y="17"/>
                      </a:cubicBezTo>
                      <a:cubicBezTo>
                        <a:pt x="790" y="18"/>
                        <a:pt x="794" y="16"/>
                        <a:pt x="794" y="17"/>
                      </a:cubicBezTo>
                      <a:cubicBezTo>
                        <a:pt x="792" y="18"/>
                        <a:pt x="794" y="19"/>
                        <a:pt x="790" y="20"/>
                      </a:cubicBezTo>
                      <a:cubicBezTo>
                        <a:pt x="793" y="20"/>
                        <a:pt x="802" y="18"/>
                        <a:pt x="798" y="17"/>
                      </a:cubicBezTo>
                      <a:cubicBezTo>
                        <a:pt x="802" y="17"/>
                        <a:pt x="802" y="17"/>
                        <a:pt x="802" y="17"/>
                      </a:cubicBezTo>
                      <a:cubicBezTo>
                        <a:pt x="800" y="16"/>
                        <a:pt x="793" y="16"/>
                        <a:pt x="800" y="15"/>
                      </a:cubicBezTo>
                      <a:cubicBezTo>
                        <a:pt x="800" y="15"/>
                        <a:pt x="800" y="15"/>
                        <a:pt x="800" y="15"/>
                      </a:cubicBezTo>
                      <a:cubicBezTo>
                        <a:pt x="805" y="13"/>
                        <a:pt x="805" y="13"/>
                        <a:pt x="805" y="13"/>
                      </a:cubicBezTo>
                      <a:cubicBezTo>
                        <a:pt x="807" y="14"/>
                        <a:pt x="807" y="14"/>
                        <a:pt x="807" y="14"/>
                      </a:cubicBezTo>
                      <a:cubicBezTo>
                        <a:pt x="807" y="13"/>
                        <a:pt x="808" y="13"/>
                        <a:pt x="810" y="13"/>
                      </a:cubicBezTo>
                      <a:cubicBezTo>
                        <a:pt x="810" y="13"/>
                        <a:pt x="812" y="13"/>
                        <a:pt x="812" y="14"/>
                      </a:cubicBezTo>
                      <a:cubicBezTo>
                        <a:pt x="817" y="13"/>
                        <a:pt x="817" y="12"/>
                        <a:pt x="817" y="12"/>
                      </a:cubicBezTo>
                      <a:cubicBezTo>
                        <a:pt x="820" y="11"/>
                        <a:pt x="821" y="11"/>
                        <a:pt x="820" y="12"/>
                      </a:cubicBezTo>
                      <a:cubicBezTo>
                        <a:pt x="824" y="12"/>
                        <a:pt x="831" y="11"/>
                        <a:pt x="834" y="11"/>
                      </a:cubicBezTo>
                      <a:cubicBezTo>
                        <a:pt x="839" y="10"/>
                        <a:pt x="833" y="11"/>
                        <a:pt x="836" y="10"/>
                      </a:cubicBezTo>
                      <a:cubicBezTo>
                        <a:pt x="841" y="12"/>
                        <a:pt x="854" y="9"/>
                        <a:pt x="863" y="8"/>
                      </a:cubicBezTo>
                      <a:cubicBezTo>
                        <a:pt x="860" y="6"/>
                        <a:pt x="865" y="7"/>
                        <a:pt x="867" y="5"/>
                      </a:cubicBezTo>
                      <a:cubicBezTo>
                        <a:pt x="865" y="6"/>
                        <a:pt x="875" y="7"/>
                        <a:pt x="868" y="8"/>
                      </a:cubicBezTo>
                      <a:cubicBezTo>
                        <a:pt x="872" y="7"/>
                        <a:pt x="872" y="7"/>
                        <a:pt x="872" y="7"/>
                      </a:cubicBezTo>
                      <a:cubicBezTo>
                        <a:pt x="876" y="8"/>
                        <a:pt x="865" y="9"/>
                        <a:pt x="870" y="10"/>
                      </a:cubicBezTo>
                      <a:cubicBezTo>
                        <a:pt x="875" y="9"/>
                        <a:pt x="878" y="7"/>
                        <a:pt x="884" y="7"/>
                      </a:cubicBezTo>
                      <a:cubicBezTo>
                        <a:pt x="882" y="9"/>
                        <a:pt x="889" y="7"/>
                        <a:pt x="888" y="9"/>
                      </a:cubicBezTo>
                      <a:cubicBezTo>
                        <a:pt x="887" y="9"/>
                        <a:pt x="885" y="9"/>
                        <a:pt x="883" y="9"/>
                      </a:cubicBezTo>
                      <a:cubicBezTo>
                        <a:pt x="884" y="9"/>
                        <a:pt x="884" y="9"/>
                        <a:pt x="884" y="9"/>
                      </a:cubicBezTo>
                      <a:cubicBezTo>
                        <a:pt x="896" y="9"/>
                        <a:pt x="887" y="7"/>
                        <a:pt x="894" y="6"/>
                      </a:cubicBezTo>
                      <a:cubicBezTo>
                        <a:pt x="901" y="6"/>
                        <a:pt x="899" y="7"/>
                        <a:pt x="900" y="8"/>
                      </a:cubicBezTo>
                      <a:cubicBezTo>
                        <a:pt x="901" y="8"/>
                        <a:pt x="904" y="8"/>
                        <a:pt x="906" y="8"/>
                      </a:cubicBezTo>
                      <a:cubicBezTo>
                        <a:pt x="902" y="9"/>
                        <a:pt x="898" y="7"/>
                        <a:pt x="900" y="6"/>
                      </a:cubicBezTo>
                      <a:cubicBezTo>
                        <a:pt x="903" y="7"/>
                        <a:pt x="911" y="6"/>
                        <a:pt x="913" y="5"/>
                      </a:cubicBezTo>
                      <a:cubicBezTo>
                        <a:pt x="902" y="3"/>
                        <a:pt x="906" y="5"/>
                        <a:pt x="896" y="3"/>
                      </a:cubicBezTo>
                      <a:cubicBezTo>
                        <a:pt x="895" y="4"/>
                        <a:pt x="895" y="5"/>
                        <a:pt x="889" y="5"/>
                      </a:cubicBezTo>
                      <a:cubicBezTo>
                        <a:pt x="893" y="4"/>
                        <a:pt x="889" y="4"/>
                        <a:pt x="888" y="4"/>
                      </a:cubicBezTo>
                      <a:cubicBezTo>
                        <a:pt x="889" y="5"/>
                        <a:pt x="884" y="4"/>
                        <a:pt x="882" y="5"/>
                      </a:cubicBezTo>
                      <a:cubicBezTo>
                        <a:pt x="880" y="4"/>
                        <a:pt x="885" y="2"/>
                        <a:pt x="880" y="2"/>
                      </a:cubicBezTo>
                      <a:cubicBezTo>
                        <a:pt x="879" y="5"/>
                        <a:pt x="879" y="5"/>
                        <a:pt x="879" y="5"/>
                      </a:cubicBezTo>
                      <a:cubicBezTo>
                        <a:pt x="876" y="4"/>
                        <a:pt x="879" y="3"/>
                        <a:pt x="875" y="4"/>
                      </a:cubicBezTo>
                      <a:cubicBezTo>
                        <a:pt x="877" y="2"/>
                        <a:pt x="874" y="2"/>
                        <a:pt x="880" y="1"/>
                      </a:cubicBezTo>
                      <a:cubicBezTo>
                        <a:pt x="872" y="0"/>
                        <a:pt x="868" y="3"/>
                        <a:pt x="862" y="4"/>
                      </a:cubicBezTo>
                      <a:cubicBezTo>
                        <a:pt x="863" y="4"/>
                        <a:pt x="863" y="4"/>
                        <a:pt x="864" y="4"/>
                      </a:cubicBezTo>
                      <a:cubicBezTo>
                        <a:pt x="862" y="4"/>
                        <a:pt x="860" y="4"/>
                        <a:pt x="858" y="5"/>
                      </a:cubicBezTo>
                      <a:cubicBezTo>
                        <a:pt x="854" y="4"/>
                        <a:pt x="861" y="3"/>
                        <a:pt x="860" y="3"/>
                      </a:cubicBezTo>
                      <a:cubicBezTo>
                        <a:pt x="854" y="3"/>
                        <a:pt x="854" y="3"/>
                        <a:pt x="854" y="3"/>
                      </a:cubicBezTo>
                      <a:cubicBezTo>
                        <a:pt x="853" y="3"/>
                        <a:pt x="853" y="3"/>
                        <a:pt x="853" y="3"/>
                      </a:cubicBezTo>
                      <a:cubicBezTo>
                        <a:pt x="852" y="4"/>
                        <a:pt x="850" y="4"/>
                        <a:pt x="850" y="4"/>
                      </a:cubicBezTo>
                      <a:cubicBezTo>
                        <a:pt x="851" y="3"/>
                        <a:pt x="852" y="2"/>
                        <a:pt x="853" y="1"/>
                      </a:cubicBezTo>
                      <a:cubicBezTo>
                        <a:pt x="847" y="3"/>
                        <a:pt x="847" y="3"/>
                        <a:pt x="847" y="3"/>
                      </a:cubicBezTo>
                      <a:cubicBezTo>
                        <a:pt x="847" y="3"/>
                        <a:pt x="841" y="3"/>
                        <a:pt x="846" y="2"/>
                      </a:cubicBezTo>
                      <a:cubicBezTo>
                        <a:pt x="836" y="3"/>
                        <a:pt x="836" y="3"/>
                        <a:pt x="836" y="3"/>
                      </a:cubicBezTo>
                      <a:cubicBezTo>
                        <a:pt x="835" y="2"/>
                        <a:pt x="835" y="2"/>
                        <a:pt x="835" y="2"/>
                      </a:cubicBezTo>
                      <a:cubicBezTo>
                        <a:pt x="832" y="2"/>
                        <a:pt x="832" y="3"/>
                        <a:pt x="835" y="2"/>
                      </a:cubicBezTo>
                      <a:cubicBezTo>
                        <a:pt x="832" y="2"/>
                        <a:pt x="820" y="7"/>
                        <a:pt x="821" y="4"/>
                      </a:cubicBezTo>
                      <a:cubicBezTo>
                        <a:pt x="814" y="6"/>
                        <a:pt x="811" y="6"/>
                        <a:pt x="801" y="8"/>
                      </a:cubicBezTo>
                      <a:cubicBezTo>
                        <a:pt x="808" y="6"/>
                        <a:pt x="793" y="8"/>
                        <a:pt x="800" y="6"/>
                      </a:cubicBezTo>
                      <a:cubicBezTo>
                        <a:pt x="796" y="6"/>
                        <a:pt x="795" y="8"/>
                        <a:pt x="791" y="9"/>
                      </a:cubicBezTo>
                      <a:cubicBezTo>
                        <a:pt x="788" y="9"/>
                        <a:pt x="789" y="7"/>
                        <a:pt x="793" y="6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5" y="9"/>
                        <a:pt x="785" y="9"/>
                        <a:pt x="785" y="9"/>
                      </a:cubicBezTo>
                      <a:cubicBezTo>
                        <a:pt x="781" y="9"/>
                        <a:pt x="784" y="7"/>
                        <a:pt x="780" y="8"/>
                      </a:cubicBezTo>
                      <a:cubicBezTo>
                        <a:pt x="779" y="9"/>
                        <a:pt x="779" y="9"/>
                        <a:pt x="779" y="9"/>
                      </a:cubicBezTo>
                      <a:cubicBezTo>
                        <a:pt x="776" y="9"/>
                        <a:pt x="776" y="9"/>
                        <a:pt x="776" y="9"/>
                      </a:cubicBezTo>
                      <a:cubicBezTo>
                        <a:pt x="777" y="9"/>
                        <a:pt x="775" y="10"/>
                        <a:pt x="772" y="11"/>
                      </a:cubicBezTo>
                      <a:cubicBezTo>
                        <a:pt x="772" y="11"/>
                        <a:pt x="772" y="11"/>
                        <a:pt x="772" y="11"/>
                      </a:cubicBezTo>
                      <a:cubicBezTo>
                        <a:pt x="769" y="12"/>
                        <a:pt x="769" y="12"/>
                        <a:pt x="769" y="12"/>
                      </a:cubicBezTo>
                      <a:cubicBezTo>
                        <a:pt x="772" y="10"/>
                        <a:pt x="765" y="12"/>
                        <a:pt x="767" y="11"/>
                      </a:cubicBezTo>
                      <a:cubicBezTo>
                        <a:pt x="764" y="11"/>
                        <a:pt x="764" y="11"/>
                        <a:pt x="758" y="13"/>
                      </a:cubicBezTo>
                      <a:cubicBezTo>
                        <a:pt x="759" y="14"/>
                        <a:pt x="759" y="14"/>
                        <a:pt x="759" y="14"/>
                      </a:cubicBezTo>
                      <a:cubicBezTo>
                        <a:pt x="752" y="16"/>
                        <a:pt x="759" y="12"/>
                        <a:pt x="753" y="14"/>
                      </a:cubicBezTo>
                      <a:cubicBezTo>
                        <a:pt x="753" y="14"/>
                        <a:pt x="753" y="14"/>
                        <a:pt x="753" y="14"/>
                      </a:cubicBezTo>
                      <a:cubicBezTo>
                        <a:pt x="745" y="15"/>
                        <a:pt x="740" y="19"/>
                        <a:pt x="733" y="19"/>
                      </a:cubicBezTo>
                      <a:cubicBezTo>
                        <a:pt x="737" y="18"/>
                        <a:pt x="735" y="17"/>
                        <a:pt x="735" y="18"/>
                      </a:cubicBezTo>
                      <a:cubicBezTo>
                        <a:pt x="730" y="19"/>
                        <a:pt x="722" y="22"/>
                        <a:pt x="716" y="24"/>
                      </a:cubicBezTo>
                      <a:cubicBezTo>
                        <a:pt x="714" y="24"/>
                        <a:pt x="713" y="23"/>
                        <a:pt x="708" y="24"/>
                      </a:cubicBezTo>
                      <a:cubicBezTo>
                        <a:pt x="704" y="26"/>
                        <a:pt x="703" y="26"/>
                        <a:pt x="702" y="27"/>
                      </a:cubicBezTo>
                      <a:cubicBezTo>
                        <a:pt x="698" y="28"/>
                        <a:pt x="691" y="31"/>
                        <a:pt x="690" y="30"/>
                      </a:cubicBezTo>
                      <a:cubicBezTo>
                        <a:pt x="690" y="31"/>
                        <a:pt x="687" y="31"/>
                        <a:pt x="685" y="33"/>
                      </a:cubicBezTo>
                      <a:cubicBezTo>
                        <a:pt x="684" y="32"/>
                        <a:pt x="684" y="32"/>
                        <a:pt x="684" y="32"/>
                      </a:cubicBezTo>
                      <a:cubicBezTo>
                        <a:pt x="685" y="33"/>
                        <a:pt x="685" y="33"/>
                        <a:pt x="685" y="33"/>
                      </a:cubicBezTo>
                      <a:cubicBezTo>
                        <a:pt x="677" y="33"/>
                        <a:pt x="674" y="38"/>
                        <a:pt x="666" y="39"/>
                      </a:cubicBezTo>
                      <a:cubicBezTo>
                        <a:pt x="667" y="39"/>
                        <a:pt x="667" y="39"/>
                        <a:pt x="667" y="39"/>
                      </a:cubicBezTo>
                      <a:cubicBezTo>
                        <a:pt x="665" y="40"/>
                        <a:pt x="665" y="40"/>
                        <a:pt x="665" y="40"/>
                      </a:cubicBezTo>
                      <a:cubicBezTo>
                        <a:pt x="664" y="40"/>
                        <a:pt x="665" y="39"/>
                        <a:pt x="665" y="38"/>
                      </a:cubicBezTo>
                      <a:cubicBezTo>
                        <a:pt x="661" y="40"/>
                        <a:pt x="656" y="42"/>
                        <a:pt x="652" y="43"/>
                      </a:cubicBezTo>
                      <a:cubicBezTo>
                        <a:pt x="654" y="43"/>
                        <a:pt x="654" y="43"/>
                        <a:pt x="654" y="43"/>
                      </a:cubicBezTo>
                      <a:cubicBezTo>
                        <a:pt x="652" y="44"/>
                        <a:pt x="650" y="46"/>
                        <a:pt x="647" y="47"/>
                      </a:cubicBezTo>
                      <a:cubicBezTo>
                        <a:pt x="651" y="43"/>
                        <a:pt x="642" y="48"/>
                        <a:pt x="641" y="48"/>
                      </a:cubicBezTo>
                      <a:cubicBezTo>
                        <a:pt x="644" y="46"/>
                        <a:pt x="644" y="46"/>
                        <a:pt x="644" y="46"/>
                      </a:cubicBezTo>
                      <a:cubicBezTo>
                        <a:pt x="640" y="48"/>
                        <a:pt x="640" y="48"/>
                        <a:pt x="641" y="49"/>
                      </a:cubicBezTo>
                      <a:cubicBezTo>
                        <a:pt x="636" y="51"/>
                        <a:pt x="636" y="48"/>
                        <a:pt x="632" y="51"/>
                      </a:cubicBezTo>
                      <a:cubicBezTo>
                        <a:pt x="635" y="50"/>
                        <a:pt x="635" y="50"/>
                        <a:pt x="635" y="50"/>
                      </a:cubicBezTo>
                      <a:cubicBezTo>
                        <a:pt x="637" y="50"/>
                        <a:pt x="635" y="52"/>
                        <a:pt x="632" y="53"/>
                      </a:cubicBezTo>
                      <a:cubicBezTo>
                        <a:pt x="632" y="53"/>
                        <a:pt x="630" y="53"/>
                        <a:pt x="632" y="52"/>
                      </a:cubicBezTo>
                      <a:cubicBezTo>
                        <a:pt x="628" y="54"/>
                        <a:pt x="622" y="57"/>
                        <a:pt x="620" y="58"/>
                      </a:cubicBezTo>
                      <a:cubicBezTo>
                        <a:pt x="618" y="58"/>
                        <a:pt x="618" y="57"/>
                        <a:pt x="619" y="57"/>
                      </a:cubicBezTo>
                      <a:cubicBezTo>
                        <a:pt x="611" y="61"/>
                        <a:pt x="616" y="58"/>
                        <a:pt x="608" y="63"/>
                      </a:cubicBezTo>
                      <a:cubicBezTo>
                        <a:pt x="607" y="62"/>
                        <a:pt x="607" y="62"/>
                        <a:pt x="607" y="62"/>
                      </a:cubicBezTo>
                      <a:cubicBezTo>
                        <a:pt x="605" y="64"/>
                        <a:pt x="605" y="64"/>
                        <a:pt x="605" y="64"/>
                      </a:cubicBezTo>
                      <a:cubicBezTo>
                        <a:pt x="600" y="65"/>
                        <a:pt x="600" y="65"/>
                        <a:pt x="600" y="65"/>
                      </a:cubicBezTo>
                      <a:cubicBezTo>
                        <a:pt x="602" y="65"/>
                        <a:pt x="602" y="65"/>
                        <a:pt x="602" y="65"/>
                      </a:cubicBezTo>
                      <a:cubicBezTo>
                        <a:pt x="599" y="67"/>
                        <a:pt x="598" y="68"/>
                        <a:pt x="595" y="69"/>
                      </a:cubicBezTo>
                      <a:cubicBezTo>
                        <a:pt x="595" y="68"/>
                        <a:pt x="595" y="68"/>
                        <a:pt x="595" y="68"/>
                      </a:cubicBezTo>
                      <a:cubicBezTo>
                        <a:pt x="588" y="72"/>
                        <a:pt x="586" y="71"/>
                        <a:pt x="579" y="76"/>
                      </a:cubicBezTo>
                      <a:cubicBezTo>
                        <a:pt x="579" y="76"/>
                        <a:pt x="580" y="75"/>
                        <a:pt x="580" y="74"/>
                      </a:cubicBezTo>
                      <a:cubicBezTo>
                        <a:pt x="574" y="79"/>
                        <a:pt x="575" y="76"/>
                        <a:pt x="569" y="81"/>
                      </a:cubicBezTo>
                      <a:cubicBezTo>
                        <a:pt x="569" y="80"/>
                        <a:pt x="568" y="80"/>
                        <a:pt x="568" y="80"/>
                      </a:cubicBezTo>
                      <a:cubicBezTo>
                        <a:pt x="565" y="82"/>
                        <a:pt x="565" y="82"/>
                        <a:pt x="565" y="82"/>
                      </a:cubicBezTo>
                      <a:cubicBezTo>
                        <a:pt x="565" y="81"/>
                        <a:pt x="565" y="81"/>
                        <a:pt x="565" y="81"/>
                      </a:cubicBezTo>
                      <a:cubicBezTo>
                        <a:pt x="563" y="84"/>
                        <a:pt x="563" y="84"/>
                        <a:pt x="563" y="84"/>
                      </a:cubicBezTo>
                      <a:cubicBezTo>
                        <a:pt x="561" y="84"/>
                        <a:pt x="561" y="84"/>
                        <a:pt x="561" y="84"/>
                      </a:cubicBezTo>
                      <a:cubicBezTo>
                        <a:pt x="560" y="85"/>
                        <a:pt x="560" y="85"/>
                        <a:pt x="560" y="85"/>
                      </a:cubicBezTo>
                      <a:cubicBezTo>
                        <a:pt x="556" y="85"/>
                        <a:pt x="552" y="89"/>
                        <a:pt x="547" y="90"/>
                      </a:cubicBezTo>
                      <a:cubicBezTo>
                        <a:pt x="548" y="91"/>
                        <a:pt x="548" y="91"/>
                        <a:pt x="548" y="91"/>
                      </a:cubicBezTo>
                      <a:cubicBezTo>
                        <a:pt x="539" y="100"/>
                        <a:pt x="522" y="104"/>
                        <a:pt x="510" y="114"/>
                      </a:cubicBezTo>
                      <a:cubicBezTo>
                        <a:pt x="510" y="113"/>
                        <a:pt x="510" y="113"/>
                        <a:pt x="510" y="113"/>
                      </a:cubicBezTo>
                      <a:cubicBezTo>
                        <a:pt x="505" y="118"/>
                        <a:pt x="505" y="118"/>
                        <a:pt x="505" y="118"/>
                      </a:cubicBezTo>
                      <a:cubicBezTo>
                        <a:pt x="502" y="119"/>
                        <a:pt x="507" y="116"/>
                        <a:pt x="505" y="116"/>
                      </a:cubicBezTo>
                      <a:cubicBezTo>
                        <a:pt x="500" y="120"/>
                        <a:pt x="504" y="119"/>
                        <a:pt x="498" y="123"/>
                      </a:cubicBezTo>
                      <a:cubicBezTo>
                        <a:pt x="494" y="125"/>
                        <a:pt x="498" y="122"/>
                        <a:pt x="500" y="120"/>
                      </a:cubicBezTo>
                      <a:cubicBezTo>
                        <a:pt x="494" y="125"/>
                        <a:pt x="485" y="132"/>
                        <a:pt x="481" y="134"/>
                      </a:cubicBezTo>
                      <a:cubicBezTo>
                        <a:pt x="481" y="135"/>
                        <a:pt x="480" y="135"/>
                        <a:pt x="481" y="135"/>
                      </a:cubicBezTo>
                      <a:cubicBezTo>
                        <a:pt x="477" y="138"/>
                        <a:pt x="472" y="142"/>
                        <a:pt x="467" y="145"/>
                      </a:cubicBezTo>
                      <a:cubicBezTo>
                        <a:pt x="467" y="144"/>
                        <a:pt x="468" y="143"/>
                        <a:pt x="469" y="143"/>
                      </a:cubicBezTo>
                      <a:cubicBezTo>
                        <a:pt x="467" y="144"/>
                        <a:pt x="465" y="145"/>
                        <a:pt x="464" y="146"/>
                      </a:cubicBezTo>
                      <a:cubicBezTo>
                        <a:pt x="465" y="144"/>
                        <a:pt x="465" y="144"/>
                        <a:pt x="465" y="144"/>
                      </a:cubicBezTo>
                      <a:cubicBezTo>
                        <a:pt x="462" y="147"/>
                        <a:pt x="456" y="152"/>
                        <a:pt x="454" y="152"/>
                      </a:cubicBezTo>
                      <a:cubicBezTo>
                        <a:pt x="455" y="152"/>
                        <a:pt x="455" y="153"/>
                        <a:pt x="453" y="155"/>
                      </a:cubicBezTo>
                      <a:cubicBezTo>
                        <a:pt x="450" y="155"/>
                        <a:pt x="445" y="162"/>
                        <a:pt x="440" y="165"/>
                      </a:cubicBezTo>
                      <a:cubicBezTo>
                        <a:pt x="440" y="164"/>
                        <a:pt x="444" y="161"/>
                        <a:pt x="443" y="162"/>
                      </a:cubicBezTo>
                      <a:cubicBezTo>
                        <a:pt x="440" y="163"/>
                        <a:pt x="439" y="166"/>
                        <a:pt x="437" y="168"/>
                      </a:cubicBezTo>
                      <a:cubicBezTo>
                        <a:pt x="437" y="167"/>
                        <a:pt x="437" y="167"/>
                        <a:pt x="437" y="167"/>
                      </a:cubicBezTo>
                      <a:cubicBezTo>
                        <a:pt x="427" y="176"/>
                        <a:pt x="427" y="176"/>
                        <a:pt x="427" y="176"/>
                      </a:cubicBezTo>
                      <a:cubicBezTo>
                        <a:pt x="425" y="176"/>
                        <a:pt x="418" y="184"/>
                        <a:pt x="418" y="183"/>
                      </a:cubicBezTo>
                      <a:cubicBezTo>
                        <a:pt x="414" y="186"/>
                        <a:pt x="421" y="181"/>
                        <a:pt x="417" y="185"/>
                      </a:cubicBezTo>
                      <a:cubicBezTo>
                        <a:pt x="415" y="185"/>
                        <a:pt x="413" y="189"/>
                        <a:pt x="412" y="188"/>
                      </a:cubicBezTo>
                      <a:cubicBezTo>
                        <a:pt x="413" y="187"/>
                        <a:pt x="413" y="187"/>
                        <a:pt x="413" y="187"/>
                      </a:cubicBezTo>
                      <a:cubicBezTo>
                        <a:pt x="410" y="190"/>
                        <a:pt x="410" y="190"/>
                        <a:pt x="410" y="190"/>
                      </a:cubicBezTo>
                      <a:cubicBezTo>
                        <a:pt x="411" y="187"/>
                        <a:pt x="411" y="187"/>
                        <a:pt x="411" y="187"/>
                      </a:cubicBezTo>
                      <a:cubicBezTo>
                        <a:pt x="408" y="190"/>
                        <a:pt x="407" y="193"/>
                        <a:pt x="408" y="193"/>
                      </a:cubicBezTo>
                      <a:cubicBezTo>
                        <a:pt x="405" y="195"/>
                        <a:pt x="401" y="199"/>
                        <a:pt x="399" y="199"/>
                      </a:cubicBezTo>
                      <a:cubicBezTo>
                        <a:pt x="400" y="198"/>
                        <a:pt x="400" y="198"/>
                        <a:pt x="400" y="198"/>
                      </a:cubicBezTo>
                      <a:cubicBezTo>
                        <a:pt x="393" y="205"/>
                        <a:pt x="386" y="207"/>
                        <a:pt x="382" y="214"/>
                      </a:cubicBezTo>
                      <a:cubicBezTo>
                        <a:pt x="381" y="214"/>
                        <a:pt x="381" y="214"/>
                        <a:pt x="382" y="213"/>
                      </a:cubicBezTo>
                      <a:cubicBezTo>
                        <a:pt x="378" y="217"/>
                        <a:pt x="378" y="217"/>
                        <a:pt x="378" y="217"/>
                      </a:cubicBezTo>
                      <a:cubicBezTo>
                        <a:pt x="378" y="215"/>
                        <a:pt x="378" y="215"/>
                        <a:pt x="378" y="215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67" y="227"/>
                        <a:pt x="360" y="235"/>
                        <a:pt x="354" y="241"/>
                      </a:cubicBezTo>
                      <a:cubicBezTo>
                        <a:pt x="355" y="240"/>
                        <a:pt x="355" y="240"/>
                        <a:pt x="355" y="240"/>
                      </a:cubicBezTo>
                      <a:cubicBezTo>
                        <a:pt x="349" y="247"/>
                        <a:pt x="348" y="246"/>
                        <a:pt x="344" y="251"/>
                      </a:cubicBezTo>
                      <a:cubicBezTo>
                        <a:pt x="344" y="251"/>
                        <a:pt x="344" y="251"/>
                        <a:pt x="344" y="250"/>
                      </a:cubicBezTo>
                      <a:cubicBezTo>
                        <a:pt x="340" y="255"/>
                        <a:pt x="340" y="255"/>
                        <a:pt x="340" y="255"/>
                      </a:cubicBezTo>
                      <a:cubicBezTo>
                        <a:pt x="340" y="253"/>
                        <a:pt x="340" y="253"/>
                        <a:pt x="340" y="253"/>
                      </a:cubicBezTo>
                      <a:cubicBezTo>
                        <a:pt x="338" y="258"/>
                        <a:pt x="331" y="262"/>
                        <a:pt x="333" y="260"/>
                      </a:cubicBezTo>
                      <a:cubicBezTo>
                        <a:pt x="332" y="263"/>
                        <a:pt x="329" y="266"/>
                        <a:pt x="329" y="267"/>
                      </a:cubicBezTo>
                      <a:cubicBezTo>
                        <a:pt x="325" y="272"/>
                        <a:pt x="328" y="268"/>
                        <a:pt x="325" y="271"/>
                      </a:cubicBezTo>
                      <a:cubicBezTo>
                        <a:pt x="321" y="274"/>
                        <a:pt x="322" y="276"/>
                        <a:pt x="317" y="280"/>
                      </a:cubicBezTo>
                      <a:cubicBezTo>
                        <a:pt x="317" y="280"/>
                        <a:pt x="317" y="280"/>
                        <a:pt x="317" y="280"/>
                      </a:cubicBezTo>
                      <a:cubicBezTo>
                        <a:pt x="315" y="282"/>
                        <a:pt x="314" y="284"/>
                        <a:pt x="311" y="287"/>
                      </a:cubicBezTo>
                      <a:cubicBezTo>
                        <a:pt x="312" y="286"/>
                        <a:pt x="312" y="286"/>
                        <a:pt x="312" y="286"/>
                      </a:cubicBezTo>
                      <a:cubicBezTo>
                        <a:pt x="308" y="292"/>
                        <a:pt x="305" y="291"/>
                        <a:pt x="303" y="297"/>
                      </a:cubicBezTo>
                      <a:cubicBezTo>
                        <a:pt x="301" y="299"/>
                        <a:pt x="298" y="304"/>
                        <a:pt x="297" y="303"/>
                      </a:cubicBezTo>
                      <a:cubicBezTo>
                        <a:pt x="283" y="322"/>
                        <a:pt x="283" y="322"/>
                        <a:pt x="283" y="322"/>
                      </a:cubicBezTo>
                      <a:cubicBezTo>
                        <a:pt x="281" y="322"/>
                        <a:pt x="282" y="324"/>
                        <a:pt x="278" y="327"/>
                      </a:cubicBezTo>
                      <a:cubicBezTo>
                        <a:pt x="279" y="328"/>
                        <a:pt x="279" y="328"/>
                        <a:pt x="279" y="328"/>
                      </a:cubicBezTo>
                      <a:cubicBezTo>
                        <a:pt x="272" y="337"/>
                        <a:pt x="262" y="347"/>
                        <a:pt x="254" y="358"/>
                      </a:cubicBezTo>
                      <a:cubicBezTo>
                        <a:pt x="253" y="357"/>
                        <a:pt x="253" y="357"/>
                        <a:pt x="253" y="357"/>
                      </a:cubicBezTo>
                      <a:cubicBezTo>
                        <a:pt x="252" y="360"/>
                        <a:pt x="252" y="360"/>
                        <a:pt x="252" y="360"/>
                      </a:cubicBezTo>
                      <a:cubicBezTo>
                        <a:pt x="244" y="372"/>
                        <a:pt x="233" y="387"/>
                        <a:pt x="226" y="396"/>
                      </a:cubicBezTo>
                      <a:cubicBezTo>
                        <a:pt x="225" y="400"/>
                        <a:pt x="223" y="405"/>
                        <a:pt x="219" y="410"/>
                      </a:cubicBezTo>
                      <a:cubicBezTo>
                        <a:pt x="219" y="409"/>
                        <a:pt x="219" y="409"/>
                        <a:pt x="219" y="409"/>
                      </a:cubicBezTo>
                      <a:cubicBezTo>
                        <a:pt x="214" y="418"/>
                        <a:pt x="209" y="428"/>
                        <a:pt x="202" y="437"/>
                      </a:cubicBezTo>
                      <a:cubicBezTo>
                        <a:pt x="202" y="436"/>
                        <a:pt x="202" y="437"/>
                        <a:pt x="202" y="436"/>
                      </a:cubicBezTo>
                      <a:cubicBezTo>
                        <a:pt x="202" y="439"/>
                        <a:pt x="199" y="442"/>
                        <a:pt x="197" y="444"/>
                      </a:cubicBezTo>
                      <a:cubicBezTo>
                        <a:pt x="200" y="442"/>
                        <a:pt x="200" y="442"/>
                        <a:pt x="200" y="442"/>
                      </a:cubicBezTo>
                      <a:cubicBezTo>
                        <a:pt x="199" y="445"/>
                        <a:pt x="196" y="448"/>
                        <a:pt x="194" y="449"/>
                      </a:cubicBezTo>
                      <a:cubicBezTo>
                        <a:pt x="192" y="454"/>
                        <a:pt x="192" y="454"/>
                        <a:pt x="192" y="454"/>
                      </a:cubicBezTo>
                      <a:cubicBezTo>
                        <a:pt x="192" y="455"/>
                        <a:pt x="192" y="455"/>
                        <a:pt x="192" y="455"/>
                      </a:cubicBezTo>
                      <a:cubicBezTo>
                        <a:pt x="192" y="456"/>
                        <a:pt x="192" y="456"/>
                        <a:pt x="192" y="456"/>
                      </a:cubicBezTo>
                      <a:cubicBezTo>
                        <a:pt x="189" y="458"/>
                        <a:pt x="189" y="458"/>
                        <a:pt x="189" y="458"/>
                      </a:cubicBezTo>
                      <a:cubicBezTo>
                        <a:pt x="189" y="459"/>
                        <a:pt x="186" y="465"/>
                        <a:pt x="186" y="467"/>
                      </a:cubicBezTo>
                      <a:cubicBezTo>
                        <a:pt x="185" y="467"/>
                        <a:pt x="182" y="471"/>
                        <a:pt x="184" y="468"/>
                      </a:cubicBezTo>
                      <a:cubicBezTo>
                        <a:pt x="175" y="484"/>
                        <a:pt x="175" y="484"/>
                        <a:pt x="175" y="484"/>
                      </a:cubicBezTo>
                      <a:cubicBezTo>
                        <a:pt x="176" y="482"/>
                        <a:pt x="176" y="482"/>
                        <a:pt x="176" y="482"/>
                      </a:cubicBezTo>
                      <a:cubicBezTo>
                        <a:pt x="178" y="482"/>
                        <a:pt x="175" y="487"/>
                        <a:pt x="174" y="489"/>
                      </a:cubicBezTo>
                      <a:cubicBezTo>
                        <a:pt x="175" y="486"/>
                        <a:pt x="172" y="488"/>
                        <a:pt x="171" y="490"/>
                      </a:cubicBezTo>
                      <a:cubicBezTo>
                        <a:pt x="170" y="492"/>
                        <a:pt x="173" y="488"/>
                        <a:pt x="173" y="489"/>
                      </a:cubicBezTo>
                      <a:cubicBezTo>
                        <a:pt x="172" y="493"/>
                        <a:pt x="169" y="499"/>
                        <a:pt x="168" y="500"/>
                      </a:cubicBezTo>
                      <a:cubicBezTo>
                        <a:pt x="168" y="498"/>
                        <a:pt x="168" y="498"/>
                        <a:pt x="168" y="498"/>
                      </a:cubicBezTo>
                      <a:cubicBezTo>
                        <a:pt x="167" y="502"/>
                        <a:pt x="164" y="503"/>
                        <a:pt x="162" y="507"/>
                      </a:cubicBezTo>
                      <a:cubicBezTo>
                        <a:pt x="161" y="511"/>
                        <a:pt x="159" y="513"/>
                        <a:pt x="161" y="513"/>
                      </a:cubicBezTo>
                      <a:cubicBezTo>
                        <a:pt x="159" y="518"/>
                        <a:pt x="159" y="514"/>
                        <a:pt x="158" y="516"/>
                      </a:cubicBezTo>
                      <a:cubicBezTo>
                        <a:pt x="158" y="518"/>
                        <a:pt x="154" y="525"/>
                        <a:pt x="153" y="525"/>
                      </a:cubicBezTo>
                      <a:cubicBezTo>
                        <a:pt x="153" y="529"/>
                        <a:pt x="145" y="538"/>
                        <a:pt x="147" y="540"/>
                      </a:cubicBezTo>
                      <a:cubicBezTo>
                        <a:pt x="143" y="544"/>
                        <a:pt x="143" y="544"/>
                        <a:pt x="143" y="544"/>
                      </a:cubicBezTo>
                      <a:cubicBezTo>
                        <a:pt x="144" y="544"/>
                        <a:pt x="145" y="545"/>
                        <a:pt x="143" y="549"/>
                      </a:cubicBezTo>
                      <a:cubicBezTo>
                        <a:pt x="141" y="552"/>
                        <a:pt x="141" y="551"/>
                        <a:pt x="140" y="551"/>
                      </a:cubicBezTo>
                      <a:cubicBezTo>
                        <a:pt x="141" y="554"/>
                        <a:pt x="141" y="554"/>
                        <a:pt x="141" y="554"/>
                      </a:cubicBezTo>
                      <a:cubicBezTo>
                        <a:pt x="130" y="571"/>
                        <a:pt x="121" y="596"/>
                        <a:pt x="111" y="615"/>
                      </a:cubicBezTo>
                      <a:cubicBezTo>
                        <a:pt x="107" y="624"/>
                        <a:pt x="104" y="636"/>
                        <a:pt x="99" y="647"/>
                      </a:cubicBezTo>
                      <a:cubicBezTo>
                        <a:pt x="100" y="645"/>
                        <a:pt x="100" y="645"/>
                        <a:pt x="100" y="645"/>
                      </a:cubicBezTo>
                      <a:cubicBezTo>
                        <a:pt x="95" y="656"/>
                        <a:pt x="95" y="656"/>
                        <a:pt x="95" y="656"/>
                      </a:cubicBezTo>
                      <a:cubicBezTo>
                        <a:pt x="99" y="648"/>
                        <a:pt x="99" y="648"/>
                        <a:pt x="99" y="648"/>
                      </a:cubicBezTo>
                      <a:cubicBezTo>
                        <a:pt x="98" y="651"/>
                        <a:pt x="98" y="653"/>
                        <a:pt x="97" y="655"/>
                      </a:cubicBezTo>
                      <a:cubicBezTo>
                        <a:pt x="92" y="666"/>
                        <a:pt x="85" y="681"/>
                        <a:pt x="81" y="696"/>
                      </a:cubicBezTo>
                      <a:cubicBezTo>
                        <a:pt x="80" y="706"/>
                        <a:pt x="77" y="702"/>
                        <a:pt x="76" y="711"/>
                      </a:cubicBezTo>
                      <a:cubicBezTo>
                        <a:pt x="76" y="710"/>
                        <a:pt x="76" y="710"/>
                        <a:pt x="76" y="709"/>
                      </a:cubicBezTo>
                      <a:cubicBezTo>
                        <a:pt x="73" y="719"/>
                        <a:pt x="72" y="725"/>
                        <a:pt x="70" y="735"/>
                      </a:cubicBezTo>
                      <a:cubicBezTo>
                        <a:pt x="68" y="733"/>
                        <a:pt x="68" y="741"/>
                        <a:pt x="67" y="740"/>
                      </a:cubicBezTo>
                      <a:cubicBezTo>
                        <a:pt x="68" y="741"/>
                        <a:pt x="68" y="741"/>
                        <a:pt x="68" y="741"/>
                      </a:cubicBezTo>
                      <a:cubicBezTo>
                        <a:pt x="67" y="743"/>
                        <a:pt x="65" y="748"/>
                        <a:pt x="65" y="747"/>
                      </a:cubicBezTo>
                      <a:cubicBezTo>
                        <a:pt x="64" y="752"/>
                        <a:pt x="64" y="752"/>
                        <a:pt x="64" y="752"/>
                      </a:cubicBezTo>
                      <a:cubicBezTo>
                        <a:pt x="63" y="752"/>
                        <a:pt x="63" y="752"/>
                        <a:pt x="63" y="752"/>
                      </a:cubicBezTo>
                      <a:cubicBezTo>
                        <a:pt x="62" y="757"/>
                        <a:pt x="59" y="770"/>
                        <a:pt x="56" y="772"/>
                      </a:cubicBezTo>
                      <a:cubicBezTo>
                        <a:pt x="53" y="787"/>
                        <a:pt x="47" y="809"/>
                        <a:pt x="42" y="827"/>
                      </a:cubicBezTo>
                      <a:cubicBezTo>
                        <a:pt x="43" y="830"/>
                        <a:pt x="41" y="835"/>
                        <a:pt x="40" y="839"/>
                      </a:cubicBezTo>
                      <a:cubicBezTo>
                        <a:pt x="38" y="844"/>
                        <a:pt x="38" y="844"/>
                        <a:pt x="38" y="844"/>
                      </a:cubicBezTo>
                      <a:cubicBezTo>
                        <a:pt x="38" y="848"/>
                        <a:pt x="38" y="853"/>
                        <a:pt x="36" y="856"/>
                      </a:cubicBezTo>
                      <a:cubicBezTo>
                        <a:pt x="36" y="856"/>
                        <a:pt x="36" y="856"/>
                        <a:pt x="36" y="856"/>
                      </a:cubicBezTo>
                      <a:cubicBezTo>
                        <a:pt x="36" y="860"/>
                        <a:pt x="34" y="864"/>
                        <a:pt x="34" y="868"/>
                      </a:cubicBezTo>
                      <a:cubicBezTo>
                        <a:pt x="33" y="873"/>
                        <a:pt x="32" y="877"/>
                        <a:pt x="31" y="876"/>
                      </a:cubicBezTo>
                      <a:cubicBezTo>
                        <a:pt x="33" y="877"/>
                        <a:pt x="29" y="886"/>
                        <a:pt x="29" y="886"/>
                      </a:cubicBezTo>
                      <a:cubicBezTo>
                        <a:pt x="29" y="886"/>
                        <a:pt x="15" y="946"/>
                        <a:pt x="7" y="1014"/>
                      </a:cubicBezTo>
                      <a:cubicBezTo>
                        <a:pt x="3" y="1049"/>
                        <a:pt x="1" y="1085"/>
                        <a:pt x="0" y="1116"/>
                      </a:cubicBezTo>
                      <a:cubicBezTo>
                        <a:pt x="0" y="1148"/>
                        <a:pt x="1" y="1175"/>
                        <a:pt x="4" y="1189"/>
                      </a:cubicBezTo>
                      <a:cubicBezTo>
                        <a:pt x="5" y="1191"/>
                        <a:pt x="5" y="1197"/>
                        <a:pt x="6" y="1195"/>
                      </a:cubicBezTo>
                      <a:cubicBezTo>
                        <a:pt x="7" y="1199"/>
                        <a:pt x="5" y="1201"/>
                        <a:pt x="6" y="1202"/>
                      </a:cubicBezTo>
                      <a:cubicBezTo>
                        <a:pt x="7" y="1196"/>
                        <a:pt x="9" y="1204"/>
                        <a:pt x="10" y="1198"/>
                      </a:cubicBezTo>
                      <a:cubicBezTo>
                        <a:pt x="10" y="1202"/>
                        <a:pt x="10" y="1202"/>
                        <a:pt x="10" y="1202"/>
                      </a:cubicBezTo>
                      <a:cubicBezTo>
                        <a:pt x="11" y="1203"/>
                        <a:pt x="9" y="1197"/>
                        <a:pt x="11" y="1198"/>
                      </a:cubicBezTo>
                      <a:cubicBezTo>
                        <a:pt x="9" y="1197"/>
                        <a:pt x="9" y="1197"/>
                        <a:pt x="9" y="1197"/>
                      </a:cubicBezTo>
                      <a:cubicBezTo>
                        <a:pt x="9" y="1194"/>
                        <a:pt x="9" y="1192"/>
                        <a:pt x="10" y="1191"/>
                      </a:cubicBezTo>
                      <a:cubicBezTo>
                        <a:pt x="9" y="1188"/>
                        <a:pt x="7" y="1186"/>
                        <a:pt x="8" y="1180"/>
                      </a:cubicBezTo>
                      <a:cubicBezTo>
                        <a:pt x="8" y="1182"/>
                        <a:pt x="8" y="1182"/>
                        <a:pt x="8" y="1182"/>
                      </a:cubicBezTo>
                      <a:cubicBezTo>
                        <a:pt x="8" y="1176"/>
                        <a:pt x="9" y="1178"/>
                        <a:pt x="10" y="1177"/>
                      </a:cubicBezTo>
                      <a:cubicBezTo>
                        <a:pt x="10" y="1178"/>
                        <a:pt x="10" y="1178"/>
                        <a:pt x="10" y="1178"/>
                      </a:cubicBezTo>
                      <a:cubicBezTo>
                        <a:pt x="11" y="1174"/>
                        <a:pt x="11" y="1174"/>
                        <a:pt x="11" y="1174"/>
                      </a:cubicBezTo>
                      <a:cubicBezTo>
                        <a:pt x="10" y="1177"/>
                        <a:pt x="11" y="1183"/>
                        <a:pt x="11" y="1180"/>
                      </a:cubicBezTo>
                      <a:cubicBezTo>
                        <a:pt x="12" y="1174"/>
                        <a:pt x="11" y="1182"/>
                        <a:pt x="11" y="1177"/>
                      </a:cubicBezTo>
                      <a:cubicBezTo>
                        <a:pt x="11" y="1174"/>
                        <a:pt x="12" y="1175"/>
                        <a:pt x="12" y="1175"/>
                      </a:cubicBezTo>
                      <a:cubicBezTo>
                        <a:pt x="12" y="1170"/>
                        <a:pt x="12" y="1170"/>
                        <a:pt x="12" y="1170"/>
                      </a:cubicBezTo>
                      <a:cubicBezTo>
                        <a:pt x="13" y="1170"/>
                        <a:pt x="12" y="1173"/>
                        <a:pt x="13" y="1171"/>
                      </a:cubicBezTo>
                      <a:cubicBezTo>
                        <a:pt x="12" y="1164"/>
                        <a:pt x="12" y="1164"/>
                        <a:pt x="12" y="1164"/>
                      </a:cubicBezTo>
                      <a:cubicBezTo>
                        <a:pt x="14" y="1163"/>
                        <a:pt x="11" y="1157"/>
                        <a:pt x="13" y="1154"/>
                      </a:cubicBezTo>
                      <a:cubicBezTo>
                        <a:pt x="14" y="1159"/>
                        <a:pt x="14" y="1153"/>
                        <a:pt x="15" y="1154"/>
                      </a:cubicBezTo>
                      <a:cubicBezTo>
                        <a:pt x="15" y="1142"/>
                        <a:pt x="15" y="1142"/>
                        <a:pt x="15" y="1142"/>
                      </a:cubicBezTo>
                      <a:cubicBezTo>
                        <a:pt x="16" y="1141"/>
                        <a:pt x="16" y="1145"/>
                        <a:pt x="16" y="1144"/>
                      </a:cubicBezTo>
                      <a:cubicBezTo>
                        <a:pt x="16" y="1141"/>
                        <a:pt x="15" y="1140"/>
                        <a:pt x="15" y="1139"/>
                      </a:cubicBezTo>
                      <a:cubicBezTo>
                        <a:pt x="16" y="1138"/>
                        <a:pt x="16" y="1130"/>
                        <a:pt x="17" y="1130"/>
                      </a:cubicBezTo>
                      <a:cubicBezTo>
                        <a:pt x="19" y="1122"/>
                        <a:pt x="15" y="1127"/>
                        <a:pt x="17" y="1119"/>
                      </a:cubicBezTo>
                      <a:cubicBezTo>
                        <a:pt x="18" y="1118"/>
                        <a:pt x="17" y="1125"/>
                        <a:pt x="18" y="1122"/>
                      </a:cubicBezTo>
                      <a:cubicBezTo>
                        <a:pt x="18" y="1114"/>
                        <a:pt x="18" y="1114"/>
                        <a:pt x="18" y="1114"/>
                      </a:cubicBezTo>
                      <a:cubicBezTo>
                        <a:pt x="18" y="1115"/>
                        <a:pt x="19" y="1116"/>
                        <a:pt x="19" y="1119"/>
                      </a:cubicBezTo>
                      <a:cubicBezTo>
                        <a:pt x="21" y="1098"/>
                        <a:pt x="26" y="1087"/>
                        <a:pt x="27" y="1067"/>
                      </a:cubicBezTo>
                      <a:cubicBezTo>
                        <a:pt x="28" y="1065"/>
                        <a:pt x="27" y="1069"/>
                        <a:pt x="28" y="1071"/>
                      </a:cubicBezTo>
                      <a:cubicBezTo>
                        <a:pt x="28" y="1057"/>
                        <a:pt x="32" y="1052"/>
                        <a:pt x="33" y="1040"/>
                      </a:cubicBezTo>
                      <a:cubicBezTo>
                        <a:pt x="32" y="1040"/>
                        <a:pt x="32" y="1040"/>
                        <a:pt x="32" y="1040"/>
                      </a:cubicBezTo>
                      <a:cubicBezTo>
                        <a:pt x="36" y="1024"/>
                        <a:pt x="37" y="1004"/>
                        <a:pt x="41" y="986"/>
                      </a:cubicBezTo>
                      <a:cubicBezTo>
                        <a:pt x="40" y="988"/>
                        <a:pt x="40" y="988"/>
                        <a:pt x="40" y="988"/>
                      </a:cubicBezTo>
                      <a:cubicBezTo>
                        <a:pt x="39" y="985"/>
                        <a:pt x="40" y="981"/>
                        <a:pt x="40" y="978"/>
                      </a:cubicBezTo>
                      <a:cubicBezTo>
                        <a:pt x="40" y="977"/>
                        <a:pt x="41" y="980"/>
                        <a:pt x="42" y="975"/>
                      </a:cubicBezTo>
                      <a:cubicBezTo>
                        <a:pt x="41" y="976"/>
                        <a:pt x="41" y="978"/>
                        <a:pt x="40" y="977"/>
                      </a:cubicBezTo>
                      <a:cubicBezTo>
                        <a:pt x="45" y="962"/>
                        <a:pt x="50" y="928"/>
                        <a:pt x="56" y="903"/>
                      </a:cubicBezTo>
                      <a:cubicBezTo>
                        <a:pt x="62" y="868"/>
                        <a:pt x="72" y="831"/>
                        <a:pt x="81" y="797"/>
                      </a:cubicBezTo>
                      <a:cubicBezTo>
                        <a:pt x="79" y="802"/>
                        <a:pt x="78" y="799"/>
                        <a:pt x="79" y="796"/>
                      </a:cubicBezTo>
                      <a:cubicBezTo>
                        <a:pt x="86" y="786"/>
                        <a:pt x="84" y="777"/>
                        <a:pt x="89" y="767"/>
                      </a:cubicBezTo>
                      <a:cubicBezTo>
                        <a:pt x="94" y="747"/>
                        <a:pt x="103" y="731"/>
                        <a:pt x="106" y="712"/>
                      </a:cubicBezTo>
                      <a:cubicBezTo>
                        <a:pt x="107" y="712"/>
                        <a:pt x="107" y="712"/>
                        <a:pt x="107" y="712"/>
                      </a:cubicBezTo>
                      <a:cubicBezTo>
                        <a:pt x="108" y="710"/>
                        <a:pt x="108" y="709"/>
                        <a:pt x="109" y="706"/>
                      </a:cubicBezTo>
                      <a:cubicBezTo>
                        <a:pt x="109" y="706"/>
                        <a:pt x="109" y="706"/>
                        <a:pt x="109" y="706"/>
                      </a:cubicBezTo>
                      <a:cubicBezTo>
                        <a:pt x="112" y="700"/>
                        <a:pt x="113" y="691"/>
                        <a:pt x="115" y="688"/>
                      </a:cubicBezTo>
                      <a:cubicBezTo>
                        <a:pt x="114" y="687"/>
                        <a:pt x="114" y="687"/>
                        <a:pt x="114" y="687"/>
                      </a:cubicBezTo>
                      <a:cubicBezTo>
                        <a:pt x="116" y="683"/>
                        <a:pt x="116" y="685"/>
                        <a:pt x="117" y="681"/>
                      </a:cubicBezTo>
                      <a:cubicBezTo>
                        <a:pt x="117" y="681"/>
                        <a:pt x="117" y="681"/>
                        <a:pt x="117" y="681"/>
                      </a:cubicBezTo>
                      <a:cubicBezTo>
                        <a:pt x="118" y="676"/>
                        <a:pt x="118" y="676"/>
                        <a:pt x="118" y="676"/>
                      </a:cubicBezTo>
                      <a:cubicBezTo>
                        <a:pt x="120" y="677"/>
                        <a:pt x="122" y="665"/>
                        <a:pt x="124" y="663"/>
                      </a:cubicBezTo>
                      <a:cubicBezTo>
                        <a:pt x="126" y="657"/>
                        <a:pt x="129" y="648"/>
                        <a:pt x="132" y="640"/>
                      </a:cubicBezTo>
                      <a:cubicBezTo>
                        <a:pt x="134" y="639"/>
                        <a:pt x="137" y="630"/>
                        <a:pt x="140" y="624"/>
                      </a:cubicBezTo>
                      <a:cubicBezTo>
                        <a:pt x="145" y="613"/>
                        <a:pt x="151" y="596"/>
                        <a:pt x="158" y="582"/>
                      </a:cubicBezTo>
                      <a:cubicBezTo>
                        <a:pt x="157" y="582"/>
                        <a:pt x="157" y="582"/>
                        <a:pt x="157" y="582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62" y="576"/>
                        <a:pt x="163" y="569"/>
                        <a:pt x="165" y="567"/>
                      </a:cubicBezTo>
                      <a:cubicBezTo>
                        <a:pt x="163" y="568"/>
                        <a:pt x="164" y="569"/>
                        <a:pt x="163" y="572"/>
                      </a:cubicBezTo>
                      <a:cubicBezTo>
                        <a:pt x="161" y="574"/>
                        <a:pt x="161" y="571"/>
                        <a:pt x="163" y="567"/>
                      </a:cubicBezTo>
                      <a:cubicBezTo>
                        <a:pt x="164" y="567"/>
                        <a:pt x="164" y="567"/>
                        <a:pt x="164" y="567"/>
                      </a:cubicBezTo>
                      <a:cubicBezTo>
                        <a:pt x="164" y="564"/>
                        <a:pt x="164" y="564"/>
                        <a:pt x="164" y="564"/>
                      </a:cubicBezTo>
                      <a:cubicBezTo>
                        <a:pt x="165" y="564"/>
                        <a:pt x="167" y="562"/>
                        <a:pt x="168" y="562"/>
                      </a:cubicBezTo>
                      <a:cubicBezTo>
                        <a:pt x="174" y="550"/>
                        <a:pt x="176" y="541"/>
                        <a:pt x="183" y="528"/>
                      </a:cubicBezTo>
                      <a:cubicBezTo>
                        <a:pt x="183" y="530"/>
                        <a:pt x="187" y="519"/>
                        <a:pt x="188" y="523"/>
                      </a:cubicBezTo>
                      <a:cubicBezTo>
                        <a:pt x="191" y="515"/>
                        <a:pt x="186" y="523"/>
                        <a:pt x="186" y="519"/>
                      </a:cubicBezTo>
                      <a:cubicBezTo>
                        <a:pt x="188" y="517"/>
                        <a:pt x="188" y="515"/>
                        <a:pt x="189" y="515"/>
                      </a:cubicBezTo>
                      <a:cubicBezTo>
                        <a:pt x="189" y="516"/>
                        <a:pt x="191" y="513"/>
                        <a:pt x="190" y="515"/>
                      </a:cubicBezTo>
                      <a:cubicBezTo>
                        <a:pt x="193" y="510"/>
                        <a:pt x="193" y="510"/>
                        <a:pt x="193" y="510"/>
                      </a:cubicBezTo>
                      <a:cubicBezTo>
                        <a:pt x="193" y="510"/>
                        <a:pt x="193" y="511"/>
                        <a:pt x="193" y="512"/>
                      </a:cubicBezTo>
                      <a:cubicBezTo>
                        <a:pt x="197" y="501"/>
                        <a:pt x="203" y="494"/>
                        <a:pt x="207" y="485"/>
                      </a:cubicBezTo>
                      <a:cubicBezTo>
                        <a:pt x="207" y="484"/>
                        <a:pt x="205" y="488"/>
                        <a:pt x="205" y="487"/>
                      </a:cubicBezTo>
                      <a:cubicBezTo>
                        <a:pt x="209" y="478"/>
                        <a:pt x="211" y="480"/>
                        <a:pt x="215" y="471"/>
                      </a:cubicBezTo>
                      <a:cubicBezTo>
                        <a:pt x="214" y="473"/>
                        <a:pt x="214" y="473"/>
                        <a:pt x="214" y="473"/>
                      </a:cubicBezTo>
                      <a:cubicBezTo>
                        <a:pt x="215" y="470"/>
                        <a:pt x="215" y="469"/>
                        <a:pt x="219" y="465"/>
                      </a:cubicBezTo>
                      <a:cubicBezTo>
                        <a:pt x="220" y="465"/>
                        <a:pt x="217" y="469"/>
                        <a:pt x="216" y="471"/>
                      </a:cubicBezTo>
                      <a:cubicBezTo>
                        <a:pt x="218" y="468"/>
                        <a:pt x="223" y="461"/>
                        <a:pt x="220" y="462"/>
                      </a:cubicBezTo>
                      <a:cubicBezTo>
                        <a:pt x="222" y="459"/>
                        <a:pt x="224" y="458"/>
                        <a:pt x="225" y="456"/>
                      </a:cubicBezTo>
                      <a:cubicBezTo>
                        <a:pt x="225" y="456"/>
                        <a:pt x="223" y="459"/>
                        <a:pt x="223" y="457"/>
                      </a:cubicBezTo>
                      <a:cubicBezTo>
                        <a:pt x="227" y="452"/>
                        <a:pt x="231" y="444"/>
                        <a:pt x="235" y="439"/>
                      </a:cubicBezTo>
                      <a:cubicBezTo>
                        <a:pt x="235" y="439"/>
                        <a:pt x="236" y="439"/>
                        <a:pt x="236" y="439"/>
                      </a:cubicBezTo>
                      <a:cubicBezTo>
                        <a:pt x="238" y="434"/>
                        <a:pt x="239" y="436"/>
                        <a:pt x="243" y="429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2" name="Freeform 156"/>
                <p:cNvSpPr/>
                <p:nvPr/>
              </p:nvSpPr>
              <p:spPr bwMode="auto">
                <a:xfrm>
                  <a:off x="7526338" y="2025650"/>
                  <a:ext cx="7937" cy="793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0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3" name="Freeform 157"/>
                <p:cNvSpPr/>
                <p:nvPr/>
              </p:nvSpPr>
              <p:spPr bwMode="auto">
                <a:xfrm>
                  <a:off x="7278688" y="22399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4" name="Freeform 158"/>
                <p:cNvSpPr/>
                <p:nvPr/>
              </p:nvSpPr>
              <p:spPr bwMode="auto">
                <a:xfrm>
                  <a:off x="7221538" y="2297113"/>
                  <a:ext cx="7937" cy="4763"/>
                </a:xfrm>
                <a:custGeom>
                  <a:avLst/>
                  <a:gdLst/>
                  <a:ahLst/>
                  <a:cxnLst>
                    <a:cxn ang="0">
                      <a:pos x="2" y="2"/>
                    </a:cxn>
                    <a:cxn ang="0">
                      <a:pos x="0" y="2"/>
                    </a:cxn>
                    <a:cxn ang="0">
                      <a:pos x="2" y="2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0"/>
                        <a:pt x="1" y="1"/>
                        <a:pt x="0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5" name="Freeform 159"/>
                <p:cNvSpPr/>
                <p:nvPr/>
              </p:nvSpPr>
              <p:spPr bwMode="auto">
                <a:xfrm>
                  <a:off x="7685088" y="19161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6" name="Freeform 160"/>
                <p:cNvSpPr/>
                <p:nvPr/>
              </p:nvSpPr>
              <p:spPr bwMode="auto">
                <a:xfrm>
                  <a:off x="8167688" y="17176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7" name="Freeform 161"/>
                <p:cNvSpPr/>
                <p:nvPr/>
              </p:nvSpPr>
              <p:spPr bwMode="auto">
                <a:xfrm>
                  <a:off x="8132763" y="1720850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8" name="Freeform 162"/>
                <p:cNvSpPr/>
                <p:nvPr/>
              </p:nvSpPr>
              <p:spPr bwMode="auto">
                <a:xfrm>
                  <a:off x="7577138" y="1984375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1" y="1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9" name="Freeform 163"/>
                <p:cNvSpPr/>
                <p:nvPr/>
              </p:nvSpPr>
              <p:spPr bwMode="auto">
                <a:xfrm>
                  <a:off x="8120063" y="1725613"/>
                  <a:ext cx="7937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0" name="Freeform 164"/>
                <p:cNvSpPr/>
                <p:nvPr/>
              </p:nvSpPr>
              <p:spPr bwMode="auto">
                <a:xfrm>
                  <a:off x="8167688" y="1716088"/>
                  <a:ext cx="9525" cy="158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4" y="0"/>
                      </a:moveTo>
                      <a:cubicBezTo>
                        <a:pt x="3" y="1"/>
                        <a:pt x="1" y="1"/>
                        <a:pt x="0" y="1"/>
                      </a:cubicBezTo>
                      <a:cubicBezTo>
                        <a:pt x="2" y="1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1" name="Freeform 165"/>
                <p:cNvSpPr/>
                <p:nvPr/>
              </p:nvSpPr>
              <p:spPr bwMode="auto">
                <a:xfrm>
                  <a:off x="7850188" y="1822450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2" name="Freeform 166"/>
                <p:cNvSpPr/>
                <p:nvPr/>
              </p:nvSpPr>
              <p:spPr bwMode="auto">
                <a:xfrm>
                  <a:off x="8094663" y="17383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3" name="Freeform 167"/>
                <p:cNvSpPr/>
                <p:nvPr/>
              </p:nvSpPr>
              <p:spPr bwMode="auto">
                <a:xfrm>
                  <a:off x="8204200" y="1711325"/>
                  <a:ext cx="4762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04" name="Freeform 168"/>
                <p:cNvSpPr/>
                <p:nvPr/>
              </p:nvSpPr>
              <p:spPr bwMode="auto">
                <a:xfrm>
                  <a:off x="7956550" y="1779588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4" name="Group 484"/>
              <p:cNvGrpSpPr/>
              <p:nvPr/>
            </p:nvGrpSpPr>
            <p:grpSpPr>
              <a:xfrm rot="15155533" flipH="1">
                <a:off x="1114059" y="1803071"/>
                <a:ext cx="2159193" cy="2610180"/>
                <a:chOff x="6326188" y="1654175"/>
                <a:chExt cx="2192337" cy="2967038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26" name="Freeform 129"/>
                <p:cNvSpPr/>
                <p:nvPr/>
              </p:nvSpPr>
              <p:spPr bwMode="auto">
                <a:xfrm>
                  <a:off x="8027988" y="17208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7" name="Freeform 130"/>
                <p:cNvSpPr/>
                <p:nvPr/>
              </p:nvSpPr>
              <p:spPr bwMode="auto">
                <a:xfrm>
                  <a:off x="7724775" y="1841500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8" name="Freeform 131"/>
                <p:cNvSpPr/>
                <p:nvPr/>
              </p:nvSpPr>
              <p:spPr bwMode="auto">
                <a:xfrm>
                  <a:off x="8218488" y="1671638"/>
                  <a:ext cx="12700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5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132"/>
                <p:cNvSpPr/>
                <p:nvPr/>
              </p:nvSpPr>
              <p:spPr bwMode="auto">
                <a:xfrm>
                  <a:off x="7169150" y="226377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133"/>
                <p:cNvSpPr/>
                <p:nvPr/>
              </p:nvSpPr>
              <p:spPr bwMode="auto">
                <a:xfrm>
                  <a:off x="7480300" y="1995488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134"/>
                <p:cNvSpPr/>
                <p:nvPr/>
              </p:nvSpPr>
              <p:spPr bwMode="auto">
                <a:xfrm>
                  <a:off x="8318500" y="1681163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135"/>
                <p:cNvSpPr/>
                <p:nvPr/>
              </p:nvSpPr>
              <p:spPr bwMode="auto">
                <a:xfrm>
                  <a:off x="8516938" y="16557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3" name="Freeform 136"/>
                <p:cNvSpPr/>
                <p:nvPr/>
              </p:nvSpPr>
              <p:spPr bwMode="auto">
                <a:xfrm>
                  <a:off x="8434388" y="1654175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137"/>
                <p:cNvSpPr/>
                <p:nvPr/>
              </p:nvSpPr>
              <p:spPr bwMode="auto">
                <a:xfrm>
                  <a:off x="8432800" y="16541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Freeform 138"/>
                <p:cNvSpPr/>
                <p:nvPr/>
              </p:nvSpPr>
              <p:spPr bwMode="auto">
                <a:xfrm>
                  <a:off x="6326188" y="4597400"/>
                  <a:ext cx="3175" cy="17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Freeform 139"/>
                <p:cNvSpPr/>
                <p:nvPr/>
              </p:nvSpPr>
              <p:spPr bwMode="auto">
                <a:xfrm>
                  <a:off x="6789738" y="27733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Freeform 140"/>
                <p:cNvSpPr/>
                <p:nvPr/>
              </p:nvSpPr>
              <p:spPr bwMode="auto">
                <a:xfrm>
                  <a:off x="6342063" y="4603750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8" name="Freeform 141"/>
                <p:cNvSpPr/>
                <p:nvPr/>
              </p:nvSpPr>
              <p:spPr bwMode="auto">
                <a:xfrm>
                  <a:off x="8207375" y="1704975"/>
                  <a:ext cx="17462" cy="63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2">
                      <a:moveTo>
                        <a:pt x="7" y="0"/>
                      </a:moveTo>
                      <a:cubicBezTo>
                        <a:pt x="5" y="1"/>
                        <a:pt x="0" y="1"/>
                        <a:pt x="0" y="2"/>
                      </a:cubicBezTo>
                      <a:cubicBezTo>
                        <a:pt x="3" y="1"/>
                        <a:pt x="6" y="1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9" name="Freeform 142"/>
                <p:cNvSpPr/>
                <p:nvPr/>
              </p:nvSpPr>
              <p:spPr bwMode="auto">
                <a:xfrm>
                  <a:off x="6788150" y="2924175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0" name="Freeform 143"/>
                <p:cNvSpPr/>
                <p:nvPr/>
              </p:nvSpPr>
              <p:spPr bwMode="auto">
                <a:xfrm>
                  <a:off x="6342063" y="46021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1" name="Rectangle 144"/>
                <p:cNvSpPr>
                  <a:spLocks noChangeArrowheads="1"/>
                </p:cNvSpPr>
                <p:nvPr/>
              </p:nvSpPr>
              <p:spPr bwMode="auto">
                <a:xfrm>
                  <a:off x="6518275" y="3373438"/>
                  <a:ext cx="1587" cy="158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2" name="Freeform 145"/>
                <p:cNvSpPr/>
                <p:nvPr/>
              </p:nvSpPr>
              <p:spPr bwMode="auto">
                <a:xfrm>
                  <a:off x="6505575" y="3398838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3" name="Freeform 146"/>
                <p:cNvSpPr/>
                <p:nvPr/>
              </p:nvSpPr>
              <p:spPr bwMode="auto">
                <a:xfrm>
                  <a:off x="6329363" y="4614863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4" name="Freeform 147"/>
                <p:cNvSpPr/>
                <p:nvPr/>
              </p:nvSpPr>
              <p:spPr bwMode="auto">
                <a:xfrm>
                  <a:off x="6405563" y="3765550"/>
                  <a:ext cx="3175" cy="4763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5" name="Freeform 148"/>
                <p:cNvSpPr/>
                <p:nvPr/>
              </p:nvSpPr>
              <p:spPr bwMode="auto">
                <a:xfrm>
                  <a:off x="7507288" y="197802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6" name="Freeform 149"/>
                <p:cNvSpPr/>
                <p:nvPr/>
              </p:nvSpPr>
              <p:spPr bwMode="auto">
                <a:xfrm>
                  <a:off x="7335838" y="21828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7" name="Freeform 150"/>
                <p:cNvSpPr/>
                <p:nvPr/>
              </p:nvSpPr>
              <p:spPr bwMode="auto">
                <a:xfrm>
                  <a:off x="7339013" y="2171700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cubicBezTo>
                        <a:pt x="2" y="1"/>
                        <a:pt x="0" y="3"/>
                        <a:pt x="0" y="4"/>
                      </a:cubicBezTo>
                      <a:cubicBezTo>
                        <a:pt x="1" y="3"/>
                        <a:pt x="2" y="2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8" name="Freeform 151"/>
                <p:cNvSpPr/>
                <p:nvPr/>
              </p:nvSpPr>
              <p:spPr bwMode="auto">
                <a:xfrm>
                  <a:off x="7316788" y="22002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49" name="Freeform 152"/>
                <p:cNvSpPr/>
                <p:nvPr/>
              </p:nvSpPr>
              <p:spPr bwMode="auto">
                <a:xfrm>
                  <a:off x="7526338" y="202882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0" name="Freeform 153"/>
                <p:cNvSpPr/>
                <p:nvPr/>
              </p:nvSpPr>
              <p:spPr bwMode="auto">
                <a:xfrm>
                  <a:off x="7481888" y="20637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1" name="Freeform 154"/>
                <p:cNvSpPr/>
                <p:nvPr/>
              </p:nvSpPr>
              <p:spPr bwMode="auto">
                <a:xfrm>
                  <a:off x="7221538" y="23018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2" name="Freeform 156"/>
                <p:cNvSpPr/>
                <p:nvPr/>
              </p:nvSpPr>
              <p:spPr bwMode="auto">
                <a:xfrm>
                  <a:off x="7526338" y="2025650"/>
                  <a:ext cx="7937" cy="793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0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3" name="Freeform 157"/>
                <p:cNvSpPr/>
                <p:nvPr/>
              </p:nvSpPr>
              <p:spPr bwMode="auto">
                <a:xfrm>
                  <a:off x="7278688" y="22399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4" name="Freeform 158"/>
                <p:cNvSpPr/>
                <p:nvPr/>
              </p:nvSpPr>
              <p:spPr bwMode="auto">
                <a:xfrm>
                  <a:off x="7221538" y="2297113"/>
                  <a:ext cx="7937" cy="4763"/>
                </a:xfrm>
                <a:custGeom>
                  <a:avLst/>
                  <a:gdLst/>
                  <a:ahLst/>
                  <a:cxnLst>
                    <a:cxn ang="0">
                      <a:pos x="2" y="2"/>
                    </a:cxn>
                    <a:cxn ang="0">
                      <a:pos x="0" y="2"/>
                    </a:cxn>
                    <a:cxn ang="0">
                      <a:pos x="2" y="2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0"/>
                        <a:pt x="1" y="1"/>
                        <a:pt x="0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5" name="Freeform 159"/>
                <p:cNvSpPr/>
                <p:nvPr/>
              </p:nvSpPr>
              <p:spPr bwMode="auto">
                <a:xfrm>
                  <a:off x="7685088" y="19161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6" name="Freeform 160"/>
                <p:cNvSpPr/>
                <p:nvPr/>
              </p:nvSpPr>
              <p:spPr bwMode="auto">
                <a:xfrm>
                  <a:off x="8167688" y="17176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7" name="Freeform 161"/>
                <p:cNvSpPr/>
                <p:nvPr/>
              </p:nvSpPr>
              <p:spPr bwMode="auto">
                <a:xfrm>
                  <a:off x="8132763" y="1720850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8" name="Freeform 162"/>
                <p:cNvSpPr/>
                <p:nvPr/>
              </p:nvSpPr>
              <p:spPr bwMode="auto">
                <a:xfrm>
                  <a:off x="7577138" y="1984375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1" y="1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9" name="Freeform 163"/>
                <p:cNvSpPr/>
                <p:nvPr/>
              </p:nvSpPr>
              <p:spPr bwMode="auto">
                <a:xfrm>
                  <a:off x="8120063" y="1725613"/>
                  <a:ext cx="7937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0" name="Freeform 164"/>
                <p:cNvSpPr/>
                <p:nvPr/>
              </p:nvSpPr>
              <p:spPr bwMode="auto">
                <a:xfrm>
                  <a:off x="8167688" y="1716088"/>
                  <a:ext cx="9525" cy="158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4" y="0"/>
                      </a:moveTo>
                      <a:cubicBezTo>
                        <a:pt x="3" y="1"/>
                        <a:pt x="1" y="1"/>
                        <a:pt x="0" y="1"/>
                      </a:cubicBezTo>
                      <a:cubicBezTo>
                        <a:pt x="2" y="1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1" name="Freeform 165"/>
                <p:cNvSpPr/>
                <p:nvPr/>
              </p:nvSpPr>
              <p:spPr bwMode="auto">
                <a:xfrm>
                  <a:off x="7850188" y="1822450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2" name="Freeform 166"/>
                <p:cNvSpPr/>
                <p:nvPr/>
              </p:nvSpPr>
              <p:spPr bwMode="auto">
                <a:xfrm>
                  <a:off x="8094663" y="17383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3" name="Freeform 167"/>
                <p:cNvSpPr/>
                <p:nvPr/>
              </p:nvSpPr>
              <p:spPr bwMode="auto">
                <a:xfrm>
                  <a:off x="8204200" y="1711325"/>
                  <a:ext cx="4762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4" name="Freeform 168"/>
                <p:cNvSpPr/>
                <p:nvPr/>
              </p:nvSpPr>
              <p:spPr bwMode="auto">
                <a:xfrm>
                  <a:off x="7956550" y="1779588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5" name="Group 485"/>
              <p:cNvGrpSpPr/>
              <p:nvPr/>
            </p:nvGrpSpPr>
            <p:grpSpPr>
              <a:xfrm rot="15155533" flipH="1">
                <a:off x="1264410" y="1845476"/>
                <a:ext cx="2259435" cy="2728193"/>
                <a:chOff x="6224407" y="1520027"/>
                <a:chExt cx="2294118" cy="3101186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186" name="Freeform 129"/>
                <p:cNvSpPr/>
                <p:nvPr/>
              </p:nvSpPr>
              <p:spPr bwMode="auto">
                <a:xfrm>
                  <a:off x="8027988" y="17208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7" name="Freeform 130"/>
                <p:cNvSpPr/>
                <p:nvPr/>
              </p:nvSpPr>
              <p:spPr bwMode="auto">
                <a:xfrm>
                  <a:off x="7724775" y="1841500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8" name="Freeform 131"/>
                <p:cNvSpPr/>
                <p:nvPr/>
              </p:nvSpPr>
              <p:spPr bwMode="auto">
                <a:xfrm>
                  <a:off x="8218488" y="1671638"/>
                  <a:ext cx="12700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5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89" name="Freeform 132"/>
                <p:cNvSpPr/>
                <p:nvPr/>
              </p:nvSpPr>
              <p:spPr bwMode="auto">
                <a:xfrm>
                  <a:off x="7169150" y="226377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0" name="Freeform 133"/>
                <p:cNvSpPr/>
                <p:nvPr/>
              </p:nvSpPr>
              <p:spPr bwMode="auto">
                <a:xfrm>
                  <a:off x="7480300" y="1995488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1" name="Freeform 134"/>
                <p:cNvSpPr/>
                <p:nvPr/>
              </p:nvSpPr>
              <p:spPr bwMode="auto">
                <a:xfrm>
                  <a:off x="8318500" y="1681163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Freeform 135"/>
                <p:cNvSpPr/>
                <p:nvPr/>
              </p:nvSpPr>
              <p:spPr bwMode="auto">
                <a:xfrm>
                  <a:off x="8516938" y="16557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Freeform 136"/>
                <p:cNvSpPr/>
                <p:nvPr/>
              </p:nvSpPr>
              <p:spPr bwMode="auto">
                <a:xfrm>
                  <a:off x="8434388" y="1654175"/>
                  <a:ext cx="7937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3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Freeform 137"/>
                <p:cNvSpPr/>
                <p:nvPr/>
              </p:nvSpPr>
              <p:spPr bwMode="auto">
                <a:xfrm>
                  <a:off x="8432800" y="16541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5" name="Freeform 138"/>
                <p:cNvSpPr/>
                <p:nvPr/>
              </p:nvSpPr>
              <p:spPr bwMode="auto">
                <a:xfrm>
                  <a:off x="6326188" y="4597400"/>
                  <a:ext cx="3175" cy="174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7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6" name="Freeform 139"/>
                <p:cNvSpPr/>
                <p:nvPr/>
              </p:nvSpPr>
              <p:spPr bwMode="auto">
                <a:xfrm>
                  <a:off x="6789738" y="27733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0"/>
                    </a:cxn>
                    <a:cxn ang="0">
                      <a:pos x="1" y="1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Freeform 140"/>
                <p:cNvSpPr/>
                <p:nvPr/>
              </p:nvSpPr>
              <p:spPr bwMode="auto">
                <a:xfrm>
                  <a:off x="6342063" y="4603750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Freeform 141"/>
                <p:cNvSpPr/>
                <p:nvPr/>
              </p:nvSpPr>
              <p:spPr bwMode="auto">
                <a:xfrm>
                  <a:off x="8207375" y="1704975"/>
                  <a:ext cx="17462" cy="635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2">
                      <a:moveTo>
                        <a:pt x="7" y="0"/>
                      </a:moveTo>
                      <a:cubicBezTo>
                        <a:pt x="5" y="1"/>
                        <a:pt x="0" y="1"/>
                        <a:pt x="0" y="2"/>
                      </a:cubicBezTo>
                      <a:cubicBezTo>
                        <a:pt x="3" y="1"/>
                        <a:pt x="6" y="1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Freeform 142"/>
                <p:cNvSpPr/>
                <p:nvPr/>
              </p:nvSpPr>
              <p:spPr bwMode="auto">
                <a:xfrm>
                  <a:off x="6788150" y="2924175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Freeform 143"/>
                <p:cNvSpPr/>
                <p:nvPr/>
              </p:nvSpPr>
              <p:spPr bwMode="auto">
                <a:xfrm>
                  <a:off x="6342063" y="46021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1" name="Rectangle 144"/>
                <p:cNvSpPr>
                  <a:spLocks noChangeArrowheads="1"/>
                </p:cNvSpPr>
                <p:nvPr/>
              </p:nvSpPr>
              <p:spPr bwMode="auto">
                <a:xfrm>
                  <a:off x="6518275" y="3373438"/>
                  <a:ext cx="1587" cy="158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Freeform 145"/>
                <p:cNvSpPr/>
                <p:nvPr/>
              </p:nvSpPr>
              <p:spPr bwMode="auto">
                <a:xfrm>
                  <a:off x="6505575" y="3398838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Freeform 146"/>
                <p:cNvSpPr/>
                <p:nvPr/>
              </p:nvSpPr>
              <p:spPr bwMode="auto">
                <a:xfrm>
                  <a:off x="6329363" y="4614863"/>
                  <a:ext cx="1587" cy="6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Freeform 147"/>
                <p:cNvSpPr/>
                <p:nvPr/>
              </p:nvSpPr>
              <p:spPr bwMode="auto">
                <a:xfrm>
                  <a:off x="6405563" y="3765550"/>
                  <a:ext cx="3175" cy="4763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0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Freeform 148"/>
                <p:cNvSpPr/>
                <p:nvPr/>
              </p:nvSpPr>
              <p:spPr bwMode="auto">
                <a:xfrm>
                  <a:off x="7507288" y="1978025"/>
                  <a:ext cx="3175" cy="3175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6" name="Freeform 149"/>
                <p:cNvSpPr/>
                <p:nvPr/>
              </p:nvSpPr>
              <p:spPr bwMode="auto">
                <a:xfrm>
                  <a:off x="7335838" y="21828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Freeform 150"/>
                <p:cNvSpPr/>
                <p:nvPr/>
              </p:nvSpPr>
              <p:spPr bwMode="auto">
                <a:xfrm>
                  <a:off x="7339013" y="2171700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4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cubicBezTo>
                        <a:pt x="2" y="1"/>
                        <a:pt x="0" y="3"/>
                        <a:pt x="0" y="4"/>
                      </a:cubicBezTo>
                      <a:cubicBezTo>
                        <a:pt x="1" y="3"/>
                        <a:pt x="2" y="2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8" name="Freeform 151"/>
                <p:cNvSpPr/>
                <p:nvPr/>
              </p:nvSpPr>
              <p:spPr bwMode="auto">
                <a:xfrm>
                  <a:off x="7316788" y="22002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9" name="Freeform 152"/>
                <p:cNvSpPr/>
                <p:nvPr/>
              </p:nvSpPr>
              <p:spPr bwMode="auto">
                <a:xfrm>
                  <a:off x="7526338" y="202882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0" name="Freeform 153"/>
                <p:cNvSpPr/>
                <p:nvPr/>
              </p:nvSpPr>
              <p:spPr bwMode="auto">
                <a:xfrm>
                  <a:off x="7481888" y="2063750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1" name="Freeform 154"/>
                <p:cNvSpPr/>
                <p:nvPr/>
              </p:nvSpPr>
              <p:spPr bwMode="auto">
                <a:xfrm>
                  <a:off x="7221538" y="23018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2" name="Freeform 155"/>
                <p:cNvSpPr/>
                <p:nvPr/>
              </p:nvSpPr>
              <p:spPr bwMode="auto">
                <a:xfrm>
                  <a:off x="6224407" y="1520027"/>
                  <a:ext cx="2265362" cy="2987675"/>
                </a:xfrm>
                <a:custGeom>
                  <a:avLst/>
                  <a:gdLst/>
                  <a:ahLst/>
                  <a:cxnLst>
                    <a:cxn ang="0">
                      <a:pos x="295" y="351"/>
                    </a:cxn>
                    <a:cxn ang="0">
                      <a:pos x="339" y="296"/>
                    </a:cxn>
                    <a:cxn ang="0">
                      <a:pos x="362" y="265"/>
                    </a:cxn>
                    <a:cxn ang="0">
                      <a:pos x="377" y="249"/>
                    </a:cxn>
                    <a:cxn ang="0">
                      <a:pos x="403" y="224"/>
                    </a:cxn>
                    <a:cxn ang="0">
                      <a:pos x="411" y="216"/>
                    </a:cxn>
                    <a:cxn ang="0">
                      <a:pos x="427" y="202"/>
                    </a:cxn>
                    <a:cxn ang="0">
                      <a:pos x="458" y="180"/>
                    </a:cxn>
                    <a:cxn ang="0">
                      <a:pos x="477" y="162"/>
                    </a:cxn>
                    <a:cxn ang="0">
                      <a:pos x="512" y="134"/>
                    </a:cxn>
                    <a:cxn ang="0">
                      <a:pos x="530" y="124"/>
                    </a:cxn>
                    <a:cxn ang="0">
                      <a:pos x="558" y="106"/>
                    </a:cxn>
                    <a:cxn ang="0">
                      <a:pos x="583" y="94"/>
                    </a:cxn>
                    <a:cxn ang="0">
                      <a:pos x="620" y="71"/>
                    </a:cxn>
                    <a:cxn ang="0">
                      <a:pos x="662" y="54"/>
                    </a:cxn>
                    <a:cxn ang="0">
                      <a:pos x="704" y="40"/>
                    </a:cxn>
                    <a:cxn ang="0">
                      <a:pos x="735" y="30"/>
                    </a:cxn>
                    <a:cxn ang="0">
                      <a:pos x="758" y="25"/>
                    </a:cxn>
                    <a:cxn ang="0">
                      <a:pos x="759" y="26"/>
                    </a:cxn>
                    <a:cxn ang="0">
                      <a:pos x="785" y="19"/>
                    </a:cxn>
                    <a:cxn ang="0">
                      <a:pos x="800" y="15"/>
                    </a:cxn>
                    <a:cxn ang="0">
                      <a:pos x="820" y="12"/>
                    </a:cxn>
                    <a:cxn ang="0">
                      <a:pos x="870" y="10"/>
                    </a:cxn>
                    <a:cxn ang="0">
                      <a:pos x="906" y="8"/>
                    </a:cxn>
                    <a:cxn ang="0">
                      <a:pos x="880" y="2"/>
                    </a:cxn>
                    <a:cxn ang="0">
                      <a:pos x="860" y="3"/>
                    </a:cxn>
                    <a:cxn ang="0">
                      <a:pos x="836" y="3"/>
                    </a:cxn>
                    <a:cxn ang="0">
                      <a:pos x="793" y="6"/>
                    </a:cxn>
                    <a:cxn ang="0">
                      <a:pos x="772" y="11"/>
                    </a:cxn>
                    <a:cxn ang="0">
                      <a:pos x="753" y="14"/>
                    </a:cxn>
                    <a:cxn ang="0">
                      <a:pos x="685" y="33"/>
                    </a:cxn>
                    <a:cxn ang="0">
                      <a:pos x="652" y="43"/>
                    </a:cxn>
                    <a:cxn ang="0">
                      <a:pos x="635" y="50"/>
                    </a:cxn>
                    <a:cxn ang="0">
                      <a:pos x="605" y="64"/>
                    </a:cxn>
                    <a:cxn ang="0">
                      <a:pos x="569" y="81"/>
                    </a:cxn>
                    <a:cxn ang="0">
                      <a:pos x="547" y="90"/>
                    </a:cxn>
                    <a:cxn ang="0">
                      <a:pos x="500" y="120"/>
                    </a:cxn>
                    <a:cxn ang="0">
                      <a:pos x="454" y="152"/>
                    </a:cxn>
                    <a:cxn ang="0">
                      <a:pos x="418" y="183"/>
                    </a:cxn>
                    <a:cxn ang="0">
                      <a:pos x="399" y="199"/>
                    </a:cxn>
                    <a:cxn ang="0">
                      <a:pos x="372" y="223"/>
                    </a:cxn>
                    <a:cxn ang="0">
                      <a:pos x="333" y="260"/>
                    </a:cxn>
                    <a:cxn ang="0">
                      <a:pos x="303" y="297"/>
                    </a:cxn>
                    <a:cxn ang="0">
                      <a:pos x="252" y="360"/>
                    </a:cxn>
                    <a:cxn ang="0">
                      <a:pos x="200" y="442"/>
                    </a:cxn>
                    <a:cxn ang="0">
                      <a:pos x="184" y="468"/>
                    </a:cxn>
                    <a:cxn ang="0">
                      <a:pos x="168" y="498"/>
                    </a:cxn>
                    <a:cxn ang="0">
                      <a:pos x="143" y="549"/>
                    </a:cxn>
                    <a:cxn ang="0">
                      <a:pos x="99" y="648"/>
                    </a:cxn>
                    <a:cxn ang="0">
                      <a:pos x="68" y="741"/>
                    </a:cxn>
                    <a:cxn ang="0">
                      <a:pos x="38" y="844"/>
                    </a:cxn>
                    <a:cxn ang="0">
                      <a:pos x="0" y="1116"/>
                    </a:cxn>
                    <a:cxn ang="0">
                      <a:pos x="9" y="1197"/>
                    </a:cxn>
                    <a:cxn ang="0">
                      <a:pos x="11" y="1180"/>
                    </a:cxn>
                    <a:cxn ang="0">
                      <a:pos x="15" y="1154"/>
                    </a:cxn>
                    <a:cxn ang="0">
                      <a:pos x="18" y="1114"/>
                    </a:cxn>
                    <a:cxn ang="0">
                      <a:pos x="40" y="988"/>
                    </a:cxn>
                    <a:cxn ang="0">
                      <a:pos x="89" y="767"/>
                    </a:cxn>
                    <a:cxn ang="0">
                      <a:pos x="117" y="681"/>
                    </a:cxn>
                    <a:cxn ang="0">
                      <a:pos x="157" y="582"/>
                    </a:cxn>
                    <a:cxn ang="0">
                      <a:pos x="164" y="564"/>
                    </a:cxn>
                    <a:cxn ang="0">
                      <a:pos x="193" y="510"/>
                    </a:cxn>
                    <a:cxn ang="0">
                      <a:pos x="216" y="471"/>
                    </a:cxn>
                  </a:cxnLst>
                  <a:rect l="0" t="0" r="r" b="b"/>
                  <a:pathLst>
                    <a:path w="913" h="1204">
                      <a:moveTo>
                        <a:pt x="243" y="429"/>
                      </a:moveTo>
                      <a:cubicBezTo>
                        <a:pt x="254" y="411"/>
                        <a:pt x="268" y="388"/>
                        <a:pt x="280" y="372"/>
                      </a:cubicBezTo>
                      <a:cubicBezTo>
                        <a:pt x="282" y="368"/>
                        <a:pt x="286" y="362"/>
                        <a:pt x="289" y="357"/>
                      </a:cubicBezTo>
                      <a:cubicBezTo>
                        <a:pt x="291" y="358"/>
                        <a:pt x="291" y="358"/>
                        <a:pt x="291" y="358"/>
                      </a:cubicBezTo>
                      <a:cubicBezTo>
                        <a:pt x="294" y="353"/>
                        <a:pt x="294" y="353"/>
                        <a:pt x="294" y="353"/>
                      </a:cubicBezTo>
                      <a:cubicBezTo>
                        <a:pt x="296" y="351"/>
                        <a:pt x="292" y="356"/>
                        <a:pt x="295" y="354"/>
                      </a:cubicBezTo>
                      <a:cubicBezTo>
                        <a:pt x="295" y="351"/>
                        <a:pt x="295" y="351"/>
                        <a:pt x="295" y="351"/>
                      </a:cubicBezTo>
                      <a:cubicBezTo>
                        <a:pt x="296" y="351"/>
                        <a:pt x="304" y="341"/>
                        <a:pt x="299" y="349"/>
                      </a:cubicBezTo>
                      <a:cubicBezTo>
                        <a:pt x="304" y="343"/>
                        <a:pt x="308" y="338"/>
                        <a:pt x="313" y="332"/>
                      </a:cubicBezTo>
                      <a:cubicBezTo>
                        <a:pt x="316" y="329"/>
                        <a:pt x="313" y="329"/>
                        <a:pt x="317" y="325"/>
                      </a:cubicBezTo>
                      <a:cubicBezTo>
                        <a:pt x="318" y="325"/>
                        <a:pt x="316" y="327"/>
                        <a:pt x="317" y="327"/>
                      </a:cubicBezTo>
                      <a:cubicBezTo>
                        <a:pt x="328" y="316"/>
                        <a:pt x="325" y="311"/>
                        <a:pt x="335" y="300"/>
                      </a:cubicBezTo>
                      <a:cubicBezTo>
                        <a:pt x="334" y="301"/>
                        <a:pt x="334" y="301"/>
                        <a:pt x="334" y="301"/>
                      </a:cubicBezTo>
                      <a:cubicBezTo>
                        <a:pt x="336" y="299"/>
                        <a:pt x="339" y="296"/>
                        <a:pt x="339" y="296"/>
                      </a:cubicBezTo>
                      <a:cubicBezTo>
                        <a:pt x="336" y="296"/>
                        <a:pt x="338" y="298"/>
                        <a:pt x="334" y="301"/>
                      </a:cubicBezTo>
                      <a:cubicBezTo>
                        <a:pt x="333" y="299"/>
                        <a:pt x="337" y="296"/>
                        <a:pt x="336" y="295"/>
                      </a:cubicBezTo>
                      <a:cubicBezTo>
                        <a:pt x="338" y="293"/>
                        <a:pt x="339" y="291"/>
                        <a:pt x="341" y="289"/>
                      </a:cubicBezTo>
                      <a:cubicBezTo>
                        <a:pt x="345" y="286"/>
                        <a:pt x="349" y="280"/>
                        <a:pt x="353" y="278"/>
                      </a:cubicBezTo>
                      <a:cubicBezTo>
                        <a:pt x="354" y="276"/>
                        <a:pt x="355" y="273"/>
                        <a:pt x="358" y="269"/>
                      </a:cubicBezTo>
                      <a:cubicBezTo>
                        <a:pt x="362" y="267"/>
                        <a:pt x="359" y="270"/>
                        <a:pt x="363" y="267"/>
                      </a:cubicBezTo>
                      <a:cubicBezTo>
                        <a:pt x="362" y="265"/>
                        <a:pt x="362" y="265"/>
                        <a:pt x="362" y="265"/>
                      </a:cubicBezTo>
                      <a:cubicBezTo>
                        <a:pt x="365" y="262"/>
                        <a:pt x="365" y="263"/>
                        <a:pt x="365" y="264"/>
                      </a:cubicBezTo>
                      <a:cubicBezTo>
                        <a:pt x="369" y="260"/>
                        <a:pt x="367" y="260"/>
                        <a:pt x="371" y="256"/>
                      </a:cubicBezTo>
                      <a:cubicBezTo>
                        <a:pt x="370" y="259"/>
                        <a:pt x="370" y="259"/>
                        <a:pt x="370" y="259"/>
                      </a:cubicBezTo>
                      <a:cubicBezTo>
                        <a:pt x="373" y="256"/>
                        <a:pt x="374" y="255"/>
                        <a:pt x="378" y="251"/>
                      </a:cubicBezTo>
                      <a:cubicBezTo>
                        <a:pt x="378" y="251"/>
                        <a:pt x="377" y="253"/>
                        <a:pt x="375" y="254"/>
                      </a:cubicBezTo>
                      <a:cubicBezTo>
                        <a:pt x="379" y="253"/>
                        <a:pt x="379" y="250"/>
                        <a:pt x="380" y="248"/>
                      </a:cubicBezTo>
                      <a:cubicBezTo>
                        <a:pt x="379" y="249"/>
                        <a:pt x="376" y="251"/>
                        <a:pt x="377" y="249"/>
                      </a:cubicBezTo>
                      <a:cubicBezTo>
                        <a:pt x="379" y="247"/>
                        <a:pt x="381" y="244"/>
                        <a:pt x="383" y="243"/>
                      </a:cubicBezTo>
                      <a:cubicBezTo>
                        <a:pt x="381" y="246"/>
                        <a:pt x="381" y="246"/>
                        <a:pt x="381" y="246"/>
                      </a:cubicBezTo>
                      <a:cubicBezTo>
                        <a:pt x="385" y="241"/>
                        <a:pt x="383" y="243"/>
                        <a:pt x="388" y="238"/>
                      </a:cubicBezTo>
                      <a:cubicBezTo>
                        <a:pt x="388" y="239"/>
                        <a:pt x="388" y="239"/>
                        <a:pt x="388" y="239"/>
                      </a:cubicBezTo>
                      <a:cubicBezTo>
                        <a:pt x="390" y="235"/>
                        <a:pt x="395" y="232"/>
                        <a:pt x="400" y="227"/>
                      </a:cubicBezTo>
                      <a:cubicBezTo>
                        <a:pt x="399" y="228"/>
                        <a:pt x="399" y="228"/>
                        <a:pt x="399" y="228"/>
                      </a:cubicBezTo>
                      <a:cubicBezTo>
                        <a:pt x="401" y="226"/>
                        <a:pt x="402" y="225"/>
                        <a:pt x="403" y="224"/>
                      </a:cubicBezTo>
                      <a:cubicBezTo>
                        <a:pt x="399" y="226"/>
                        <a:pt x="400" y="225"/>
                        <a:pt x="399" y="224"/>
                      </a:cubicBezTo>
                      <a:cubicBezTo>
                        <a:pt x="404" y="222"/>
                        <a:pt x="403" y="218"/>
                        <a:pt x="410" y="213"/>
                      </a:cubicBezTo>
                      <a:cubicBezTo>
                        <a:pt x="410" y="214"/>
                        <a:pt x="409" y="216"/>
                        <a:pt x="407" y="217"/>
                      </a:cubicBezTo>
                      <a:cubicBezTo>
                        <a:pt x="406" y="220"/>
                        <a:pt x="407" y="221"/>
                        <a:pt x="404" y="225"/>
                      </a:cubicBezTo>
                      <a:cubicBezTo>
                        <a:pt x="406" y="223"/>
                        <a:pt x="408" y="220"/>
                        <a:pt x="408" y="221"/>
                      </a:cubicBezTo>
                      <a:cubicBezTo>
                        <a:pt x="408" y="219"/>
                        <a:pt x="408" y="219"/>
                        <a:pt x="408" y="219"/>
                      </a:cubicBezTo>
                      <a:cubicBezTo>
                        <a:pt x="409" y="218"/>
                        <a:pt x="410" y="217"/>
                        <a:pt x="411" y="216"/>
                      </a:cubicBezTo>
                      <a:cubicBezTo>
                        <a:pt x="411" y="215"/>
                        <a:pt x="408" y="217"/>
                        <a:pt x="410" y="214"/>
                      </a:cubicBezTo>
                      <a:cubicBezTo>
                        <a:pt x="414" y="210"/>
                        <a:pt x="413" y="213"/>
                        <a:pt x="413" y="212"/>
                      </a:cubicBezTo>
                      <a:cubicBezTo>
                        <a:pt x="418" y="208"/>
                        <a:pt x="414" y="209"/>
                        <a:pt x="419" y="205"/>
                      </a:cubicBezTo>
                      <a:cubicBezTo>
                        <a:pt x="419" y="206"/>
                        <a:pt x="418" y="207"/>
                        <a:pt x="418" y="207"/>
                      </a:cubicBezTo>
                      <a:cubicBezTo>
                        <a:pt x="422" y="205"/>
                        <a:pt x="426" y="200"/>
                        <a:pt x="428" y="200"/>
                      </a:cubicBezTo>
                      <a:cubicBezTo>
                        <a:pt x="428" y="201"/>
                        <a:pt x="428" y="201"/>
                        <a:pt x="427" y="202"/>
                      </a:cubicBezTo>
                      <a:cubicBezTo>
                        <a:pt x="427" y="202"/>
                        <a:pt x="427" y="202"/>
                        <a:pt x="427" y="202"/>
                      </a:cubicBezTo>
                      <a:cubicBezTo>
                        <a:pt x="424" y="207"/>
                        <a:pt x="430" y="199"/>
                        <a:pt x="430" y="201"/>
                      </a:cubicBezTo>
                      <a:cubicBezTo>
                        <a:pt x="429" y="201"/>
                        <a:pt x="434" y="197"/>
                        <a:pt x="436" y="195"/>
                      </a:cubicBezTo>
                      <a:cubicBezTo>
                        <a:pt x="435" y="195"/>
                        <a:pt x="435" y="195"/>
                        <a:pt x="435" y="195"/>
                      </a:cubicBezTo>
                      <a:cubicBezTo>
                        <a:pt x="440" y="186"/>
                        <a:pt x="436" y="197"/>
                        <a:pt x="443" y="190"/>
                      </a:cubicBezTo>
                      <a:cubicBezTo>
                        <a:pt x="447" y="186"/>
                        <a:pt x="441" y="192"/>
                        <a:pt x="443" y="189"/>
                      </a:cubicBezTo>
                      <a:cubicBezTo>
                        <a:pt x="446" y="186"/>
                        <a:pt x="448" y="186"/>
                        <a:pt x="452" y="182"/>
                      </a:cubicBezTo>
                      <a:cubicBezTo>
                        <a:pt x="454" y="181"/>
                        <a:pt x="457" y="180"/>
                        <a:pt x="458" y="180"/>
                      </a:cubicBezTo>
                      <a:cubicBezTo>
                        <a:pt x="461" y="178"/>
                        <a:pt x="467" y="174"/>
                        <a:pt x="468" y="172"/>
                      </a:cubicBezTo>
                      <a:cubicBezTo>
                        <a:pt x="462" y="175"/>
                        <a:pt x="464" y="177"/>
                        <a:pt x="457" y="180"/>
                      </a:cubicBezTo>
                      <a:cubicBezTo>
                        <a:pt x="458" y="178"/>
                        <a:pt x="458" y="178"/>
                        <a:pt x="458" y="178"/>
                      </a:cubicBezTo>
                      <a:cubicBezTo>
                        <a:pt x="462" y="174"/>
                        <a:pt x="467" y="170"/>
                        <a:pt x="470" y="168"/>
                      </a:cubicBezTo>
                      <a:cubicBezTo>
                        <a:pt x="469" y="168"/>
                        <a:pt x="469" y="168"/>
                        <a:pt x="469" y="168"/>
                      </a:cubicBezTo>
                      <a:cubicBezTo>
                        <a:pt x="474" y="163"/>
                        <a:pt x="475" y="161"/>
                        <a:pt x="481" y="157"/>
                      </a:cubicBezTo>
                      <a:cubicBezTo>
                        <a:pt x="482" y="157"/>
                        <a:pt x="479" y="160"/>
                        <a:pt x="477" y="162"/>
                      </a:cubicBezTo>
                      <a:cubicBezTo>
                        <a:pt x="481" y="160"/>
                        <a:pt x="480" y="159"/>
                        <a:pt x="486" y="155"/>
                      </a:cubicBezTo>
                      <a:cubicBezTo>
                        <a:pt x="487" y="156"/>
                        <a:pt x="482" y="158"/>
                        <a:pt x="482" y="159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4"/>
                        <a:pt x="488" y="154"/>
                        <a:pt x="488" y="154"/>
                      </a:cubicBezTo>
                      <a:cubicBezTo>
                        <a:pt x="488" y="152"/>
                        <a:pt x="493" y="151"/>
                        <a:pt x="497" y="148"/>
                      </a:cubicBezTo>
                      <a:cubicBezTo>
                        <a:pt x="506" y="141"/>
                        <a:pt x="506" y="139"/>
                        <a:pt x="510" y="134"/>
                      </a:cubicBezTo>
                      <a:cubicBezTo>
                        <a:pt x="512" y="133"/>
                        <a:pt x="513" y="134"/>
                        <a:pt x="512" y="134"/>
                      </a:cubicBezTo>
                      <a:cubicBezTo>
                        <a:pt x="510" y="135"/>
                        <a:pt x="510" y="135"/>
                        <a:pt x="510" y="136"/>
                      </a:cubicBezTo>
                      <a:cubicBezTo>
                        <a:pt x="513" y="134"/>
                        <a:pt x="518" y="133"/>
                        <a:pt x="516" y="135"/>
                      </a:cubicBezTo>
                      <a:cubicBezTo>
                        <a:pt x="521" y="131"/>
                        <a:pt x="514" y="135"/>
                        <a:pt x="517" y="133"/>
                      </a:cubicBezTo>
                      <a:cubicBezTo>
                        <a:pt x="524" y="128"/>
                        <a:pt x="524" y="128"/>
                        <a:pt x="524" y="128"/>
                      </a:cubicBezTo>
                      <a:cubicBezTo>
                        <a:pt x="522" y="128"/>
                        <a:pt x="520" y="130"/>
                        <a:pt x="523" y="127"/>
                      </a:cubicBezTo>
                      <a:cubicBezTo>
                        <a:pt x="526" y="125"/>
                        <a:pt x="527" y="124"/>
                        <a:pt x="531" y="121"/>
                      </a:cubicBezTo>
                      <a:cubicBezTo>
                        <a:pt x="531" y="122"/>
                        <a:pt x="533" y="122"/>
                        <a:pt x="530" y="124"/>
                      </a:cubicBezTo>
                      <a:cubicBezTo>
                        <a:pt x="533" y="123"/>
                        <a:pt x="536" y="121"/>
                        <a:pt x="536" y="119"/>
                      </a:cubicBezTo>
                      <a:cubicBezTo>
                        <a:pt x="531" y="121"/>
                        <a:pt x="543" y="114"/>
                        <a:pt x="539" y="115"/>
                      </a:cubicBezTo>
                      <a:cubicBezTo>
                        <a:pt x="544" y="113"/>
                        <a:pt x="544" y="113"/>
                        <a:pt x="544" y="113"/>
                      </a:cubicBezTo>
                      <a:cubicBezTo>
                        <a:pt x="543" y="114"/>
                        <a:pt x="543" y="114"/>
                        <a:pt x="541" y="115"/>
                      </a:cubicBezTo>
                      <a:cubicBezTo>
                        <a:pt x="543" y="115"/>
                        <a:pt x="545" y="112"/>
                        <a:pt x="546" y="111"/>
                      </a:cubicBezTo>
                      <a:cubicBezTo>
                        <a:pt x="548" y="111"/>
                        <a:pt x="552" y="108"/>
                        <a:pt x="553" y="109"/>
                      </a:cubicBezTo>
                      <a:cubicBezTo>
                        <a:pt x="554" y="108"/>
                        <a:pt x="557" y="106"/>
                        <a:pt x="558" y="106"/>
                      </a:cubicBezTo>
                      <a:cubicBezTo>
                        <a:pt x="560" y="105"/>
                        <a:pt x="558" y="105"/>
                        <a:pt x="559" y="104"/>
                      </a:cubicBezTo>
                      <a:cubicBezTo>
                        <a:pt x="566" y="100"/>
                        <a:pt x="566" y="100"/>
                        <a:pt x="566" y="100"/>
                      </a:cubicBezTo>
                      <a:cubicBezTo>
                        <a:pt x="567" y="101"/>
                        <a:pt x="568" y="102"/>
                        <a:pt x="567" y="103"/>
                      </a:cubicBezTo>
                      <a:cubicBezTo>
                        <a:pt x="570" y="101"/>
                        <a:pt x="567" y="101"/>
                        <a:pt x="571" y="98"/>
                      </a:cubicBezTo>
                      <a:cubicBezTo>
                        <a:pt x="570" y="101"/>
                        <a:pt x="577" y="96"/>
                        <a:pt x="575" y="100"/>
                      </a:cubicBezTo>
                      <a:cubicBezTo>
                        <a:pt x="577" y="99"/>
                        <a:pt x="584" y="96"/>
                        <a:pt x="588" y="93"/>
                      </a:cubicBezTo>
                      <a:cubicBezTo>
                        <a:pt x="589" y="91"/>
                        <a:pt x="583" y="95"/>
                        <a:pt x="583" y="94"/>
                      </a:cubicBezTo>
                      <a:cubicBezTo>
                        <a:pt x="593" y="88"/>
                        <a:pt x="592" y="85"/>
                        <a:pt x="601" y="81"/>
                      </a:cubicBezTo>
                      <a:cubicBezTo>
                        <a:pt x="598" y="82"/>
                        <a:pt x="598" y="82"/>
                        <a:pt x="598" y="82"/>
                      </a:cubicBezTo>
                      <a:cubicBezTo>
                        <a:pt x="603" y="79"/>
                        <a:pt x="602" y="80"/>
                        <a:pt x="605" y="77"/>
                      </a:cubicBezTo>
                      <a:cubicBezTo>
                        <a:pt x="604" y="79"/>
                        <a:pt x="612" y="78"/>
                        <a:pt x="620" y="74"/>
                      </a:cubicBezTo>
                      <a:cubicBezTo>
                        <a:pt x="620" y="73"/>
                        <a:pt x="615" y="75"/>
                        <a:pt x="616" y="73"/>
                      </a:cubicBezTo>
                      <a:cubicBezTo>
                        <a:pt x="621" y="70"/>
                        <a:pt x="621" y="70"/>
                        <a:pt x="621" y="70"/>
                      </a:cubicBezTo>
                      <a:cubicBezTo>
                        <a:pt x="622" y="70"/>
                        <a:pt x="621" y="71"/>
                        <a:pt x="620" y="71"/>
                      </a:cubicBezTo>
                      <a:cubicBezTo>
                        <a:pt x="625" y="69"/>
                        <a:pt x="630" y="69"/>
                        <a:pt x="631" y="67"/>
                      </a:cubicBezTo>
                      <a:cubicBezTo>
                        <a:pt x="637" y="67"/>
                        <a:pt x="637" y="67"/>
                        <a:pt x="637" y="67"/>
                      </a:cubicBezTo>
                      <a:cubicBezTo>
                        <a:pt x="634" y="67"/>
                        <a:pt x="634" y="67"/>
                        <a:pt x="634" y="67"/>
                      </a:cubicBezTo>
                      <a:cubicBezTo>
                        <a:pt x="635" y="66"/>
                        <a:pt x="640" y="63"/>
                        <a:pt x="641" y="62"/>
                      </a:cubicBezTo>
                      <a:cubicBezTo>
                        <a:pt x="646" y="59"/>
                        <a:pt x="649" y="59"/>
                        <a:pt x="652" y="59"/>
                      </a:cubicBezTo>
                      <a:cubicBezTo>
                        <a:pt x="651" y="58"/>
                        <a:pt x="648" y="58"/>
                        <a:pt x="652" y="56"/>
                      </a:cubicBezTo>
                      <a:cubicBezTo>
                        <a:pt x="653" y="58"/>
                        <a:pt x="662" y="53"/>
                        <a:pt x="662" y="54"/>
                      </a:cubicBezTo>
                      <a:cubicBezTo>
                        <a:pt x="664" y="54"/>
                        <a:pt x="668" y="53"/>
                        <a:pt x="667" y="52"/>
                      </a:cubicBezTo>
                      <a:cubicBezTo>
                        <a:pt x="668" y="54"/>
                        <a:pt x="668" y="54"/>
                        <a:pt x="668" y="54"/>
                      </a:cubicBezTo>
                      <a:cubicBezTo>
                        <a:pt x="667" y="52"/>
                        <a:pt x="674" y="49"/>
                        <a:pt x="679" y="47"/>
                      </a:cubicBezTo>
                      <a:cubicBezTo>
                        <a:pt x="679" y="50"/>
                        <a:pt x="684" y="45"/>
                        <a:pt x="688" y="46"/>
                      </a:cubicBezTo>
                      <a:cubicBezTo>
                        <a:pt x="688" y="44"/>
                        <a:pt x="696" y="43"/>
                        <a:pt x="697" y="41"/>
                      </a:cubicBezTo>
                      <a:cubicBezTo>
                        <a:pt x="701" y="39"/>
                        <a:pt x="701" y="41"/>
                        <a:pt x="702" y="41"/>
                      </a:cubicBezTo>
                      <a:cubicBezTo>
                        <a:pt x="704" y="40"/>
                        <a:pt x="704" y="40"/>
                        <a:pt x="704" y="40"/>
                      </a:cubicBezTo>
                      <a:cubicBezTo>
                        <a:pt x="706" y="40"/>
                        <a:pt x="713" y="38"/>
                        <a:pt x="718" y="37"/>
                      </a:cubicBezTo>
                      <a:cubicBezTo>
                        <a:pt x="722" y="35"/>
                        <a:pt x="722" y="35"/>
                        <a:pt x="722" y="35"/>
                      </a:cubicBezTo>
                      <a:cubicBezTo>
                        <a:pt x="723" y="35"/>
                        <a:pt x="723" y="35"/>
                        <a:pt x="723" y="35"/>
                      </a:cubicBezTo>
                      <a:cubicBezTo>
                        <a:pt x="724" y="34"/>
                        <a:pt x="727" y="33"/>
                        <a:pt x="725" y="33"/>
                      </a:cubicBezTo>
                      <a:cubicBezTo>
                        <a:pt x="727" y="33"/>
                        <a:pt x="727" y="33"/>
                        <a:pt x="727" y="33"/>
                      </a:cubicBezTo>
                      <a:cubicBezTo>
                        <a:pt x="727" y="31"/>
                        <a:pt x="730" y="31"/>
                        <a:pt x="735" y="29"/>
                      </a:cubicBezTo>
                      <a:cubicBezTo>
                        <a:pt x="736" y="29"/>
                        <a:pt x="736" y="30"/>
                        <a:pt x="735" y="30"/>
                      </a:cubicBezTo>
                      <a:cubicBezTo>
                        <a:pt x="737" y="30"/>
                        <a:pt x="736" y="31"/>
                        <a:pt x="738" y="31"/>
                      </a:cubicBezTo>
                      <a:cubicBezTo>
                        <a:pt x="736" y="31"/>
                        <a:pt x="745" y="26"/>
                        <a:pt x="739" y="27"/>
                      </a:cubicBezTo>
                      <a:cubicBezTo>
                        <a:pt x="738" y="26"/>
                        <a:pt x="741" y="25"/>
                        <a:pt x="744" y="24"/>
                      </a:cubicBezTo>
                      <a:cubicBezTo>
                        <a:pt x="745" y="26"/>
                        <a:pt x="745" y="26"/>
                        <a:pt x="745" y="26"/>
                      </a:cubicBezTo>
                      <a:cubicBezTo>
                        <a:pt x="748" y="23"/>
                        <a:pt x="748" y="23"/>
                        <a:pt x="748" y="23"/>
                      </a:cubicBezTo>
                      <a:cubicBezTo>
                        <a:pt x="751" y="22"/>
                        <a:pt x="753" y="23"/>
                        <a:pt x="756" y="22"/>
                      </a:cubicBezTo>
                      <a:cubicBezTo>
                        <a:pt x="753" y="23"/>
                        <a:pt x="750" y="27"/>
                        <a:pt x="758" y="25"/>
                      </a:cubicBezTo>
                      <a:cubicBezTo>
                        <a:pt x="754" y="26"/>
                        <a:pt x="752" y="28"/>
                        <a:pt x="750" y="28"/>
                      </a:cubicBezTo>
                      <a:cubicBezTo>
                        <a:pt x="752" y="28"/>
                        <a:pt x="752" y="28"/>
                        <a:pt x="750" y="29"/>
                      </a:cubicBezTo>
                      <a:cubicBezTo>
                        <a:pt x="756" y="27"/>
                        <a:pt x="752" y="28"/>
                        <a:pt x="758" y="26"/>
                      </a:cubicBezTo>
                      <a:cubicBezTo>
                        <a:pt x="758" y="28"/>
                        <a:pt x="759" y="28"/>
                        <a:pt x="764" y="27"/>
                      </a:cubicBezTo>
                      <a:cubicBezTo>
                        <a:pt x="760" y="27"/>
                        <a:pt x="760" y="27"/>
                        <a:pt x="760" y="27"/>
                      </a:cubicBezTo>
                      <a:cubicBezTo>
                        <a:pt x="761" y="27"/>
                        <a:pt x="761" y="27"/>
                        <a:pt x="761" y="26"/>
                      </a:cubicBezTo>
                      <a:cubicBezTo>
                        <a:pt x="760" y="27"/>
                        <a:pt x="759" y="26"/>
                        <a:pt x="759" y="26"/>
                      </a:cubicBezTo>
                      <a:cubicBezTo>
                        <a:pt x="760" y="26"/>
                        <a:pt x="765" y="23"/>
                        <a:pt x="766" y="23"/>
                      </a:cubicBezTo>
                      <a:cubicBezTo>
                        <a:pt x="760" y="22"/>
                        <a:pt x="776" y="19"/>
                        <a:pt x="772" y="19"/>
                      </a:cubicBezTo>
                      <a:cubicBezTo>
                        <a:pt x="773" y="18"/>
                        <a:pt x="777" y="17"/>
                        <a:pt x="777" y="18"/>
                      </a:cubicBezTo>
                      <a:cubicBezTo>
                        <a:pt x="772" y="20"/>
                        <a:pt x="781" y="19"/>
                        <a:pt x="781" y="20"/>
                      </a:cubicBezTo>
                      <a:cubicBezTo>
                        <a:pt x="782" y="19"/>
                        <a:pt x="777" y="20"/>
                        <a:pt x="779" y="19"/>
                      </a:cubicBezTo>
                      <a:cubicBezTo>
                        <a:pt x="782" y="18"/>
                        <a:pt x="784" y="19"/>
                        <a:pt x="786" y="19"/>
                      </a:cubicBezTo>
                      <a:cubicBezTo>
                        <a:pt x="785" y="19"/>
                        <a:pt x="785" y="19"/>
                        <a:pt x="785" y="19"/>
                      </a:cubicBezTo>
                      <a:cubicBezTo>
                        <a:pt x="789" y="19"/>
                        <a:pt x="789" y="19"/>
                        <a:pt x="789" y="19"/>
                      </a:cubicBezTo>
                      <a:cubicBezTo>
                        <a:pt x="790" y="18"/>
                        <a:pt x="785" y="19"/>
                        <a:pt x="789" y="17"/>
                      </a:cubicBezTo>
                      <a:cubicBezTo>
                        <a:pt x="790" y="18"/>
                        <a:pt x="794" y="16"/>
                        <a:pt x="794" y="17"/>
                      </a:cubicBezTo>
                      <a:cubicBezTo>
                        <a:pt x="792" y="18"/>
                        <a:pt x="794" y="19"/>
                        <a:pt x="790" y="20"/>
                      </a:cubicBezTo>
                      <a:cubicBezTo>
                        <a:pt x="793" y="20"/>
                        <a:pt x="802" y="18"/>
                        <a:pt x="798" y="17"/>
                      </a:cubicBezTo>
                      <a:cubicBezTo>
                        <a:pt x="802" y="17"/>
                        <a:pt x="802" y="17"/>
                        <a:pt x="802" y="17"/>
                      </a:cubicBezTo>
                      <a:cubicBezTo>
                        <a:pt x="800" y="16"/>
                        <a:pt x="793" y="16"/>
                        <a:pt x="800" y="15"/>
                      </a:cubicBezTo>
                      <a:cubicBezTo>
                        <a:pt x="800" y="15"/>
                        <a:pt x="800" y="15"/>
                        <a:pt x="800" y="15"/>
                      </a:cubicBezTo>
                      <a:cubicBezTo>
                        <a:pt x="805" y="13"/>
                        <a:pt x="805" y="13"/>
                        <a:pt x="805" y="13"/>
                      </a:cubicBezTo>
                      <a:cubicBezTo>
                        <a:pt x="807" y="14"/>
                        <a:pt x="807" y="14"/>
                        <a:pt x="807" y="14"/>
                      </a:cubicBezTo>
                      <a:cubicBezTo>
                        <a:pt x="807" y="13"/>
                        <a:pt x="808" y="13"/>
                        <a:pt x="810" y="13"/>
                      </a:cubicBezTo>
                      <a:cubicBezTo>
                        <a:pt x="810" y="13"/>
                        <a:pt x="812" y="13"/>
                        <a:pt x="812" y="14"/>
                      </a:cubicBezTo>
                      <a:cubicBezTo>
                        <a:pt x="817" y="13"/>
                        <a:pt x="817" y="12"/>
                        <a:pt x="817" y="12"/>
                      </a:cubicBezTo>
                      <a:cubicBezTo>
                        <a:pt x="820" y="11"/>
                        <a:pt x="821" y="11"/>
                        <a:pt x="820" y="12"/>
                      </a:cubicBezTo>
                      <a:cubicBezTo>
                        <a:pt x="824" y="12"/>
                        <a:pt x="831" y="11"/>
                        <a:pt x="834" y="11"/>
                      </a:cubicBezTo>
                      <a:cubicBezTo>
                        <a:pt x="839" y="10"/>
                        <a:pt x="833" y="11"/>
                        <a:pt x="836" y="10"/>
                      </a:cubicBezTo>
                      <a:cubicBezTo>
                        <a:pt x="841" y="12"/>
                        <a:pt x="854" y="9"/>
                        <a:pt x="863" y="8"/>
                      </a:cubicBezTo>
                      <a:cubicBezTo>
                        <a:pt x="860" y="6"/>
                        <a:pt x="865" y="7"/>
                        <a:pt x="867" y="5"/>
                      </a:cubicBezTo>
                      <a:cubicBezTo>
                        <a:pt x="865" y="6"/>
                        <a:pt x="875" y="7"/>
                        <a:pt x="868" y="8"/>
                      </a:cubicBezTo>
                      <a:cubicBezTo>
                        <a:pt x="872" y="7"/>
                        <a:pt x="872" y="7"/>
                        <a:pt x="872" y="7"/>
                      </a:cubicBezTo>
                      <a:cubicBezTo>
                        <a:pt x="876" y="8"/>
                        <a:pt x="865" y="9"/>
                        <a:pt x="870" y="10"/>
                      </a:cubicBezTo>
                      <a:cubicBezTo>
                        <a:pt x="875" y="9"/>
                        <a:pt x="878" y="7"/>
                        <a:pt x="884" y="7"/>
                      </a:cubicBezTo>
                      <a:cubicBezTo>
                        <a:pt x="882" y="9"/>
                        <a:pt x="889" y="7"/>
                        <a:pt x="888" y="9"/>
                      </a:cubicBezTo>
                      <a:cubicBezTo>
                        <a:pt x="887" y="9"/>
                        <a:pt x="885" y="9"/>
                        <a:pt x="883" y="9"/>
                      </a:cubicBezTo>
                      <a:cubicBezTo>
                        <a:pt x="884" y="9"/>
                        <a:pt x="884" y="9"/>
                        <a:pt x="884" y="9"/>
                      </a:cubicBezTo>
                      <a:cubicBezTo>
                        <a:pt x="896" y="9"/>
                        <a:pt x="887" y="7"/>
                        <a:pt x="894" y="6"/>
                      </a:cubicBezTo>
                      <a:cubicBezTo>
                        <a:pt x="901" y="6"/>
                        <a:pt x="899" y="7"/>
                        <a:pt x="900" y="8"/>
                      </a:cubicBezTo>
                      <a:cubicBezTo>
                        <a:pt x="901" y="8"/>
                        <a:pt x="904" y="8"/>
                        <a:pt x="906" y="8"/>
                      </a:cubicBezTo>
                      <a:cubicBezTo>
                        <a:pt x="902" y="9"/>
                        <a:pt x="898" y="7"/>
                        <a:pt x="900" y="6"/>
                      </a:cubicBezTo>
                      <a:cubicBezTo>
                        <a:pt x="903" y="7"/>
                        <a:pt x="911" y="6"/>
                        <a:pt x="913" y="5"/>
                      </a:cubicBezTo>
                      <a:cubicBezTo>
                        <a:pt x="902" y="3"/>
                        <a:pt x="906" y="5"/>
                        <a:pt x="896" y="3"/>
                      </a:cubicBezTo>
                      <a:cubicBezTo>
                        <a:pt x="895" y="4"/>
                        <a:pt x="895" y="5"/>
                        <a:pt x="889" y="5"/>
                      </a:cubicBezTo>
                      <a:cubicBezTo>
                        <a:pt x="893" y="4"/>
                        <a:pt x="889" y="4"/>
                        <a:pt x="888" y="4"/>
                      </a:cubicBezTo>
                      <a:cubicBezTo>
                        <a:pt x="889" y="5"/>
                        <a:pt x="884" y="4"/>
                        <a:pt x="882" y="5"/>
                      </a:cubicBezTo>
                      <a:cubicBezTo>
                        <a:pt x="880" y="4"/>
                        <a:pt x="885" y="2"/>
                        <a:pt x="880" y="2"/>
                      </a:cubicBezTo>
                      <a:cubicBezTo>
                        <a:pt x="879" y="5"/>
                        <a:pt x="879" y="5"/>
                        <a:pt x="879" y="5"/>
                      </a:cubicBezTo>
                      <a:cubicBezTo>
                        <a:pt x="876" y="4"/>
                        <a:pt x="879" y="3"/>
                        <a:pt x="875" y="4"/>
                      </a:cubicBezTo>
                      <a:cubicBezTo>
                        <a:pt x="877" y="2"/>
                        <a:pt x="874" y="2"/>
                        <a:pt x="880" y="1"/>
                      </a:cubicBezTo>
                      <a:cubicBezTo>
                        <a:pt x="872" y="0"/>
                        <a:pt x="868" y="3"/>
                        <a:pt x="862" y="4"/>
                      </a:cubicBezTo>
                      <a:cubicBezTo>
                        <a:pt x="863" y="4"/>
                        <a:pt x="863" y="4"/>
                        <a:pt x="864" y="4"/>
                      </a:cubicBezTo>
                      <a:cubicBezTo>
                        <a:pt x="862" y="4"/>
                        <a:pt x="860" y="4"/>
                        <a:pt x="858" y="5"/>
                      </a:cubicBezTo>
                      <a:cubicBezTo>
                        <a:pt x="854" y="4"/>
                        <a:pt x="861" y="3"/>
                        <a:pt x="860" y="3"/>
                      </a:cubicBezTo>
                      <a:cubicBezTo>
                        <a:pt x="854" y="3"/>
                        <a:pt x="854" y="3"/>
                        <a:pt x="854" y="3"/>
                      </a:cubicBezTo>
                      <a:cubicBezTo>
                        <a:pt x="853" y="3"/>
                        <a:pt x="853" y="3"/>
                        <a:pt x="853" y="3"/>
                      </a:cubicBezTo>
                      <a:cubicBezTo>
                        <a:pt x="852" y="4"/>
                        <a:pt x="850" y="4"/>
                        <a:pt x="850" y="4"/>
                      </a:cubicBezTo>
                      <a:cubicBezTo>
                        <a:pt x="851" y="3"/>
                        <a:pt x="852" y="2"/>
                        <a:pt x="853" y="1"/>
                      </a:cubicBezTo>
                      <a:cubicBezTo>
                        <a:pt x="847" y="3"/>
                        <a:pt x="847" y="3"/>
                        <a:pt x="847" y="3"/>
                      </a:cubicBezTo>
                      <a:cubicBezTo>
                        <a:pt x="847" y="3"/>
                        <a:pt x="841" y="3"/>
                        <a:pt x="846" y="2"/>
                      </a:cubicBezTo>
                      <a:cubicBezTo>
                        <a:pt x="836" y="3"/>
                        <a:pt x="836" y="3"/>
                        <a:pt x="836" y="3"/>
                      </a:cubicBezTo>
                      <a:cubicBezTo>
                        <a:pt x="835" y="2"/>
                        <a:pt x="835" y="2"/>
                        <a:pt x="835" y="2"/>
                      </a:cubicBezTo>
                      <a:cubicBezTo>
                        <a:pt x="832" y="2"/>
                        <a:pt x="832" y="3"/>
                        <a:pt x="835" y="2"/>
                      </a:cubicBezTo>
                      <a:cubicBezTo>
                        <a:pt x="832" y="2"/>
                        <a:pt x="820" y="7"/>
                        <a:pt x="821" y="4"/>
                      </a:cubicBezTo>
                      <a:cubicBezTo>
                        <a:pt x="814" y="6"/>
                        <a:pt x="811" y="6"/>
                        <a:pt x="801" y="8"/>
                      </a:cubicBezTo>
                      <a:cubicBezTo>
                        <a:pt x="808" y="6"/>
                        <a:pt x="793" y="8"/>
                        <a:pt x="800" y="6"/>
                      </a:cubicBezTo>
                      <a:cubicBezTo>
                        <a:pt x="796" y="6"/>
                        <a:pt x="795" y="8"/>
                        <a:pt x="791" y="9"/>
                      </a:cubicBezTo>
                      <a:cubicBezTo>
                        <a:pt x="788" y="9"/>
                        <a:pt x="789" y="7"/>
                        <a:pt x="793" y="6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9" y="7"/>
                        <a:pt x="789" y="7"/>
                        <a:pt x="789" y="7"/>
                      </a:cubicBezTo>
                      <a:cubicBezTo>
                        <a:pt x="785" y="9"/>
                        <a:pt x="785" y="9"/>
                        <a:pt x="785" y="9"/>
                      </a:cubicBezTo>
                      <a:cubicBezTo>
                        <a:pt x="781" y="9"/>
                        <a:pt x="784" y="7"/>
                        <a:pt x="780" y="8"/>
                      </a:cubicBezTo>
                      <a:cubicBezTo>
                        <a:pt x="779" y="9"/>
                        <a:pt x="779" y="9"/>
                        <a:pt x="779" y="9"/>
                      </a:cubicBezTo>
                      <a:cubicBezTo>
                        <a:pt x="776" y="9"/>
                        <a:pt x="776" y="9"/>
                        <a:pt x="776" y="9"/>
                      </a:cubicBezTo>
                      <a:cubicBezTo>
                        <a:pt x="777" y="9"/>
                        <a:pt x="775" y="10"/>
                        <a:pt x="772" y="11"/>
                      </a:cubicBezTo>
                      <a:cubicBezTo>
                        <a:pt x="772" y="11"/>
                        <a:pt x="772" y="11"/>
                        <a:pt x="772" y="11"/>
                      </a:cubicBezTo>
                      <a:cubicBezTo>
                        <a:pt x="769" y="12"/>
                        <a:pt x="769" y="12"/>
                        <a:pt x="769" y="12"/>
                      </a:cubicBezTo>
                      <a:cubicBezTo>
                        <a:pt x="772" y="10"/>
                        <a:pt x="765" y="12"/>
                        <a:pt x="767" y="11"/>
                      </a:cubicBezTo>
                      <a:cubicBezTo>
                        <a:pt x="764" y="11"/>
                        <a:pt x="764" y="11"/>
                        <a:pt x="758" y="13"/>
                      </a:cubicBezTo>
                      <a:cubicBezTo>
                        <a:pt x="759" y="14"/>
                        <a:pt x="759" y="14"/>
                        <a:pt x="759" y="14"/>
                      </a:cubicBezTo>
                      <a:cubicBezTo>
                        <a:pt x="752" y="16"/>
                        <a:pt x="759" y="12"/>
                        <a:pt x="753" y="14"/>
                      </a:cubicBezTo>
                      <a:cubicBezTo>
                        <a:pt x="753" y="14"/>
                        <a:pt x="753" y="14"/>
                        <a:pt x="753" y="14"/>
                      </a:cubicBezTo>
                      <a:cubicBezTo>
                        <a:pt x="745" y="15"/>
                        <a:pt x="740" y="19"/>
                        <a:pt x="733" y="19"/>
                      </a:cubicBezTo>
                      <a:cubicBezTo>
                        <a:pt x="737" y="18"/>
                        <a:pt x="735" y="17"/>
                        <a:pt x="735" y="18"/>
                      </a:cubicBezTo>
                      <a:cubicBezTo>
                        <a:pt x="730" y="19"/>
                        <a:pt x="722" y="22"/>
                        <a:pt x="716" y="24"/>
                      </a:cubicBezTo>
                      <a:cubicBezTo>
                        <a:pt x="714" y="24"/>
                        <a:pt x="713" y="23"/>
                        <a:pt x="708" y="24"/>
                      </a:cubicBezTo>
                      <a:cubicBezTo>
                        <a:pt x="704" y="26"/>
                        <a:pt x="703" y="26"/>
                        <a:pt x="702" y="27"/>
                      </a:cubicBezTo>
                      <a:cubicBezTo>
                        <a:pt x="698" y="28"/>
                        <a:pt x="691" y="31"/>
                        <a:pt x="690" y="30"/>
                      </a:cubicBezTo>
                      <a:cubicBezTo>
                        <a:pt x="690" y="31"/>
                        <a:pt x="687" y="31"/>
                        <a:pt x="685" y="33"/>
                      </a:cubicBezTo>
                      <a:cubicBezTo>
                        <a:pt x="684" y="32"/>
                        <a:pt x="684" y="32"/>
                        <a:pt x="684" y="32"/>
                      </a:cubicBezTo>
                      <a:cubicBezTo>
                        <a:pt x="685" y="33"/>
                        <a:pt x="685" y="33"/>
                        <a:pt x="685" y="33"/>
                      </a:cubicBezTo>
                      <a:cubicBezTo>
                        <a:pt x="677" y="33"/>
                        <a:pt x="674" y="38"/>
                        <a:pt x="666" y="39"/>
                      </a:cubicBezTo>
                      <a:cubicBezTo>
                        <a:pt x="667" y="39"/>
                        <a:pt x="667" y="39"/>
                        <a:pt x="667" y="39"/>
                      </a:cubicBezTo>
                      <a:cubicBezTo>
                        <a:pt x="665" y="40"/>
                        <a:pt x="665" y="40"/>
                        <a:pt x="665" y="40"/>
                      </a:cubicBezTo>
                      <a:cubicBezTo>
                        <a:pt x="664" y="40"/>
                        <a:pt x="665" y="39"/>
                        <a:pt x="665" y="38"/>
                      </a:cubicBezTo>
                      <a:cubicBezTo>
                        <a:pt x="661" y="40"/>
                        <a:pt x="656" y="42"/>
                        <a:pt x="652" y="43"/>
                      </a:cubicBezTo>
                      <a:cubicBezTo>
                        <a:pt x="654" y="43"/>
                        <a:pt x="654" y="43"/>
                        <a:pt x="654" y="43"/>
                      </a:cubicBezTo>
                      <a:cubicBezTo>
                        <a:pt x="652" y="44"/>
                        <a:pt x="650" y="46"/>
                        <a:pt x="647" y="47"/>
                      </a:cubicBezTo>
                      <a:cubicBezTo>
                        <a:pt x="651" y="43"/>
                        <a:pt x="642" y="48"/>
                        <a:pt x="641" y="48"/>
                      </a:cubicBezTo>
                      <a:cubicBezTo>
                        <a:pt x="644" y="46"/>
                        <a:pt x="644" y="46"/>
                        <a:pt x="644" y="46"/>
                      </a:cubicBezTo>
                      <a:cubicBezTo>
                        <a:pt x="640" y="48"/>
                        <a:pt x="640" y="48"/>
                        <a:pt x="641" y="49"/>
                      </a:cubicBezTo>
                      <a:cubicBezTo>
                        <a:pt x="636" y="51"/>
                        <a:pt x="636" y="48"/>
                        <a:pt x="632" y="51"/>
                      </a:cubicBezTo>
                      <a:cubicBezTo>
                        <a:pt x="635" y="50"/>
                        <a:pt x="635" y="50"/>
                        <a:pt x="635" y="50"/>
                      </a:cubicBezTo>
                      <a:cubicBezTo>
                        <a:pt x="637" y="50"/>
                        <a:pt x="635" y="52"/>
                        <a:pt x="632" y="53"/>
                      </a:cubicBezTo>
                      <a:cubicBezTo>
                        <a:pt x="632" y="53"/>
                        <a:pt x="630" y="53"/>
                        <a:pt x="632" y="52"/>
                      </a:cubicBezTo>
                      <a:cubicBezTo>
                        <a:pt x="628" y="54"/>
                        <a:pt x="622" y="57"/>
                        <a:pt x="620" y="58"/>
                      </a:cubicBezTo>
                      <a:cubicBezTo>
                        <a:pt x="618" y="58"/>
                        <a:pt x="618" y="57"/>
                        <a:pt x="619" y="57"/>
                      </a:cubicBezTo>
                      <a:cubicBezTo>
                        <a:pt x="611" y="61"/>
                        <a:pt x="616" y="58"/>
                        <a:pt x="608" y="63"/>
                      </a:cubicBezTo>
                      <a:cubicBezTo>
                        <a:pt x="607" y="62"/>
                        <a:pt x="607" y="62"/>
                        <a:pt x="607" y="62"/>
                      </a:cubicBezTo>
                      <a:cubicBezTo>
                        <a:pt x="605" y="64"/>
                        <a:pt x="605" y="64"/>
                        <a:pt x="605" y="64"/>
                      </a:cubicBezTo>
                      <a:cubicBezTo>
                        <a:pt x="600" y="65"/>
                        <a:pt x="600" y="65"/>
                        <a:pt x="600" y="65"/>
                      </a:cubicBezTo>
                      <a:cubicBezTo>
                        <a:pt x="602" y="65"/>
                        <a:pt x="602" y="65"/>
                        <a:pt x="602" y="65"/>
                      </a:cubicBezTo>
                      <a:cubicBezTo>
                        <a:pt x="599" y="67"/>
                        <a:pt x="598" y="68"/>
                        <a:pt x="595" y="69"/>
                      </a:cubicBezTo>
                      <a:cubicBezTo>
                        <a:pt x="595" y="68"/>
                        <a:pt x="595" y="68"/>
                        <a:pt x="595" y="68"/>
                      </a:cubicBezTo>
                      <a:cubicBezTo>
                        <a:pt x="588" y="72"/>
                        <a:pt x="586" y="71"/>
                        <a:pt x="579" y="76"/>
                      </a:cubicBezTo>
                      <a:cubicBezTo>
                        <a:pt x="579" y="76"/>
                        <a:pt x="580" y="75"/>
                        <a:pt x="580" y="74"/>
                      </a:cubicBezTo>
                      <a:cubicBezTo>
                        <a:pt x="574" y="79"/>
                        <a:pt x="575" y="76"/>
                        <a:pt x="569" y="81"/>
                      </a:cubicBezTo>
                      <a:cubicBezTo>
                        <a:pt x="569" y="80"/>
                        <a:pt x="568" y="80"/>
                        <a:pt x="568" y="80"/>
                      </a:cubicBezTo>
                      <a:cubicBezTo>
                        <a:pt x="565" y="82"/>
                        <a:pt x="565" y="82"/>
                        <a:pt x="565" y="82"/>
                      </a:cubicBezTo>
                      <a:cubicBezTo>
                        <a:pt x="565" y="81"/>
                        <a:pt x="565" y="81"/>
                        <a:pt x="565" y="81"/>
                      </a:cubicBezTo>
                      <a:cubicBezTo>
                        <a:pt x="563" y="84"/>
                        <a:pt x="563" y="84"/>
                        <a:pt x="563" y="84"/>
                      </a:cubicBezTo>
                      <a:cubicBezTo>
                        <a:pt x="561" y="84"/>
                        <a:pt x="561" y="84"/>
                        <a:pt x="561" y="84"/>
                      </a:cubicBezTo>
                      <a:cubicBezTo>
                        <a:pt x="560" y="85"/>
                        <a:pt x="560" y="85"/>
                        <a:pt x="560" y="85"/>
                      </a:cubicBezTo>
                      <a:cubicBezTo>
                        <a:pt x="556" y="85"/>
                        <a:pt x="552" y="89"/>
                        <a:pt x="547" y="90"/>
                      </a:cubicBezTo>
                      <a:cubicBezTo>
                        <a:pt x="548" y="91"/>
                        <a:pt x="548" y="91"/>
                        <a:pt x="548" y="91"/>
                      </a:cubicBezTo>
                      <a:cubicBezTo>
                        <a:pt x="539" y="100"/>
                        <a:pt x="522" y="104"/>
                        <a:pt x="510" y="114"/>
                      </a:cubicBezTo>
                      <a:cubicBezTo>
                        <a:pt x="510" y="113"/>
                        <a:pt x="510" y="113"/>
                        <a:pt x="510" y="113"/>
                      </a:cubicBezTo>
                      <a:cubicBezTo>
                        <a:pt x="505" y="118"/>
                        <a:pt x="505" y="118"/>
                        <a:pt x="505" y="118"/>
                      </a:cubicBezTo>
                      <a:cubicBezTo>
                        <a:pt x="502" y="119"/>
                        <a:pt x="507" y="116"/>
                        <a:pt x="505" y="116"/>
                      </a:cubicBezTo>
                      <a:cubicBezTo>
                        <a:pt x="500" y="120"/>
                        <a:pt x="504" y="119"/>
                        <a:pt x="498" y="123"/>
                      </a:cubicBezTo>
                      <a:cubicBezTo>
                        <a:pt x="494" y="125"/>
                        <a:pt x="498" y="122"/>
                        <a:pt x="500" y="120"/>
                      </a:cubicBezTo>
                      <a:cubicBezTo>
                        <a:pt x="494" y="125"/>
                        <a:pt x="485" y="132"/>
                        <a:pt x="481" y="134"/>
                      </a:cubicBezTo>
                      <a:cubicBezTo>
                        <a:pt x="481" y="135"/>
                        <a:pt x="480" y="135"/>
                        <a:pt x="481" y="135"/>
                      </a:cubicBezTo>
                      <a:cubicBezTo>
                        <a:pt x="477" y="138"/>
                        <a:pt x="472" y="142"/>
                        <a:pt x="467" y="145"/>
                      </a:cubicBezTo>
                      <a:cubicBezTo>
                        <a:pt x="467" y="144"/>
                        <a:pt x="468" y="143"/>
                        <a:pt x="469" y="143"/>
                      </a:cubicBezTo>
                      <a:cubicBezTo>
                        <a:pt x="467" y="144"/>
                        <a:pt x="465" y="145"/>
                        <a:pt x="464" y="146"/>
                      </a:cubicBezTo>
                      <a:cubicBezTo>
                        <a:pt x="465" y="144"/>
                        <a:pt x="465" y="144"/>
                        <a:pt x="465" y="144"/>
                      </a:cubicBezTo>
                      <a:cubicBezTo>
                        <a:pt x="462" y="147"/>
                        <a:pt x="456" y="152"/>
                        <a:pt x="454" y="152"/>
                      </a:cubicBezTo>
                      <a:cubicBezTo>
                        <a:pt x="455" y="152"/>
                        <a:pt x="455" y="153"/>
                        <a:pt x="453" y="155"/>
                      </a:cubicBezTo>
                      <a:cubicBezTo>
                        <a:pt x="450" y="155"/>
                        <a:pt x="445" y="162"/>
                        <a:pt x="440" y="165"/>
                      </a:cubicBezTo>
                      <a:cubicBezTo>
                        <a:pt x="440" y="164"/>
                        <a:pt x="444" y="161"/>
                        <a:pt x="443" y="162"/>
                      </a:cubicBezTo>
                      <a:cubicBezTo>
                        <a:pt x="440" y="163"/>
                        <a:pt x="439" y="166"/>
                        <a:pt x="437" y="168"/>
                      </a:cubicBezTo>
                      <a:cubicBezTo>
                        <a:pt x="437" y="167"/>
                        <a:pt x="437" y="167"/>
                        <a:pt x="437" y="167"/>
                      </a:cubicBezTo>
                      <a:cubicBezTo>
                        <a:pt x="427" y="176"/>
                        <a:pt x="427" y="176"/>
                        <a:pt x="427" y="176"/>
                      </a:cubicBezTo>
                      <a:cubicBezTo>
                        <a:pt x="425" y="176"/>
                        <a:pt x="418" y="184"/>
                        <a:pt x="418" y="183"/>
                      </a:cubicBezTo>
                      <a:cubicBezTo>
                        <a:pt x="414" y="186"/>
                        <a:pt x="421" y="181"/>
                        <a:pt x="417" y="185"/>
                      </a:cubicBezTo>
                      <a:cubicBezTo>
                        <a:pt x="415" y="185"/>
                        <a:pt x="413" y="189"/>
                        <a:pt x="412" y="188"/>
                      </a:cubicBezTo>
                      <a:cubicBezTo>
                        <a:pt x="413" y="187"/>
                        <a:pt x="413" y="187"/>
                        <a:pt x="413" y="187"/>
                      </a:cubicBezTo>
                      <a:cubicBezTo>
                        <a:pt x="410" y="190"/>
                        <a:pt x="410" y="190"/>
                        <a:pt x="410" y="190"/>
                      </a:cubicBezTo>
                      <a:cubicBezTo>
                        <a:pt x="411" y="187"/>
                        <a:pt x="411" y="187"/>
                        <a:pt x="411" y="187"/>
                      </a:cubicBezTo>
                      <a:cubicBezTo>
                        <a:pt x="408" y="190"/>
                        <a:pt x="407" y="193"/>
                        <a:pt x="408" y="193"/>
                      </a:cubicBezTo>
                      <a:cubicBezTo>
                        <a:pt x="405" y="195"/>
                        <a:pt x="401" y="199"/>
                        <a:pt x="399" y="199"/>
                      </a:cubicBezTo>
                      <a:cubicBezTo>
                        <a:pt x="400" y="198"/>
                        <a:pt x="400" y="198"/>
                        <a:pt x="400" y="198"/>
                      </a:cubicBezTo>
                      <a:cubicBezTo>
                        <a:pt x="393" y="205"/>
                        <a:pt x="386" y="207"/>
                        <a:pt x="382" y="214"/>
                      </a:cubicBezTo>
                      <a:cubicBezTo>
                        <a:pt x="381" y="214"/>
                        <a:pt x="381" y="214"/>
                        <a:pt x="382" y="213"/>
                      </a:cubicBezTo>
                      <a:cubicBezTo>
                        <a:pt x="378" y="217"/>
                        <a:pt x="378" y="217"/>
                        <a:pt x="378" y="217"/>
                      </a:cubicBezTo>
                      <a:cubicBezTo>
                        <a:pt x="378" y="215"/>
                        <a:pt x="378" y="215"/>
                        <a:pt x="378" y="215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72" y="223"/>
                        <a:pt x="372" y="223"/>
                        <a:pt x="372" y="223"/>
                      </a:cubicBezTo>
                      <a:cubicBezTo>
                        <a:pt x="367" y="227"/>
                        <a:pt x="360" y="235"/>
                        <a:pt x="354" y="241"/>
                      </a:cubicBezTo>
                      <a:cubicBezTo>
                        <a:pt x="355" y="240"/>
                        <a:pt x="355" y="240"/>
                        <a:pt x="355" y="240"/>
                      </a:cubicBezTo>
                      <a:cubicBezTo>
                        <a:pt x="349" y="247"/>
                        <a:pt x="348" y="246"/>
                        <a:pt x="344" y="251"/>
                      </a:cubicBezTo>
                      <a:cubicBezTo>
                        <a:pt x="344" y="251"/>
                        <a:pt x="344" y="251"/>
                        <a:pt x="344" y="250"/>
                      </a:cubicBezTo>
                      <a:cubicBezTo>
                        <a:pt x="340" y="255"/>
                        <a:pt x="340" y="255"/>
                        <a:pt x="340" y="255"/>
                      </a:cubicBezTo>
                      <a:cubicBezTo>
                        <a:pt x="340" y="253"/>
                        <a:pt x="340" y="253"/>
                        <a:pt x="340" y="253"/>
                      </a:cubicBezTo>
                      <a:cubicBezTo>
                        <a:pt x="338" y="258"/>
                        <a:pt x="331" y="262"/>
                        <a:pt x="333" y="260"/>
                      </a:cubicBezTo>
                      <a:cubicBezTo>
                        <a:pt x="332" y="263"/>
                        <a:pt x="329" y="266"/>
                        <a:pt x="329" y="267"/>
                      </a:cubicBezTo>
                      <a:cubicBezTo>
                        <a:pt x="325" y="272"/>
                        <a:pt x="328" y="268"/>
                        <a:pt x="325" y="271"/>
                      </a:cubicBezTo>
                      <a:cubicBezTo>
                        <a:pt x="321" y="274"/>
                        <a:pt x="322" y="276"/>
                        <a:pt x="317" y="280"/>
                      </a:cubicBezTo>
                      <a:cubicBezTo>
                        <a:pt x="317" y="280"/>
                        <a:pt x="317" y="280"/>
                        <a:pt x="317" y="280"/>
                      </a:cubicBezTo>
                      <a:cubicBezTo>
                        <a:pt x="315" y="282"/>
                        <a:pt x="314" y="284"/>
                        <a:pt x="311" y="287"/>
                      </a:cubicBezTo>
                      <a:cubicBezTo>
                        <a:pt x="312" y="286"/>
                        <a:pt x="312" y="286"/>
                        <a:pt x="312" y="286"/>
                      </a:cubicBezTo>
                      <a:cubicBezTo>
                        <a:pt x="308" y="292"/>
                        <a:pt x="305" y="291"/>
                        <a:pt x="303" y="297"/>
                      </a:cubicBezTo>
                      <a:cubicBezTo>
                        <a:pt x="301" y="299"/>
                        <a:pt x="298" y="304"/>
                        <a:pt x="297" y="303"/>
                      </a:cubicBezTo>
                      <a:cubicBezTo>
                        <a:pt x="283" y="322"/>
                        <a:pt x="283" y="322"/>
                        <a:pt x="283" y="322"/>
                      </a:cubicBezTo>
                      <a:cubicBezTo>
                        <a:pt x="281" y="322"/>
                        <a:pt x="282" y="324"/>
                        <a:pt x="278" y="327"/>
                      </a:cubicBezTo>
                      <a:cubicBezTo>
                        <a:pt x="279" y="328"/>
                        <a:pt x="279" y="328"/>
                        <a:pt x="279" y="328"/>
                      </a:cubicBezTo>
                      <a:cubicBezTo>
                        <a:pt x="272" y="337"/>
                        <a:pt x="262" y="347"/>
                        <a:pt x="254" y="358"/>
                      </a:cubicBezTo>
                      <a:cubicBezTo>
                        <a:pt x="253" y="357"/>
                        <a:pt x="253" y="357"/>
                        <a:pt x="253" y="357"/>
                      </a:cubicBezTo>
                      <a:cubicBezTo>
                        <a:pt x="252" y="360"/>
                        <a:pt x="252" y="360"/>
                        <a:pt x="252" y="360"/>
                      </a:cubicBezTo>
                      <a:cubicBezTo>
                        <a:pt x="244" y="372"/>
                        <a:pt x="233" y="387"/>
                        <a:pt x="226" y="396"/>
                      </a:cubicBezTo>
                      <a:cubicBezTo>
                        <a:pt x="225" y="400"/>
                        <a:pt x="223" y="405"/>
                        <a:pt x="219" y="410"/>
                      </a:cubicBezTo>
                      <a:cubicBezTo>
                        <a:pt x="219" y="409"/>
                        <a:pt x="219" y="409"/>
                        <a:pt x="219" y="409"/>
                      </a:cubicBezTo>
                      <a:cubicBezTo>
                        <a:pt x="214" y="418"/>
                        <a:pt x="209" y="428"/>
                        <a:pt x="202" y="437"/>
                      </a:cubicBezTo>
                      <a:cubicBezTo>
                        <a:pt x="202" y="436"/>
                        <a:pt x="202" y="437"/>
                        <a:pt x="202" y="436"/>
                      </a:cubicBezTo>
                      <a:cubicBezTo>
                        <a:pt x="202" y="439"/>
                        <a:pt x="199" y="442"/>
                        <a:pt x="197" y="444"/>
                      </a:cubicBezTo>
                      <a:cubicBezTo>
                        <a:pt x="200" y="442"/>
                        <a:pt x="200" y="442"/>
                        <a:pt x="200" y="442"/>
                      </a:cubicBezTo>
                      <a:cubicBezTo>
                        <a:pt x="199" y="445"/>
                        <a:pt x="196" y="448"/>
                        <a:pt x="194" y="449"/>
                      </a:cubicBezTo>
                      <a:cubicBezTo>
                        <a:pt x="192" y="454"/>
                        <a:pt x="192" y="454"/>
                        <a:pt x="192" y="454"/>
                      </a:cubicBezTo>
                      <a:cubicBezTo>
                        <a:pt x="192" y="455"/>
                        <a:pt x="192" y="455"/>
                        <a:pt x="192" y="455"/>
                      </a:cubicBezTo>
                      <a:cubicBezTo>
                        <a:pt x="192" y="456"/>
                        <a:pt x="192" y="456"/>
                        <a:pt x="192" y="456"/>
                      </a:cubicBezTo>
                      <a:cubicBezTo>
                        <a:pt x="189" y="458"/>
                        <a:pt x="189" y="458"/>
                        <a:pt x="189" y="458"/>
                      </a:cubicBezTo>
                      <a:cubicBezTo>
                        <a:pt x="189" y="459"/>
                        <a:pt x="186" y="465"/>
                        <a:pt x="186" y="467"/>
                      </a:cubicBezTo>
                      <a:cubicBezTo>
                        <a:pt x="185" y="467"/>
                        <a:pt x="182" y="471"/>
                        <a:pt x="184" y="468"/>
                      </a:cubicBezTo>
                      <a:cubicBezTo>
                        <a:pt x="175" y="484"/>
                        <a:pt x="175" y="484"/>
                        <a:pt x="175" y="484"/>
                      </a:cubicBezTo>
                      <a:cubicBezTo>
                        <a:pt x="176" y="482"/>
                        <a:pt x="176" y="482"/>
                        <a:pt x="176" y="482"/>
                      </a:cubicBezTo>
                      <a:cubicBezTo>
                        <a:pt x="178" y="482"/>
                        <a:pt x="175" y="487"/>
                        <a:pt x="174" y="489"/>
                      </a:cubicBezTo>
                      <a:cubicBezTo>
                        <a:pt x="175" y="486"/>
                        <a:pt x="172" y="488"/>
                        <a:pt x="171" y="490"/>
                      </a:cubicBezTo>
                      <a:cubicBezTo>
                        <a:pt x="170" y="492"/>
                        <a:pt x="173" y="488"/>
                        <a:pt x="173" y="489"/>
                      </a:cubicBezTo>
                      <a:cubicBezTo>
                        <a:pt x="172" y="493"/>
                        <a:pt x="169" y="499"/>
                        <a:pt x="168" y="500"/>
                      </a:cubicBezTo>
                      <a:cubicBezTo>
                        <a:pt x="168" y="498"/>
                        <a:pt x="168" y="498"/>
                        <a:pt x="168" y="498"/>
                      </a:cubicBezTo>
                      <a:cubicBezTo>
                        <a:pt x="167" y="502"/>
                        <a:pt x="164" y="503"/>
                        <a:pt x="162" y="507"/>
                      </a:cubicBezTo>
                      <a:cubicBezTo>
                        <a:pt x="161" y="511"/>
                        <a:pt x="159" y="513"/>
                        <a:pt x="161" y="513"/>
                      </a:cubicBezTo>
                      <a:cubicBezTo>
                        <a:pt x="159" y="518"/>
                        <a:pt x="159" y="514"/>
                        <a:pt x="158" y="516"/>
                      </a:cubicBezTo>
                      <a:cubicBezTo>
                        <a:pt x="158" y="518"/>
                        <a:pt x="154" y="525"/>
                        <a:pt x="153" y="525"/>
                      </a:cubicBezTo>
                      <a:cubicBezTo>
                        <a:pt x="153" y="529"/>
                        <a:pt x="145" y="538"/>
                        <a:pt x="147" y="540"/>
                      </a:cubicBezTo>
                      <a:cubicBezTo>
                        <a:pt x="143" y="544"/>
                        <a:pt x="143" y="544"/>
                        <a:pt x="143" y="544"/>
                      </a:cubicBezTo>
                      <a:cubicBezTo>
                        <a:pt x="144" y="544"/>
                        <a:pt x="145" y="545"/>
                        <a:pt x="143" y="549"/>
                      </a:cubicBezTo>
                      <a:cubicBezTo>
                        <a:pt x="141" y="552"/>
                        <a:pt x="141" y="551"/>
                        <a:pt x="140" y="551"/>
                      </a:cubicBezTo>
                      <a:cubicBezTo>
                        <a:pt x="141" y="554"/>
                        <a:pt x="141" y="554"/>
                        <a:pt x="141" y="554"/>
                      </a:cubicBezTo>
                      <a:cubicBezTo>
                        <a:pt x="130" y="571"/>
                        <a:pt x="121" y="596"/>
                        <a:pt x="111" y="615"/>
                      </a:cubicBezTo>
                      <a:cubicBezTo>
                        <a:pt x="107" y="624"/>
                        <a:pt x="104" y="636"/>
                        <a:pt x="99" y="647"/>
                      </a:cubicBezTo>
                      <a:cubicBezTo>
                        <a:pt x="100" y="645"/>
                        <a:pt x="100" y="645"/>
                        <a:pt x="100" y="645"/>
                      </a:cubicBezTo>
                      <a:cubicBezTo>
                        <a:pt x="95" y="656"/>
                        <a:pt x="95" y="656"/>
                        <a:pt x="95" y="656"/>
                      </a:cubicBezTo>
                      <a:cubicBezTo>
                        <a:pt x="99" y="648"/>
                        <a:pt x="99" y="648"/>
                        <a:pt x="99" y="648"/>
                      </a:cubicBezTo>
                      <a:cubicBezTo>
                        <a:pt x="98" y="651"/>
                        <a:pt x="98" y="653"/>
                        <a:pt x="97" y="655"/>
                      </a:cubicBezTo>
                      <a:cubicBezTo>
                        <a:pt x="92" y="666"/>
                        <a:pt x="85" y="681"/>
                        <a:pt x="81" y="696"/>
                      </a:cubicBezTo>
                      <a:cubicBezTo>
                        <a:pt x="80" y="706"/>
                        <a:pt x="77" y="702"/>
                        <a:pt x="76" y="711"/>
                      </a:cubicBezTo>
                      <a:cubicBezTo>
                        <a:pt x="76" y="710"/>
                        <a:pt x="76" y="710"/>
                        <a:pt x="76" y="709"/>
                      </a:cubicBezTo>
                      <a:cubicBezTo>
                        <a:pt x="73" y="719"/>
                        <a:pt x="72" y="725"/>
                        <a:pt x="70" y="735"/>
                      </a:cubicBezTo>
                      <a:cubicBezTo>
                        <a:pt x="68" y="733"/>
                        <a:pt x="68" y="741"/>
                        <a:pt x="67" y="740"/>
                      </a:cubicBezTo>
                      <a:cubicBezTo>
                        <a:pt x="68" y="741"/>
                        <a:pt x="68" y="741"/>
                        <a:pt x="68" y="741"/>
                      </a:cubicBezTo>
                      <a:cubicBezTo>
                        <a:pt x="67" y="743"/>
                        <a:pt x="65" y="748"/>
                        <a:pt x="65" y="747"/>
                      </a:cubicBezTo>
                      <a:cubicBezTo>
                        <a:pt x="64" y="752"/>
                        <a:pt x="64" y="752"/>
                        <a:pt x="64" y="752"/>
                      </a:cubicBezTo>
                      <a:cubicBezTo>
                        <a:pt x="63" y="752"/>
                        <a:pt x="63" y="752"/>
                        <a:pt x="63" y="752"/>
                      </a:cubicBezTo>
                      <a:cubicBezTo>
                        <a:pt x="62" y="757"/>
                        <a:pt x="59" y="770"/>
                        <a:pt x="56" y="772"/>
                      </a:cubicBezTo>
                      <a:cubicBezTo>
                        <a:pt x="53" y="787"/>
                        <a:pt x="47" y="809"/>
                        <a:pt x="42" y="827"/>
                      </a:cubicBezTo>
                      <a:cubicBezTo>
                        <a:pt x="43" y="830"/>
                        <a:pt x="41" y="835"/>
                        <a:pt x="40" y="839"/>
                      </a:cubicBezTo>
                      <a:cubicBezTo>
                        <a:pt x="38" y="844"/>
                        <a:pt x="38" y="844"/>
                        <a:pt x="38" y="844"/>
                      </a:cubicBezTo>
                      <a:cubicBezTo>
                        <a:pt x="38" y="848"/>
                        <a:pt x="38" y="853"/>
                        <a:pt x="36" y="856"/>
                      </a:cubicBezTo>
                      <a:cubicBezTo>
                        <a:pt x="36" y="856"/>
                        <a:pt x="36" y="856"/>
                        <a:pt x="36" y="856"/>
                      </a:cubicBezTo>
                      <a:cubicBezTo>
                        <a:pt x="36" y="860"/>
                        <a:pt x="34" y="864"/>
                        <a:pt x="34" y="868"/>
                      </a:cubicBezTo>
                      <a:cubicBezTo>
                        <a:pt x="33" y="873"/>
                        <a:pt x="32" y="877"/>
                        <a:pt x="31" y="876"/>
                      </a:cubicBezTo>
                      <a:cubicBezTo>
                        <a:pt x="33" y="877"/>
                        <a:pt x="29" y="886"/>
                        <a:pt x="29" y="886"/>
                      </a:cubicBezTo>
                      <a:cubicBezTo>
                        <a:pt x="29" y="886"/>
                        <a:pt x="15" y="946"/>
                        <a:pt x="7" y="1014"/>
                      </a:cubicBezTo>
                      <a:cubicBezTo>
                        <a:pt x="3" y="1049"/>
                        <a:pt x="1" y="1085"/>
                        <a:pt x="0" y="1116"/>
                      </a:cubicBezTo>
                      <a:cubicBezTo>
                        <a:pt x="0" y="1148"/>
                        <a:pt x="1" y="1175"/>
                        <a:pt x="4" y="1189"/>
                      </a:cubicBezTo>
                      <a:cubicBezTo>
                        <a:pt x="5" y="1191"/>
                        <a:pt x="5" y="1197"/>
                        <a:pt x="6" y="1195"/>
                      </a:cubicBezTo>
                      <a:cubicBezTo>
                        <a:pt x="7" y="1199"/>
                        <a:pt x="5" y="1201"/>
                        <a:pt x="6" y="1202"/>
                      </a:cubicBezTo>
                      <a:cubicBezTo>
                        <a:pt x="7" y="1196"/>
                        <a:pt x="9" y="1204"/>
                        <a:pt x="10" y="1198"/>
                      </a:cubicBezTo>
                      <a:cubicBezTo>
                        <a:pt x="10" y="1202"/>
                        <a:pt x="10" y="1202"/>
                        <a:pt x="10" y="1202"/>
                      </a:cubicBezTo>
                      <a:cubicBezTo>
                        <a:pt x="11" y="1203"/>
                        <a:pt x="9" y="1197"/>
                        <a:pt x="11" y="1198"/>
                      </a:cubicBezTo>
                      <a:cubicBezTo>
                        <a:pt x="9" y="1197"/>
                        <a:pt x="9" y="1197"/>
                        <a:pt x="9" y="1197"/>
                      </a:cubicBezTo>
                      <a:cubicBezTo>
                        <a:pt x="9" y="1194"/>
                        <a:pt x="9" y="1192"/>
                        <a:pt x="10" y="1191"/>
                      </a:cubicBezTo>
                      <a:cubicBezTo>
                        <a:pt x="9" y="1188"/>
                        <a:pt x="7" y="1186"/>
                        <a:pt x="8" y="1180"/>
                      </a:cubicBezTo>
                      <a:cubicBezTo>
                        <a:pt x="8" y="1182"/>
                        <a:pt x="8" y="1182"/>
                        <a:pt x="8" y="1182"/>
                      </a:cubicBezTo>
                      <a:cubicBezTo>
                        <a:pt x="8" y="1176"/>
                        <a:pt x="9" y="1178"/>
                        <a:pt x="10" y="1177"/>
                      </a:cubicBezTo>
                      <a:cubicBezTo>
                        <a:pt x="10" y="1178"/>
                        <a:pt x="10" y="1178"/>
                        <a:pt x="10" y="1178"/>
                      </a:cubicBezTo>
                      <a:cubicBezTo>
                        <a:pt x="11" y="1174"/>
                        <a:pt x="11" y="1174"/>
                        <a:pt x="11" y="1174"/>
                      </a:cubicBezTo>
                      <a:cubicBezTo>
                        <a:pt x="10" y="1177"/>
                        <a:pt x="11" y="1183"/>
                        <a:pt x="11" y="1180"/>
                      </a:cubicBezTo>
                      <a:cubicBezTo>
                        <a:pt x="12" y="1174"/>
                        <a:pt x="11" y="1182"/>
                        <a:pt x="11" y="1177"/>
                      </a:cubicBezTo>
                      <a:cubicBezTo>
                        <a:pt x="11" y="1174"/>
                        <a:pt x="12" y="1175"/>
                        <a:pt x="12" y="1175"/>
                      </a:cubicBezTo>
                      <a:cubicBezTo>
                        <a:pt x="12" y="1170"/>
                        <a:pt x="12" y="1170"/>
                        <a:pt x="12" y="1170"/>
                      </a:cubicBezTo>
                      <a:cubicBezTo>
                        <a:pt x="13" y="1170"/>
                        <a:pt x="12" y="1173"/>
                        <a:pt x="13" y="1171"/>
                      </a:cubicBezTo>
                      <a:cubicBezTo>
                        <a:pt x="12" y="1164"/>
                        <a:pt x="12" y="1164"/>
                        <a:pt x="12" y="1164"/>
                      </a:cubicBezTo>
                      <a:cubicBezTo>
                        <a:pt x="14" y="1163"/>
                        <a:pt x="11" y="1157"/>
                        <a:pt x="13" y="1154"/>
                      </a:cubicBezTo>
                      <a:cubicBezTo>
                        <a:pt x="14" y="1159"/>
                        <a:pt x="14" y="1153"/>
                        <a:pt x="15" y="1154"/>
                      </a:cubicBezTo>
                      <a:cubicBezTo>
                        <a:pt x="15" y="1142"/>
                        <a:pt x="15" y="1142"/>
                        <a:pt x="15" y="1142"/>
                      </a:cubicBezTo>
                      <a:cubicBezTo>
                        <a:pt x="16" y="1141"/>
                        <a:pt x="16" y="1145"/>
                        <a:pt x="16" y="1144"/>
                      </a:cubicBezTo>
                      <a:cubicBezTo>
                        <a:pt x="16" y="1141"/>
                        <a:pt x="15" y="1140"/>
                        <a:pt x="15" y="1139"/>
                      </a:cubicBezTo>
                      <a:cubicBezTo>
                        <a:pt x="16" y="1138"/>
                        <a:pt x="16" y="1130"/>
                        <a:pt x="17" y="1130"/>
                      </a:cubicBezTo>
                      <a:cubicBezTo>
                        <a:pt x="19" y="1122"/>
                        <a:pt x="15" y="1127"/>
                        <a:pt x="17" y="1119"/>
                      </a:cubicBezTo>
                      <a:cubicBezTo>
                        <a:pt x="18" y="1118"/>
                        <a:pt x="17" y="1125"/>
                        <a:pt x="18" y="1122"/>
                      </a:cubicBezTo>
                      <a:cubicBezTo>
                        <a:pt x="18" y="1114"/>
                        <a:pt x="18" y="1114"/>
                        <a:pt x="18" y="1114"/>
                      </a:cubicBezTo>
                      <a:cubicBezTo>
                        <a:pt x="18" y="1115"/>
                        <a:pt x="19" y="1116"/>
                        <a:pt x="19" y="1119"/>
                      </a:cubicBezTo>
                      <a:cubicBezTo>
                        <a:pt x="21" y="1098"/>
                        <a:pt x="26" y="1087"/>
                        <a:pt x="27" y="1067"/>
                      </a:cubicBezTo>
                      <a:cubicBezTo>
                        <a:pt x="28" y="1065"/>
                        <a:pt x="27" y="1069"/>
                        <a:pt x="28" y="1071"/>
                      </a:cubicBezTo>
                      <a:cubicBezTo>
                        <a:pt x="28" y="1057"/>
                        <a:pt x="32" y="1052"/>
                        <a:pt x="33" y="1040"/>
                      </a:cubicBezTo>
                      <a:cubicBezTo>
                        <a:pt x="32" y="1040"/>
                        <a:pt x="32" y="1040"/>
                        <a:pt x="32" y="1040"/>
                      </a:cubicBezTo>
                      <a:cubicBezTo>
                        <a:pt x="36" y="1024"/>
                        <a:pt x="37" y="1004"/>
                        <a:pt x="41" y="986"/>
                      </a:cubicBezTo>
                      <a:cubicBezTo>
                        <a:pt x="40" y="988"/>
                        <a:pt x="40" y="988"/>
                        <a:pt x="40" y="988"/>
                      </a:cubicBezTo>
                      <a:cubicBezTo>
                        <a:pt x="39" y="985"/>
                        <a:pt x="40" y="981"/>
                        <a:pt x="40" y="978"/>
                      </a:cubicBezTo>
                      <a:cubicBezTo>
                        <a:pt x="40" y="977"/>
                        <a:pt x="41" y="980"/>
                        <a:pt x="42" y="975"/>
                      </a:cubicBezTo>
                      <a:cubicBezTo>
                        <a:pt x="41" y="976"/>
                        <a:pt x="41" y="978"/>
                        <a:pt x="40" y="977"/>
                      </a:cubicBezTo>
                      <a:cubicBezTo>
                        <a:pt x="45" y="962"/>
                        <a:pt x="50" y="928"/>
                        <a:pt x="56" y="903"/>
                      </a:cubicBezTo>
                      <a:cubicBezTo>
                        <a:pt x="62" y="868"/>
                        <a:pt x="72" y="831"/>
                        <a:pt x="81" y="797"/>
                      </a:cubicBezTo>
                      <a:cubicBezTo>
                        <a:pt x="79" y="802"/>
                        <a:pt x="78" y="799"/>
                        <a:pt x="79" y="796"/>
                      </a:cubicBezTo>
                      <a:cubicBezTo>
                        <a:pt x="86" y="786"/>
                        <a:pt x="84" y="777"/>
                        <a:pt x="89" y="767"/>
                      </a:cubicBezTo>
                      <a:cubicBezTo>
                        <a:pt x="94" y="747"/>
                        <a:pt x="103" y="731"/>
                        <a:pt x="106" y="712"/>
                      </a:cubicBezTo>
                      <a:cubicBezTo>
                        <a:pt x="107" y="712"/>
                        <a:pt x="107" y="712"/>
                        <a:pt x="107" y="712"/>
                      </a:cubicBezTo>
                      <a:cubicBezTo>
                        <a:pt x="108" y="710"/>
                        <a:pt x="108" y="709"/>
                        <a:pt x="109" y="706"/>
                      </a:cubicBezTo>
                      <a:cubicBezTo>
                        <a:pt x="109" y="706"/>
                        <a:pt x="109" y="706"/>
                        <a:pt x="109" y="706"/>
                      </a:cubicBezTo>
                      <a:cubicBezTo>
                        <a:pt x="112" y="700"/>
                        <a:pt x="113" y="691"/>
                        <a:pt x="115" y="688"/>
                      </a:cubicBezTo>
                      <a:cubicBezTo>
                        <a:pt x="114" y="687"/>
                        <a:pt x="114" y="687"/>
                        <a:pt x="114" y="687"/>
                      </a:cubicBezTo>
                      <a:cubicBezTo>
                        <a:pt x="116" y="683"/>
                        <a:pt x="116" y="685"/>
                        <a:pt x="117" y="681"/>
                      </a:cubicBezTo>
                      <a:cubicBezTo>
                        <a:pt x="117" y="681"/>
                        <a:pt x="117" y="681"/>
                        <a:pt x="117" y="681"/>
                      </a:cubicBezTo>
                      <a:cubicBezTo>
                        <a:pt x="118" y="676"/>
                        <a:pt x="118" y="676"/>
                        <a:pt x="118" y="676"/>
                      </a:cubicBezTo>
                      <a:cubicBezTo>
                        <a:pt x="120" y="677"/>
                        <a:pt x="122" y="665"/>
                        <a:pt x="124" y="663"/>
                      </a:cubicBezTo>
                      <a:cubicBezTo>
                        <a:pt x="126" y="657"/>
                        <a:pt x="129" y="648"/>
                        <a:pt x="132" y="640"/>
                      </a:cubicBezTo>
                      <a:cubicBezTo>
                        <a:pt x="134" y="639"/>
                        <a:pt x="137" y="630"/>
                        <a:pt x="140" y="624"/>
                      </a:cubicBezTo>
                      <a:cubicBezTo>
                        <a:pt x="145" y="613"/>
                        <a:pt x="151" y="596"/>
                        <a:pt x="158" y="582"/>
                      </a:cubicBezTo>
                      <a:cubicBezTo>
                        <a:pt x="157" y="582"/>
                        <a:pt x="157" y="582"/>
                        <a:pt x="157" y="582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59" y="578"/>
                        <a:pt x="159" y="578"/>
                        <a:pt x="159" y="578"/>
                      </a:cubicBezTo>
                      <a:cubicBezTo>
                        <a:pt x="162" y="576"/>
                        <a:pt x="163" y="569"/>
                        <a:pt x="165" y="567"/>
                      </a:cubicBezTo>
                      <a:cubicBezTo>
                        <a:pt x="163" y="568"/>
                        <a:pt x="164" y="569"/>
                        <a:pt x="163" y="572"/>
                      </a:cubicBezTo>
                      <a:cubicBezTo>
                        <a:pt x="161" y="574"/>
                        <a:pt x="161" y="571"/>
                        <a:pt x="163" y="567"/>
                      </a:cubicBezTo>
                      <a:cubicBezTo>
                        <a:pt x="164" y="567"/>
                        <a:pt x="164" y="567"/>
                        <a:pt x="164" y="567"/>
                      </a:cubicBezTo>
                      <a:cubicBezTo>
                        <a:pt x="164" y="564"/>
                        <a:pt x="164" y="564"/>
                        <a:pt x="164" y="564"/>
                      </a:cubicBezTo>
                      <a:cubicBezTo>
                        <a:pt x="165" y="564"/>
                        <a:pt x="167" y="562"/>
                        <a:pt x="168" y="562"/>
                      </a:cubicBezTo>
                      <a:cubicBezTo>
                        <a:pt x="174" y="550"/>
                        <a:pt x="176" y="541"/>
                        <a:pt x="183" y="528"/>
                      </a:cubicBezTo>
                      <a:cubicBezTo>
                        <a:pt x="183" y="530"/>
                        <a:pt x="187" y="519"/>
                        <a:pt x="188" y="523"/>
                      </a:cubicBezTo>
                      <a:cubicBezTo>
                        <a:pt x="191" y="515"/>
                        <a:pt x="186" y="523"/>
                        <a:pt x="186" y="519"/>
                      </a:cubicBezTo>
                      <a:cubicBezTo>
                        <a:pt x="188" y="517"/>
                        <a:pt x="188" y="515"/>
                        <a:pt x="189" y="515"/>
                      </a:cubicBezTo>
                      <a:cubicBezTo>
                        <a:pt x="189" y="516"/>
                        <a:pt x="191" y="513"/>
                        <a:pt x="190" y="515"/>
                      </a:cubicBezTo>
                      <a:cubicBezTo>
                        <a:pt x="193" y="510"/>
                        <a:pt x="193" y="510"/>
                        <a:pt x="193" y="510"/>
                      </a:cubicBezTo>
                      <a:cubicBezTo>
                        <a:pt x="193" y="510"/>
                        <a:pt x="193" y="511"/>
                        <a:pt x="193" y="512"/>
                      </a:cubicBezTo>
                      <a:cubicBezTo>
                        <a:pt x="197" y="501"/>
                        <a:pt x="203" y="494"/>
                        <a:pt x="207" y="485"/>
                      </a:cubicBezTo>
                      <a:cubicBezTo>
                        <a:pt x="207" y="484"/>
                        <a:pt x="205" y="488"/>
                        <a:pt x="205" y="487"/>
                      </a:cubicBezTo>
                      <a:cubicBezTo>
                        <a:pt x="209" y="478"/>
                        <a:pt x="211" y="480"/>
                        <a:pt x="215" y="471"/>
                      </a:cubicBezTo>
                      <a:cubicBezTo>
                        <a:pt x="214" y="473"/>
                        <a:pt x="214" y="473"/>
                        <a:pt x="214" y="473"/>
                      </a:cubicBezTo>
                      <a:cubicBezTo>
                        <a:pt x="215" y="470"/>
                        <a:pt x="215" y="469"/>
                        <a:pt x="219" y="465"/>
                      </a:cubicBezTo>
                      <a:cubicBezTo>
                        <a:pt x="220" y="465"/>
                        <a:pt x="217" y="469"/>
                        <a:pt x="216" y="471"/>
                      </a:cubicBezTo>
                      <a:cubicBezTo>
                        <a:pt x="218" y="468"/>
                        <a:pt x="223" y="461"/>
                        <a:pt x="220" y="462"/>
                      </a:cubicBezTo>
                      <a:cubicBezTo>
                        <a:pt x="222" y="459"/>
                        <a:pt x="224" y="458"/>
                        <a:pt x="225" y="456"/>
                      </a:cubicBezTo>
                      <a:cubicBezTo>
                        <a:pt x="225" y="456"/>
                        <a:pt x="223" y="459"/>
                        <a:pt x="223" y="457"/>
                      </a:cubicBezTo>
                      <a:cubicBezTo>
                        <a:pt x="227" y="452"/>
                        <a:pt x="231" y="444"/>
                        <a:pt x="235" y="439"/>
                      </a:cubicBezTo>
                      <a:cubicBezTo>
                        <a:pt x="235" y="439"/>
                        <a:pt x="236" y="439"/>
                        <a:pt x="236" y="439"/>
                      </a:cubicBezTo>
                      <a:cubicBezTo>
                        <a:pt x="238" y="434"/>
                        <a:pt x="239" y="436"/>
                        <a:pt x="243" y="429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3" name="Freeform 156"/>
                <p:cNvSpPr/>
                <p:nvPr/>
              </p:nvSpPr>
              <p:spPr bwMode="auto">
                <a:xfrm>
                  <a:off x="7526338" y="2025650"/>
                  <a:ext cx="7937" cy="793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0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Freeform 157"/>
                <p:cNvSpPr/>
                <p:nvPr/>
              </p:nvSpPr>
              <p:spPr bwMode="auto">
                <a:xfrm>
                  <a:off x="7278688" y="2239963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5" name="Freeform 158"/>
                <p:cNvSpPr/>
                <p:nvPr/>
              </p:nvSpPr>
              <p:spPr bwMode="auto">
                <a:xfrm>
                  <a:off x="7221538" y="2297113"/>
                  <a:ext cx="7937" cy="4763"/>
                </a:xfrm>
                <a:custGeom>
                  <a:avLst/>
                  <a:gdLst/>
                  <a:ahLst/>
                  <a:cxnLst>
                    <a:cxn ang="0">
                      <a:pos x="2" y="2"/>
                    </a:cxn>
                    <a:cxn ang="0">
                      <a:pos x="0" y="2"/>
                    </a:cxn>
                    <a:cxn ang="0">
                      <a:pos x="2" y="2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0"/>
                        <a:pt x="1" y="1"/>
                        <a:pt x="0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Freeform 159"/>
                <p:cNvSpPr/>
                <p:nvPr/>
              </p:nvSpPr>
              <p:spPr bwMode="auto">
                <a:xfrm>
                  <a:off x="7685088" y="19161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7" name="Freeform 160"/>
                <p:cNvSpPr/>
                <p:nvPr/>
              </p:nvSpPr>
              <p:spPr bwMode="auto">
                <a:xfrm>
                  <a:off x="8167688" y="1717675"/>
                  <a:ext cx="1587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Freeform 161"/>
                <p:cNvSpPr/>
                <p:nvPr/>
              </p:nvSpPr>
              <p:spPr bwMode="auto">
                <a:xfrm>
                  <a:off x="8132763" y="1720850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2" y="1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9" name="Freeform 162"/>
                <p:cNvSpPr/>
                <p:nvPr/>
              </p:nvSpPr>
              <p:spPr bwMode="auto">
                <a:xfrm>
                  <a:off x="7577138" y="1984375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1" y="1"/>
                        <a:pt x="2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Freeform 163"/>
                <p:cNvSpPr/>
                <p:nvPr/>
              </p:nvSpPr>
              <p:spPr bwMode="auto">
                <a:xfrm>
                  <a:off x="8120063" y="1725613"/>
                  <a:ext cx="7937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3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1" name="Freeform 164"/>
                <p:cNvSpPr/>
                <p:nvPr/>
              </p:nvSpPr>
              <p:spPr bwMode="auto">
                <a:xfrm>
                  <a:off x="8167688" y="1716088"/>
                  <a:ext cx="9525" cy="1588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4" y="0"/>
                      </a:moveTo>
                      <a:cubicBezTo>
                        <a:pt x="3" y="1"/>
                        <a:pt x="1" y="1"/>
                        <a:pt x="0" y="1"/>
                      </a:cubicBezTo>
                      <a:cubicBezTo>
                        <a:pt x="2" y="1"/>
                        <a:pt x="3" y="1"/>
                        <a:pt x="4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Freeform 165"/>
                <p:cNvSpPr/>
                <p:nvPr/>
              </p:nvSpPr>
              <p:spPr bwMode="auto">
                <a:xfrm>
                  <a:off x="7850188" y="1822450"/>
                  <a:ext cx="4762" cy="476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0" y="2"/>
                        <a:pt x="1" y="1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Freeform 166"/>
                <p:cNvSpPr/>
                <p:nvPr/>
              </p:nvSpPr>
              <p:spPr bwMode="auto">
                <a:xfrm>
                  <a:off x="8094663" y="173831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4" name="Freeform 167"/>
                <p:cNvSpPr/>
                <p:nvPr/>
              </p:nvSpPr>
              <p:spPr bwMode="auto">
                <a:xfrm>
                  <a:off x="8204200" y="1711325"/>
                  <a:ext cx="4762" cy="15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5" name="Freeform 168"/>
                <p:cNvSpPr/>
                <p:nvPr/>
              </p:nvSpPr>
              <p:spPr bwMode="auto">
                <a:xfrm>
                  <a:off x="7956550" y="1779588"/>
                  <a:ext cx="1587" cy="4763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1" y="0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63" name="Group 462"/>
            <p:cNvGrpSpPr/>
            <p:nvPr/>
          </p:nvGrpSpPr>
          <p:grpSpPr>
            <a:xfrm rot="20793037" flipH="1">
              <a:off x="4187884" y="1132856"/>
              <a:ext cx="1173033" cy="1178761"/>
              <a:chOff x="4391025" y="1189038"/>
              <a:chExt cx="1952625" cy="1962150"/>
            </a:xfrm>
          </p:grpSpPr>
          <p:sp>
            <p:nvSpPr>
              <p:cNvPr id="164" name="Freeform 6"/>
              <p:cNvSpPr/>
              <p:nvPr/>
            </p:nvSpPr>
            <p:spPr bwMode="auto">
              <a:xfrm>
                <a:off x="4856162" y="2362200"/>
                <a:ext cx="342900" cy="342900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164" y="216"/>
                  </a:cxn>
                  <a:cxn ang="0">
                    <a:pos x="216" y="163"/>
                  </a:cxn>
                  <a:cxn ang="0">
                    <a:pos x="52" y="0"/>
                  </a:cxn>
                  <a:cxn ang="0">
                    <a:pos x="0" y="54"/>
                  </a:cxn>
                </a:cxnLst>
                <a:rect l="0" t="0" r="r" b="b"/>
                <a:pathLst>
                  <a:path w="216" h="216">
                    <a:moveTo>
                      <a:pt x="0" y="54"/>
                    </a:moveTo>
                    <a:lnTo>
                      <a:pt x="164" y="216"/>
                    </a:lnTo>
                    <a:lnTo>
                      <a:pt x="216" y="163"/>
                    </a:lnTo>
                    <a:lnTo>
                      <a:pt x="52" y="0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5" name="Freeform 7"/>
              <p:cNvSpPr/>
              <p:nvPr/>
            </p:nvSpPr>
            <p:spPr bwMode="auto">
              <a:xfrm>
                <a:off x="4856162" y="2362200"/>
                <a:ext cx="342900" cy="342900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164" y="216"/>
                  </a:cxn>
                  <a:cxn ang="0">
                    <a:pos x="216" y="163"/>
                  </a:cxn>
                  <a:cxn ang="0">
                    <a:pos x="52" y="0"/>
                  </a:cxn>
                  <a:cxn ang="0">
                    <a:pos x="0" y="54"/>
                  </a:cxn>
                </a:cxnLst>
                <a:rect l="0" t="0" r="r" b="b"/>
                <a:pathLst>
                  <a:path w="216" h="216">
                    <a:moveTo>
                      <a:pt x="0" y="54"/>
                    </a:moveTo>
                    <a:lnTo>
                      <a:pt x="164" y="216"/>
                    </a:lnTo>
                    <a:lnTo>
                      <a:pt x="216" y="163"/>
                    </a:lnTo>
                    <a:lnTo>
                      <a:pt x="52" y="0"/>
                    </a:lnTo>
                    <a:lnTo>
                      <a:pt x="0" y="5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6" name="Freeform 8"/>
              <p:cNvSpPr/>
              <p:nvPr/>
            </p:nvSpPr>
            <p:spPr bwMode="auto">
              <a:xfrm>
                <a:off x="4391025" y="1874838"/>
                <a:ext cx="1284288" cy="1276350"/>
              </a:xfrm>
              <a:custGeom>
                <a:avLst/>
                <a:gdLst/>
                <a:ahLst/>
                <a:cxnLst>
                  <a:cxn ang="0">
                    <a:pos x="1114" y="270"/>
                  </a:cxn>
                  <a:cxn ang="0">
                    <a:pos x="140" y="268"/>
                  </a:cxn>
                  <a:cxn ang="0">
                    <a:pos x="0" y="479"/>
                  </a:cxn>
                  <a:cxn ang="0">
                    <a:pos x="766" y="624"/>
                  </a:cxn>
                  <a:cxn ang="0">
                    <a:pos x="922" y="1388"/>
                  </a:cxn>
                  <a:cxn ang="0">
                    <a:pos x="1130" y="1245"/>
                  </a:cxn>
                  <a:cxn ang="0">
                    <a:pos x="1114" y="270"/>
                  </a:cxn>
                </a:cxnLst>
                <a:rect l="0" t="0" r="r" b="b"/>
                <a:pathLst>
                  <a:path w="1395" h="1388">
                    <a:moveTo>
                      <a:pt x="1114" y="270"/>
                    </a:moveTo>
                    <a:cubicBezTo>
                      <a:pt x="841" y="1"/>
                      <a:pt x="405" y="0"/>
                      <a:pt x="140" y="268"/>
                    </a:cubicBezTo>
                    <a:cubicBezTo>
                      <a:pt x="79" y="331"/>
                      <a:pt x="32" y="402"/>
                      <a:pt x="0" y="479"/>
                    </a:cubicBezTo>
                    <a:cubicBezTo>
                      <a:pt x="251" y="369"/>
                      <a:pt x="556" y="417"/>
                      <a:pt x="766" y="624"/>
                    </a:cubicBezTo>
                    <a:cubicBezTo>
                      <a:pt x="976" y="831"/>
                      <a:pt x="1028" y="1136"/>
                      <a:pt x="922" y="1388"/>
                    </a:cubicBezTo>
                    <a:cubicBezTo>
                      <a:pt x="998" y="1355"/>
                      <a:pt x="1069" y="1307"/>
                      <a:pt x="1130" y="1245"/>
                    </a:cubicBezTo>
                    <a:cubicBezTo>
                      <a:pt x="1395" y="976"/>
                      <a:pt x="1388" y="540"/>
                      <a:pt x="1114" y="270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7" name="Freeform 10"/>
              <p:cNvSpPr/>
              <p:nvPr/>
            </p:nvSpPr>
            <p:spPr bwMode="auto">
              <a:xfrm>
                <a:off x="4854575" y="1189038"/>
                <a:ext cx="1489075" cy="1501775"/>
              </a:xfrm>
              <a:custGeom>
                <a:avLst/>
                <a:gdLst/>
                <a:ahLst/>
                <a:cxnLst>
                  <a:cxn ang="0">
                    <a:pos x="462" y="557"/>
                  </a:cxn>
                  <a:cxn ang="0">
                    <a:pos x="0" y="1288"/>
                  </a:cxn>
                  <a:cxn ang="0">
                    <a:pos x="201" y="1433"/>
                  </a:cxn>
                  <a:cxn ang="0">
                    <a:pos x="349" y="1632"/>
                  </a:cxn>
                  <a:cxn ang="0">
                    <a:pos x="1073" y="1160"/>
                  </a:cxn>
                  <a:cxn ang="0">
                    <a:pos x="1589" y="24"/>
                  </a:cxn>
                  <a:cxn ang="0">
                    <a:pos x="462" y="557"/>
                  </a:cxn>
                </a:cxnLst>
                <a:rect l="0" t="0" r="r" b="b"/>
                <a:pathLst>
                  <a:path w="1618" h="1632">
                    <a:moveTo>
                      <a:pt x="462" y="557"/>
                    </a:moveTo>
                    <a:cubicBezTo>
                      <a:pt x="236" y="786"/>
                      <a:pt x="78" y="1044"/>
                      <a:pt x="0" y="1288"/>
                    </a:cubicBezTo>
                    <a:cubicBezTo>
                      <a:pt x="72" y="1325"/>
                      <a:pt x="140" y="1373"/>
                      <a:pt x="201" y="1433"/>
                    </a:cubicBezTo>
                    <a:cubicBezTo>
                      <a:pt x="262" y="1493"/>
                      <a:pt x="311" y="1560"/>
                      <a:pt x="349" y="1632"/>
                    </a:cubicBezTo>
                    <a:cubicBezTo>
                      <a:pt x="591" y="1550"/>
                      <a:pt x="847" y="1389"/>
                      <a:pt x="1073" y="1160"/>
                    </a:cubicBezTo>
                    <a:cubicBezTo>
                      <a:pt x="1432" y="796"/>
                      <a:pt x="1618" y="358"/>
                      <a:pt x="1589" y="24"/>
                    </a:cubicBezTo>
                    <a:cubicBezTo>
                      <a:pt x="1255" y="0"/>
                      <a:pt x="820" y="193"/>
                      <a:pt x="462" y="557"/>
                    </a:cubicBezTo>
                  </a:path>
                </a:pathLst>
              </a:custGeom>
              <a:solidFill>
                <a:schemeClr val="tx1">
                  <a:lumMod val="10000"/>
                  <a:lumOff val="9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8" name="Freeform 11"/>
              <p:cNvSpPr/>
              <p:nvPr/>
            </p:nvSpPr>
            <p:spPr bwMode="auto">
              <a:xfrm>
                <a:off x="5029200" y="1208088"/>
                <a:ext cx="1314450" cy="1482725"/>
              </a:xfrm>
              <a:custGeom>
                <a:avLst/>
                <a:gdLst/>
                <a:ahLst/>
                <a:cxnLst>
                  <a:cxn ang="0">
                    <a:pos x="1399" y="2"/>
                  </a:cxn>
                  <a:cxn ang="0">
                    <a:pos x="0" y="1401"/>
                  </a:cxn>
                  <a:cxn ang="0">
                    <a:pos x="11" y="1411"/>
                  </a:cxn>
                  <a:cxn ang="0">
                    <a:pos x="159" y="1610"/>
                  </a:cxn>
                  <a:cxn ang="0">
                    <a:pos x="883" y="1138"/>
                  </a:cxn>
                  <a:cxn ang="0">
                    <a:pos x="1399" y="2"/>
                  </a:cxn>
                </a:cxnLst>
                <a:rect l="0" t="0" r="r" b="b"/>
                <a:pathLst>
                  <a:path w="1428" h="1610">
                    <a:moveTo>
                      <a:pt x="1399" y="2"/>
                    </a:moveTo>
                    <a:cubicBezTo>
                      <a:pt x="1361" y="0"/>
                      <a:pt x="0" y="1401"/>
                      <a:pt x="0" y="1401"/>
                    </a:cubicBezTo>
                    <a:cubicBezTo>
                      <a:pt x="4" y="1405"/>
                      <a:pt x="7" y="1408"/>
                      <a:pt x="11" y="1411"/>
                    </a:cubicBezTo>
                    <a:cubicBezTo>
                      <a:pt x="72" y="1471"/>
                      <a:pt x="121" y="1538"/>
                      <a:pt x="159" y="1610"/>
                    </a:cubicBezTo>
                    <a:cubicBezTo>
                      <a:pt x="401" y="1528"/>
                      <a:pt x="657" y="1367"/>
                      <a:pt x="883" y="1138"/>
                    </a:cubicBezTo>
                    <a:cubicBezTo>
                      <a:pt x="1242" y="774"/>
                      <a:pt x="1428" y="336"/>
                      <a:pt x="1399" y="2"/>
                    </a:cubicBezTo>
                  </a:path>
                </a:pathLst>
              </a:custGeom>
              <a:solidFill>
                <a:srgbClr val="CFCFC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9" name="Freeform 12"/>
              <p:cNvSpPr/>
              <p:nvPr/>
            </p:nvSpPr>
            <p:spPr bwMode="auto">
              <a:xfrm>
                <a:off x="4814887" y="2097088"/>
                <a:ext cx="630238" cy="638175"/>
              </a:xfrm>
              <a:custGeom>
                <a:avLst/>
                <a:gdLst/>
                <a:ahLst/>
                <a:cxnLst>
                  <a:cxn ang="0">
                    <a:pos x="276" y="282"/>
                  </a:cxn>
                  <a:cxn ang="0">
                    <a:pos x="0" y="694"/>
                  </a:cxn>
                  <a:cxn ang="0">
                    <a:pos x="407" y="411"/>
                  </a:cxn>
                  <a:cxn ang="0">
                    <a:pos x="684" y="0"/>
                  </a:cxn>
                  <a:cxn ang="0">
                    <a:pos x="276" y="282"/>
                  </a:cxn>
                </a:cxnLst>
                <a:rect l="0" t="0" r="r" b="b"/>
                <a:pathLst>
                  <a:path w="684" h="694">
                    <a:moveTo>
                      <a:pt x="276" y="282"/>
                    </a:moveTo>
                    <a:cubicBezTo>
                      <a:pt x="127" y="433"/>
                      <a:pt x="24" y="591"/>
                      <a:pt x="0" y="694"/>
                    </a:cubicBezTo>
                    <a:cubicBezTo>
                      <a:pt x="102" y="668"/>
                      <a:pt x="258" y="563"/>
                      <a:pt x="407" y="411"/>
                    </a:cubicBezTo>
                    <a:cubicBezTo>
                      <a:pt x="556" y="260"/>
                      <a:pt x="659" y="103"/>
                      <a:pt x="684" y="0"/>
                    </a:cubicBezTo>
                    <a:cubicBezTo>
                      <a:pt x="581" y="26"/>
                      <a:pt x="425" y="131"/>
                      <a:pt x="276" y="282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0" name="Freeform 23"/>
              <p:cNvSpPr/>
              <p:nvPr/>
            </p:nvSpPr>
            <p:spPr bwMode="auto">
              <a:xfrm>
                <a:off x="5737225" y="1328738"/>
                <a:ext cx="468313" cy="46831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2" y="28"/>
                  </a:cxn>
                  <a:cxn ang="0">
                    <a:pos x="479" y="509"/>
                  </a:cxn>
                  <a:cxn ang="0">
                    <a:pos x="509" y="446"/>
                  </a:cxn>
                  <a:cxn ang="0">
                    <a:pos x="57" y="0"/>
                  </a:cxn>
                </a:cxnLst>
                <a:rect l="0" t="0" r="r" b="b"/>
                <a:pathLst>
                  <a:path w="509" h="509">
                    <a:moveTo>
                      <a:pt x="57" y="0"/>
                    </a:moveTo>
                    <a:cubicBezTo>
                      <a:pt x="24" y="15"/>
                      <a:pt x="2" y="28"/>
                      <a:pt x="2" y="28"/>
                    </a:cubicBezTo>
                    <a:cubicBezTo>
                      <a:pt x="0" y="28"/>
                      <a:pt x="288" y="254"/>
                      <a:pt x="479" y="509"/>
                    </a:cubicBezTo>
                    <a:cubicBezTo>
                      <a:pt x="479" y="509"/>
                      <a:pt x="503" y="462"/>
                      <a:pt x="509" y="446"/>
                    </a:cubicBezTo>
                    <a:cubicBezTo>
                      <a:pt x="505" y="287"/>
                      <a:pt x="274" y="7"/>
                      <a:pt x="57" y="0"/>
                    </a:cubicBezTo>
                  </a:path>
                </a:pathLst>
              </a:custGeom>
              <a:solidFill>
                <a:srgbClr val="4CC1B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1" name="Freeform 31"/>
              <p:cNvSpPr/>
              <p:nvPr/>
            </p:nvSpPr>
            <p:spPr bwMode="auto">
              <a:xfrm>
                <a:off x="6318250" y="1219200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2" name="Oval 32"/>
              <p:cNvSpPr>
                <a:spLocks noChangeArrowheads="1"/>
              </p:cNvSpPr>
              <p:nvPr/>
            </p:nvSpPr>
            <p:spPr bwMode="auto">
              <a:xfrm>
                <a:off x="6318250" y="1220788"/>
                <a:ext cx="1588" cy="1588"/>
              </a:xfrm>
              <a:prstGeom prst="ellipse">
                <a:avLst/>
              </a:pr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3" name="Freeform 33"/>
              <p:cNvSpPr/>
              <p:nvPr/>
            </p:nvSpPr>
            <p:spPr bwMode="auto">
              <a:xfrm>
                <a:off x="6318250" y="122078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4" name="Oval 34"/>
              <p:cNvSpPr>
                <a:spLocks noChangeArrowheads="1"/>
              </p:cNvSpPr>
              <p:nvPr/>
            </p:nvSpPr>
            <p:spPr bwMode="auto">
              <a:xfrm>
                <a:off x="6318250" y="1220788"/>
                <a:ext cx="1588" cy="1588"/>
              </a:xfrm>
              <a:prstGeom prst="ellipse">
                <a:avLst/>
              </a:pr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5" name="Freeform 35"/>
              <p:cNvSpPr/>
              <p:nvPr/>
            </p:nvSpPr>
            <p:spPr bwMode="auto">
              <a:xfrm>
                <a:off x="6318250" y="122078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6" name="Freeform 36"/>
              <p:cNvSpPr/>
              <p:nvPr/>
            </p:nvSpPr>
            <p:spPr bwMode="auto">
              <a:xfrm>
                <a:off x="6318250" y="1222375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7" name="Freeform 37"/>
              <p:cNvSpPr>
                <a:spLocks noEditPoints="1"/>
              </p:cNvSpPr>
              <p:nvPr/>
            </p:nvSpPr>
            <p:spPr bwMode="auto">
              <a:xfrm>
                <a:off x="6316662" y="1222375"/>
                <a:ext cx="4763" cy="1158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62"/>
                  </a:cxn>
                  <a:cxn ang="0">
                    <a:pos x="0" y="126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126">
                    <a:moveTo>
                      <a:pt x="1" y="0"/>
                    </a:moveTo>
                    <a:cubicBezTo>
                      <a:pt x="2" y="20"/>
                      <a:pt x="3" y="41"/>
                      <a:pt x="3" y="62"/>
                    </a:cubicBezTo>
                    <a:cubicBezTo>
                      <a:pt x="3" y="83"/>
                      <a:pt x="2" y="104"/>
                      <a:pt x="0" y="126"/>
                    </a:cubicBezTo>
                    <a:cubicBezTo>
                      <a:pt x="4" y="83"/>
                      <a:pt x="4" y="41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8" name="Freeform 38"/>
              <p:cNvSpPr/>
              <p:nvPr/>
            </p:nvSpPr>
            <p:spPr bwMode="auto">
              <a:xfrm>
                <a:off x="6316662" y="1211263"/>
                <a:ext cx="3175" cy="6826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4" y="7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4" h="74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3" y="25"/>
                      <a:pt x="4" y="49"/>
                      <a:pt x="4" y="74"/>
                    </a:cubicBezTo>
                    <a:cubicBezTo>
                      <a:pt x="4" y="53"/>
                      <a:pt x="3" y="3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7"/>
                      <a:pt x="1" y="4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7352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9" name="Freeform 40"/>
              <p:cNvSpPr/>
              <p:nvPr/>
            </p:nvSpPr>
            <p:spPr bwMode="auto">
              <a:xfrm>
                <a:off x="6316662" y="1338263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0" name="Freeform 41"/>
              <p:cNvSpPr>
                <a:spLocks noEditPoints="1"/>
              </p:cNvSpPr>
              <p:nvPr/>
            </p:nvSpPr>
            <p:spPr bwMode="auto">
              <a:xfrm>
                <a:off x="5175250" y="1797050"/>
                <a:ext cx="1001713" cy="893763"/>
              </a:xfrm>
              <a:custGeom>
                <a:avLst/>
                <a:gdLst/>
                <a:ahLst/>
                <a:cxnLst>
                  <a:cxn ang="0">
                    <a:pos x="72" y="943"/>
                  </a:cxn>
                  <a:cxn ang="0">
                    <a:pos x="0" y="970"/>
                  </a:cxn>
                  <a:cxn ang="0">
                    <a:pos x="0" y="970"/>
                  </a:cxn>
                  <a:cxn ang="0">
                    <a:pos x="72" y="943"/>
                  </a:cxn>
                  <a:cxn ang="0">
                    <a:pos x="72" y="943"/>
                  </a:cxn>
                  <a:cxn ang="0">
                    <a:pos x="1088" y="0"/>
                  </a:cxn>
                  <a:cxn ang="0">
                    <a:pos x="724" y="498"/>
                  </a:cxn>
                  <a:cxn ang="0">
                    <a:pos x="1088" y="0"/>
                  </a:cxn>
                  <a:cxn ang="0">
                    <a:pos x="1088" y="0"/>
                  </a:cxn>
                </a:cxnLst>
                <a:rect l="0" t="0" r="r" b="b"/>
                <a:pathLst>
                  <a:path w="1088" h="970">
                    <a:moveTo>
                      <a:pt x="72" y="943"/>
                    </a:moveTo>
                    <a:cubicBezTo>
                      <a:pt x="48" y="953"/>
                      <a:pt x="24" y="962"/>
                      <a:pt x="0" y="970"/>
                    </a:cubicBezTo>
                    <a:cubicBezTo>
                      <a:pt x="0" y="970"/>
                      <a:pt x="0" y="970"/>
                      <a:pt x="0" y="970"/>
                    </a:cubicBezTo>
                    <a:cubicBezTo>
                      <a:pt x="24" y="962"/>
                      <a:pt x="48" y="953"/>
                      <a:pt x="72" y="943"/>
                    </a:cubicBezTo>
                    <a:cubicBezTo>
                      <a:pt x="72" y="943"/>
                      <a:pt x="72" y="943"/>
                      <a:pt x="72" y="943"/>
                    </a:cubicBezTo>
                    <a:moveTo>
                      <a:pt x="1088" y="0"/>
                    </a:moveTo>
                    <a:cubicBezTo>
                      <a:pt x="1001" y="170"/>
                      <a:pt x="879" y="341"/>
                      <a:pt x="724" y="498"/>
                    </a:cubicBezTo>
                    <a:cubicBezTo>
                      <a:pt x="879" y="341"/>
                      <a:pt x="1001" y="170"/>
                      <a:pt x="1088" y="0"/>
                    </a:cubicBezTo>
                    <a:cubicBezTo>
                      <a:pt x="1088" y="0"/>
                      <a:pt x="1088" y="0"/>
                      <a:pt x="1088" y="0"/>
                    </a:cubicBezTo>
                  </a:path>
                </a:pathLst>
              </a:custGeom>
              <a:solidFill>
                <a:srgbClr val="C6C6C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1" name="Freeform 42"/>
              <p:cNvSpPr/>
              <p:nvPr/>
            </p:nvSpPr>
            <p:spPr bwMode="auto">
              <a:xfrm>
                <a:off x="5241925" y="2493963"/>
                <a:ext cx="317500" cy="171450"/>
              </a:xfrm>
              <a:custGeom>
                <a:avLst/>
                <a:gdLst/>
                <a:ahLst/>
                <a:cxnLst>
                  <a:cxn ang="0">
                    <a:pos x="344" y="0"/>
                  </a:cxn>
                  <a:cxn ang="0">
                    <a:pos x="0" y="186"/>
                  </a:cxn>
                  <a:cxn ang="0">
                    <a:pos x="0" y="186"/>
                  </a:cxn>
                  <a:cxn ang="0">
                    <a:pos x="344" y="0"/>
                  </a:cxn>
                </a:cxnLst>
                <a:rect l="0" t="0" r="r" b="b"/>
                <a:pathLst>
                  <a:path w="344" h="186">
                    <a:moveTo>
                      <a:pt x="344" y="0"/>
                    </a:moveTo>
                    <a:cubicBezTo>
                      <a:pt x="230" y="79"/>
                      <a:pt x="114" y="141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114" y="141"/>
                      <a:pt x="230" y="79"/>
                      <a:pt x="344" y="0"/>
                    </a:cubicBezTo>
                  </a:path>
                </a:pathLst>
              </a:custGeom>
              <a:solidFill>
                <a:srgbClr val="26456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2" name="Freeform 14"/>
              <p:cNvSpPr/>
              <p:nvPr/>
            </p:nvSpPr>
            <p:spPr bwMode="auto">
              <a:xfrm>
                <a:off x="5788023" y="1203327"/>
                <a:ext cx="541338" cy="539750"/>
              </a:xfrm>
              <a:custGeom>
                <a:avLst/>
                <a:gdLst/>
                <a:ahLst/>
                <a:cxnLst>
                  <a:cxn ang="0">
                    <a:pos x="0" y="142"/>
                  </a:cxn>
                  <a:cxn ang="0">
                    <a:pos x="233" y="357"/>
                  </a:cxn>
                  <a:cxn ang="0">
                    <a:pos x="452" y="587"/>
                  </a:cxn>
                  <a:cxn ang="0">
                    <a:pos x="573" y="12"/>
                  </a:cxn>
                  <a:cxn ang="0">
                    <a:pos x="0" y="142"/>
                  </a:cxn>
                </a:cxnLst>
                <a:rect l="0" t="0" r="r" b="b"/>
                <a:pathLst>
                  <a:path w="588" h="587">
                    <a:moveTo>
                      <a:pt x="0" y="142"/>
                    </a:moveTo>
                    <a:cubicBezTo>
                      <a:pt x="79" y="210"/>
                      <a:pt x="157" y="281"/>
                      <a:pt x="233" y="357"/>
                    </a:cubicBezTo>
                    <a:cubicBezTo>
                      <a:pt x="310" y="433"/>
                      <a:pt x="383" y="510"/>
                      <a:pt x="452" y="587"/>
                    </a:cubicBezTo>
                    <a:cubicBezTo>
                      <a:pt x="546" y="384"/>
                      <a:pt x="588" y="184"/>
                      <a:pt x="573" y="12"/>
                    </a:cubicBezTo>
                    <a:cubicBezTo>
                      <a:pt x="401" y="0"/>
                      <a:pt x="202" y="45"/>
                      <a:pt x="0" y="142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Text Placeholder 3"/>
            <p:cNvSpPr txBox="1"/>
            <p:nvPr/>
          </p:nvSpPr>
          <p:spPr>
            <a:xfrm>
              <a:off x="5245612" y="3168778"/>
              <a:ext cx="995464" cy="726481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sz="4400" b="0" dirty="0">
                  <a:solidFill>
                    <a:schemeClr val="tx1"/>
                  </a:solidFill>
                  <a:latin typeface="Impact" panose="020B0806030902050204" pitchFamily="34" charset="0"/>
                  <a:cs typeface="+mn-ea"/>
                  <a:sym typeface="+mn-lt"/>
                </a:rPr>
                <a:t>8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cs typeface="+mn-ea"/>
                  <a:sym typeface="+mn-lt"/>
                </a:rPr>
                <a:t>5%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455" name="千图PPT彼岸天：ID 8661124库_组合 454"/>
          <p:cNvGrpSpPr/>
          <p:nvPr>
            <p:custDataLst>
              <p:tags r:id="rId6"/>
            </p:custDataLst>
          </p:nvPr>
        </p:nvGrpSpPr>
        <p:grpSpPr>
          <a:xfrm>
            <a:off x="3371995" y="4735877"/>
            <a:ext cx="4977896" cy="989268"/>
            <a:chOff x="3371995" y="4735877"/>
            <a:chExt cx="4977896" cy="989268"/>
          </a:xfrm>
        </p:grpSpPr>
        <p:sp>
          <p:nvSpPr>
            <p:cNvPr id="17" name="文本框 15"/>
            <p:cNvSpPr txBox="1"/>
            <p:nvPr/>
          </p:nvSpPr>
          <p:spPr>
            <a:xfrm>
              <a:off x="3381811" y="4735877"/>
              <a:ext cx="4958264" cy="369332"/>
            </a:xfrm>
            <a:prstGeom prst="rect">
              <a:avLst/>
            </a:prstGeom>
            <a:noFill/>
          </p:spPr>
          <p:txBody>
            <a:bodyPr wrap="square" rtlCol="0" anchor="ctr" anchorCtr="1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18" name="文本框 16"/>
            <p:cNvSpPr txBox="1"/>
            <p:nvPr/>
          </p:nvSpPr>
          <p:spPr>
            <a:xfrm>
              <a:off x="3371995" y="5105209"/>
              <a:ext cx="4977896" cy="619936"/>
            </a:xfrm>
            <a:prstGeom prst="rect">
              <a:avLst/>
            </a:prstGeom>
            <a:noFill/>
          </p:spPr>
          <p:txBody>
            <a:bodyPr wrap="square" rtlCol="0" anchor="t" anchorCtr="1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 </a:t>
              </a:r>
              <a:r>
                <a:rPr lang="en-US" altLang="zh-CN" sz="1100" dirty="0" smtClean="0"/>
                <a:t> </a:t>
              </a:r>
              <a:r>
                <a:rPr lang="zh-CN" altLang="en-US" sz="1100" dirty="0" smtClean="0"/>
                <a:t>。</a:t>
              </a: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/>
                <a:t>如需更改请在（设置形状格式）菜单下（文本选项）中调整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414095" y="1802000"/>
            <a:ext cx="7062543" cy="4271038"/>
            <a:chOff x="918385" y="1689046"/>
            <a:chExt cx="7062543" cy="4271038"/>
          </a:xfrm>
        </p:grpSpPr>
        <p:sp>
          <p:nvSpPr>
            <p:cNvPr id="9" name="任意多边形: 形状 8"/>
            <p:cNvSpPr/>
            <p:nvPr/>
          </p:nvSpPr>
          <p:spPr bwMode="auto">
            <a:xfrm>
              <a:off x="3683275" y="3174158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2238103" y="2793220"/>
              <a:ext cx="1121055" cy="164141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" y="244"/>
                </a:cxn>
                <a:cxn ang="0">
                  <a:pos x="26" y="291"/>
                </a:cxn>
                <a:cxn ang="0">
                  <a:pos x="105" y="291"/>
                </a:cxn>
                <a:cxn ang="0">
                  <a:pos x="155" y="54"/>
                </a:cxn>
                <a:cxn ang="0">
                  <a:pos x="130" y="0"/>
                </a:cxn>
                <a:cxn ang="0">
                  <a:pos x="56" y="0"/>
                </a:cxn>
              </a:cxnLst>
              <a:rect l="0" t="0" r="r" b="b"/>
              <a:pathLst>
                <a:path w="161" h="291">
                  <a:moveTo>
                    <a:pt x="56" y="0"/>
                  </a:moveTo>
                  <a:cubicBezTo>
                    <a:pt x="5" y="244"/>
                    <a:pt x="5" y="244"/>
                    <a:pt x="5" y="244"/>
                  </a:cubicBezTo>
                  <a:cubicBezTo>
                    <a:pt x="0" y="267"/>
                    <a:pt x="11" y="291"/>
                    <a:pt x="26" y="291"/>
                  </a:cubicBezTo>
                  <a:cubicBezTo>
                    <a:pt x="105" y="291"/>
                    <a:pt x="105" y="291"/>
                    <a:pt x="105" y="291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61" y="28"/>
                    <a:pt x="148" y="0"/>
                    <a:pt x="130" y="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6830876" y="4406877"/>
              <a:ext cx="1150052" cy="1281869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4" y="193"/>
                </a:cxn>
                <a:cxn ang="0">
                  <a:pos x="19" y="227"/>
                </a:cxn>
                <a:cxn ang="0">
                  <a:pos x="106" y="227"/>
                </a:cxn>
                <a:cxn ang="0">
                  <a:pos x="165" y="0"/>
                </a:cxn>
                <a:cxn ang="0">
                  <a:pos x="54" y="0"/>
                </a:cxn>
              </a:cxnLst>
              <a:rect l="0" t="0" r="r" b="b"/>
              <a:pathLst>
                <a:path w="165" h="227">
                  <a:moveTo>
                    <a:pt x="54" y="0"/>
                  </a:moveTo>
                  <a:cubicBezTo>
                    <a:pt x="4" y="193"/>
                    <a:pt x="4" y="193"/>
                    <a:pt x="4" y="193"/>
                  </a:cubicBezTo>
                  <a:cubicBezTo>
                    <a:pt x="0" y="209"/>
                    <a:pt x="8" y="227"/>
                    <a:pt x="19" y="227"/>
                  </a:cubicBezTo>
                  <a:cubicBezTo>
                    <a:pt x="106" y="227"/>
                    <a:pt x="106" y="227"/>
                    <a:pt x="106" y="227"/>
                  </a:cubicBezTo>
                  <a:cubicBezTo>
                    <a:pt x="165" y="0"/>
                    <a:pt x="165" y="0"/>
                    <a:pt x="165" y="0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5245936" y="3554906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4192533" y="3171906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5758146" y="3554906"/>
              <a:ext cx="1807221" cy="213384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142" y="365"/>
                </a:cxn>
                <a:cxn ang="0">
                  <a:pos x="163" y="379"/>
                </a:cxn>
                <a:cxn ang="0">
                  <a:pos x="259" y="379"/>
                </a:cxn>
                <a:cxn ang="0">
                  <a:pos x="120" y="21"/>
                </a:cxn>
                <a:cxn ang="0">
                  <a:pos x="96" y="0"/>
                </a:cxn>
              </a:cxnLst>
              <a:rect l="0" t="0" r="r" b="b"/>
              <a:pathLst>
                <a:path w="259" h="379">
                  <a:moveTo>
                    <a:pt x="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65"/>
                    <a:pt x="142" y="365"/>
                    <a:pt x="142" y="365"/>
                  </a:cubicBezTo>
                  <a:cubicBezTo>
                    <a:pt x="145" y="374"/>
                    <a:pt x="154" y="379"/>
                    <a:pt x="163" y="379"/>
                  </a:cubicBezTo>
                  <a:cubicBezTo>
                    <a:pt x="259" y="379"/>
                    <a:pt x="259" y="379"/>
                    <a:pt x="259" y="379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14" y="8"/>
                    <a:pt x="105" y="0"/>
                    <a:pt x="96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2629872" y="2791158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029551" y="1689046"/>
              <a:ext cx="1933376" cy="2745596"/>
              <a:chOff x="2022154" y="1461590"/>
              <a:chExt cx="1418370" cy="2014234"/>
            </a:xfrm>
          </p:grpSpPr>
          <p:sp>
            <p:nvSpPr>
              <p:cNvPr id="29" name="任意多边形: 形状 28"/>
              <p:cNvSpPr/>
              <p:nvPr/>
            </p:nvSpPr>
            <p:spPr bwMode="auto">
              <a:xfrm>
                <a:off x="2157243" y="1749827"/>
                <a:ext cx="1283281" cy="1725997"/>
              </a:xfrm>
              <a:custGeom>
                <a:avLst/>
                <a:gdLst/>
                <a:ahLst/>
                <a:cxnLst>
                  <a:cxn ang="0">
                    <a:pos x="252" y="417"/>
                  </a:cxn>
                  <a:cxn ang="0">
                    <a:pos x="87" y="0"/>
                  </a:cxn>
                  <a:cxn ang="0">
                    <a:pos x="0" y="63"/>
                  </a:cxn>
                  <a:cxn ang="0">
                    <a:pos x="134" y="400"/>
                  </a:cxn>
                  <a:cxn ang="0">
                    <a:pos x="152" y="417"/>
                  </a:cxn>
                  <a:cxn ang="0">
                    <a:pos x="252" y="417"/>
                  </a:cxn>
                </a:cxnLst>
                <a:rect l="0" t="0" r="r" b="b"/>
                <a:pathLst>
                  <a:path w="252" h="417">
                    <a:moveTo>
                      <a:pt x="252" y="417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34" y="400"/>
                      <a:pt x="134" y="400"/>
                      <a:pt x="134" y="400"/>
                    </a:cubicBezTo>
                    <a:cubicBezTo>
                      <a:pt x="138" y="411"/>
                      <a:pt x="145" y="417"/>
                      <a:pt x="152" y="417"/>
                    </a:cubicBezTo>
                    <a:lnTo>
                      <a:pt x="252" y="41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2022154" y="1461590"/>
                <a:ext cx="737238" cy="625532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130" y="54"/>
                  </a:cxn>
                  <a:cxn ang="0">
                    <a:pos x="128" y="70"/>
                  </a:cxn>
                  <a:cxn ang="0">
                    <a:pos x="14" y="113"/>
                  </a:cxn>
                  <a:cxn ang="0">
                    <a:pos x="2" y="103"/>
                  </a:cxn>
                  <a:cxn ang="0">
                    <a:pos x="32" y="9"/>
                  </a:cxn>
                  <a:cxn ang="0">
                    <a:pos x="46" y="3"/>
                  </a:cxn>
                </a:cxnLst>
                <a:rect l="0" t="0" r="r" b="b"/>
                <a:pathLst>
                  <a:path w="137" h="116">
                    <a:moveTo>
                      <a:pt x="46" y="3"/>
                    </a:moveTo>
                    <a:cubicBezTo>
                      <a:pt x="130" y="54"/>
                      <a:pt x="130" y="54"/>
                      <a:pt x="130" y="54"/>
                    </a:cubicBezTo>
                    <a:cubicBezTo>
                      <a:pt x="137" y="58"/>
                      <a:pt x="135" y="68"/>
                      <a:pt x="128" y="70"/>
                    </a:cubicBezTo>
                    <a:cubicBezTo>
                      <a:pt x="14" y="113"/>
                      <a:pt x="14" y="113"/>
                      <a:pt x="14" y="113"/>
                    </a:cubicBezTo>
                    <a:cubicBezTo>
                      <a:pt x="7" y="116"/>
                      <a:pt x="0" y="110"/>
                      <a:pt x="2" y="103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3" y="3"/>
                      <a:pt x="41" y="0"/>
                      <a:pt x="46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7" name="椭圆 16"/>
            <p:cNvSpPr/>
            <p:nvPr/>
          </p:nvSpPr>
          <p:spPr bwMode="auto">
            <a:xfrm>
              <a:off x="6156740" y="3803870"/>
              <a:ext cx="389505" cy="38950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01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2"/>
            <p:cNvSpPr txBox="1"/>
            <p:nvPr/>
          </p:nvSpPr>
          <p:spPr>
            <a:xfrm rot="3809661">
              <a:off x="6345894" y="4609320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4588333" y="3414367"/>
              <a:ext cx="389505" cy="38950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02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4"/>
            <p:cNvSpPr txBox="1"/>
            <p:nvPr/>
          </p:nvSpPr>
          <p:spPr>
            <a:xfrm rot="3809661">
              <a:off x="4777488" y="4219815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3040700" y="3030055"/>
              <a:ext cx="389505" cy="389505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03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16"/>
            <p:cNvSpPr txBox="1"/>
            <p:nvPr/>
          </p:nvSpPr>
          <p:spPr>
            <a:xfrm rot="3809661">
              <a:off x="3229856" y="3835501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 bwMode="auto">
            <a:xfrm>
              <a:off x="1472293" y="2469168"/>
              <a:ext cx="389505" cy="389505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04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18"/>
            <p:cNvSpPr txBox="1"/>
            <p:nvPr/>
          </p:nvSpPr>
          <p:spPr>
            <a:xfrm rot="3809661">
              <a:off x="1661449" y="3274614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  <a:endParaRPr lang="zh-CN" alt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5" name="文本框 22"/>
            <p:cNvSpPr txBox="1"/>
            <p:nvPr/>
          </p:nvSpPr>
          <p:spPr>
            <a:xfrm>
              <a:off x="5609109" y="2723368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 </a:t>
              </a:r>
              <a:r>
                <a:rPr lang="en-US" altLang="zh-CN" sz="1200" dirty="0" smtClean="0"/>
                <a:t> </a:t>
              </a:r>
              <a:endParaRPr lang="zh-CN" altLang="en-US" sz="1200" dirty="0"/>
            </a:p>
          </p:txBody>
        </p:sp>
        <p:sp>
          <p:nvSpPr>
            <p:cNvPr id="26" name="文本框 23"/>
            <p:cNvSpPr txBox="1"/>
            <p:nvPr/>
          </p:nvSpPr>
          <p:spPr>
            <a:xfrm>
              <a:off x="2500055" y="1990382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 </a:t>
              </a:r>
              <a:r>
                <a:rPr lang="en-US" altLang="zh-CN" sz="1200" dirty="0" smtClean="0"/>
                <a:t> </a:t>
              </a:r>
              <a:endParaRPr lang="zh-CN" altLang="en-US" sz="1200" dirty="0"/>
            </a:p>
          </p:txBody>
        </p:sp>
        <p:sp>
          <p:nvSpPr>
            <p:cNvPr id="27" name="文本框 24"/>
            <p:cNvSpPr txBox="1"/>
            <p:nvPr/>
          </p:nvSpPr>
          <p:spPr>
            <a:xfrm>
              <a:off x="3935601" y="5426684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 </a:t>
              </a:r>
              <a:r>
                <a:rPr lang="en-US" altLang="zh-CN" sz="1200" dirty="0" smtClean="0"/>
                <a:t> </a:t>
              </a:r>
              <a:endParaRPr lang="zh-CN" altLang="en-US" sz="1200" dirty="0"/>
            </a:p>
          </p:txBody>
        </p:sp>
        <p:sp>
          <p:nvSpPr>
            <p:cNvPr id="28" name="文本框 25"/>
            <p:cNvSpPr txBox="1"/>
            <p:nvPr/>
          </p:nvSpPr>
          <p:spPr>
            <a:xfrm>
              <a:off x="918385" y="4608723"/>
              <a:ext cx="2194347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 </a:t>
              </a:r>
              <a:r>
                <a:rPr lang="en-US" altLang="zh-CN" sz="1200" dirty="0" smtClean="0"/>
                <a:t> </a:t>
              </a:r>
              <a:endParaRPr lang="zh-CN" altLang="en-US" sz="120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725222" y="2797271"/>
            <a:ext cx="4679154" cy="1351809"/>
            <a:chOff x="725222" y="2797271"/>
            <a:chExt cx="4679154" cy="1351809"/>
          </a:xfrm>
        </p:grpSpPr>
        <p:grpSp>
          <p:nvGrpSpPr>
            <p:cNvPr id="5" name="组合 4"/>
            <p:cNvGrpSpPr/>
            <p:nvPr/>
          </p:nvGrpSpPr>
          <p:grpSpPr>
            <a:xfrm>
              <a:off x="725222" y="2797271"/>
              <a:ext cx="4679154" cy="1351809"/>
              <a:chOff x="4259796" y="3903795"/>
              <a:chExt cx="4679154" cy="1351809"/>
            </a:xfrm>
          </p:grpSpPr>
          <p:sp>
            <p:nvSpPr>
              <p:cNvPr id="7" name="文本框 60"/>
              <p:cNvSpPr txBox="1"/>
              <p:nvPr/>
            </p:nvSpPr>
            <p:spPr>
              <a:xfrm>
                <a:off x="4259796" y="3903795"/>
                <a:ext cx="4679154" cy="458793"/>
              </a:xfrm>
              <a:prstGeom prst="rect">
                <a:avLst/>
              </a:prstGeom>
            </p:spPr>
            <p:txBody>
              <a:bodyPr lIns="72000" tIns="72000" rIns="72000" bIns="72000" anchor="ctr" anchorCtr="0"/>
              <a:lstStyle/>
              <a:p>
                <a:pPr marL="0" indent="0">
                  <a:buNone/>
                </a:pPr>
                <a:r>
                  <a:rPr lang="zh-CN" altLang="en-US" b="1" dirty="0"/>
                  <a:t>输入标题文本</a:t>
                </a:r>
                <a:endParaRPr lang="zh-CN" altLang="en-US" b="1" dirty="0"/>
              </a:p>
            </p:txBody>
          </p:sp>
          <p:sp>
            <p:nvSpPr>
              <p:cNvPr id="8" name="文本框 61"/>
              <p:cNvSpPr txBox="1"/>
              <p:nvPr/>
            </p:nvSpPr>
            <p:spPr>
              <a:xfrm>
                <a:off x="4277991" y="4450695"/>
                <a:ext cx="3583423" cy="804909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请替换文字内容复制你的内容到此，</a:t>
                </a:r>
                <a:endParaRPr lang="zh-CN" altLang="en-US" sz="1100" dirty="0"/>
              </a:p>
              <a:p>
                <a:r>
                  <a:rPr lang="zh-CN" altLang="en-US" sz="1100" dirty="0"/>
                  <a:t>请选择只保留文本，已保持全文档文本格式的统一</a:t>
                </a:r>
                <a:endParaRPr lang="zh-CN" altLang="en-US" sz="1100" dirty="0"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751427" y="3346323"/>
              <a:ext cx="357541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千图PPT彼岸天：ID 8661124库_组合 23"/>
          <p:cNvGrpSpPr/>
          <p:nvPr>
            <p:custDataLst>
              <p:tags r:id="rId1"/>
            </p:custDataLst>
          </p:nvPr>
        </p:nvGrpSpPr>
        <p:grpSpPr>
          <a:xfrm>
            <a:off x="6153825" y="2042862"/>
            <a:ext cx="6038175" cy="4246378"/>
            <a:chOff x="6153826" y="1445453"/>
            <a:chExt cx="6038177" cy="4246379"/>
          </a:xfrm>
        </p:grpSpPr>
        <p:grpSp>
          <p:nvGrpSpPr>
            <p:cNvPr id="39" name="Group 21"/>
            <p:cNvGrpSpPr/>
            <p:nvPr/>
          </p:nvGrpSpPr>
          <p:grpSpPr>
            <a:xfrm>
              <a:off x="6153826" y="1445453"/>
              <a:ext cx="6038177" cy="4246379"/>
              <a:chOff x="6153826" y="1445453"/>
              <a:chExt cx="6038177" cy="4246379"/>
            </a:xfrm>
          </p:grpSpPr>
          <p:grpSp>
            <p:nvGrpSpPr>
              <p:cNvPr id="45" name="Group 19"/>
              <p:cNvGrpSpPr/>
              <p:nvPr/>
            </p:nvGrpSpPr>
            <p:grpSpPr>
              <a:xfrm>
                <a:off x="7169433" y="1445453"/>
                <a:ext cx="5022570" cy="4246379"/>
                <a:chOff x="7961312" y="2114957"/>
                <a:chExt cx="4230688" cy="3576876"/>
              </a:xfrm>
            </p:grpSpPr>
            <p:sp>
              <p:nvSpPr>
                <p:cNvPr id="54" name="Freeform 88"/>
                <p:cNvSpPr/>
                <p:nvPr/>
              </p:nvSpPr>
              <p:spPr bwMode="auto">
                <a:xfrm>
                  <a:off x="8103279" y="2114957"/>
                  <a:ext cx="1891891" cy="1891188"/>
                </a:xfrm>
                <a:custGeom>
                  <a:avLst/>
                  <a:gdLst>
                    <a:gd name="connsiteX0" fmla="*/ 783705 w 1719901"/>
                    <a:gd name="connsiteY0" fmla="*/ 0 h 1719262"/>
                    <a:gd name="connsiteX1" fmla="*/ 787481 w 1719901"/>
                    <a:gd name="connsiteY1" fmla="*/ 0 h 1719262"/>
                    <a:gd name="connsiteX2" fmla="*/ 900751 w 1719901"/>
                    <a:gd name="connsiteY2" fmla="*/ 293316 h 1719262"/>
                    <a:gd name="connsiteX3" fmla="*/ 898916 w 1719901"/>
                    <a:gd name="connsiteY3" fmla="*/ 296605 h 1719262"/>
                    <a:gd name="connsiteX4" fmla="*/ 955479 w 1719901"/>
                    <a:gd name="connsiteY4" fmla="*/ 454670 h 1719262"/>
                    <a:gd name="connsiteX5" fmla="*/ 961355 w 1719901"/>
                    <a:gd name="connsiteY5" fmla="*/ 462794 h 1719262"/>
                    <a:gd name="connsiteX6" fmla="*/ 1249264 w 1719901"/>
                    <a:gd name="connsiteY6" fmla="*/ 860876 h 1719262"/>
                    <a:gd name="connsiteX7" fmla="*/ 1256792 w 1719901"/>
                    <a:gd name="connsiteY7" fmla="*/ 871284 h 1719262"/>
                    <a:gd name="connsiteX8" fmla="*/ 1301634 w 1719901"/>
                    <a:gd name="connsiteY8" fmla="*/ 927149 h 1719262"/>
                    <a:gd name="connsiteX9" fmla="*/ 1719901 w 1719901"/>
                    <a:gd name="connsiteY9" fmla="*/ 1448233 h 1719262"/>
                    <a:gd name="connsiteX10" fmla="*/ 1001712 w 1719901"/>
                    <a:gd name="connsiteY10" fmla="*/ 1719262 h 1719262"/>
                    <a:gd name="connsiteX11" fmla="*/ 945452 w 1719901"/>
                    <a:gd name="connsiteY11" fmla="*/ 1636436 h 1719262"/>
                    <a:gd name="connsiteX12" fmla="*/ 905399 w 1719901"/>
                    <a:gd name="connsiteY12" fmla="*/ 1577469 h 1719262"/>
                    <a:gd name="connsiteX13" fmla="*/ 884316 w 1719901"/>
                    <a:gd name="connsiteY13" fmla="*/ 1580958 h 1719262"/>
                    <a:gd name="connsiteX14" fmla="*/ 835787 w 1719901"/>
                    <a:gd name="connsiteY14" fmla="*/ 1580367 h 1719262"/>
                    <a:gd name="connsiteX15" fmla="*/ 245692 w 1719901"/>
                    <a:gd name="connsiteY15" fmla="*/ 1523854 h 1719262"/>
                    <a:gd name="connsiteX16" fmla="*/ 1385 w 1719901"/>
                    <a:gd name="connsiteY16" fmla="*/ 1222453 h 1719262"/>
                    <a:gd name="connsiteX17" fmla="*/ 46488 w 1719901"/>
                    <a:gd name="connsiteY17" fmla="*/ 781653 h 1719262"/>
                    <a:gd name="connsiteX18" fmla="*/ 347173 w 1719901"/>
                    <a:gd name="connsiteY18" fmla="*/ 540532 h 1719262"/>
                    <a:gd name="connsiteX19" fmla="*/ 785852 w 1719901"/>
                    <a:gd name="connsiteY19" fmla="*/ 582544 h 1719262"/>
                    <a:gd name="connsiteX20" fmla="*/ 770477 w 1719901"/>
                    <a:gd name="connsiteY20" fmla="*/ 526863 h 1719262"/>
                    <a:gd name="connsiteX21" fmla="*/ 768602 w 1719901"/>
                    <a:gd name="connsiteY21" fmla="*/ 530225 h 1719262"/>
                    <a:gd name="connsiteX22" fmla="*/ 651556 w 1719901"/>
                    <a:gd name="connsiteY22" fmla="*/ 225628 h 1719262"/>
                    <a:gd name="connsiteX23" fmla="*/ 734621 w 1719901"/>
                    <a:gd name="connsiteY23" fmla="*/ 18802 h 1719262"/>
                    <a:gd name="connsiteX24" fmla="*/ 783705 w 1719901"/>
                    <a:gd name="connsiteY24" fmla="*/ 0 h 1719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719901" h="1719262">
                      <a:moveTo>
                        <a:pt x="783705" y="0"/>
                      </a:moveTo>
                      <a:cubicBezTo>
                        <a:pt x="783705" y="0"/>
                        <a:pt x="787481" y="0"/>
                        <a:pt x="787481" y="0"/>
                      </a:cubicBezTo>
                      <a:cubicBezTo>
                        <a:pt x="900751" y="293316"/>
                        <a:pt x="900751" y="293316"/>
                        <a:pt x="900751" y="293316"/>
                      </a:cubicBezTo>
                      <a:lnTo>
                        <a:pt x="898916" y="296605"/>
                      </a:lnTo>
                      <a:lnTo>
                        <a:pt x="955479" y="454670"/>
                      </a:lnTo>
                      <a:lnTo>
                        <a:pt x="961355" y="462794"/>
                      </a:lnTo>
                      <a:cubicBezTo>
                        <a:pt x="980792" y="489669"/>
                        <a:pt x="1043962" y="577012"/>
                        <a:pt x="1249264" y="860876"/>
                      </a:cubicBezTo>
                      <a:lnTo>
                        <a:pt x="1256792" y="871284"/>
                      </a:lnTo>
                      <a:lnTo>
                        <a:pt x="1301634" y="927149"/>
                      </a:lnTo>
                      <a:cubicBezTo>
                        <a:pt x="1719901" y="1448233"/>
                        <a:pt x="1719901" y="1448233"/>
                        <a:pt x="1719901" y="1448233"/>
                      </a:cubicBezTo>
                      <a:lnTo>
                        <a:pt x="1001712" y="1719262"/>
                      </a:lnTo>
                      <a:cubicBezTo>
                        <a:pt x="981736" y="1689854"/>
                        <a:pt x="963009" y="1662283"/>
                        <a:pt x="945452" y="1636436"/>
                      </a:cubicBezTo>
                      <a:lnTo>
                        <a:pt x="905399" y="1577469"/>
                      </a:lnTo>
                      <a:lnTo>
                        <a:pt x="884316" y="1580958"/>
                      </a:lnTo>
                      <a:cubicBezTo>
                        <a:pt x="868450" y="1582176"/>
                        <a:pt x="852231" y="1582015"/>
                        <a:pt x="835787" y="1580367"/>
                      </a:cubicBezTo>
                      <a:cubicBezTo>
                        <a:pt x="245692" y="1523854"/>
                        <a:pt x="245692" y="1523854"/>
                        <a:pt x="245692" y="1523854"/>
                      </a:cubicBezTo>
                      <a:cubicBezTo>
                        <a:pt x="95349" y="1508784"/>
                        <a:pt x="-13649" y="1373153"/>
                        <a:pt x="1385" y="1222453"/>
                      </a:cubicBezTo>
                      <a:cubicBezTo>
                        <a:pt x="46488" y="781653"/>
                        <a:pt x="46488" y="781653"/>
                        <a:pt x="46488" y="781653"/>
                      </a:cubicBezTo>
                      <a:cubicBezTo>
                        <a:pt x="61522" y="634720"/>
                        <a:pt x="196831" y="525462"/>
                        <a:pt x="347173" y="540532"/>
                      </a:cubicBezTo>
                      <a:lnTo>
                        <a:pt x="785852" y="582544"/>
                      </a:lnTo>
                      <a:lnTo>
                        <a:pt x="770477" y="526863"/>
                      </a:lnTo>
                      <a:lnTo>
                        <a:pt x="768602" y="530225"/>
                      </a:lnTo>
                      <a:cubicBezTo>
                        <a:pt x="651556" y="225628"/>
                        <a:pt x="651556" y="225628"/>
                        <a:pt x="651556" y="225628"/>
                      </a:cubicBezTo>
                      <a:cubicBezTo>
                        <a:pt x="621351" y="142897"/>
                        <a:pt x="659108" y="52646"/>
                        <a:pt x="734621" y="18802"/>
                      </a:cubicBezTo>
                      <a:cubicBezTo>
                        <a:pt x="783705" y="0"/>
                        <a:pt x="783705" y="0"/>
                        <a:pt x="783705" y="0"/>
                      </a:cubicBezTo>
                      <a:close/>
                    </a:path>
                  </a:pathLst>
                </a:custGeom>
                <a:solidFill>
                  <a:srgbClr val="FAC98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Autofit/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55" name="Group 18"/>
                <p:cNvGrpSpPr/>
                <p:nvPr/>
              </p:nvGrpSpPr>
              <p:grpSpPr>
                <a:xfrm>
                  <a:off x="7961312" y="2204096"/>
                  <a:ext cx="4230688" cy="3487737"/>
                  <a:chOff x="7961312" y="2204096"/>
                  <a:chExt cx="4230688" cy="3487737"/>
                </a:xfrm>
              </p:grpSpPr>
              <p:sp>
                <p:nvSpPr>
                  <p:cNvPr id="56" name="AutoShape 3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7961312" y="2204096"/>
                    <a:ext cx="4230688" cy="34877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57" name="Freeform 12"/>
                  <p:cNvSpPr/>
                  <p:nvPr/>
                </p:nvSpPr>
                <p:spPr bwMode="auto">
                  <a:xfrm>
                    <a:off x="9199832" y="3144812"/>
                    <a:ext cx="796925" cy="969962"/>
                  </a:xfrm>
                  <a:custGeom>
                    <a:avLst/>
                    <a:gdLst>
                      <a:gd name="T0" fmla="*/ 230 w 502"/>
                      <a:gd name="T1" fmla="*/ 611 h 611"/>
                      <a:gd name="T2" fmla="*/ 502 w 502"/>
                      <a:gd name="T3" fmla="*/ 130 h 611"/>
                      <a:gd name="T4" fmla="*/ 272 w 502"/>
                      <a:gd name="T5" fmla="*/ 0 h 611"/>
                      <a:gd name="T6" fmla="*/ 0 w 502"/>
                      <a:gd name="T7" fmla="*/ 481 h 611"/>
                      <a:gd name="T8" fmla="*/ 230 w 502"/>
                      <a:gd name="T9" fmla="*/ 611 h 6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611">
                        <a:moveTo>
                          <a:pt x="230" y="611"/>
                        </a:moveTo>
                        <a:lnTo>
                          <a:pt x="502" y="130"/>
                        </a:lnTo>
                        <a:lnTo>
                          <a:pt x="272" y="0"/>
                        </a:lnTo>
                        <a:lnTo>
                          <a:pt x="0" y="481"/>
                        </a:lnTo>
                        <a:lnTo>
                          <a:pt x="230" y="61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58" name="Freeform 13"/>
                  <p:cNvSpPr/>
                  <p:nvPr/>
                </p:nvSpPr>
                <p:spPr bwMode="auto">
                  <a:xfrm>
                    <a:off x="9266237" y="3181996"/>
                    <a:ext cx="2922588" cy="2506662"/>
                  </a:xfrm>
                  <a:custGeom>
                    <a:avLst/>
                    <a:gdLst>
                      <a:gd name="T0" fmla="*/ 1841 w 1841"/>
                      <a:gd name="T1" fmla="*/ 882 h 1579"/>
                      <a:gd name="T2" fmla="*/ 1841 w 1841"/>
                      <a:gd name="T3" fmla="*/ 1275 h 1579"/>
                      <a:gd name="T4" fmla="*/ 1841 w 1841"/>
                      <a:gd name="T5" fmla="*/ 1579 h 1579"/>
                      <a:gd name="T6" fmla="*/ 0 w 1841"/>
                      <a:gd name="T7" fmla="*/ 517 h 1579"/>
                      <a:gd name="T8" fmla="*/ 294 w 1841"/>
                      <a:gd name="T9" fmla="*/ 0 h 1579"/>
                      <a:gd name="T10" fmla="*/ 1841 w 1841"/>
                      <a:gd name="T11" fmla="*/ 882 h 15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41" h="1579">
                        <a:moveTo>
                          <a:pt x="1841" y="882"/>
                        </a:moveTo>
                        <a:lnTo>
                          <a:pt x="1841" y="1275"/>
                        </a:lnTo>
                        <a:lnTo>
                          <a:pt x="1841" y="1579"/>
                        </a:lnTo>
                        <a:lnTo>
                          <a:pt x="0" y="517"/>
                        </a:lnTo>
                        <a:lnTo>
                          <a:pt x="294" y="0"/>
                        </a:lnTo>
                        <a:lnTo>
                          <a:pt x="1841" y="882"/>
                        </a:lnTo>
                        <a:close/>
                      </a:path>
                    </a:pathLst>
                  </a:custGeom>
                  <a:solidFill>
                    <a:srgbClr val="3442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59" name="Freeform 14"/>
                  <p:cNvSpPr/>
                  <p:nvPr/>
                </p:nvSpPr>
                <p:spPr bwMode="auto">
                  <a:xfrm>
                    <a:off x="9499600" y="3181996"/>
                    <a:ext cx="2689225" cy="1952625"/>
                  </a:xfrm>
                  <a:custGeom>
                    <a:avLst/>
                    <a:gdLst>
                      <a:gd name="T0" fmla="*/ 1694 w 1694"/>
                      <a:gd name="T1" fmla="*/ 882 h 1230"/>
                      <a:gd name="T2" fmla="*/ 1694 w 1694"/>
                      <a:gd name="T3" fmla="*/ 1230 h 1230"/>
                      <a:gd name="T4" fmla="*/ 0 w 1694"/>
                      <a:gd name="T5" fmla="*/ 256 h 1230"/>
                      <a:gd name="T6" fmla="*/ 147 w 1694"/>
                      <a:gd name="T7" fmla="*/ 0 h 1230"/>
                      <a:gd name="T8" fmla="*/ 1694 w 1694"/>
                      <a:gd name="T9" fmla="*/ 882 h 1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94" h="1230">
                        <a:moveTo>
                          <a:pt x="1694" y="882"/>
                        </a:moveTo>
                        <a:lnTo>
                          <a:pt x="1694" y="1230"/>
                        </a:lnTo>
                        <a:lnTo>
                          <a:pt x="0" y="256"/>
                        </a:lnTo>
                        <a:lnTo>
                          <a:pt x="147" y="0"/>
                        </a:lnTo>
                        <a:lnTo>
                          <a:pt x="1694" y="882"/>
                        </a:lnTo>
                        <a:close/>
                      </a:path>
                    </a:pathLst>
                  </a:custGeom>
                  <a:solidFill>
                    <a:srgbClr val="4051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  <p:sp>
                <p:nvSpPr>
                  <p:cNvPr id="60" name="Freeform 15"/>
                  <p:cNvSpPr/>
                  <p:nvPr/>
                </p:nvSpPr>
                <p:spPr bwMode="auto">
                  <a:xfrm>
                    <a:off x="9266237" y="3181996"/>
                    <a:ext cx="544513" cy="869950"/>
                  </a:xfrm>
                  <a:custGeom>
                    <a:avLst/>
                    <a:gdLst>
                      <a:gd name="T0" fmla="*/ 50 w 343"/>
                      <a:gd name="T1" fmla="*/ 548 h 548"/>
                      <a:gd name="T2" fmla="*/ 343 w 343"/>
                      <a:gd name="T3" fmla="*/ 31 h 548"/>
                      <a:gd name="T4" fmla="*/ 294 w 343"/>
                      <a:gd name="T5" fmla="*/ 0 h 548"/>
                      <a:gd name="T6" fmla="*/ 0 w 343"/>
                      <a:gd name="T7" fmla="*/ 517 h 548"/>
                      <a:gd name="T8" fmla="*/ 50 w 343"/>
                      <a:gd name="T9" fmla="*/ 548 h 5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3" h="548">
                        <a:moveTo>
                          <a:pt x="50" y="548"/>
                        </a:moveTo>
                        <a:lnTo>
                          <a:pt x="343" y="31"/>
                        </a:lnTo>
                        <a:lnTo>
                          <a:pt x="294" y="0"/>
                        </a:lnTo>
                        <a:lnTo>
                          <a:pt x="0" y="517"/>
                        </a:lnTo>
                        <a:lnTo>
                          <a:pt x="50" y="548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46" name="Group 142"/>
              <p:cNvGrpSpPr/>
              <p:nvPr/>
            </p:nvGrpSpPr>
            <p:grpSpPr>
              <a:xfrm rot="18219647">
                <a:off x="6693899" y="952680"/>
                <a:ext cx="2394780" cy="3474926"/>
                <a:chOff x="1812925" y="752475"/>
                <a:chExt cx="1978025" cy="2870200"/>
              </a:xfrm>
            </p:grpSpPr>
            <p:sp>
              <p:nvSpPr>
                <p:cNvPr id="47" name="Freeform 113"/>
                <p:cNvSpPr/>
                <p:nvPr/>
              </p:nvSpPr>
              <p:spPr bwMode="auto">
                <a:xfrm>
                  <a:off x="1812925" y="752475"/>
                  <a:ext cx="1978025" cy="2870200"/>
                </a:xfrm>
                <a:custGeom>
                  <a:avLst/>
                  <a:gdLst/>
                  <a:ahLst/>
                  <a:cxnLst>
                    <a:cxn ang="0">
                      <a:pos x="155" y="5129"/>
                    </a:cxn>
                    <a:cxn ang="0">
                      <a:pos x="45" y="4931"/>
                    </a:cxn>
                    <a:cxn ang="0">
                      <a:pos x="5" y="4761"/>
                    </a:cxn>
                    <a:cxn ang="0">
                      <a:pos x="11" y="4528"/>
                    </a:cxn>
                    <a:cxn ang="0">
                      <a:pos x="96" y="4280"/>
                    </a:cxn>
                    <a:cxn ang="0">
                      <a:pos x="236" y="4139"/>
                    </a:cxn>
                    <a:cxn ang="0">
                      <a:pos x="493" y="3994"/>
                    </a:cxn>
                    <a:cxn ang="0">
                      <a:pos x="706" y="3907"/>
                    </a:cxn>
                    <a:cxn ang="0">
                      <a:pos x="821" y="3818"/>
                    </a:cxn>
                    <a:cxn ang="0">
                      <a:pos x="943" y="3625"/>
                    </a:cxn>
                    <a:cxn ang="0">
                      <a:pos x="1184" y="3208"/>
                    </a:cxn>
                    <a:cxn ang="0">
                      <a:pos x="1464" y="2719"/>
                    </a:cxn>
                    <a:cxn ang="0">
                      <a:pos x="1925" y="1914"/>
                    </a:cxn>
                    <a:cxn ang="0">
                      <a:pos x="2109" y="1561"/>
                    </a:cxn>
                    <a:cxn ang="0">
                      <a:pos x="2121" y="1328"/>
                    </a:cxn>
                    <a:cxn ang="0">
                      <a:pos x="2076" y="972"/>
                    </a:cxn>
                    <a:cxn ang="0">
                      <a:pos x="2048" y="726"/>
                    </a:cxn>
                    <a:cxn ang="0">
                      <a:pos x="2091" y="478"/>
                    </a:cxn>
                    <a:cxn ang="0">
                      <a:pos x="2171" y="339"/>
                    </a:cxn>
                    <a:cxn ang="0">
                      <a:pos x="2420" y="103"/>
                    </a:cxn>
                    <a:cxn ang="0">
                      <a:pos x="2601" y="10"/>
                    </a:cxn>
                    <a:cxn ang="0">
                      <a:pos x="2719" y="24"/>
                    </a:cxn>
                    <a:cxn ang="0">
                      <a:pos x="2582" y="530"/>
                    </a:cxn>
                    <a:cxn ang="0">
                      <a:pos x="2577" y="650"/>
                    </a:cxn>
                    <a:cxn ang="0">
                      <a:pos x="2647" y="749"/>
                    </a:cxn>
                    <a:cxn ang="0">
                      <a:pos x="2858" y="872"/>
                    </a:cxn>
                    <a:cxn ang="0">
                      <a:pos x="3116" y="924"/>
                    </a:cxn>
                    <a:cxn ang="0">
                      <a:pos x="3224" y="906"/>
                    </a:cxn>
                    <a:cxn ang="0">
                      <a:pos x="3279" y="852"/>
                    </a:cxn>
                    <a:cxn ang="0">
                      <a:pos x="3391" y="402"/>
                    </a:cxn>
                    <a:cxn ang="0">
                      <a:pos x="3531" y="300"/>
                    </a:cxn>
                    <a:cxn ang="0">
                      <a:pos x="3640" y="411"/>
                    </a:cxn>
                    <a:cxn ang="0">
                      <a:pos x="3704" y="567"/>
                    </a:cxn>
                    <a:cxn ang="0">
                      <a:pos x="3736" y="906"/>
                    </a:cxn>
                    <a:cxn ang="0">
                      <a:pos x="3695" y="1159"/>
                    </a:cxn>
                    <a:cxn ang="0">
                      <a:pos x="3533" y="1392"/>
                    </a:cxn>
                    <a:cxn ang="0">
                      <a:pos x="3106" y="1607"/>
                    </a:cxn>
                    <a:cxn ang="0">
                      <a:pos x="2839" y="1714"/>
                    </a:cxn>
                    <a:cxn ang="0">
                      <a:pos x="2709" y="1822"/>
                    </a:cxn>
                    <a:cxn ang="0">
                      <a:pos x="2543" y="2082"/>
                    </a:cxn>
                    <a:cxn ang="0">
                      <a:pos x="1903" y="3202"/>
                    </a:cxn>
                    <a:cxn ang="0">
                      <a:pos x="1511" y="3932"/>
                    </a:cxn>
                    <a:cxn ang="0">
                      <a:pos x="1454" y="4156"/>
                    </a:cxn>
                    <a:cxn ang="0">
                      <a:pos x="1466" y="4373"/>
                    </a:cxn>
                    <a:cxn ang="0">
                      <a:pos x="1531" y="4648"/>
                    </a:cxn>
                    <a:cxn ang="0">
                      <a:pos x="1537" y="4831"/>
                    </a:cxn>
                    <a:cxn ang="0">
                      <a:pos x="1463" y="5034"/>
                    </a:cxn>
                    <a:cxn ang="0">
                      <a:pos x="1293" y="5234"/>
                    </a:cxn>
                    <a:cxn ang="0">
                      <a:pos x="1135" y="5361"/>
                    </a:cxn>
                    <a:cxn ang="0">
                      <a:pos x="1013" y="5417"/>
                    </a:cxn>
                    <a:cxn ang="0">
                      <a:pos x="944" y="5415"/>
                    </a:cxn>
                    <a:cxn ang="0">
                      <a:pos x="941" y="5332"/>
                    </a:cxn>
                    <a:cxn ang="0">
                      <a:pos x="1066" y="4835"/>
                    </a:cxn>
                    <a:cxn ang="0">
                      <a:pos x="1022" y="4757"/>
                    </a:cxn>
                    <a:cxn ang="0">
                      <a:pos x="892" y="4666"/>
                    </a:cxn>
                    <a:cxn ang="0">
                      <a:pos x="721" y="4597"/>
                    </a:cxn>
                    <a:cxn ang="0">
                      <a:pos x="560" y="4598"/>
                    </a:cxn>
                    <a:cxn ang="0">
                      <a:pos x="402" y="4689"/>
                    </a:cxn>
                    <a:cxn ang="0">
                      <a:pos x="345" y="4931"/>
                    </a:cxn>
                    <a:cxn ang="0">
                      <a:pos x="272" y="5179"/>
                    </a:cxn>
                  </a:cxnLst>
                  <a:rect l="0" t="0" r="r" b="b"/>
                  <a:pathLst>
                    <a:path w="3736" h="5424">
                      <a:moveTo>
                        <a:pt x="250" y="5224"/>
                      </a:moveTo>
                      <a:lnTo>
                        <a:pt x="244" y="5219"/>
                      </a:lnTo>
                      <a:lnTo>
                        <a:pt x="228" y="5205"/>
                      </a:lnTo>
                      <a:lnTo>
                        <a:pt x="216" y="5196"/>
                      </a:lnTo>
                      <a:lnTo>
                        <a:pt x="203" y="5183"/>
                      </a:lnTo>
                      <a:lnTo>
                        <a:pt x="188" y="5168"/>
                      </a:lnTo>
                      <a:lnTo>
                        <a:pt x="172" y="5150"/>
                      </a:lnTo>
                      <a:lnTo>
                        <a:pt x="155" y="5129"/>
                      </a:lnTo>
                      <a:lnTo>
                        <a:pt x="138" y="5107"/>
                      </a:lnTo>
                      <a:lnTo>
                        <a:pt x="120" y="5081"/>
                      </a:lnTo>
                      <a:lnTo>
                        <a:pt x="102" y="5052"/>
                      </a:lnTo>
                      <a:lnTo>
                        <a:pt x="85" y="5021"/>
                      </a:lnTo>
                      <a:lnTo>
                        <a:pt x="68" y="4987"/>
                      </a:lnTo>
                      <a:lnTo>
                        <a:pt x="60" y="4970"/>
                      </a:lnTo>
                      <a:lnTo>
                        <a:pt x="52" y="4951"/>
                      </a:lnTo>
                      <a:lnTo>
                        <a:pt x="45" y="4931"/>
                      </a:lnTo>
                      <a:lnTo>
                        <a:pt x="37" y="4911"/>
                      </a:lnTo>
                      <a:lnTo>
                        <a:pt x="31" y="4890"/>
                      </a:lnTo>
                      <a:lnTo>
                        <a:pt x="24" y="4868"/>
                      </a:lnTo>
                      <a:lnTo>
                        <a:pt x="19" y="4848"/>
                      </a:lnTo>
                      <a:lnTo>
                        <a:pt x="15" y="4826"/>
                      </a:lnTo>
                      <a:lnTo>
                        <a:pt x="10" y="4805"/>
                      </a:lnTo>
                      <a:lnTo>
                        <a:pt x="7" y="4782"/>
                      </a:lnTo>
                      <a:lnTo>
                        <a:pt x="5" y="4761"/>
                      </a:lnTo>
                      <a:lnTo>
                        <a:pt x="3" y="4740"/>
                      </a:lnTo>
                      <a:lnTo>
                        <a:pt x="1" y="4718"/>
                      </a:lnTo>
                      <a:lnTo>
                        <a:pt x="0" y="4696"/>
                      </a:lnTo>
                      <a:lnTo>
                        <a:pt x="0" y="4674"/>
                      </a:lnTo>
                      <a:lnTo>
                        <a:pt x="0" y="4653"/>
                      </a:lnTo>
                      <a:lnTo>
                        <a:pt x="2" y="4610"/>
                      </a:lnTo>
                      <a:lnTo>
                        <a:pt x="6" y="4568"/>
                      </a:lnTo>
                      <a:lnTo>
                        <a:pt x="11" y="4528"/>
                      </a:lnTo>
                      <a:lnTo>
                        <a:pt x="19" y="4489"/>
                      </a:lnTo>
                      <a:lnTo>
                        <a:pt x="27" y="4451"/>
                      </a:lnTo>
                      <a:lnTo>
                        <a:pt x="37" y="4414"/>
                      </a:lnTo>
                      <a:lnTo>
                        <a:pt x="49" y="4381"/>
                      </a:lnTo>
                      <a:lnTo>
                        <a:pt x="61" y="4349"/>
                      </a:lnTo>
                      <a:lnTo>
                        <a:pt x="75" y="4320"/>
                      </a:lnTo>
                      <a:lnTo>
                        <a:pt x="88" y="4293"/>
                      </a:lnTo>
                      <a:lnTo>
                        <a:pt x="96" y="4280"/>
                      </a:lnTo>
                      <a:lnTo>
                        <a:pt x="105" y="4269"/>
                      </a:lnTo>
                      <a:lnTo>
                        <a:pt x="113" y="4257"/>
                      </a:lnTo>
                      <a:lnTo>
                        <a:pt x="122" y="4245"/>
                      </a:lnTo>
                      <a:lnTo>
                        <a:pt x="142" y="4221"/>
                      </a:lnTo>
                      <a:lnTo>
                        <a:pt x="163" y="4200"/>
                      </a:lnTo>
                      <a:lnTo>
                        <a:pt x="187" y="4179"/>
                      </a:lnTo>
                      <a:lnTo>
                        <a:pt x="211" y="4158"/>
                      </a:lnTo>
                      <a:lnTo>
                        <a:pt x="236" y="4139"/>
                      </a:lnTo>
                      <a:lnTo>
                        <a:pt x="263" y="4121"/>
                      </a:lnTo>
                      <a:lnTo>
                        <a:pt x="289" y="4103"/>
                      </a:lnTo>
                      <a:lnTo>
                        <a:pt x="317" y="4087"/>
                      </a:lnTo>
                      <a:lnTo>
                        <a:pt x="343" y="4070"/>
                      </a:lnTo>
                      <a:lnTo>
                        <a:pt x="370" y="4055"/>
                      </a:lnTo>
                      <a:lnTo>
                        <a:pt x="421" y="4029"/>
                      </a:lnTo>
                      <a:lnTo>
                        <a:pt x="470" y="4005"/>
                      </a:lnTo>
                      <a:lnTo>
                        <a:pt x="493" y="3994"/>
                      </a:lnTo>
                      <a:lnTo>
                        <a:pt x="518" y="3985"/>
                      </a:lnTo>
                      <a:lnTo>
                        <a:pt x="544" y="3975"/>
                      </a:lnTo>
                      <a:lnTo>
                        <a:pt x="570" y="3966"/>
                      </a:lnTo>
                      <a:lnTo>
                        <a:pt x="597" y="3956"/>
                      </a:lnTo>
                      <a:lnTo>
                        <a:pt x="624" y="3945"/>
                      </a:lnTo>
                      <a:lnTo>
                        <a:pt x="652" y="3933"/>
                      </a:lnTo>
                      <a:lnTo>
                        <a:pt x="678" y="3921"/>
                      </a:lnTo>
                      <a:lnTo>
                        <a:pt x="706" y="3907"/>
                      </a:lnTo>
                      <a:lnTo>
                        <a:pt x="733" y="3891"/>
                      </a:lnTo>
                      <a:lnTo>
                        <a:pt x="746" y="3882"/>
                      </a:lnTo>
                      <a:lnTo>
                        <a:pt x="759" y="3873"/>
                      </a:lnTo>
                      <a:lnTo>
                        <a:pt x="772" y="3863"/>
                      </a:lnTo>
                      <a:lnTo>
                        <a:pt x="784" y="3853"/>
                      </a:lnTo>
                      <a:lnTo>
                        <a:pt x="797" y="3841"/>
                      </a:lnTo>
                      <a:lnTo>
                        <a:pt x="809" y="3830"/>
                      </a:lnTo>
                      <a:lnTo>
                        <a:pt x="821" y="3818"/>
                      </a:lnTo>
                      <a:lnTo>
                        <a:pt x="833" y="3804"/>
                      </a:lnTo>
                      <a:lnTo>
                        <a:pt x="843" y="3790"/>
                      </a:lnTo>
                      <a:lnTo>
                        <a:pt x="854" y="3776"/>
                      </a:lnTo>
                      <a:lnTo>
                        <a:pt x="865" y="3760"/>
                      </a:lnTo>
                      <a:lnTo>
                        <a:pt x="874" y="3744"/>
                      </a:lnTo>
                      <a:lnTo>
                        <a:pt x="896" y="3708"/>
                      </a:lnTo>
                      <a:lnTo>
                        <a:pt x="918" y="3668"/>
                      </a:lnTo>
                      <a:lnTo>
                        <a:pt x="943" y="3625"/>
                      </a:lnTo>
                      <a:lnTo>
                        <a:pt x="970" y="3579"/>
                      </a:lnTo>
                      <a:lnTo>
                        <a:pt x="998" y="3531"/>
                      </a:lnTo>
                      <a:lnTo>
                        <a:pt x="1026" y="3481"/>
                      </a:lnTo>
                      <a:lnTo>
                        <a:pt x="1056" y="3428"/>
                      </a:lnTo>
                      <a:lnTo>
                        <a:pt x="1088" y="3375"/>
                      </a:lnTo>
                      <a:lnTo>
                        <a:pt x="1120" y="3319"/>
                      </a:lnTo>
                      <a:lnTo>
                        <a:pt x="1152" y="3263"/>
                      </a:lnTo>
                      <a:lnTo>
                        <a:pt x="1184" y="3208"/>
                      </a:lnTo>
                      <a:lnTo>
                        <a:pt x="1216" y="3152"/>
                      </a:lnTo>
                      <a:lnTo>
                        <a:pt x="1248" y="3095"/>
                      </a:lnTo>
                      <a:lnTo>
                        <a:pt x="1280" y="3040"/>
                      </a:lnTo>
                      <a:lnTo>
                        <a:pt x="1311" y="2986"/>
                      </a:lnTo>
                      <a:lnTo>
                        <a:pt x="1341" y="2933"/>
                      </a:lnTo>
                      <a:lnTo>
                        <a:pt x="1376" y="2875"/>
                      </a:lnTo>
                      <a:lnTo>
                        <a:pt x="1417" y="2803"/>
                      </a:lnTo>
                      <a:lnTo>
                        <a:pt x="1464" y="2719"/>
                      </a:lnTo>
                      <a:lnTo>
                        <a:pt x="1518" y="2627"/>
                      </a:lnTo>
                      <a:lnTo>
                        <a:pt x="1575" y="2529"/>
                      </a:lnTo>
                      <a:lnTo>
                        <a:pt x="1634" y="2426"/>
                      </a:lnTo>
                      <a:lnTo>
                        <a:pt x="1694" y="2320"/>
                      </a:lnTo>
                      <a:lnTo>
                        <a:pt x="1755" y="2214"/>
                      </a:lnTo>
                      <a:lnTo>
                        <a:pt x="1815" y="2109"/>
                      </a:lnTo>
                      <a:lnTo>
                        <a:pt x="1871" y="2008"/>
                      </a:lnTo>
                      <a:lnTo>
                        <a:pt x="1925" y="1914"/>
                      </a:lnTo>
                      <a:lnTo>
                        <a:pt x="1973" y="1827"/>
                      </a:lnTo>
                      <a:lnTo>
                        <a:pt x="2016" y="1751"/>
                      </a:lnTo>
                      <a:lnTo>
                        <a:pt x="2051" y="1687"/>
                      </a:lnTo>
                      <a:lnTo>
                        <a:pt x="2078" y="1637"/>
                      </a:lnTo>
                      <a:lnTo>
                        <a:pt x="2095" y="1604"/>
                      </a:lnTo>
                      <a:lnTo>
                        <a:pt x="2101" y="1591"/>
                      </a:lnTo>
                      <a:lnTo>
                        <a:pt x="2105" y="1577"/>
                      </a:lnTo>
                      <a:lnTo>
                        <a:pt x="2109" y="1561"/>
                      </a:lnTo>
                      <a:lnTo>
                        <a:pt x="2113" y="1545"/>
                      </a:lnTo>
                      <a:lnTo>
                        <a:pt x="2116" y="1527"/>
                      </a:lnTo>
                      <a:lnTo>
                        <a:pt x="2119" y="1507"/>
                      </a:lnTo>
                      <a:lnTo>
                        <a:pt x="2120" y="1487"/>
                      </a:lnTo>
                      <a:lnTo>
                        <a:pt x="2122" y="1467"/>
                      </a:lnTo>
                      <a:lnTo>
                        <a:pt x="2123" y="1423"/>
                      </a:lnTo>
                      <a:lnTo>
                        <a:pt x="2123" y="1376"/>
                      </a:lnTo>
                      <a:lnTo>
                        <a:pt x="2121" y="1328"/>
                      </a:lnTo>
                      <a:lnTo>
                        <a:pt x="2118" y="1279"/>
                      </a:lnTo>
                      <a:lnTo>
                        <a:pt x="2113" y="1230"/>
                      </a:lnTo>
                      <a:lnTo>
                        <a:pt x="2108" y="1182"/>
                      </a:lnTo>
                      <a:lnTo>
                        <a:pt x="2102" y="1134"/>
                      </a:lnTo>
                      <a:lnTo>
                        <a:pt x="2096" y="1089"/>
                      </a:lnTo>
                      <a:lnTo>
                        <a:pt x="2089" y="1046"/>
                      </a:lnTo>
                      <a:lnTo>
                        <a:pt x="2082" y="1007"/>
                      </a:lnTo>
                      <a:lnTo>
                        <a:pt x="2076" y="972"/>
                      </a:lnTo>
                      <a:lnTo>
                        <a:pt x="2071" y="943"/>
                      </a:lnTo>
                      <a:lnTo>
                        <a:pt x="2065" y="915"/>
                      </a:lnTo>
                      <a:lnTo>
                        <a:pt x="2060" y="885"/>
                      </a:lnTo>
                      <a:lnTo>
                        <a:pt x="2056" y="855"/>
                      </a:lnTo>
                      <a:lnTo>
                        <a:pt x="2052" y="824"/>
                      </a:lnTo>
                      <a:lnTo>
                        <a:pt x="2050" y="792"/>
                      </a:lnTo>
                      <a:lnTo>
                        <a:pt x="2049" y="759"/>
                      </a:lnTo>
                      <a:lnTo>
                        <a:pt x="2048" y="726"/>
                      </a:lnTo>
                      <a:lnTo>
                        <a:pt x="2049" y="692"/>
                      </a:lnTo>
                      <a:lnTo>
                        <a:pt x="2051" y="659"/>
                      </a:lnTo>
                      <a:lnTo>
                        <a:pt x="2056" y="625"/>
                      </a:lnTo>
                      <a:lnTo>
                        <a:pt x="2060" y="592"/>
                      </a:lnTo>
                      <a:lnTo>
                        <a:pt x="2066" y="559"/>
                      </a:lnTo>
                      <a:lnTo>
                        <a:pt x="2075" y="525"/>
                      </a:lnTo>
                      <a:lnTo>
                        <a:pt x="2084" y="494"/>
                      </a:lnTo>
                      <a:lnTo>
                        <a:pt x="2091" y="478"/>
                      </a:lnTo>
                      <a:lnTo>
                        <a:pt x="2096" y="463"/>
                      </a:lnTo>
                      <a:lnTo>
                        <a:pt x="2103" y="447"/>
                      </a:lnTo>
                      <a:lnTo>
                        <a:pt x="2110" y="432"/>
                      </a:lnTo>
                      <a:lnTo>
                        <a:pt x="2118" y="417"/>
                      </a:lnTo>
                      <a:lnTo>
                        <a:pt x="2127" y="402"/>
                      </a:lnTo>
                      <a:lnTo>
                        <a:pt x="2137" y="387"/>
                      </a:lnTo>
                      <a:lnTo>
                        <a:pt x="2148" y="371"/>
                      </a:lnTo>
                      <a:lnTo>
                        <a:pt x="2171" y="339"/>
                      </a:lnTo>
                      <a:lnTo>
                        <a:pt x="2198" y="307"/>
                      </a:lnTo>
                      <a:lnTo>
                        <a:pt x="2227" y="275"/>
                      </a:lnTo>
                      <a:lnTo>
                        <a:pt x="2258" y="243"/>
                      </a:lnTo>
                      <a:lnTo>
                        <a:pt x="2290" y="212"/>
                      </a:lnTo>
                      <a:lnTo>
                        <a:pt x="2323" y="183"/>
                      </a:lnTo>
                      <a:lnTo>
                        <a:pt x="2355" y="154"/>
                      </a:lnTo>
                      <a:lnTo>
                        <a:pt x="2389" y="127"/>
                      </a:lnTo>
                      <a:lnTo>
                        <a:pt x="2420" y="103"/>
                      </a:lnTo>
                      <a:lnTo>
                        <a:pt x="2451" y="81"/>
                      </a:lnTo>
                      <a:lnTo>
                        <a:pt x="2479" y="62"/>
                      </a:lnTo>
                      <a:lnTo>
                        <a:pt x="2505" y="46"/>
                      </a:lnTo>
                      <a:lnTo>
                        <a:pt x="2529" y="34"/>
                      </a:lnTo>
                      <a:lnTo>
                        <a:pt x="2548" y="25"/>
                      </a:lnTo>
                      <a:lnTo>
                        <a:pt x="2566" y="19"/>
                      </a:lnTo>
                      <a:lnTo>
                        <a:pt x="2583" y="15"/>
                      </a:lnTo>
                      <a:lnTo>
                        <a:pt x="2601" y="10"/>
                      </a:lnTo>
                      <a:lnTo>
                        <a:pt x="2617" y="7"/>
                      </a:lnTo>
                      <a:lnTo>
                        <a:pt x="2647" y="3"/>
                      </a:lnTo>
                      <a:lnTo>
                        <a:pt x="2673" y="1"/>
                      </a:lnTo>
                      <a:lnTo>
                        <a:pt x="2696" y="0"/>
                      </a:lnTo>
                      <a:lnTo>
                        <a:pt x="2712" y="0"/>
                      </a:lnTo>
                      <a:lnTo>
                        <a:pt x="2723" y="1"/>
                      </a:lnTo>
                      <a:lnTo>
                        <a:pt x="2727" y="1"/>
                      </a:lnTo>
                      <a:lnTo>
                        <a:pt x="2719" y="24"/>
                      </a:lnTo>
                      <a:lnTo>
                        <a:pt x="2701" y="85"/>
                      </a:lnTo>
                      <a:lnTo>
                        <a:pt x="2676" y="173"/>
                      </a:lnTo>
                      <a:lnTo>
                        <a:pt x="2646" y="277"/>
                      </a:lnTo>
                      <a:lnTo>
                        <a:pt x="2632" y="331"/>
                      </a:lnTo>
                      <a:lnTo>
                        <a:pt x="2617" y="384"/>
                      </a:lnTo>
                      <a:lnTo>
                        <a:pt x="2604" y="437"/>
                      </a:lnTo>
                      <a:lnTo>
                        <a:pt x="2592" y="486"/>
                      </a:lnTo>
                      <a:lnTo>
                        <a:pt x="2582" y="530"/>
                      </a:lnTo>
                      <a:lnTo>
                        <a:pt x="2576" y="568"/>
                      </a:lnTo>
                      <a:lnTo>
                        <a:pt x="2574" y="585"/>
                      </a:lnTo>
                      <a:lnTo>
                        <a:pt x="2572" y="600"/>
                      </a:lnTo>
                      <a:lnTo>
                        <a:pt x="2572" y="612"/>
                      </a:lnTo>
                      <a:lnTo>
                        <a:pt x="2572" y="623"/>
                      </a:lnTo>
                      <a:lnTo>
                        <a:pt x="2573" y="631"/>
                      </a:lnTo>
                      <a:lnTo>
                        <a:pt x="2575" y="640"/>
                      </a:lnTo>
                      <a:lnTo>
                        <a:pt x="2577" y="650"/>
                      </a:lnTo>
                      <a:lnTo>
                        <a:pt x="2580" y="658"/>
                      </a:lnTo>
                      <a:lnTo>
                        <a:pt x="2585" y="668"/>
                      </a:lnTo>
                      <a:lnTo>
                        <a:pt x="2589" y="676"/>
                      </a:lnTo>
                      <a:lnTo>
                        <a:pt x="2594" y="686"/>
                      </a:lnTo>
                      <a:lnTo>
                        <a:pt x="2600" y="696"/>
                      </a:lnTo>
                      <a:lnTo>
                        <a:pt x="2613" y="714"/>
                      </a:lnTo>
                      <a:lnTo>
                        <a:pt x="2628" y="732"/>
                      </a:lnTo>
                      <a:lnTo>
                        <a:pt x="2647" y="749"/>
                      </a:lnTo>
                      <a:lnTo>
                        <a:pt x="2666" y="767"/>
                      </a:lnTo>
                      <a:lnTo>
                        <a:pt x="2688" y="785"/>
                      </a:lnTo>
                      <a:lnTo>
                        <a:pt x="2712" y="801"/>
                      </a:lnTo>
                      <a:lnTo>
                        <a:pt x="2738" y="817"/>
                      </a:lnTo>
                      <a:lnTo>
                        <a:pt x="2765" y="832"/>
                      </a:lnTo>
                      <a:lnTo>
                        <a:pt x="2794" y="847"/>
                      </a:lnTo>
                      <a:lnTo>
                        <a:pt x="2825" y="860"/>
                      </a:lnTo>
                      <a:lnTo>
                        <a:pt x="2858" y="872"/>
                      </a:lnTo>
                      <a:lnTo>
                        <a:pt x="2892" y="883"/>
                      </a:lnTo>
                      <a:lnTo>
                        <a:pt x="2926" y="893"/>
                      </a:lnTo>
                      <a:lnTo>
                        <a:pt x="2959" y="901"/>
                      </a:lnTo>
                      <a:lnTo>
                        <a:pt x="2993" y="909"/>
                      </a:lnTo>
                      <a:lnTo>
                        <a:pt x="3026" y="915"/>
                      </a:lnTo>
                      <a:lnTo>
                        <a:pt x="3057" y="919"/>
                      </a:lnTo>
                      <a:lnTo>
                        <a:pt x="3087" y="923"/>
                      </a:lnTo>
                      <a:lnTo>
                        <a:pt x="3116" y="924"/>
                      </a:lnTo>
                      <a:lnTo>
                        <a:pt x="3142" y="923"/>
                      </a:lnTo>
                      <a:lnTo>
                        <a:pt x="3156" y="922"/>
                      </a:lnTo>
                      <a:lnTo>
                        <a:pt x="3168" y="921"/>
                      </a:lnTo>
                      <a:lnTo>
                        <a:pt x="3180" y="918"/>
                      </a:lnTo>
                      <a:lnTo>
                        <a:pt x="3192" y="916"/>
                      </a:lnTo>
                      <a:lnTo>
                        <a:pt x="3203" y="913"/>
                      </a:lnTo>
                      <a:lnTo>
                        <a:pt x="3213" y="910"/>
                      </a:lnTo>
                      <a:lnTo>
                        <a:pt x="3224" y="906"/>
                      </a:lnTo>
                      <a:lnTo>
                        <a:pt x="3232" y="901"/>
                      </a:lnTo>
                      <a:lnTo>
                        <a:pt x="3241" y="896"/>
                      </a:lnTo>
                      <a:lnTo>
                        <a:pt x="3250" y="889"/>
                      </a:lnTo>
                      <a:lnTo>
                        <a:pt x="3257" y="883"/>
                      </a:lnTo>
                      <a:lnTo>
                        <a:pt x="3263" y="877"/>
                      </a:lnTo>
                      <a:lnTo>
                        <a:pt x="3270" y="869"/>
                      </a:lnTo>
                      <a:lnTo>
                        <a:pt x="3275" y="861"/>
                      </a:lnTo>
                      <a:lnTo>
                        <a:pt x="3279" y="852"/>
                      </a:lnTo>
                      <a:lnTo>
                        <a:pt x="3283" y="842"/>
                      </a:lnTo>
                      <a:lnTo>
                        <a:pt x="3290" y="818"/>
                      </a:lnTo>
                      <a:lnTo>
                        <a:pt x="3300" y="786"/>
                      </a:lnTo>
                      <a:lnTo>
                        <a:pt x="3309" y="747"/>
                      </a:lnTo>
                      <a:lnTo>
                        <a:pt x="3321" y="703"/>
                      </a:lnTo>
                      <a:lnTo>
                        <a:pt x="3345" y="605"/>
                      </a:lnTo>
                      <a:lnTo>
                        <a:pt x="3368" y="501"/>
                      </a:lnTo>
                      <a:lnTo>
                        <a:pt x="3391" y="402"/>
                      </a:lnTo>
                      <a:lnTo>
                        <a:pt x="3410" y="319"/>
                      </a:lnTo>
                      <a:lnTo>
                        <a:pt x="3422" y="261"/>
                      </a:lnTo>
                      <a:lnTo>
                        <a:pt x="3427" y="240"/>
                      </a:lnTo>
                      <a:lnTo>
                        <a:pt x="3438" y="244"/>
                      </a:lnTo>
                      <a:lnTo>
                        <a:pt x="3467" y="259"/>
                      </a:lnTo>
                      <a:lnTo>
                        <a:pt x="3486" y="270"/>
                      </a:lnTo>
                      <a:lnTo>
                        <a:pt x="3508" y="283"/>
                      </a:lnTo>
                      <a:lnTo>
                        <a:pt x="3531" y="300"/>
                      </a:lnTo>
                      <a:lnTo>
                        <a:pt x="3556" y="319"/>
                      </a:lnTo>
                      <a:lnTo>
                        <a:pt x="3569" y="330"/>
                      </a:lnTo>
                      <a:lnTo>
                        <a:pt x="3581" y="341"/>
                      </a:lnTo>
                      <a:lnTo>
                        <a:pt x="3593" y="353"/>
                      </a:lnTo>
                      <a:lnTo>
                        <a:pt x="3606" y="367"/>
                      </a:lnTo>
                      <a:lnTo>
                        <a:pt x="3618" y="381"/>
                      </a:lnTo>
                      <a:lnTo>
                        <a:pt x="3629" y="396"/>
                      </a:lnTo>
                      <a:lnTo>
                        <a:pt x="3640" y="411"/>
                      </a:lnTo>
                      <a:lnTo>
                        <a:pt x="3651" y="428"/>
                      </a:lnTo>
                      <a:lnTo>
                        <a:pt x="3661" y="445"/>
                      </a:lnTo>
                      <a:lnTo>
                        <a:pt x="3670" y="463"/>
                      </a:lnTo>
                      <a:lnTo>
                        <a:pt x="3679" y="483"/>
                      </a:lnTo>
                      <a:lnTo>
                        <a:pt x="3686" y="502"/>
                      </a:lnTo>
                      <a:lnTo>
                        <a:pt x="3693" y="523"/>
                      </a:lnTo>
                      <a:lnTo>
                        <a:pt x="3699" y="545"/>
                      </a:lnTo>
                      <a:lnTo>
                        <a:pt x="3704" y="567"/>
                      </a:lnTo>
                      <a:lnTo>
                        <a:pt x="3707" y="591"/>
                      </a:lnTo>
                      <a:lnTo>
                        <a:pt x="3713" y="641"/>
                      </a:lnTo>
                      <a:lnTo>
                        <a:pt x="3720" y="696"/>
                      </a:lnTo>
                      <a:lnTo>
                        <a:pt x="3726" y="752"/>
                      </a:lnTo>
                      <a:lnTo>
                        <a:pt x="3731" y="812"/>
                      </a:lnTo>
                      <a:lnTo>
                        <a:pt x="3734" y="843"/>
                      </a:lnTo>
                      <a:lnTo>
                        <a:pt x="3735" y="875"/>
                      </a:lnTo>
                      <a:lnTo>
                        <a:pt x="3736" y="906"/>
                      </a:lnTo>
                      <a:lnTo>
                        <a:pt x="3735" y="937"/>
                      </a:lnTo>
                      <a:lnTo>
                        <a:pt x="3734" y="969"/>
                      </a:lnTo>
                      <a:lnTo>
                        <a:pt x="3730" y="1001"/>
                      </a:lnTo>
                      <a:lnTo>
                        <a:pt x="3727" y="1033"/>
                      </a:lnTo>
                      <a:lnTo>
                        <a:pt x="3722" y="1064"/>
                      </a:lnTo>
                      <a:lnTo>
                        <a:pt x="3714" y="1096"/>
                      </a:lnTo>
                      <a:lnTo>
                        <a:pt x="3706" y="1128"/>
                      </a:lnTo>
                      <a:lnTo>
                        <a:pt x="3695" y="1159"/>
                      </a:lnTo>
                      <a:lnTo>
                        <a:pt x="3683" y="1190"/>
                      </a:lnTo>
                      <a:lnTo>
                        <a:pt x="3669" y="1220"/>
                      </a:lnTo>
                      <a:lnTo>
                        <a:pt x="3652" y="1251"/>
                      </a:lnTo>
                      <a:lnTo>
                        <a:pt x="3634" y="1280"/>
                      </a:lnTo>
                      <a:lnTo>
                        <a:pt x="3613" y="1309"/>
                      </a:lnTo>
                      <a:lnTo>
                        <a:pt x="3589" y="1338"/>
                      </a:lnTo>
                      <a:lnTo>
                        <a:pt x="3562" y="1365"/>
                      </a:lnTo>
                      <a:lnTo>
                        <a:pt x="3533" y="1392"/>
                      </a:lnTo>
                      <a:lnTo>
                        <a:pt x="3501" y="1417"/>
                      </a:lnTo>
                      <a:lnTo>
                        <a:pt x="3466" y="1443"/>
                      </a:lnTo>
                      <a:lnTo>
                        <a:pt x="3428" y="1467"/>
                      </a:lnTo>
                      <a:lnTo>
                        <a:pt x="3387" y="1489"/>
                      </a:lnTo>
                      <a:lnTo>
                        <a:pt x="3342" y="1510"/>
                      </a:lnTo>
                      <a:lnTo>
                        <a:pt x="3254" y="1549"/>
                      </a:lnTo>
                      <a:lnTo>
                        <a:pt x="3176" y="1580"/>
                      </a:lnTo>
                      <a:lnTo>
                        <a:pt x="3106" y="1607"/>
                      </a:lnTo>
                      <a:lnTo>
                        <a:pt x="3045" y="1630"/>
                      </a:lnTo>
                      <a:lnTo>
                        <a:pt x="2989" y="1650"/>
                      </a:lnTo>
                      <a:lnTo>
                        <a:pt x="2941" y="1668"/>
                      </a:lnTo>
                      <a:lnTo>
                        <a:pt x="2919" y="1678"/>
                      </a:lnTo>
                      <a:lnTo>
                        <a:pt x="2897" y="1686"/>
                      </a:lnTo>
                      <a:lnTo>
                        <a:pt x="2877" y="1695"/>
                      </a:lnTo>
                      <a:lnTo>
                        <a:pt x="2858" y="1704"/>
                      </a:lnTo>
                      <a:lnTo>
                        <a:pt x="2839" y="1714"/>
                      </a:lnTo>
                      <a:lnTo>
                        <a:pt x="2821" y="1724"/>
                      </a:lnTo>
                      <a:lnTo>
                        <a:pt x="2804" y="1734"/>
                      </a:lnTo>
                      <a:lnTo>
                        <a:pt x="2788" y="1746"/>
                      </a:lnTo>
                      <a:lnTo>
                        <a:pt x="2772" y="1759"/>
                      </a:lnTo>
                      <a:lnTo>
                        <a:pt x="2756" y="1773"/>
                      </a:lnTo>
                      <a:lnTo>
                        <a:pt x="2740" y="1788"/>
                      </a:lnTo>
                      <a:lnTo>
                        <a:pt x="2725" y="1804"/>
                      </a:lnTo>
                      <a:lnTo>
                        <a:pt x="2709" y="1822"/>
                      </a:lnTo>
                      <a:lnTo>
                        <a:pt x="2694" y="1842"/>
                      </a:lnTo>
                      <a:lnTo>
                        <a:pt x="2677" y="1864"/>
                      </a:lnTo>
                      <a:lnTo>
                        <a:pt x="2661" y="1886"/>
                      </a:lnTo>
                      <a:lnTo>
                        <a:pt x="2643" y="1912"/>
                      </a:lnTo>
                      <a:lnTo>
                        <a:pt x="2626" y="1940"/>
                      </a:lnTo>
                      <a:lnTo>
                        <a:pt x="2608" y="1970"/>
                      </a:lnTo>
                      <a:lnTo>
                        <a:pt x="2589" y="2003"/>
                      </a:lnTo>
                      <a:lnTo>
                        <a:pt x="2543" y="2082"/>
                      </a:lnTo>
                      <a:lnTo>
                        <a:pt x="2485" y="2183"/>
                      </a:lnTo>
                      <a:lnTo>
                        <a:pt x="2416" y="2302"/>
                      </a:lnTo>
                      <a:lnTo>
                        <a:pt x="2340" y="2436"/>
                      </a:lnTo>
                      <a:lnTo>
                        <a:pt x="2258" y="2580"/>
                      </a:lnTo>
                      <a:lnTo>
                        <a:pt x="2170" y="2732"/>
                      </a:lnTo>
                      <a:lnTo>
                        <a:pt x="2081" y="2888"/>
                      </a:lnTo>
                      <a:lnTo>
                        <a:pt x="1991" y="3047"/>
                      </a:lnTo>
                      <a:lnTo>
                        <a:pt x="1903" y="3202"/>
                      </a:lnTo>
                      <a:lnTo>
                        <a:pt x="1820" y="3353"/>
                      </a:lnTo>
                      <a:lnTo>
                        <a:pt x="1742" y="3494"/>
                      </a:lnTo>
                      <a:lnTo>
                        <a:pt x="1670" y="3624"/>
                      </a:lnTo>
                      <a:lnTo>
                        <a:pt x="1609" y="3738"/>
                      </a:lnTo>
                      <a:lnTo>
                        <a:pt x="1560" y="3833"/>
                      </a:lnTo>
                      <a:lnTo>
                        <a:pt x="1539" y="3872"/>
                      </a:lnTo>
                      <a:lnTo>
                        <a:pt x="1523" y="3906"/>
                      </a:lnTo>
                      <a:lnTo>
                        <a:pt x="1511" y="3932"/>
                      </a:lnTo>
                      <a:lnTo>
                        <a:pt x="1503" y="3953"/>
                      </a:lnTo>
                      <a:lnTo>
                        <a:pt x="1491" y="3986"/>
                      </a:lnTo>
                      <a:lnTo>
                        <a:pt x="1482" y="4017"/>
                      </a:lnTo>
                      <a:lnTo>
                        <a:pt x="1473" y="4047"/>
                      </a:lnTo>
                      <a:lnTo>
                        <a:pt x="1467" y="4075"/>
                      </a:lnTo>
                      <a:lnTo>
                        <a:pt x="1461" y="4103"/>
                      </a:lnTo>
                      <a:lnTo>
                        <a:pt x="1457" y="4129"/>
                      </a:lnTo>
                      <a:lnTo>
                        <a:pt x="1454" y="4156"/>
                      </a:lnTo>
                      <a:lnTo>
                        <a:pt x="1452" y="4182"/>
                      </a:lnTo>
                      <a:lnTo>
                        <a:pt x="1451" y="4209"/>
                      </a:lnTo>
                      <a:lnTo>
                        <a:pt x="1452" y="4234"/>
                      </a:lnTo>
                      <a:lnTo>
                        <a:pt x="1453" y="4261"/>
                      </a:lnTo>
                      <a:lnTo>
                        <a:pt x="1455" y="4288"/>
                      </a:lnTo>
                      <a:lnTo>
                        <a:pt x="1458" y="4316"/>
                      </a:lnTo>
                      <a:lnTo>
                        <a:pt x="1461" y="4344"/>
                      </a:lnTo>
                      <a:lnTo>
                        <a:pt x="1466" y="4373"/>
                      </a:lnTo>
                      <a:lnTo>
                        <a:pt x="1471" y="4405"/>
                      </a:lnTo>
                      <a:lnTo>
                        <a:pt x="1478" y="4437"/>
                      </a:lnTo>
                      <a:lnTo>
                        <a:pt x="1487" y="4472"/>
                      </a:lnTo>
                      <a:lnTo>
                        <a:pt x="1497" y="4507"/>
                      </a:lnTo>
                      <a:lnTo>
                        <a:pt x="1507" y="4546"/>
                      </a:lnTo>
                      <a:lnTo>
                        <a:pt x="1518" y="4585"/>
                      </a:lnTo>
                      <a:lnTo>
                        <a:pt x="1528" y="4627"/>
                      </a:lnTo>
                      <a:lnTo>
                        <a:pt x="1531" y="4648"/>
                      </a:lnTo>
                      <a:lnTo>
                        <a:pt x="1535" y="4670"/>
                      </a:lnTo>
                      <a:lnTo>
                        <a:pt x="1538" y="4691"/>
                      </a:lnTo>
                      <a:lnTo>
                        <a:pt x="1540" y="4714"/>
                      </a:lnTo>
                      <a:lnTo>
                        <a:pt x="1542" y="4736"/>
                      </a:lnTo>
                      <a:lnTo>
                        <a:pt x="1543" y="4760"/>
                      </a:lnTo>
                      <a:lnTo>
                        <a:pt x="1542" y="4782"/>
                      </a:lnTo>
                      <a:lnTo>
                        <a:pt x="1540" y="4807"/>
                      </a:lnTo>
                      <a:lnTo>
                        <a:pt x="1537" y="4831"/>
                      </a:lnTo>
                      <a:lnTo>
                        <a:pt x="1534" y="4855"/>
                      </a:lnTo>
                      <a:lnTo>
                        <a:pt x="1529" y="4880"/>
                      </a:lnTo>
                      <a:lnTo>
                        <a:pt x="1522" y="4905"/>
                      </a:lnTo>
                      <a:lnTo>
                        <a:pt x="1514" y="4930"/>
                      </a:lnTo>
                      <a:lnTo>
                        <a:pt x="1504" y="4956"/>
                      </a:lnTo>
                      <a:lnTo>
                        <a:pt x="1492" y="4982"/>
                      </a:lnTo>
                      <a:lnTo>
                        <a:pt x="1478" y="5007"/>
                      </a:lnTo>
                      <a:lnTo>
                        <a:pt x="1463" y="5034"/>
                      </a:lnTo>
                      <a:lnTo>
                        <a:pt x="1445" y="5061"/>
                      </a:lnTo>
                      <a:lnTo>
                        <a:pt x="1426" y="5088"/>
                      </a:lnTo>
                      <a:lnTo>
                        <a:pt x="1404" y="5114"/>
                      </a:lnTo>
                      <a:lnTo>
                        <a:pt x="1382" y="5141"/>
                      </a:lnTo>
                      <a:lnTo>
                        <a:pt x="1360" y="5167"/>
                      </a:lnTo>
                      <a:lnTo>
                        <a:pt x="1337" y="5190"/>
                      </a:lnTo>
                      <a:lnTo>
                        <a:pt x="1315" y="5213"/>
                      </a:lnTo>
                      <a:lnTo>
                        <a:pt x="1293" y="5234"/>
                      </a:lnTo>
                      <a:lnTo>
                        <a:pt x="1272" y="5255"/>
                      </a:lnTo>
                      <a:lnTo>
                        <a:pt x="1251" y="5273"/>
                      </a:lnTo>
                      <a:lnTo>
                        <a:pt x="1230" y="5291"/>
                      </a:lnTo>
                      <a:lnTo>
                        <a:pt x="1211" y="5307"/>
                      </a:lnTo>
                      <a:lnTo>
                        <a:pt x="1190" y="5322"/>
                      </a:lnTo>
                      <a:lnTo>
                        <a:pt x="1171" y="5336"/>
                      </a:lnTo>
                      <a:lnTo>
                        <a:pt x="1153" y="5349"/>
                      </a:lnTo>
                      <a:lnTo>
                        <a:pt x="1135" y="5361"/>
                      </a:lnTo>
                      <a:lnTo>
                        <a:pt x="1118" y="5371"/>
                      </a:lnTo>
                      <a:lnTo>
                        <a:pt x="1100" y="5381"/>
                      </a:lnTo>
                      <a:lnTo>
                        <a:pt x="1084" y="5390"/>
                      </a:lnTo>
                      <a:lnTo>
                        <a:pt x="1068" y="5397"/>
                      </a:lnTo>
                      <a:lnTo>
                        <a:pt x="1053" y="5405"/>
                      </a:lnTo>
                      <a:lnTo>
                        <a:pt x="1039" y="5410"/>
                      </a:lnTo>
                      <a:lnTo>
                        <a:pt x="1025" y="5414"/>
                      </a:lnTo>
                      <a:lnTo>
                        <a:pt x="1013" y="5417"/>
                      </a:lnTo>
                      <a:lnTo>
                        <a:pt x="1001" y="5421"/>
                      </a:lnTo>
                      <a:lnTo>
                        <a:pt x="990" y="5423"/>
                      </a:lnTo>
                      <a:lnTo>
                        <a:pt x="980" y="5424"/>
                      </a:lnTo>
                      <a:lnTo>
                        <a:pt x="971" y="5424"/>
                      </a:lnTo>
                      <a:lnTo>
                        <a:pt x="962" y="5423"/>
                      </a:lnTo>
                      <a:lnTo>
                        <a:pt x="956" y="5422"/>
                      </a:lnTo>
                      <a:lnTo>
                        <a:pt x="949" y="5418"/>
                      </a:lnTo>
                      <a:lnTo>
                        <a:pt x="944" y="5415"/>
                      </a:lnTo>
                      <a:lnTo>
                        <a:pt x="940" y="5412"/>
                      </a:lnTo>
                      <a:lnTo>
                        <a:pt x="937" y="5408"/>
                      </a:lnTo>
                      <a:lnTo>
                        <a:pt x="934" y="5402"/>
                      </a:lnTo>
                      <a:lnTo>
                        <a:pt x="933" y="5395"/>
                      </a:lnTo>
                      <a:lnTo>
                        <a:pt x="933" y="5386"/>
                      </a:lnTo>
                      <a:lnTo>
                        <a:pt x="933" y="5376"/>
                      </a:lnTo>
                      <a:lnTo>
                        <a:pt x="935" y="5363"/>
                      </a:lnTo>
                      <a:lnTo>
                        <a:pt x="941" y="5332"/>
                      </a:lnTo>
                      <a:lnTo>
                        <a:pt x="948" y="5294"/>
                      </a:lnTo>
                      <a:lnTo>
                        <a:pt x="970" y="5208"/>
                      </a:lnTo>
                      <a:lnTo>
                        <a:pt x="995" y="5112"/>
                      </a:lnTo>
                      <a:lnTo>
                        <a:pt x="1021" y="5016"/>
                      </a:lnTo>
                      <a:lnTo>
                        <a:pt x="1045" y="4928"/>
                      </a:lnTo>
                      <a:lnTo>
                        <a:pt x="1054" y="4892"/>
                      </a:lnTo>
                      <a:lnTo>
                        <a:pt x="1061" y="4860"/>
                      </a:lnTo>
                      <a:lnTo>
                        <a:pt x="1066" y="4835"/>
                      </a:lnTo>
                      <a:lnTo>
                        <a:pt x="1067" y="4819"/>
                      </a:lnTo>
                      <a:lnTo>
                        <a:pt x="1066" y="4812"/>
                      </a:lnTo>
                      <a:lnTo>
                        <a:pt x="1063" y="4805"/>
                      </a:lnTo>
                      <a:lnTo>
                        <a:pt x="1059" y="4796"/>
                      </a:lnTo>
                      <a:lnTo>
                        <a:pt x="1051" y="4788"/>
                      </a:lnTo>
                      <a:lnTo>
                        <a:pt x="1044" y="4778"/>
                      </a:lnTo>
                      <a:lnTo>
                        <a:pt x="1034" y="4767"/>
                      </a:lnTo>
                      <a:lnTo>
                        <a:pt x="1022" y="4757"/>
                      </a:lnTo>
                      <a:lnTo>
                        <a:pt x="1009" y="4746"/>
                      </a:lnTo>
                      <a:lnTo>
                        <a:pt x="995" y="4734"/>
                      </a:lnTo>
                      <a:lnTo>
                        <a:pt x="980" y="4724"/>
                      </a:lnTo>
                      <a:lnTo>
                        <a:pt x="964" y="4712"/>
                      </a:lnTo>
                      <a:lnTo>
                        <a:pt x="947" y="4700"/>
                      </a:lnTo>
                      <a:lnTo>
                        <a:pt x="930" y="4688"/>
                      </a:lnTo>
                      <a:lnTo>
                        <a:pt x="911" y="4678"/>
                      </a:lnTo>
                      <a:lnTo>
                        <a:pt x="892" y="4666"/>
                      </a:lnTo>
                      <a:lnTo>
                        <a:pt x="871" y="4655"/>
                      </a:lnTo>
                      <a:lnTo>
                        <a:pt x="851" y="4644"/>
                      </a:lnTo>
                      <a:lnTo>
                        <a:pt x="829" y="4635"/>
                      </a:lnTo>
                      <a:lnTo>
                        <a:pt x="808" y="4626"/>
                      </a:lnTo>
                      <a:lnTo>
                        <a:pt x="787" y="4618"/>
                      </a:lnTo>
                      <a:lnTo>
                        <a:pt x="765" y="4610"/>
                      </a:lnTo>
                      <a:lnTo>
                        <a:pt x="743" y="4603"/>
                      </a:lnTo>
                      <a:lnTo>
                        <a:pt x="721" y="4597"/>
                      </a:lnTo>
                      <a:lnTo>
                        <a:pt x="700" y="4593"/>
                      </a:lnTo>
                      <a:lnTo>
                        <a:pt x="678" y="4590"/>
                      </a:lnTo>
                      <a:lnTo>
                        <a:pt x="657" y="4587"/>
                      </a:lnTo>
                      <a:lnTo>
                        <a:pt x="637" y="4587"/>
                      </a:lnTo>
                      <a:lnTo>
                        <a:pt x="616" y="4587"/>
                      </a:lnTo>
                      <a:lnTo>
                        <a:pt x="597" y="4589"/>
                      </a:lnTo>
                      <a:lnTo>
                        <a:pt x="578" y="4593"/>
                      </a:lnTo>
                      <a:lnTo>
                        <a:pt x="560" y="4598"/>
                      </a:lnTo>
                      <a:lnTo>
                        <a:pt x="542" y="4606"/>
                      </a:lnTo>
                      <a:lnTo>
                        <a:pt x="486" y="4634"/>
                      </a:lnTo>
                      <a:lnTo>
                        <a:pt x="444" y="4655"/>
                      </a:lnTo>
                      <a:lnTo>
                        <a:pt x="429" y="4665"/>
                      </a:lnTo>
                      <a:lnTo>
                        <a:pt x="416" y="4674"/>
                      </a:lnTo>
                      <a:lnTo>
                        <a:pt x="411" y="4679"/>
                      </a:lnTo>
                      <a:lnTo>
                        <a:pt x="406" y="4684"/>
                      </a:lnTo>
                      <a:lnTo>
                        <a:pt x="402" y="4689"/>
                      </a:lnTo>
                      <a:lnTo>
                        <a:pt x="398" y="4695"/>
                      </a:lnTo>
                      <a:lnTo>
                        <a:pt x="392" y="4708"/>
                      </a:lnTo>
                      <a:lnTo>
                        <a:pt x="386" y="4723"/>
                      </a:lnTo>
                      <a:lnTo>
                        <a:pt x="381" y="4741"/>
                      </a:lnTo>
                      <a:lnTo>
                        <a:pt x="377" y="4761"/>
                      </a:lnTo>
                      <a:lnTo>
                        <a:pt x="367" y="4816"/>
                      </a:lnTo>
                      <a:lnTo>
                        <a:pt x="354" y="4890"/>
                      </a:lnTo>
                      <a:lnTo>
                        <a:pt x="345" y="4931"/>
                      </a:lnTo>
                      <a:lnTo>
                        <a:pt x="337" y="4970"/>
                      </a:lnTo>
                      <a:lnTo>
                        <a:pt x="328" y="5005"/>
                      </a:lnTo>
                      <a:lnTo>
                        <a:pt x="320" y="5038"/>
                      </a:lnTo>
                      <a:lnTo>
                        <a:pt x="310" y="5068"/>
                      </a:lnTo>
                      <a:lnTo>
                        <a:pt x="302" y="5096"/>
                      </a:lnTo>
                      <a:lnTo>
                        <a:pt x="294" y="5121"/>
                      </a:lnTo>
                      <a:lnTo>
                        <a:pt x="285" y="5142"/>
                      </a:lnTo>
                      <a:lnTo>
                        <a:pt x="272" y="5179"/>
                      </a:lnTo>
                      <a:lnTo>
                        <a:pt x="260" y="5203"/>
                      </a:lnTo>
                      <a:lnTo>
                        <a:pt x="252" y="5218"/>
                      </a:lnTo>
                      <a:lnTo>
                        <a:pt x="250" y="5224"/>
                      </a:lnTo>
                      <a:close/>
                    </a:path>
                  </a:pathLst>
                </a:custGeom>
                <a:gradFill>
                  <a:gsLst>
                    <a:gs pos="45000">
                      <a:schemeClr val="bg1">
                        <a:lumMod val="85000"/>
                      </a:schemeClr>
                    </a:gs>
                    <a:gs pos="65000">
                      <a:schemeClr val="bg1">
                        <a:lumMod val="75000"/>
                      </a:schemeClr>
                    </a:gs>
                  </a:gsLst>
                  <a:lin ang="1800000" scaled="0"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8" name="Freeform 114"/>
                <p:cNvSpPr/>
                <p:nvPr/>
              </p:nvSpPr>
              <p:spPr bwMode="auto">
                <a:xfrm>
                  <a:off x="2416175" y="1638300"/>
                  <a:ext cx="703263" cy="1119188"/>
                </a:xfrm>
                <a:custGeom>
                  <a:avLst/>
                  <a:gdLst/>
                  <a:ahLst/>
                  <a:cxnLst>
                    <a:cxn ang="0">
                      <a:pos x="1091" y="60"/>
                    </a:cxn>
                    <a:cxn ang="0">
                      <a:pos x="1106" y="41"/>
                    </a:cxn>
                    <a:cxn ang="0">
                      <a:pos x="1123" y="25"/>
                    </a:cxn>
                    <a:cxn ang="0">
                      <a:pos x="1144" y="12"/>
                    </a:cxn>
                    <a:cxn ang="0">
                      <a:pos x="1165" y="5"/>
                    </a:cxn>
                    <a:cxn ang="0">
                      <a:pos x="1188" y="0"/>
                    </a:cxn>
                    <a:cxn ang="0">
                      <a:pos x="1211" y="1"/>
                    </a:cxn>
                    <a:cxn ang="0">
                      <a:pos x="1235" y="7"/>
                    </a:cxn>
                    <a:cxn ang="0">
                      <a:pos x="1257" y="16"/>
                    </a:cxn>
                    <a:cxn ang="0">
                      <a:pos x="1276" y="28"/>
                    </a:cxn>
                    <a:cxn ang="0">
                      <a:pos x="1295" y="44"/>
                    </a:cxn>
                    <a:cxn ang="0">
                      <a:pos x="1309" y="63"/>
                    </a:cxn>
                    <a:cxn ang="0">
                      <a:pos x="1319" y="84"/>
                    </a:cxn>
                    <a:cxn ang="0">
                      <a:pos x="1326" y="106"/>
                    </a:cxn>
                    <a:cxn ang="0">
                      <a:pos x="1327" y="130"/>
                    </a:cxn>
                    <a:cxn ang="0">
                      <a:pos x="1324" y="153"/>
                    </a:cxn>
                    <a:cxn ang="0">
                      <a:pos x="1316" y="176"/>
                    </a:cxn>
                    <a:cxn ang="0">
                      <a:pos x="235" y="2054"/>
                    </a:cxn>
                    <a:cxn ang="0">
                      <a:pos x="221" y="2074"/>
                    </a:cxn>
                    <a:cxn ang="0">
                      <a:pos x="203" y="2090"/>
                    </a:cxn>
                    <a:cxn ang="0">
                      <a:pos x="183" y="2102"/>
                    </a:cxn>
                    <a:cxn ang="0">
                      <a:pos x="162" y="2111"/>
                    </a:cxn>
                    <a:cxn ang="0">
                      <a:pos x="138" y="2114"/>
                    </a:cxn>
                    <a:cxn ang="0">
                      <a:pos x="115" y="2114"/>
                    </a:cxn>
                    <a:cxn ang="0">
                      <a:pos x="92" y="2108"/>
                    </a:cxn>
                    <a:cxn ang="0">
                      <a:pos x="70" y="2099"/>
                    </a:cxn>
                    <a:cxn ang="0">
                      <a:pos x="49" y="2086"/>
                    </a:cxn>
                    <a:cxn ang="0">
                      <a:pos x="32" y="2070"/>
                    </a:cxn>
                    <a:cxn ang="0">
                      <a:pos x="17" y="2052"/>
                    </a:cxn>
                    <a:cxn ang="0">
                      <a:pos x="7" y="2030"/>
                    </a:cxn>
                    <a:cxn ang="0">
                      <a:pos x="1" y="2008"/>
                    </a:cxn>
                    <a:cxn ang="0">
                      <a:pos x="0" y="1985"/>
                    </a:cxn>
                    <a:cxn ang="0">
                      <a:pos x="2" y="1962"/>
                    </a:cxn>
                    <a:cxn ang="0">
                      <a:pos x="10" y="1939"/>
                    </a:cxn>
                  </a:cxnLst>
                  <a:rect l="0" t="0" r="r" b="b"/>
                  <a:pathLst>
                    <a:path w="1327" h="2115">
                      <a:moveTo>
                        <a:pt x="16" y="1927"/>
                      </a:moveTo>
                      <a:lnTo>
                        <a:pt x="1091" y="60"/>
                      </a:lnTo>
                      <a:lnTo>
                        <a:pt x="1099" y="51"/>
                      </a:lnTo>
                      <a:lnTo>
                        <a:pt x="1106" y="41"/>
                      </a:lnTo>
                      <a:lnTo>
                        <a:pt x="1115" y="32"/>
                      </a:lnTo>
                      <a:lnTo>
                        <a:pt x="1123" y="25"/>
                      </a:lnTo>
                      <a:lnTo>
                        <a:pt x="1133" y="18"/>
                      </a:lnTo>
                      <a:lnTo>
                        <a:pt x="1144" y="12"/>
                      </a:lnTo>
                      <a:lnTo>
                        <a:pt x="1154" y="8"/>
                      </a:lnTo>
                      <a:lnTo>
                        <a:pt x="1165" y="5"/>
                      </a:lnTo>
                      <a:lnTo>
                        <a:pt x="1177" y="1"/>
                      </a:lnTo>
                      <a:lnTo>
                        <a:pt x="1188" y="0"/>
                      </a:lnTo>
                      <a:lnTo>
                        <a:pt x="1199" y="0"/>
                      </a:lnTo>
                      <a:lnTo>
                        <a:pt x="1211" y="1"/>
                      </a:lnTo>
                      <a:lnTo>
                        <a:pt x="1223" y="3"/>
                      </a:lnTo>
                      <a:lnTo>
                        <a:pt x="1235" y="7"/>
                      </a:lnTo>
                      <a:lnTo>
                        <a:pt x="1245" y="11"/>
                      </a:lnTo>
                      <a:lnTo>
                        <a:pt x="1257" y="16"/>
                      </a:lnTo>
                      <a:lnTo>
                        <a:pt x="1267" y="22"/>
                      </a:lnTo>
                      <a:lnTo>
                        <a:pt x="1276" y="28"/>
                      </a:lnTo>
                      <a:lnTo>
                        <a:pt x="1286" y="36"/>
                      </a:lnTo>
                      <a:lnTo>
                        <a:pt x="1295" y="44"/>
                      </a:lnTo>
                      <a:lnTo>
                        <a:pt x="1302" y="54"/>
                      </a:lnTo>
                      <a:lnTo>
                        <a:pt x="1309" y="63"/>
                      </a:lnTo>
                      <a:lnTo>
                        <a:pt x="1315" y="73"/>
                      </a:lnTo>
                      <a:lnTo>
                        <a:pt x="1319" y="84"/>
                      </a:lnTo>
                      <a:lnTo>
                        <a:pt x="1322" y="96"/>
                      </a:lnTo>
                      <a:lnTo>
                        <a:pt x="1326" y="106"/>
                      </a:lnTo>
                      <a:lnTo>
                        <a:pt x="1327" y="118"/>
                      </a:lnTo>
                      <a:lnTo>
                        <a:pt x="1327" y="130"/>
                      </a:lnTo>
                      <a:lnTo>
                        <a:pt x="1326" y="142"/>
                      </a:lnTo>
                      <a:lnTo>
                        <a:pt x="1324" y="153"/>
                      </a:lnTo>
                      <a:lnTo>
                        <a:pt x="1320" y="164"/>
                      </a:lnTo>
                      <a:lnTo>
                        <a:pt x="1316" y="176"/>
                      </a:lnTo>
                      <a:lnTo>
                        <a:pt x="1311" y="187"/>
                      </a:lnTo>
                      <a:lnTo>
                        <a:pt x="235" y="2054"/>
                      </a:lnTo>
                      <a:lnTo>
                        <a:pt x="228" y="2065"/>
                      </a:lnTo>
                      <a:lnTo>
                        <a:pt x="221" y="2074"/>
                      </a:lnTo>
                      <a:lnTo>
                        <a:pt x="212" y="2083"/>
                      </a:lnTo>
                      <a:lnTo>
                        <a:pt x="203" y="2090"/>
                      </a:lnTo>
                      <a:lnTo>
                        <a:pt x="193" y="2097"/>
                      </a:lnTo>
                      <a:lnTo>
                        <a:pt x="183" y="2102"/>
                      </a:lnTo>
                      <a:lnTo>
                        <a:pt x="172" y="2106"/>
                      </a:lnTo>
                      <a:lnTo>
                        <a:pt x="162" y="2111"/>
                      </a:lnTo>
                      <a:lnTo>
                        <a:pt x="150" y="2113"/>
                      </a:lnTo>
                      <a:lnTo>
                        <a:pt x="138" y="2114"/>
                      </a:lnTo>
                      <a:lnTo>
                        <a:pt x="126" y="2115"/>
                      </a:lnTo>
                      <a:lnTo>
                        <a:pt x="115" y="2114"/>
                      </a:lnTo>
                      <a:lnTo>
                        <a:pt x="103" y="2112"/>
                      </a:lnTo>
                      <a:lnTo>
                        <a:pt x="92" y="2108"/>
                      </a:lnTo>
                      <a:lnTo>
                        <a:pt x="80" y="2104"/>
                      </a:lnTo>
                      <a:lnTo>
                        <a:pt x="70" y="2099"/>
                      </a:lnTo>
                      <a:lnTo>
                        <a:pt x="60" y="2093"/>
                      </a:lnTo>
                      <a:lnTo>
                        <a:pt x="49" y="2086"/>
                      </a:lnTo>
                      <a:lnTo>
                        <a:pt x="40" y="2078"/>
                      </a:lnTo>
                      <a:lnTo>
                        <a:pt x="32" y="2070"/>
                      </a:lnTo>
                      <a:lnTo>
                        <a:pt x="24" y="2061"/>
                      </a:lnTo>
                      <a:lnTo>
                        <a:pt x="17" y="2052"/>
                      </a:lnTo>
                      <a:lnTo>
                        <a:pt x="12" y="2041"/>
                      </a:lnTo>
                      <a:lnTo>
                        <a:pt x="7" y="2030"/>
                      </a:lnTo>
                      <a:lnTo>
                        <a:pt x="3" y="2020"/>
                      </a:lnTo>
                      <a:lnTo>
                        <a:pt x="1" y="2008"/>
                      </a:lnTo>
                      <a:lnTo>
                        <a:pt x="0" y="1997"/>
                      </a:lnTo>
                      <a:lnTo>
                        <a:pt x="0" y="1985"/>
                      </a:lnTo>
                      <a:lnTo>
                        <a:pt x="0" y="1973"/>
                      </a:lnTo>
                      <a:lnTo>
                        <a:pt x="2" y="1962"/>
                      </a:lnTo>
                      <a:lnTo>
                        <a:pt x="5" y="1950"/>
                      </a:lnTo>
                      <a:lnTo>
                        <a:pt x="10" y="1939"/>
                      </a:lnTo>
                      <a:lnTo>
                        <a:pt x="16" y="1927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bg1">
                        <a:lumMod val="65000"/>
                      </a:schemeClr>
                    </a:gs>
                    <a:gs pos="65000">
                      <a:schemeClr val="bg1">
                        <a:lumMod val="85000"/>
                      </a:schemeClr>
                    </a:gs>
                  </a:gsLst>
                  <a:lin ang="1800000" scaled="0"/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9" name="Freeform 115"/>
                <p:cNvSpPr/>
                <p:nvPr/>
              </p:nvSpPr>
              <p:spPr bwMode="auto">
                <a:xfrm>
                  <a:off x="2366963" y="1528763"/>
                  <a:ext cx="1255713" cy="1957388"/>
                </a:xfrm>
                <a:custGeom>
                  <a:avLst/>
                  <a:gdLst/>
                  <a:ahLst/>
                  <a:cxnLst>
                    <a:cxn ang="0">
                      <a:pos x="314" y="3655"/>
                    </a:cxn>
                    <a:cxn ang="0">
                      <a:pos x="346" y="3568"/>
                    </a:cxn>
                    <a:cxn ang="0">
                      <a:pos x="362" y="3468"/>
                    </a:cxn>
                    <a:cxn ang="0">
                      <a:pos x="360" y="3403"/>
                    </a:cxn>
                    <a:cxn ang="0">
                      <a:pos x="345" y="3336"/>
                    </a:cxn>
                    <a:cxn ang="0">
                      <a:pos x="300" y="3232"/>
                    </a:cxn>
                    <a:cxn ang="0">
                      <a:pos x="187" y="3041"/>
                    </a:cxn>
                    <a:cxn ang="0">
                      <a:pos x="14" y="2789"/>
                    </a:cxn>
                    <a:cxn ang="0">
                      <a:pos x="67" y="2763"/>
                    </a:cxn>
                    <a:cxn ang="0">
                      <a:pos x="156" y="2773"/>
                    </a:cxn>
                    <a:cxn ang="0">
                      <a:pos x="245" y="2803"/>
                    </a:cxn>
                    <a:cxn ang="0">
                      <a:pos x="339" y="2851"/>
                    </a:cxn>
                    <a:cxn ang="0">
                      <a:pos x="351" y="2827"/>
                    </a:cxn>
                    <a:cxn ang="0">
                      <a:pos x="335" y="2752"/>
                    </a:cxn>
                    <a:cxn ang="0">
                      <a:pos x="333" y="2656"/>
                    </a:cxn>
                    <a:cxn ang="0">
                      <a:pos x="347" y="2593"/>
                    </a:cxn>
                    <a:cxn ang="0">
                      <a:pos x="396" y="2491"/>
                    </a:cxn>
                    <a:cxn ang="0">
                      <a:pos x="677" y="1985"/>
                    </a:cxn>
                    <a:cxn ang="0">
                      <a:pos x="1142" y="1168"/>
                    </a:cxn>
                    <a:cxn ang="0">
                      <a:pos x="1540" y="474"/>
                    </a:cxn>
                    <a:cxn ang="0">
                      <a:pos x="1664" y="266"/>
                    </a:cxn>
                    <a:cxn ang="0">
                      <a:pos x="1779" y="173"/>
                    </a:cxn>
                    <a:cxn ang="0">
                      <a:pos x="1869" y="113"/>
                    </a:cxn>
                    <a:cxn ang="0">
                      <a:pos x="1972" y="77"/>
                    </a:cxn>
                    <a:cxn ang="0">
                      <a:pos x="2255" y="21"/>
                    </a:cxn>
                    <a:cxn ang="0">
                      <a:pos x="2372" y="4"/>
                    </a:cxn>
                    <a:cxn ang="0">
                      <a:pos x="2296" y="42"/>
                    </a:cxn>
                    <a:cxn ang="0">
                      <a:pos x="1999" y="162"/>
                    </a:cxn>
                    <a:cxn ang="0">
                      <a:pos x="1851" y="218"/>
                    </a:cxn>
                    <a:cxn ang="0">
                      <a:pos x="1775" y="256"/>
                    </a:cxn>
                    <a:cxn ang="0">
                      <a:pos x="1710" y="305"/>
                    </a:cxn>
                    <a:cxn ang="0">
                      <a:pos x="1648" y="374"/>
                    </a:cxn>
                    <a:cxn ang="0">
                      <a:pos x="1580" y="472"/>
                    </a:cxn>
                    <a:cxn ang="0">
                      <a:pos x="1439" y="715"/>
                    </a:cxn>
                    <a:cxn ang="0">
                      <a:pos x="1124" y="1264"/>
                    </a:cxn>
                    <a:cxn ang="0">
                      <a:pos x="774" y="1885"/>
                    </a:cxn>
                    <a:cxn ang="0">
                      <a:pos x="514" y="2365"/>
                    </a:cxn>
                    <a:cxn ang="0">
                      <a:pos x="457" y="2485"/>
                    </a:cxn>
                    <a:cxn ang="0">
                      <a:pos x="421" y="2607"/>
                    </a:cxn>
                    <a:cxn ang="0">
                      <a:pos x="406" y="2714"/>
                    </a:cxn>
                    <a:cxn ang="0">
                      <a:pos x="409" y="2820"/>
                    </a:cxn>
                    <a:cxn ang="0">
                      <a:pos x="425" y="2937"/>
                    </a:cxn>
                    <a:cxn ang="0">
                      <a:pos x="461" y="3078"/>
                    </a:cxn>
                    <a:cxn ang="0">
                      <a:pos x="489" y="3202"/>
                    </a:cxn>
                    <a:cxn ang="0">
                      <a:pos x="497" y="3292"/>
                    </a:cxn>
                    <a:cxn ang="0">
                      <a:pos x="488" y="3387"/>
                    </a:cxn>
                    <a:cxn ang="0">
                      <a:pos x="458" y="3488"/>
                    </a:cxn>
                    <a:cxn ang="0">
                      <a:pos x="399" y="3593"/>
                    </a:cxn>
                    <a:cxn ang="0">
                      <a:pos x="340" y="3668"/>
                    </a:cxn>
                  </a:cxnLst>
                  <a:rect l="0" t="0" r="r" b="b"/>
                  <a:pathLst>
                    <a:path w="2372" h="3699">
                      <a:moveTo>
                        <a:pt x="290" y="3699"/>
                      </a:moveTo>
                      <a:lnTo>
                        <a:pt x="294" y="3691"/>
                      </a:lnTo>
                      <a:lnTo>
                        <a:pt x="306" y="3671"/>
                      </a:lnTo>
                      <a:lnTo>
                        <a:pt x="314" y="3655"/>
                      </a:lnTo>
                      <a:lnTo>
                        <a:pt x="322" y="3637"/>
                      </a:lnTo>
                      <a:lnTo>
                        <a:pt x="330" y="3616"/>
                      </a:lnTo>
                      <a:lnTo>
                        <a:pt x="338" y="3594"/>
                      </a:lnTo>
                      <a:lnTo>
                        <a:pt x="346" y="3568"/>
                      </a:lnTo>
                      <a:lnTo>
                        <a:pt x="352" y="3541"/>
                      </a:lnTo>
                      <a:lnTo>
                        <a:pt x="357" y="3514"/>
                      </a:lnTo>
                      <a:lnTo>
                        <a:pt x="361" y="3484"/>
                      </a:lnTo>
                      <a:lnTo>
                        <a:pt x="362" y="3468"/>
                      </a:lnTo>
                      <a:lnTo>
                        <a:pt x="363" y="3452"/>
                      </a:lnTo>
                      <a:lnTo>
                        <a:pt x="362" y="3435"/>
                      </a:lnTo>
                      <a:lnTo>
                        <a:pt x="362" y="3419"/>
                      </a:lnTo>
                      <a:lnTo>
                        <a:pt x="360" y="3403"/>
                      </a:lnTo>
                      <a:lnTo>
                        <a:pt x="357" y="3386"/>
                      </a:lnTo>
                      <a:lnTo>
                        <a:pt x="354" y="3370"/>
                      </a:lnTo>
                      <a:lnTo>
                        <a:pt x="350" y="3353"/>
                      </a:lnTo>
                      <a:lnTo>
                        <a:pt x="345" y="3336"/>
                      </a:lnTo>
                      <a:lnTo>
                        <a:pt x="338" y="3317"/>
                      </a:lnTo>
                      <a:lnTo>
                        <a:pt x="330" y="3297"/>
                      </a:lnTo>
                      <a:lnTo>
                        <a:pt x="321" y="3276"/>
                      </a:lnTo>
                      <a:lnTo>
                        <a:pt x="300" y="3232"/>
                      </a:lnTo>
                      <a:lnTo>
                        <a:pt x="275" y="3186"/>
                      </a:lnTo>
                      <a:lnTo>
                        <a:pt x="247" y="3138"/>
                      </a:lnTo>
                      <a:lnTo>
                        <a:pt x="218" y="3090"/>
                      </a:lnTo>
                      <a:lnTo>
                        <a:pt x="187" y="3041"/>
                      </a:lnTo>
                      <a:lnTo>
                        <a:pt x="157" y="2994"/>
                      </a:lnTo>
                      <a:lnTo>
                        <a:pt x="98" y="2908"/>
                      </a:lnTo>
                      <a:lnTo>
                        <a:pt x="48" y="2837"/>
                      </a:lnTo>
                      <a:lnTo>
                        <a:pt x="14" y="2789"/>
                      </a:lnTo>
                      <a:lnTo>
                        <a:pt x="0" y="2771"/>
                      </a:lnTo>
                      <a:lnTo>
                        <a:pt x="23" y="2766"/>
                      </a:lnTo>
                      <a:lnTo>
                        <a:pt x="46" y="2764"/>
                      </a:lnTo>
                      <a:lnTo>
                        <a:pt x="67" y="2763"/>
                      </a:lnTo>
                      <a:lnTo>
                        <a:pt x="90" y="2763"/>
                      </a:lnTo>
                      <a:lnTo>
                        <a:pt x="112" y="2765"/>
                      </a:lnTo>
                      <a:lnTo>
                        <a:pt x="134" y="2768"/>
                      </a:lnTo>
                      <a:lnTo>
                        <a:pt x="156" y="2773"/>
                      </a:lnTo>
                      <a:lnTo>
                        <a:pt x="178" y="2778"/>
                      </a:lnTo>
                      <a:lnTo>
                        <a:pt x="200" y="2784"/>
                      </a:lnTo>
                      <a:lnTo>
                        <a:pt x="222" y="2793"/>
                      </a:lnTo>
                      <a:lnTo>
                        <a:pt x="245" y="2803"/>
                      </a:lnTo>
                      <a:lnTo>
                        <a:pt x="269" y="2813"/>
                      </a:lnTo>
                      <a:lnTo>
                        <a:pt x="292" y="2825"/>
                      </a:lnTo>
                      <a:lnTo>
                        <a:pt x="316" y="2837"/>
                      </a:lnTo>
                      <a:lnTo>
                        <a:pt x="339" y="2851"/>
                      </a:lnTo>
                      <a:lnTo>
                        <a:pt x="364" y="2866"/>
                      </a:lnTo>
                      <a:lnTo>
                        <a:pt x="362" y="2859"/>
                      </a:lnTo>
                      <a:lnTo>
                        <a:pt x="354" y="2840"/>
                      </a:lnTo>
                      <a:lnTo>
                        <a:pt x="351" y="2827"/>
                      </a:lnTo>
                      <a:lnTo>
                        <a:pt x="347" y="2811"/>
                      </a:lnTo>
                      <a:lnTo>
                        <a:pt x="342" y="2793"/>
                      </a:lnTo>
                      <a:lnTo>
                        <a:pt x="338" y="2774"/>
                      </a:lnTo>
                      <a:lnTo>
                        <a:pt x="335" y="2752"/>
                      </a:lnTo>
                      <a:lnTo>
                        <a:pt x="333" y="2730"/>
                      </a:lnTo>
                      <a:lnTo>
                        <a:pt x="331" y="2706"/>
                      </a:lnTo>
                      <a:lnTo>
                        <a:pt x="332" y="2682"/>
                      </a:lnTo>
                      <a:lnTo>
                        <a:pt x="333" y="2656"/>
                      </a:lnTo>
                      <a:lnTo>
                        <a:pt x="337" y="2630"/>
                      </a:lnTo>
                      <a:lnTo>
                        <a:pt x="339" y="2619"/>
                      </a:lnTo>
                      <a:lnTo>
                        <a:pt x="342" y="2606"/>
                      </a:lnTo>
                      <a:lnTo>
                        <a:pt x="347" y="2593"/>
                      </a:lnTo>
                      <a:lnTo>
                        <a:pt x="351" y="2580"/>
                      </a:lnTo>
                      <a:lnTo>
                        <a:pt x="360" y="2562"/>
                      </a:lnTo>
                      <a:lnTo>
                        <a:pt x="375" y="2532"/>
                      </a:lnTo>
                      <a:lnTo>
                        <a:pt x="396" y="2491"/>
                      </a:lnTo>
                      <a:lnTo>
                        <a:pt x="423" y="2442"/>
                      </a:lnTo>
                      <a:lnTo>
                        <a:pt x="491" y="2317"/>
                      </a:lnTo>
                      <a:lnTo>
                        <a:pt x="577" y="2162"/>
                      </a:lnTo>
                      <a:lnTo>
                        <a:pt x="677" y="1985"/>
                      </a:lnTo>
                      <a:lnTo>
                        <a:pt x="787" y="1791"/>
                      </a:lnTo>
                      <a:lnTo>
                        <a:pt x="904" y="1585"/>
                      </a:lnTo>
                      <a:lnTo>
                        <a:pt x="1023" y="1375"/>
                      </a:lnTo>
                      <a:lnTo>
                        <a:pt x="1142" y="1168"/>
                      </a:lnTo>
                      <a:lnTo>
                        <a:pt x="1257" y="968"/>
                      </a:lnTo>
                      <a:lnTo>
                        <a:pt x="1364" y="781"/>
                      </a:lnTo>
                      <a:lnTo>
                        <a:pt x="1459" y="614"/>
                      </a:lnTo>
                      <a:lnTo>
                        <a:pt x="1540" y="474"/>
                      </a:lnTo>
                      <a:lnTo>
                        <a:pt x="1602" y="367"/>
                      </a:lnTo>
                      <a:lnTo>
                        <a:pt x="1641" y="297"/>
                      </a:lnTo>
                      <a:lnTo>
                        <a:pt x="1655" y="273"/>
                      </a:lnTo>
                      <a:lnTo>
                        <a:pt x="1664" y="266"/>
                      </a:lnTo>
                      <a:lnTo>
                        <a:pt x="1685" y="247"/>
                      </a:lnTo>
                      <a:lnTo>
                        <a:pt x="1717" y="220"/>
                      </a:lnTo>
                      <a:lnTo>
                        <a:pt x="1758" y="189"/>
                      </a:lnTo>
                      <a:lnTo>
                        <a:pt x="1779" y="173"/>
                      </a:lnTo>
                      <a:lnTo>
                        <a:pt x="1802" y="157"/>
                      </a:lnTo>
                      <a:lnTo>
                        <a:pt x="1824" y="141"/>
                      </a:lnTo>
                      <a:lnTo>
                        <a:pt x="1847" y="126"/>
                      </a:lnTo>
                      <a:lnTo>
                        <a:pt x="1869" y="113"/>
                      </a:lnTo>
                      <a:lnTo>
                        <a:pt x="1890" y="102"/>
                      </a:lnTo>
                      <a:lnTo>
                        <a:pt x="1910" y="93"/>
                      </a:lnTo>
                      <a:lnTo>
                        <a:pt x="1927" y="87"/>
                      </a:lnTo>
                      <a:lnTo>
                        <a:pt x="1972" y="77"/>
                      </a:lnTo>
                      <a:lnTo>
                        <a:pt x="2035" y="63"/>
                      </a:lnTo>
                      <a:lnTo>
                        <a:pt x="2107" y="49"/>
                      </a:lnTo>
                      <a:lnTo>
                        <a:pt x="2183" y="35"/>
                      </a:lnTo>
                      <a:lnTo>
                        <a:pt x="2255" y="21"/>
                      </a:lnTo>
                      <a:lnTo>
                        <a:pt x="2315" y="10"/>
                      </a:lnTo>
                      <a:lnTo>
                        <a:pt x="2356" y="3"/>
                      </a:lnTo>
                      <a:lnTo>
                        <a:pt x="2372" y="0"/>
                      </a:lnTo>
                      <a:lnTo>
                        <a:pt x="2372" y="4"/>
                      </a:lnTo>
                      <a:lnTo>
                        <a:pt x="2353" y="15"/>
                      </a:lnTo>
                      <a:lnTo>
                        <a:pt x="2335" y="24"/>
                      </a:lnTo>
                      <a:lnTo>
                        <a:pt x="2316" y="33"/>
                      </a:lnTo>
                      <a:lnTo>
                        <a:pt x="2296" y="42"/>
                      </a:lnTo>
                      <a:lnTo>
                        <a:pt x="2208" y="81"/>
                      </a:lnTo>
                      <a:lnTo>
                        <a:pt x="2130" y="112"/>
                      </a:lnTo>
                      <a:lnTo>
                        <a:pt x="2060" y="139"/>
                      </a:lnTo>
                      <a:lnTo>
                        <a:pt x="1999" y="162"/>
                      </a:lnTo>
                      <a:lnTo>
                        <a:pt x="1943" y="182"/>
                      </a:lnTo>
                      <a:lnTo>
                        <a:pt x="1895" y="200"/>
                      </a:lnTo>
                      <a:lnTo>
                        <a:pt x="1873" y="210"/>
                      </a:lnTo>
                      <a:lnTo>
                        <a:pt x="1851" y="218"/>
                      </a:lnTo>
                      <a:lnTo>
                        <a:pt x="1831" y="227"/>
                      </a:lnTo>
                      <a:lnTo>
                        <a:pt x="1812" y="236"/>
                      </a:lnTo>
                      <a:lnTo>
                        <a:pt x="1793" y="246"/>
                      </a:lnTo>
                      <a:lnTo>
                        <a:pt x="1775" y="256"/>
                      </a:lnTo>
                      <a:lnTo>
                        <a:pt x="1758" y="266"/>
                      </a:lnTo>
                      <a:lnTo>
                        <a:pt x="1742" y="278"/>
                      </a:lnTo>
                      <a:lnTo>
                        <a:pt x="1726" y="291"/>
                      </a:lnTo>
                      <a:lnTo>
                        <a:pt x="1710" y="305"/>
                      </a:lnTo>
                      <a:lnTo>
                        <a:pt x="1694" y="320"/>
                      </a:lnTo>
                      <a:lnTo>
                        <a:pt x="1679" y="336"/>
                      </a:lnTo>
                      <a:lnTo>
                        <a:pt x="1663" y="354"/>
                      </a:lnTo>
                      <a:lnTo>
                        <a:pt x="1648" y="374"/>
                      </a:lnTo>
                      <a:lnTo>
                        <a:pt x="1631" y="396"/>
                      </a:lnTo>
                      <a:lnTo>
                        <a:pt x="1615" y="418"/>
                      </a:lnTo>
                      <a:lnTo>
                        <a:pt x="1597" y="444"/>
                      </a:lnTo>
                      <a:lnTo>
                        <a:pt x="1580" y="472"/>
                      </a:lnTo>
                      <a:lnTo>
                        <a:pt x="1562" y="502"/>
                      </a:lnTo>
                      <a:lnTo>
                        <a:pt x="1543" y="535"/>
                      </a:lnTo>
                      <a:lnTo>
                        <a:pt x="1497" y="614"/>
                      </a:lnTo>
                      <a:lnTo>
                        <a:pt x="1439" y="715"/>
                      </a:lnTo>
                      <a:lnTo>
                        <a:pt x="1370" y="834"/>
                      </a:lnTo>
                      <a:lnTo>
                        <a:pt x="1294" y="968"/>
                      </a:lnTo>
                      <a:lnTo>
                        <a:pt x="1212" y="1112"/>
                      </a:lnTo>
                      <a:lnTo>
                        <a:pt x="1124" y="1264"/>
                      </a:lnTo>
                      <a:lnTo>
                        <a:pt x="1035" y="1420"/>
                      </a:lnTo>
                      <a:lnTo>
                        <a:pt x="945" y="1579"/>
                      </a:lnTo>
                      <a:lnTo>
                        <a:pt x="857" y="1734"/>
                      </a:lnTo>
                      <a:lnTo>
                        <a:pt x="774" y="1885"/>
                      </a:lnTo>
                      <a:lnTo>
                        <a:pt x="696" y="2026"/>
                      </a:lnTo>
                      <a:lnTo>
                        <a:pt x="624" y="2156"/>
                      </a:lnTo>
                      <a:lnTo>
                        <a:pt x="563" y="2270"/>
                      </a:lnTo>
                      <a:lnTo>
                        <a:pt x="514" y="2365"/>
                      </a:lnTo>
                      <a:lnTo>
                        <a:pt x="493" y="2404"/>
                      </a:lnTo>
                      <a:lnTo>
                        <a:pt x="477" y="2438"/>
                      </a:lnTo>
                      <a:lnTo>
                        <a:pt x="465" y="2464"/>
                      </a:lnTo>
                      <a:lnTo>
                        <a:pt x="457" y="2485"/>
                      </a:lnTo>
                      <a:lnTo>
                        <a:pt x="445" y="2518"/>
                      </a:lnTo>
                      <a:lnTo>
                        <a:pt x="436" y="2549"/>
                      </a:lnTo>
                      <a:lnTo>
                        <a:pt x="427" y="2579"/>
                      </a:lnTo>
                      <a:lnTo>
                        <a:pt x="421" y="2607"/>
                      </a:lnTo>
                      <a:lnTo>
                        <a:pt x="415" y="2635"/>
                      </a:lnTo>
                      <a:lnTo>
                        <a:pt x="411" y="2661"/>
                      </a:lnTo>
                      <a:lnTo>
                        <a:pt x="408" y="2688"/>
                      </a:lnTo>
                      <a:lnTo>
                        <a:pt x="406" y="2714"/>
                      </a:lnTo>
                      <a:lnTo>
                        <a:pt x="405" y="2741"/>
                      </a:lnTo>
                      <a:lnTo>
                        <a:pt x="406" y="2766"/>
                      </a:lnTo>
                      <a:lnTo>
                        <a:pt x="407" y="2793"/>
                      </a:lnTo>
                      <a:lnTo>
                        <a:pt x="409" y="2820"/>
                      </a:lnTo>
                      <a:lnTo>
                        <a:pt x="412" y="2848"/>
                      </a:lnTo>
                      <a:lnTo>
                        <a:pt x="415" y="2876"/>
                      </a:lnTo>
                      <a:lnTo>
                        <a:pt x="420" y="2905"/>
                      </a:lnTo>
                      <a:lnTo>
                        <a:pt x="425" y="2937"/>
                      </a:lnTo>
                      <a:lnTo>
                        <a:pt x="432" y="2969"/>
                      </a:lnTo>
                      <a:lnTo>
                        <a:pt x="441" y="3004"/>
                      </a:lnTo>
                      <a:lnTo>
                        <a:pt x="451" y="3039"/>
                      </a:lnTo>
                      <a:lnTo>
                        <a:pt x="461" y="3078"/>
                      </a:lnTo>
                      <a:lnTo>
                        <a:pt x="472" y="3117"/>
                      </a:lnTo>
                      <a:lnTo>
                        <a:pt x="482" y="3159"/>
                      </a:lnTo>
                      <a:lnTo>
                        <a:pt x="485" y="3180"/>
                      </a:lnTo>
                      <a:lnTo>
                        <a:pt x="489" y="3202"/>
                      </a:lnTo>
                      <a:lnTo>
                        <a:pt x="492" y="3223"/>
                      </a:lnTo>
                      <a:lnTo>
                        <a:pt x="494" y="3246"/>
                      </a:lnTo>
                      <a:lnTo>
                        <a:pt x="496" y="3268"/>
                      </a:lnTo>
                      <a:lnTo>
                        <a:pt x="497" y="3292"/>
                      </a:lnTo>
                      <a:lnTo>
                        <a:pt x="496" y="3314"/>
                      </a:lnTo>
                      <a:lnTo>
                        <a:pt x="494" y="3339"/>
                      </a:lnTo>
                      <a:lnTo>
                        <a:pt x="491" y="3363"/>
                      </a:lnTo>
                      <a:lnTo>
                        <a:pt x="488" y="3387"/>
                      </a:lnTo>
                      <a:lnTo>
                        <a:pt x="483" y="3412"/>
                      </a:lnTo>
                      <a:lnTo>
                        <a:pt x="476" y="3437"/>
                      </a:lnTo>
                      <a:lnTo>
                        <a:pt x="468" y="3462"/>
                      </a:lnTo>
                      <a:lnTo>
                        <a:pt x="458" y="3488"/>
                      </a:lnTo>
                      <a:lnTo>
                        <a:pt x="446" y="3514"/>
                      </a:lnTo>
                      <a:lnTo>
                        <a:pt x="432" y="3539"/>
                      </a:lnTo>
                      <a:lnTo>
                        <a:pt x="417" y="3566"/>
                      </a:lnTo>
                      <a:lnTo>
                        <a:pt x="399" y="3593"/>
                      </a:lnTo>
                      <a:lnTo>
                        <a:pt x="380" y="3620"/>
                      </a:lnTo>
                      <a:lnTo>
                        <a:pt x="358" y="3646"/>
                      </a:lnTo>
                      <a:lnTo>
                        <a:pt x="349" y="3657"/>
                      </a:lnTo>
                      <a:lnTo>
                        <a:pt x="340" y="3668"/>
                      </a:lnTo>
                      <a:lnTo>
                        <a:pt x="332" y="3679"/>
                      </a:lnTo>
                      <a:lnTo>
                        <a:pt x="322" y="3688"/>
                      </a:lnTo>
                      <a:lnTo>
                        <a:pt x="290" y="3699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22000"/>
                      </a:schemeClr>
                    </a:gs>
                    <a:gs pos="65000">
                      <a:schemeClr val="tx1">
                        <a:alpha val="0"/>
                      </a:schemeClr>
                    </a:gs>
                  </a:gsLst>
                  <a:lin ang="13500000" scaled="1"/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50" name="Freeform 116"/>
                <p:cNvSpPr/>
                <p:nvPr/>
              </p:nvSpPr>
              <p:spPr bwMode="auto">
                <a:xfrm>
                  <a:off x="1936750" y="2886075"/>
                  <a:ext cx="666750" cy="444500"/>
                </a:xfrm>
                <a:custGeom>
                  <a:avLst/>
                  <a:gdLst/>
                  <a:ahLst/>
                  <a:cxnLst>
                    <a:cxn ang="0">
                      <a:pos x="13" y="137"/>
                    </a:cxn>
                    <a:cxn ang="0">
                      <a:pos x="71" y="118"/>
                    </a:cxn>
                    <a:cxn ang="0">
                      <a:pos x="131" y="102"/>
                    </a:cxn>
                    <a:cxn ang="0">
                      <a:pos x="201" y="86"/>
                    </a:cxn>
                    <a:cxn ang="0">
                      <a:pos x="280" y="73"/>
                    </a:cxn>
                    <a:cxn ang="0">
                      <a:pos x="342" y="67"/>
                    </a:cxn>
                    <a:cxn ang="0">
                      <a:pos x="382" y="66"/>
                    </a:cxn>
                    <a:cxn ang="0">
                      <a:pos x="423" y="68"/>
                    </a:cxn>
                    <a:cxn ang="0">
                      <a:pos x="463" y="73"/>
                    </a:cxn>
                    <a:cxn ang="0">
                      <a:pos x="501" y="80"/>
                    </a:cxn>
                    <a:cxn ang="0">
                      <a:pos x="541" y="91"/>
                    </a:cxn>
                    <a:cxn ang="0">
                      <a:pos x="600" y="111"/>
                    </a:cxn>
                    <a:cxn ang="0">
                      <a:pos x="679" y="147"/>
                    </a:cxn>
                    <a:cxn ang="0">
                      <a:pos x="757" y="189"/>
                    </a:cxn>
                    <a:cxn ang="0">
                      <a:pos x="832" y="239"/>
                    </a:cxn>
                    <a:cxn ang="0">
                      <a:pos x="903" y="293"/>
                    </a:cxn>
                    <a:cxn ang="0">
                      <a:pos x="967" y="350"/>
                    </a:cxn>
                    <a:cxn ang="0">
                      <a:pos x="1023" y="410"/>
                    </a:cxn>
                    <a:cxn ang="0">
                      <a:pos x="1070" y="471"/>
                    </a:cxn>
                    <a:cxn ang="0">
                      <a:pos x="1113" y="536"/>
                    </a:cxn>
                    <a:cxn ang="0">
                      <a:pos x="1151" y="604"/>
                    </a:cxn>
                    <a:cxn ang="0">
                      <a:pos x="1184" y="670"/>
                    </a:cxn>
                    <a:cxn ang="0">
                      <a:pos x="1225" y="757"/>
                    </a:cxn>
                    <a:cxn ang="0">
                      <a:pos x="1255" y="831"/>
                    </a:cxn>
                    <a:cxn ang="0">
                      <a:pos x="1258" y="829"/>
                    </a:cxn>
                    <a:cxn ang="0">
                      <a:pos x="1253" y="770"/>
                    </a:cxn>
                    <a:cxn ang="0">
                      <a:pos x="1243" y="710"/>
                    </a:cxn>
                    <a:cxn ang="0">
                      <a:pos x="1227" y="639"/>
                    </a:cxn>
                    <a:cxn ang="0">
                      <a:pos x="1206" y="563"/>
                    </a:cxn>
                    <a:cxn ang="0">
                      <a:pos x="1183" y="504"/>
                    </a:cxn>
                    <a:cxn ang="0">
                      <a:pos x="1165" y="466"/>
                    </a:cxn>
                    <a:cxn ang="0">
                      <a:pos x="1145" y="428"/>
                    </a:cxn>
                    <a:cxn ang="0">
                      <a:pos x="1122" y="392"/>
                    </a:cxn>
                    <a:cxn ang="0">
                      <a:pos x="1084" y="341"/>
                    </a:cxn>
                    <a:cxn ang="0">
                      <a:pos x="1029" y="280"/>
                    </a:cxn>
                    <a:cxn ang="0">
                      <a:pos x="970" y="226"/>
                    </a:cxn>
                    <a:cxn ang="0">
                      <a:pos x="907" y="177"/>
                    </a:cxn>
                    <a:cxn ang="0">
                      <a:pos x="836" y="133"/>
                    </a:cxn>
                    <a:cxn ang="0">
                      <a:pos x="759" y="93"/>
                    </a:cxn>
                    <a:cxn ang="0">
                      <a:pos x="675" y="59"/>
                    </a:cxn>
                    <a:cxn ang="0">
                      <a:pos x="580" y="29"/>
                    </a:cxn>
                    <a:cxn ang="0">
                      <a:pos x="504" y="10"/>
                    </a:cxn>
                    <a:cxn ang="0">
                      <a:pos x="453" y="2"/>
                    </a:cxn>
                    <a:cxn ang="0">
                      <a:pos x="403" y="0"/>
                    </a:cxn>
                    <a:cxn ang="0">
                      <a:pos x="354" y="2"/>
                    </a:cxn>
                    <a:cxn ang="0">
                      <a:pos x="307" y="9"/>
                    </a:cxn>
                    <a:cxn ang="0">
                      <a:pos x="262" y="18"/>
                    </a:cxn>
                    <a:cxn ang="0">
                      <a:pos x="221" y="31"/>
                    </a:cxn>
                    <a:cxn ang="0">
                      <a:pos x="180" y="45"/>
                    </a:cxn>
                    <a:cxn ang="0">
                      <a:pos x="126" y="67"/>
                    </a:cxn>
                    <a:cxn ang="0">
                      <a:pos x="67" y="98"/>
                    </a:cxn>
                    <a:cxn ang="0">
                      <a:pos x="12" y="133"/>
                    </a:cxn>
                  </a:cxnLst>
                  <a:rect l="0" t="0" r="r" b="b"/>
                  <a:pathLst>
                    <a:path w="1259" h="841">
                      <a:moveTo>
                        <a:pt x="0" y="141"/>
                      </a:moveTo>
                      <a:lnTo>
                        <a:pt x="13" y="137"/>
                      </a:lnTo>
                      <a:lnTo>
                        <a:pt x="47" y="125"/>
                      </a:lnTo>
                      <a:lnTo>
                        <a:pt x="71" y="118"/>
                      </a:lnTo>
                      <a:lnTo>
                        <a:pt x="99" y="110"/>
                      </a:lnTo>
                      <a:lnTo>
                        <a:pt x="131" y="102"/>
                      </a:lnTo>
                      <a:lnTo>
                        <a:pt x="165" y="93"/>
                      </a:lnTo>
                      <a:lnTo>
                        <a:pt x="201" y="86"/>
                      </a:lnTo>
                      <a:lnTo>
                        <a:pt x="240" y="79"/>
                      </a:lnTo>
                      <a:lnTo>
                        <a:pt x="280" y="73"/>
                      </a:lnTo>
                      <a:lnTo>
                        <a:pt x="320" y="68"/>
                      </a:lnTo>
                      <a:lnTo>
                        <a:pt x="342" y="67"/>
                      </a:lnTo>
                      <a:lnTo>
                        <a:pt x="362" y="67"/>
                      </a:lnTo>
                      <a:lnTo>
                        <a:pt x="382" y="66"/>
                      </a:lnTo>
                      <a:lnTo>
                        <a:pt x="403" y="67"/>
                      </a:lnTo>
                      <a:lnTo>
                        <a:pt x="423" y="68"/>
                      </a:lnTo>
                      <a:lnTo>
                        <a:pt x="443" y="71"/>
                      </a:lnTo>
                      <a:lnTo>
                        <a:pt x="463" y="73"/>
                      </a:lnTo>
                      <a:lnTo>
                        <a:pt x="482" y="76"/>
                      </a:lnTo>
                      <a:lnTo>
                        <a:pt x="501" y="80"/>
                      </a:lnTo>
                      <a:lnTo>
                        <a:pt x="520" y="86"/>
                      </a:lnTo>
                      <a:lnTo>
                        <a:pt x="541" y="91"/>
                      </a:lnTo>
                      <a:lnTo>
                        <a:pt x="560" y="97"/>
                      </a:lnTo>
                      <a:lnTo>
                        <a:pt x="600" y="111"/>
                      </a:lnTo>
                      <a:lnTo>
                        <a:pt x="639" y="128"/>
                      </a:lnTo>
                      <a:lnTo>
                        <a:pt x="679" y="147"/>
                      </a:lnTo>
                      <a:lnTo>
                        <a:pt x="719" y="168"/>
                      </a:lnTo>
                      <a:lnTo>
                        <a:pt x="757" y="189"/>
                      </a:lnTo>
                      <a:lnTo>
                        <a:pt x="795" y="214"/>
                      </a:lnTo>
                      <a:lnTo>
                        <a:pt x="832" y="239"/>
                      </a:lnTo>
                      <a:lnTo>
                        <a:pt x="867" y="265"/>
                      </a:lnTo>
                      <a:lnTo>
                        <a:pt x="903" y="293"/>
                      </a:lnTo>
                      <a:lnTo>
                        <a:pt x="935" y="321"/>
                      </a:lnTo>
                      <a:lnTo>
                        <a:pt x="967" y="350"/>
                      </a:lnTo>
                      <a:lnTo>
                        <a:pt x="996" y="380"/>
                      </a:lnTo>
                      <a:lnTo>
                        <a:pt x="1023" y="410"/>
                      </a:lnTo>
                      <a:lnTo>
                        <a:pt x="1047" y="440"/>
                      </a:lnTo>
                      <a:lnTo>
                        <a:pt x="1070" y="471"/>
                      </a:lnTo>
                      <a:lnTo>
                        <a:pt x="1091" y="503"/>
                      </a:lnTo>
                      <a:lnTo>
                        <a:pt x="1113" y="536"/>
                      </a:lnTo>
                      <a:lnTo>
                        <a:pt x="1132" y="571"/>
                      </a:lnTo>
                      <a:lnTo>
                        <a:pt x="1151" y="604"/>
                      </a:lnTo>
                      <a:lnTo>
                        <a:pt x="1168" y="637"/>
                      </a:lnTo>
                      <a:lnTo>
                        <a:pt x="1184" y="670"/>
                      </a:lnTo>
                      <a:lnTo>
                        <a:pt x="1199" y="701"/>
                      </a:lnTo>
                      <a:lnTo>
                        <a:pt x="1225" y="757"/>
                      </a:lnTo>
                      <a:lnTo>
                        <a:pt x="1243" y="801"/>
                      </a:lnTo>
                      <a:lnTo>
                        <a:pt x="1255" y="831"/>
                      </a:lnTo>
                      <a:lnTo>
                        <a:pt x="1259" y="841"/>
                      </a:lnTo>
                      <a:lnTo>
                        <a:pt x="1258" y="829"/>
                      </a:lnTo>
                      <a:lnTo>
                        <a:pt x="1255" y="794"/>
                      </a:lnTo>
                      <a:lnTo>
                        <a:pt x="1253" y="770"/>
                      </a:lnTo>
                      <a:lnTo>
                        <a:pt x="1249" y="742"/>
                      </a:lnTo>
                      <a:lnTo>
                        <a:pt x="1243" y="710"/>
                      </a:lnTo>
                      <a:lnTo>
                        <a:pt x="1236" y="676"/>
                      </a:lnTo>
                      <a:lnTo>
                        <a:pt x="1227" y="639"/>
                      </a:lnTo>
                      <a:lnTo>
                        <a:pt x="1218" y="602"/>
                      </a:lnTo>
                      <a:lnTo>
                        <a:pt x="1206" y="563"/>
                      </a:lnTo>
                      <a:lnTo>
                        <a:pt x="1191" y="524"/>
                      </a:lnTo>
                      <a:lnTo>
                        <a:pt x="1183" y="504"/>
                      </a:lnTo>
                      <a:lnTo>
                        <a:pt x="1175" y="485"/>
                      </a:lnTo>
                      <a:lnTo>
                        <a:pt x="1165" y="466"/>
                      </a:lnTo>
                      <a:lnTo>
                        <a:pt x="1155" y="446"/>
                      </a:lnTo>
                      <a:lnTo>
                        <a:pt x="1145" y="428"/>
                      </a:lnTo>
                      <a:lnTo>
                        <a:pt x="1134" y="410"/>
                      </a:lnTo>
                      <a:lnTo>
                        <a:pt x="1122" y="392"/>
                      </a:lnTo>
                      <a:lnTo>
                        <a:pt x="1109" y="375"/>
                      </a:lnTo>
                      <a:lnTo>
                        <a:pt x="1084" y="341"/>
                      </a:lnTo>
                      <a:lnTo>
                        <a:pt x="1057" y="310"/>
                      </a:lnTo>
                      <a:lnTo>
                        <a:pt x="1029" y="280"/>
                      </a:lnTo>
                      <a:lnTo>
                        <a:pt x="1000" y="253"/>
                      </a:lnTo>
                      <a:lnTo>
                        <a:pt x="970" y="226"/>
                      </a:lnTo>
                      <a:lnTo>
                        <a:pt x="939" y="200"/>
                      </a:lnTo>
                      <a:lnTo>
                        <a:pt x="907" y="177"/>
                      </a:lnTo>
                      <a:lnTo>
                        <a:pt x="873" y="154"/>
                      </a:lnTo>
                      <a:lnTo>
                        <a:pt x="836" y="133"/>
                      </a:lnTo>
                      <a:lnTo>
                        <a:pt x="799" y="112"/>
                      </a:lnTo>
                      <a:lnTo>
                        <a:pt x="759" y="93"/>
                      </a:lnTo>
                      <a:lnTo>
                        <a:pt x="719" y="76"/>
                      </a:lnTo>
                      <a:lnTo>
                        <a:pt x="675" y="59"/>
                      </a:lnTo>
                      <a:lnTo>
                        <a:pt x="629" y="44"/>
                      </a:lnTo>
                      <a:lnTo>
                        <a:pt x="580" y="29"/>
                      </a:lnTo>
                      <a:lnTo>
                        <a:pt x="530" y="15"/>
                      </a:lnTo>
                      <a:lnTo>
                        <a:pt x="504" y="10"/>
                      </a:lnTo>
                      <a:lnTo>
                        <a:pt x="479" y="5"/>
                      </a:lnTo>
                      <a:lnTo>
                        <a:pt x="453" y="2"/>
                      </a:lnTo>
                      <a:lnTo>
                        <a:pt x="428" y="0"/>
                      </a:lnTo>
                      <a:lnTo>
                        <a:pt x="403" y="0"/>
                      </a:lnTo>
                      <a:lnTo>
                        <a:pt x="378" y="1"/>
                      </a:lnTo>
                      <a:lnTo>
                        <a:pt x="354" y="2"/>
                      </a:lnTo>
                      <a:lnTo>
                        <a:pt x="331" y="5"/>
                      </a:lnTo>
                      <a:lnTo>
                        <a:pt x="307" y="9"/>
                      </a:lnTo>
                      <a:lnTo>
                        <a:pt x="285" y="13"/>
                      </a:lnTo>
                      <a:lnTo>
                        <a:pt x="262" y="18"/>
                      </a:lnTo>
                      <a:lnTo>
                        <a:pt x="241" y="25"/>
                      </a:lnTo>
                      <a:lnTo>
                        <a:pt x="221" y="31"/>
                      </a:lnTo>
                      <a:lnTo>
                        <a:pt x="200" y="37"/>
                      </a:lnTo>
                      <a:lnTo>
                        <a:pt x="180" y="45"/>
                      </a:lnTo>
                      <a:lnTo>
                        <a:pt x="162" y="52"/>
                      </a:lnTo>
                      <a:lnTo>
                        <a:pt x="126" y="67"/>
                      </a:lnTo>
                      <a:lnTo>
                        <a:pt x="95" y="82"/>
                      </a:lnTo>
                      <a:lnTo>
                        <a:pt x="67" y="98"/>
                      </a:lnTo>
                      <a:lnTo>
                        <a:pt x="44" y="111"/>
                      </a:lnTo>
                      <a:lnTo>
                        <a:pt x="12" y="133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30000"/>
                      </a:schemeClr>
                    </a:gs>
                    <a:gs pos="65000">
                      <a:schemeClr val="tx1">
                        <a:alpha val="9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51" name="Freeform 117"/>
                <p:cNvSpPr/>
                <p:nvPr/>
              </p:nvSpPr>
              <p:spPr bwMode="auto">
                <a:xfrm>
                  <a:off x="2897188" y="1019175"/>
                  <a:ext cx="846138" cy="566738"/>
                </a:xfrm>
                <a:custGeom>
                  <a:avLst/>
                  <a:gdLst/>
                  <a:ahLst/>
                  <a:cxnLst>
                    <a:cxn ang="0">
                      <a:pos x="27" y="55"/>
                    </a:cxn>
                    <a:cxn ang="0">
                      <a:pos x="22" y="154"/>
                    </a:cxn>
                    <a:cxn ang="0">
                      <a:pos x="29" y="240"/>
                    </a:cxn>
                    <a:cxn ang="0">
                      <a:pos x="42" y="311"/>
                    </a:cxn>
                    <a:cxn ang="0">
                      <a:pos x="63" y="386"/>
                    </a:cxn>
                    <a:cxn ang="0">
                      <a:pos x="95" y="463"/>
                    </a:cxn>
                    <a:cxn ang="0">
                      <a:pos x="139" y="540"/>
                    </a:cxn>
                    <a:cxn ang="0">
                      <a:pos x="197" y="614"/>
                    </a:cxn>
                    <a:cxn ang="0">
                      <a:pos x="259" y="682"/>
                    </a:cxn>
                    <a:cxn ang="0">
                      <a:pos x="323" y="742"/>
                    </a:cxn>
                    <a:cxn ang="0">
                      <a:pos x="388" y="795"/>
                    </a:cxn>
                    <a:cxn ang="0">
                      <a:pos x="454" y="841"/>
                    </a:cxn>
                    <a:cxn ang="0">
                      <a:pos x="519" y="880"/>
                    </a:cxn>
                    <a:cxn ang="0">
                      <a:pos x="586" y="912"/>
                    </a:cxn>
                    <a:cxn ang="0">
                      <a:pos x="651" y="939"/>
                    </a:cxn>
                    <a:cxn ang="0">
                      <a:pos x="716" y="959"/>
                    </a:cxn>
                    <a:cxn ang="0">
                      <a:pos x="780" y="973"/>
                    </a:cxn>
                    <a:cxn ang="0">
                      <a:pos x="843" y="983"/>
                    </a:cxn>
                    <a:cxn ang="0">
                      <a:pos x="1002" y="992"/>
                    </a:cxn>
                    <a:cxn ang="0">
                      <a:pos x="1091" y="992"/>
                    </a:cxn>
                    <a:cxn ang="0">
                      <a:pos x="1169" y="985"/>
                    </a:cxn>
                    <a:cxn ang="0">
                      <a:pos x="1238" y="973"/>
                    </a:cxn>
                    <a:cxn ang="0">
                      <a:pos x="1300" y="955"/>
                    </a:cxn>
                    <a:cxn ang="0">
                      <a:pos x="1357" y="932"/>
                    </a:cxn>
                    <a:cxn ang="0">
                      <a:pos x="1411" y="903"/>
                    </a:cxn>
                    <a:cxn ang="0">
                      <a:pos x="1483" y="855"/>
                    </a:cxn>
                    <a:cxn ang="0">
                      <a:pos x="1600" y="762"/>
                    </a:cxn>
                    <a:cxn ang="0">
                      <a:pos x="1576" y="780"/>
                    </a:cxn>
                    <a:cxn ang="0">
                      <a:pos x="1545" y="815"/>
                    </a:cxn>
                    <a:cxn ang="0">
                      <a:pos x="1509" y="862"/>
                    </a:cxn>
                    <a:cxn ang="0">
                      <a:pos x="1454" y="913"/>
                    </a:cxn>
                    <a:cxn ang="0">
                      <a:pos x="1413" y="940"/>
                    </a:cxn>
                    <a:cxn ang="0">
                      <a:pos x="1361" y="967"/>
                    </a:cxn>
                    <a:cxn ang="0">
                      <a:pos x="1295" y="994"/>
                    </a:cxn>
                    <a:cxn ang="0">
                      <a:pos x="1210" y="1020"/>
                    </a:cxn>
                    <a:cxn ang="0">
                      <a:pos x="1120" y="1042"/>
                    </a:cxn>
                    <a:cxn ang="0">
                      <a:pos x="1037" y="1058"/>
                    </a:cxn>
                    <a:cxn ang="0">
                      <a:pos x="958" y="1067"/>
                    </a:cxn>
                    <a:cxn ang="0">
                      <a:pos x="884" y="1069"/>
                    </a:cxn>
                    <a:cxn ang="0">
                      <a:pos x="815" y="1065"/>
                    </a:cxn>
                    <a:cxn ang="0">
                      <a:pos x="748" y="1056"/>
                    </a:cxn>
                    <a:cxn ang="0">
                      <a:pos x="684" y="1041"/>
                    </a:cxn>
                    <a:cxn ang="0">
                      <a:pos x="622" y="1020"/>
                    </a:cxn>
                    <a:cxn ang="0">
                      <a:pos x="498" y="964"/>
                    </a:cxn>
                    <a:cxn ang="0">
                      <a:pos x="369" y="888"/>
                    </a:cxn>
                    <a:cxn ang="0">
                      <a:pos x="259" y="805"/>
                    </a:cxn>
                    <a:cxn ang="0">
                      <a:pos x="171" y="721"/>
                    </a:cxn>
                    <a:cxn ang="0">
                      <a:pos x="105" y="635"/>
                    </a:cxn>
                    <a:cxn ang="0">
                      <a:pos x="57" y="546"/>
                    </a:cxn>
                    <a:cxn ang="0">
                      <a:pos x="25" y="457"/>
                    </a:cxn>
                    <a:cxn ang="0">
                      <a:pos x="6" y="367"/>
                    </a:cxn>
                    <a:cxn ang="0">
                      <a:pos x="0" y="276"/>
                    </a:cxn>
                    <a:cxn ang="0">
                      <a:pos x="4" y="184"/>
                    </a:cxn>
                    <a:cxn ang="0">
                      <a:pos x="16" y="92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1600" h="1069">
                      <a:moveTo>
                        <a:pt x="34" y="0"/>
                      </a:moveTo>
                      <a:lnTo>
                        <a:pt x="32" y="14"/>
                      </a:lnTo>
                      <a:lnTo>
                        <a:pt x="27" y="55"/>
                      </a:lnTo>
                      <a:lnTo>
                        <a:pt x="24" y="84"/>
                      </a:lnTo>
                      <a:lnTo>
                        <a:pt x="22" y="117"/>
                      </a:lnTo>
                      <a:lnTo>
                        <a:pt x="22" y="154"/>
                      </a:lnTo>
                      <a:lnTo>
                        <a:pt x="25" y="196"/>
                      </a:lnTo>
                      <a:lnTo>
                        <a:pt x="27" y="217"/>
                      </a:lnTo>
                      <a:lnTo>
                        <a:pt x="29" y="240"/>
                      </a:lnTo>
                      <a:lnTo>
                        <a:pt x="32" y="264"/>
                      </a:lnTo>
                      <a:lnTo>
                        <a:pt x="36" y="287"/>
                      </a:lnTo>
                      <a:lnTo>
                        <a:pt x="42" y="311"/>
                      </a:lnTo>
                      <a:lnTo>
                        <a:pt x="48" y="336"/>
                      </a:lnTo>
                      <a:lnTo>
                        <a:pt x="56" y="361"/>
                      </a:lnTo>
                      <a:lnTo>
                        <a:pt x="63" y="386"/>
                      </a:lnTo>
                      <a:lnTo>
                        <a:pt x="73" y="411"/>
                      </a:lnTo>
                      <a:lnTo>
                        <a:pt x="84" y="437"/>
                      </a:lnTo>
                      <a:lnTo>
                        <a:pt x="95" y="463"/>
                      </a:lnTo>
                      <a:lnTo>
                        <a:pt x="108" y="488"/>
                      </a:lnTo>
                      <a:lnTo>
                        <a:pt x="123" y="514"/>
                      </a:lnTo>
                      <a:lnTo>
                        <a:pt x="139" y="540"/>
                      </a:lnTo>
                      <a:lnTo>
                        <a:pt x="157" y="564"/>
                      </a:lnTo>
                      <a:lnTo>
                        <a:pt x="177" y="589"/>
                      </a:lnTo>
                      <a:lnTo>
                        <a:pt x="197" y="614"/>
                      </a:lnTo>
                      <a:lnTo>
                        <a:pt x="217" y="637"/>
                      </a:lnTo>
                      <a:lnTo>
                        <a:pt x="239" y="660"/>
                      </a:lnTo>
                      <a:lnTo>
                        <a:pt x="259" y="682"/>
                      </a:lnTo>
                      <a:lnTo>
                        <a:pt x="281" y="702"/>
                      </a:lnTo>
                      <a:lnTo>
                        <a:pt x="302" y="723"/>
                      </a:lnTo>
                      <a:lnTo>
                        <a:pt x="323" y="742"/>
                      </a:lnTo>
                      <a:lnTo>
                        <a:pt x="345" y="760"/>
                      </a:lnTo>
                      <a:lnTo>
                        <a:pt x="366" y="777"/>
                      </a:lnTo>
                      <a:lnTo>
                        <a:pt x="388" y="795"/>
                      </a:lnTo>
                      <a:lnTo>
                        <a:pt x="410" y="811"/>
                      </a:lnTo>
                      <a:lnTo>
                        <a:pt x="432" y="827"/>
                      </a:lnTo>
                      <a:lnTo>
                        <a:pt x="454" y="841"/>
                      </a:lnTo>
                      <a:lnTo>
                        <a:pt x="475" y="855"/>
                      </a:lnTo>
                      <a:lnTo>
                        <a:pt x="498" y="867"/>
                      </a:lnTo>
                      <a:lnTo>
                        <a:pt x="519" y="880"/>
                      </a:lnTo>
                      <a:lnTo>
                        <a:pt x="542" y="892"/>
                      </a:lnTo>
                      <a:lnTo>
                        <a:pt x="563" y="903"/>
                      </a:lnTo>
                      <a:lnTo>
                        <a:pt x="586" y="912"/>
                      </a:lnTo>
                      <a:lnTo>
                        <a:pt x="607" y="922"/>
                      </a:lnTo>
                      <a:lnTo>
                        <a:pt x="630" y="931"/>
                      </a:lnTo>
                      <a:lnTo>
                        <a:pt x="651" y="939"/>
                      </a:lnTo>
                      <a:lnTo>
                        <a:pt x="674" y="947"/>
                      </a:lnTo>
                      <a:lnTo>
                        <a:pt x="695" y="953"/>
                      </a:lnTo>
                      <a:lnTo>
                        <a:pt x="716" y="959"/>
                      </a:lnTo>
                      <a:lnTo>
                        <a:pt x="738" y="965"/>
                      </a:lnTo>
                      <a:lnTo>
                        <a:pt x="759" y="969"/>
                      </a:lnTo>
                      <a:lnTo>
                        <a:pt x="780" y="973"/>
                      </a:lnTo>
                      <a:lnTo>
                        <a:pt x="801" y="978"/>
                      </a:lnTo>
                      <a:lnTo>
                        <a:pt x="821" y="981"/>
                      </a:lnTo>
                      <a:lnTo>
                        <a:pt x="843" y="983"/>
                      </a:lnTo>
                      <a:lnTo>
                        <a:pt x="863" y="985"/>
                      </a:lnTo>
                      <a:lnTo>
                        <a:pt x="936" y="989"/>
                      </a:lnTo>
                      <a:lnTo>
                        <a:pt x="1002" y="992"/>
                      </a:lnTo>
                      <a:lnTo>
                        <a:pt x="1033" y="993"/>
                      </a:lnTo>
                      <a:lnTo>
                        <a:pt x="1063" y="992"/>
                      </a:lnTo>
                      <a:lnTo>
                        <a:pt x="1091" y="992"/>
                      </a:lnTo>
                      <a:lnTo>
                        <a:pt x="1118" y="989"/>
                      </a:lnTo>
                      <a:lnTo>
                        <a:pt x="1144" y="987"/>
                      </a:lnTo>
                      <a:lnTo>
                        <a:pt x="1169" y="985"/>
                      </a:lnTo>
                      <a:lnTo>
                        <a:pt x="1193" y="981"/>
                      </a:lnTo>
                      <a:lnTo>
                        <a:pt x="1215" y="978"/>
                      </a:lnTo>
                      <a:lnTo>
                        <a:pt x="1238" y="973"/>
                      </a:lnTo>
                      <a:lnTo>
                        <a:pt x="1259" y="968"/>
                      </a:lnTo>
                      <a:lnTo>
                        <a:pt x="1280" y="962"/>
                      </a:lnTo>
                      <a:lnTo>
                        <a:pt x="1300" y="955"/>
                      </a:lnTo>
                      <a:lnTo>
                        <a:pt x="1319" y="949"/>
                      </a:lnTo>
                      <a:lnTo>
                        <a:pt x="1338" y="940"/>
                      </a:lnTo>
                      <a:lnTo>
                        <a:pt x="1357" y="932"/>
                      </a:lnTo>
                      <a:lnTo>
                        <a:pt x="1375" y="923"/>
                      </a:lnTo>
                      <a:lnTo>
                        <a:pt x="1393" y="913"/>
                      </a:lnTo>
                      <a:lnTo>
                        <a:pt x="1411" y="903"/>
                      </a:lnTo>
                      <a:lnTo>
                        <a:pt x="1430" y="892"/>
                      </a:lnTo>
                      <a:lnTo>
                        <a:pt x="1447" y="880"/>
                      </a:lnTo>
                      <a:lnTo>
                        <a:pt x="1483" y="855"/>
                      </a:lnTo>
                      <a:lnTo>
                        <a:pt x="1521" y="827"/>
                      </a:lnTo>
                      <a:lnTo>
                        <a:pt x="1559" y="796"/>
                      </a:lnTo>
                      <a:lnTo>
                        <a:pt x="1600" y="762"/>
                      </a:lnTo>
                      <a:lnTo>
                        <a:pt x="1591" y="768"/>
                      </a:lnTo>
                      <a:lnTo>
                        <a:pt x="1584" y="774"/>
                      </a:lnTo>
                      <a:lnTo>
                        <a:pt x="1576" y="780"/>
                      </a:lnTo>
                      <a:lnTo>
                        <a:pt x="1569" y="786"/>
                      </a:lnTo>
                      <a:lnTo>
                        <a:pt x="1557" y="800"/>
                      </a:lnTo>
                      <a:lnTo>
                        <a:pt x="1545" y="815"/>
                      </a:lnTo>
                      <a:lnTo>
                        <a:pt x="1533" y="830"/>
                      </a:lnTo>
                      <a:lnTo>
                        <a:pt x="1522" y="845"/>
                      </a:lnTo>
                      <a:lnTo>
                        <a:pt x="1509" y="862"/>
                      </a:lnTo>
                      <a:lnTo>
                        <a:pt x="1494" y="879"/>
                      </a:lnTo>
                      <a:lnTo>
                        <a:pt x="1476" y="896"/>
                      </a:lnTo>
                      <a:lnTo>
                        <a:pt x="1454" y="913"/>
                      </a:lnTo>
                      <a:lnTo>
                        <a:pt x="1441" y="923"/>
                      </a:lnTo>
                      <a:lnTo>
                        <a:pt x="1428" y="932"/>
                      </a:lnTo>
                      <a:lnTo>
                        <a:pt x="1413" y="940"/>
                      </a:lnTo>
                      <a:lnTo>
                        <a:pt x="1397" y="950"/>
                      </a:lnTo>
                      <a:lnTo>
                        <a:pt x="1380" y="958"/>
                      </a:lnTo>
                      <a:lnTo>
                        <a:pt x="1361" y="967"/>
                      </a:lnTo>
                      <a:lnTo>
                        <a:pt x="1341" y="977"/>
                      </a:lnTo>
                      <a:lnTo>
                        <a:pt x="1318" y="985"/>
                      </a:lnTo>
                      <a:lnTo>
                        <a:pt x="1295" y="994"/>
                      </a:lnTo>
                      <a:lnTo>
                        <a:pt x="1269" y="1002"/>
                      </a:lnTo>
                      <a:lnTo>
                        <a:pt x="1240" y="1012"/>
                      </a:lnTo>
                      <a:lnTo>
                        <a:pt x="1210" y="1020"/>
                      </a:lnTo>
                      <a:lnTo>
                        <a:pt x="1180" y="1028"/>
                      </a:lnTo>
                      <a:lnTo>
                        <a:pt x="1150" y="1035"/>
                      </a:lnTo>
                      <a:lnTo>
                        <a:pt x="1120" y="1042"/>
                      </a:lnTo>
                      <a:lnTo>
                        <a:pt x="1092" y="1048"/>
                      </a:lnTo>
                      <a:lnTo>
                        <a:pt x="1064" y="1054"/>
                      </a:lnTo>
                      <a:lnTo>
                        <a:pt x="1037" y="1058"/>
                      </a:lnTo>
                      <a:lnTo>
                        <a:pt x="1010" y="1061"/>
                      </a:lnTo>
                      <a:lnTo>
                        <a:pt x="984" y="1064"/>
                      </a:lnTo>
                      <a:lnTo>
                        <a:pt x="958" y="1067"/>
                      </a:lnTo>
                      <a:lnTo>
                        <a:pt x="934" y="1069"/>
                      </a:lnTo>
                      <a:lnTo>
                        <a:pt x="909" y="1069"/>
                      </a:lnTo>
                      <a:lnTo>
                        <a:pt x="884" y="1069"/>
                      </a:lnTo>
                      <a:lnTo>
                        <a:pt x="861" y="1069"/>
                      </a:lnTo>
                      <a:lnTo>
                        <a:pt x="838" y="1068"/>
                      </a:lnTo>
                      <a:lnTo>
                        <a:pt x="815" y="1065"/>
                      </a:lnTo>
                      <a:lnTo>
                        <a:pt x="792" y="1063"/>
                      </a:lnTo>
                      <a:lnTo>
                        <a:pt x="771" y="1060"/>
                      </a:lnTo>
                      <a:lnTo>
                        <a:pt x="748" y="1056"/>
                      </a:lnTo>
                      <a:lnTo>
                        <a:pt x="727" y="1052"/>
                      </a:lnTo>
                      <a:lnTo>
                        <a:pt x="706" y="1046"/>
                      </a:lnTo>
                      <a:lnTo>
                        <a:pt x="684" y="1041"/>
                      </a:lnTo>
                      <a:lnTo>
                        <a:pt x="664" y="1034"/>
                      </a:lnTo>
                      <a:lnTo>
                        <a:pt x="642" y="1028"/>
                      </a:lnTo>
                      <a:lnTo>
                        <a:pt x="622" y="1020"/>
                      </a:lnTo>
                      <a:lnTo>
                        <a:pt x="580" y="1003"/>
                      </a:lnTo>
                      <a:lnTo>
                        <a:pt x="540" y="985"/>
                      </a:lnTo>
                      <a:lnTo>
                        <a:pt x="498" y="964"/>
                      </a:lnTo>
                      <a:lnTo>
                        <a:pt x="456" y="941"/>
                      </a:lnTo>
                      <a:lnTo>
                        <a:pt x="411" y="914"/>
                      </a:lnTo>
                      <a:lnTo>
                        <a:pt x="369" y="888"/>
                      </a:lnTo>
                      <a:lnTo>
                        <a:pt x="330" y="860"/>
                      </a:lnTo>
                      <a:lnTo>
                        <a:pt x="293" y="833"/>
                      </a:lnTo>
                      <a:lnTo>
                        <a:pt x="259" y="805"/>
                      </a:lnTo>
                      <a:lnTo>
                        <a:pt x="228" y="777"/>
                      </a:lnTo>
                      <a:lnTo>
                        <a:pt x="198" y="750"/>
                      </a:lnTo>
                      <a:lnTo>
                        <a:pt x="171" y="721"/>
                      </a:lnTo>
                      <a:lnTo>
                        <a:pt x="148" y="692"/>
                      </a:lnTo>
                      <a:lnTo>
                        <a:pt x="125" y="664"/>
                      </a:lnTo>
                      <a:lnTo>
                        <a:pt x="105" y="635"/>
                      </a:lnTo>
                      <a:lnTo>
                        <a:pt x="87" y="605"/>
                      </a:lnTo>
                      <a:lnTo>
                        <a:pt x="71" y="576"/>
                      </a:lnTo>
                      <a:lnTo>
                        <a:pt x="57" y="546"/>
                      </a:lnTo>
                      <a:lnTo>
                        <a:pt x="44" y="517"/>
                      </a:lnTo>
                      <a:lnTo>
                        <a:pt x="33" y="487"/>
                      </a:lnTo>
                      <a:lnTo>
                        <a:pt x="25" y="457"/>
                      </a:lnTo>
                      <a:lnTo>
                        <a:pt x="17" y="427"/>
                      </a:lnTo>
                      <a:lnTo>
                        <a:pt x="11" y="397"/>
                      </a:lnTo>
                      <a:lnTo>
                        <a:pt x="6" y="367"/>
                      </a:lnTo>
                      <a:lnTo>
                        <a:pt x="3" y="336"/>
                      </a:lnTo>
                      <a:lnTo>
                        <a:pt x="1" y="306"/>
                      </a:lnTo>
                      <a:lnTo>
                        <a:pt x="0" y="276"/>
                      </a:lnTo>
                      <a:lnTo>
                        <a:pt x="1" y="245"/>
                      </a:lnTo>
                      <a:lnTo>
                        <a:pt x="2" y="215"/>
                      </a:lnTo>
                      <a:lnTo>
                        <a:pt x="4" y="184"/>
                      </a:lnTo>
                      <a:lnTo>
                        <a:pt x="7" y="153"/>
                      </a:lnTo>
                      <a:lnTo>
                        <a:pt x="12" y="123"/>
                      </a:lnTo>
                      <a:lnTo>
                        <a:pt x="16" y="92"/>
                      </a:lnTo>
                      <a:lnTo>
                        <a:pt x="21" y="61"/>
                      </a:lnTo>
                      <a:lnTo>
                        <a:pt x="28" y="3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30000"/>
                      </a:schemeClr>
                    </a:gs>
                    <a:gs pos="65000">
                      <a:schemeClr val="tx1">
                        <a:alpha val="9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52" name="Freeform 83"/>
                <p:cNvSpPr/>
                <p:nvPr/>
              </p:nvSpPr>
              <p:spPr>
                <a:xfrm>
                  <a:off x="2906573" y="824179"/>
                  <a:ext cx="152399" cy="573024"/>
                </a:xfrm>
                <a:custGeom>
                  <a:avLst/>
                  <a:gdLst>
                    <a:gd name="connsiteX0" fmla="*/ 63398 w 152399"/>
                    <a:gd name="connsiteY0" fmla="*/ 477927 h 573024"/>
                    <a:gd name="connsiteX1" fmla="*/ 12192 w 152399"/>
                    <a:gd name="connsiteY1" fmla="*/ 338938 h 573024"/>
                    <a:gd name="connsiteX2" fmla="*/ 4877 w 152399"/>
                    <a:gd name="connsiteY2" fmla="*/ 229210 h 573024"/>
                    <a:gd name="connsiteX3" fmla="*/ 41453 w 152399"/>
                    <a:gd name="connsiteY3" fmla="*/ 126797 h 573024"/>
                    <a:gd name="connsiteX4" fmla="*/ 136550 w 152399"/>
                    <a:gd name="connsiteY4" fmla="*/ 9754 h 573024"/>
                    <a:gd name="connsiteX5" fmla="*/ 136550 w 152399"/>
                    <a:gd name="connsiteY5" fmla="*/ 68275 h 573024"/>
                    <a:gd name="connsiteX6" fmla="*/ 85344 w 152399"/>
                    <a:gd name="connsiteY6" fmla="*/ 287731 h 573024"/>
                    <a:gd name="connsiteX7" fmla="*/ 114605 w 152399"/>
                    <a:gd name="connsiteY7" fmla="*/ 492557 h 573024"/>
                    <a:gd name="connsiteX8" fmla="*/ 136550 w 152399"/>
                    <a:gd name="connsiteY8" fmla="*/ 573024 h 573024"/>
                    <a:gd name="connsiteX9" fmla="*/ 63398 w 152399"/>
                    <a:gd name="connsiteY9" fmla="*/ 477927 h 57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2399" h="573024">
                      <a:moveTo>
                        <a:pt x="63398" y="477927"/>
                      </a:moveTo>
                      <a:cubicBezTo>
                        <a:pt x="42672" y="438913"/>
                        <a:pt x="21945" y="380391"/>
                        <a:pt x="12192" y="338938"/>
                      </a:cubicBezTo>
                      <a:cubicBezTo>
                        <a:pt x="2439" y="297485"/>
                        <a:pt x="0" y="264567"/>
                        <a:pt x="4877" y="229210"/>
                      </a:cubicBezTo>
                      <a:cubicBezTo>
                        <a:pt x="9754" y="193853"/>
                        <a:pt x="19508" y="163373"/>
                        <a:pt x="41453" y="126797"/>
                      </a:cubicBezTo>
                      <a:cubicBezTo>
                        <a:pt x="63398" y="90221"/>
                        <a:pt x="120701" y="19508"/>
                        <a:pt x="136550" y="9754"/>
                      </a:cubicBezTo>
                      <a:cubicBezTo>
                        <a:pt x="152399" y="0"/>
                        <a:pt x="145084" y="21946"/>
                        <a:pt x="136550" y="68275"/>
                      </a:cubicBezTo>
                      <a:cubicBezTo>
                        <a:pt x="128016" y="114604"/>
                        <a:pt x="89002" y="217017"/>
                        <a:pt x="85344" y="287731"/>
                      </a:cubicBezTo>
                      <a:cubicBezTo>
                        <a:pt x="81686" y="358445"/>
                        <a:pt x="106071" y="445008"/>
                        <a:pt x="114605" y="492557"/>
                      </a:cubicBezTo>
                      <a:cubicBezTo>
                        <a:pt x="123139" y="540106"/>
                        <a:pt x="143865" y="573024"/>
                        <a:pt x="136550" y="573024"/>
                      </a:cubicBezTo>
                      <a:cubicBezTo>
                        <a:pt x="129235" y="573024"/>
                        <a:pt x="84124" y="516941"/>
                        <a:pt x="63398" y="47792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3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3" name="Freeform 84"/>
                <p:cNvSpPr/>
                <p:nvPr/>
              </p:nvSpPr>
              <p:spPr>
                <a:xfrm rot="900000">
                  <a:off x="1824126" y="2867444"/>
                  <a:ext cx="152399" cy="573024"/>
                </a:xfrm>
                <a:custGeom>
                  <a:avLst/>
                  <a:gdLst>
                    <a:gd name="connsiteX0" fmla="*/ 63398 w 152399"/>
                    <a:gd name="connsiteY0" fmla="*/ 477927 h 573024"/>
                    <a:gd name="connsiteX1" fmla="*/ 12192 w 152399"/>
                    <a:gd name="connsiteY1" fmla="*/ 338938 h 573024"/>
                    <a:gd name="connsiteX2" fmla="*/ 4877 w 152399"/>
                    <a:gd name="connsiteY2" fmla="*/ 229210 h 573024"/>
                    <a:gd name="connsiteX3" fmla="*/ 41453 w 152399"/>
                    <a:gd name="connsiteY3" fmla="*/ 126797 h 573024"/>
                    <a:gd name="connsiteX4" fmla="*/ 136550 w 152399"/>
                    <a:gd name="connsiteY4" fmla="*/ 9754 h 573024"/>
                    <a:gd name="connsiteX5" fmla="*/ 136550 w 152399"/>
                    <a:gd name="connsiteY5" fmla="*/ 68275 h 573024"/>
                    <a:gd name="connsiteX6" fmla="*/ 85344 w 152399"/>
                    <a:gd name="connsiteY6" fmla="*/ 287731 h 573024"/>
                    <a:gd name="connsiteX7" fmla="*/ 114605 w 152399"/>
                    <a:gd name="connsiteY7" fmla="*/ 492557 h 573024"/>
                    <a:gd name="connsiteX8" fmla="*/ 136550 w 152399"/>
                    <a:gd name="connsiteY8" fmla="*/ 573024 h 573024"/>
                    <a:gd name="connsiteX9" fmla="*/ 63398 w 152399"/>
                    <a:gd name="connsiteY9" fmla="*/ 477927 h 57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2399" h="573024">
                      <a:moveTo>
                        <a:pt x="63398" y="477927"/>
                      </a:moveTo>
                      <a:cubicBezTo>
                        <a:pt x="42672" y="438913"/>
                        <a:pt x="21945" y="380391"/>
                        <a:pt x="12192" y="338938"/>
                      </a:cubicBezTo>
                      <a:cubicBezTo>
                        <a:pt x="2439" y="297485"/>
                        <a:pt x="0" y="264567"/>
                        <a:pt x="4877" y="229210"/>
                      </a:cubicBezTo>
                      <a:cubicBezTo>
                        <a:pt x="9754" y="193853"/>
                        <a:pt x="19508" y="163373"/>
                        <a:pt x="41453" y="126797"/>
                      </a:cubicBezTo>
                      <a:cubicBezTo>
                        <a:pt x="63398" y="90221"/>
                        <a:pt x="120701" y="19508"/>
                        <a:pt x="136550" y="9754"/>
                      </a:cubicBezTo>
                      <a:cubicBezTo>
                        <a:pt x="152399" y="0"/>
                        <a:pt x="145084" y="21946"/>
                        <a:pt x="136550" y="68275"/>
                      </a:cubicBezTo>
                      <a:cubicBezTo>
                        <a:pt x="128016" y="114604"/>
                        <a:pt x="89002" y="217017"/>
                        <a:pt x="85344" y="287731"/>
                      </a:cubicBezTo>
                      <a:cubicBezTo>
                        <a:pt x="81686" y="358445"/>
                        <a:pt x="106071" y="445008"/>
                        <a:pt x="114605" y="492557"/>
                      </a:cubicBezTo>
                      <a:cubicBezTo>
                        <a:pt x="123139" y="540106"/>
                        <a:pt x="143865" y="573024"/>
                        <a:pt x="136550" y="573024"/>
                      </a:cubicBezTo>
                      <a:cubicBezTo>
                        <a:pt x="129235" y="573024"/>
                        <a:pt x="84124" y="516941"/>
                        <a:pt x="63398" y="47792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3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</p:grpSp>
        <p:grpSp>
          <p:nvGrpSpPr>
            <p:cNvPr id="40" name="Group 72"/>
            <p:cNvGrpSpPr/>
            <p:nvPr/>
          </p:nvGrpSpPr>
          <p:grpSpPr>
            <a:xfrm rot="20988239">
              <a:off x="7200315" y="2061953"/>
              <a:ext cx="705036" cy="1281677"/>
              <a:chOff x="8599487" y="2724150"/>
              <a:chExt cx="496889" cy="903288"/>
            </a:xfrm>
            <a:solidFill>
              <a:srgbClr val="FBD5A7"/>
            </a:solidFill>
            <a:effectLst>
              <a:outerShdw blurRad="139700" dist="38100" algn="l" rotWithShape="0">
                <a:prstClr val="black">
                  <a:alpha val="22000"/>
                </a:prstClr>
              </a:outerShdw>
            </a:effectLst>
          </p:grpSpPr>
          <p:sp>
            <p:nvSpPr>
              <p:cNvPr id="41" name="Freeform 17"/>
              <p:cNvSpPr/>
              <p:nvPr/>
            </p:nvSpPr>
            <p:spPr bwMode="auto">
              <a:xfrm>
                <a:off x="8613775" y="3382963"/>
                <a:ext cx="395288" cy="244475"/>
              </a:xfrm>
              <a:custGeom>
                <a:avLst/>
                <a:gdLst>
                  <a:gd name="T0" fmla="*/ 1 w 105"/>
                  <a:gd name="T1" fmla="*/ 27 h 65"/>
                  <a:gd name="T2" fmla="*/ 27 w 105"/>
                  <a:gd name="T3" fmla="*/ 59 h 65"/>
                  <a:gd name="T4" fmla="*/ 72 w 105"/>
                  <a:gd name="T5" fmla="*/ 63 h 65"/>
                  <a:gd name="T6" fmla="*/ 103 w 105"/>
                  <a:gd name="T7" fmla="*/ 37 h 65"/>
                  <a:gd name="T8" fmla="*/ 103 w 105"/>
                  <a:gd name="T9" fmla="*/ 37 h 65"/>
                  <a:gd name="T10" fmla="*/ 77 w 105"/>
                  <a:gd name="T11" fmla="*/ 6 h 65"/>
                  <a:gd name="T12" fmla="*/ 33 w 105"/>
                  <a:gd name="T13" fmla="*/ 2 h 65"/>
                  <a:gd name="T14" fmla="*/ 1 w 105"/>
                  <a:gd name="T15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1" y="27"/>
                    </a:moveTo>
                    <a:cubicBezTo>
                      <a:pt x="0" y="43"/>
                      <a:pt x="11" y="57"/>
                      <a:pt x="27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7" y="65"/>
                      <a:pt x="102" y="53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5" y="22"/>
                      <a:pt x="93" y="7"/>
                      <a:pt x="77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2" name="Freeform 18"/>
              <p:cNvSpPr/>
              <p:nvPr/>
            </p:nvSpPr>
            <p:spPr bwMode="auto">
              <a:xfrm>
                <a:off x="8599487" y="3160713"/>
                <a:ext cx="395288" cy="241300"/>
              </a:xfrm>
              <a:custGeom>
                <a:avLst/>
                <a:gdLst>
                  <a:gd name="T0" fmla="*/ 2 w 105"/>
                  <a:gd name="T1" fmla="*/ 27 h 64"/>
                  <a:gd name="T2" fmla="*/ 28 w 105"/>
                  <a:gd name="T3" fmla="*/ 59 h 64"/>
                  <a:gd name="T4" fmla="*/ 72 w 105"/>
                  <a:gd name="T5" fmla="*/ 63 h 64"/>
                  <a:gd name="T6" fmla="*/ 104 w 105"/>
                  <a:gd name="T7" fmla="*/ 37 h 64"/>
                  <a:gd name="T8" fmla="*/ 104 w 105"/>
                  <a:gd name="T9" fmla="*/ 37 h 64"/>
                  <a:gd name="T10" fmla="*/ 78 w 105"/>
                  <a:gd name="T11" fmla="*/ 5 h 64"/>
                  <a:gd name="T12" fmla="*/ 34 w 105"/>
                  <a:gd name="T13" fmla="*/ 1 h 64"/>
                  <a:gd name="T14" fmla="*/ 2 w 105"/>
                  <a:gd name="T15" fmla="*/ 2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4">
                    <a:moveTo>
                      <a:pt x="2" y="27"/>
                    </a:moveTo>
                    <a:cubicBezTo>
                      <a:pt x="0" y="43"/>
                      <a:pt x="12" y="57"/>
                      <a:pt x="28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8" y="64"/>
                      <a:pt x="102" y="53"/>
                      <a:pt x="104" y="37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105" y="21"/>
                      <a:pt x="94" y="7"/>
                      <a:pt x="78" y="5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18" y="0"/>
                      <a:pt x="4" y="11"/>
                      <a:pt x="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3" name="Freeform 19"/>
              <p:cNvSpPr/>
              <p:nvPr/>
            </p:nvSpPr>
            <p:spPr bwMode="auto">
              <a:xfrm>
                <a:off x="8648700" y="2938463"/>
                <a:ext cx="393700" cy="244475"/>
              </a:xfrm>
              <a:custGeom>
                <a:avLst/>
                <a:gdLst>
                  <a:gd name="T0" fmla="*/ 1 w 105"/>
                  <a:gd name="T1" fmla="*/ 28 h 65"/>
                  <a:gd name="T2" fmla="*/ 27 w 105"/>
                  <a:gd name="T3" fmla="*/ 59 h 65"/>
                  <a:gd name="T4" fmla="*/ 72 w 105"/>
                  <a:gd name="T5" fmla="*/ 63 h 65"/>
                  <a:gd name="T6" fmla="*/ 103 w 105"/>
                  <a:gd name="T7" fmla="*/ 37 h 65"/>
                  <a:gd name="T8" fmla="*/ 103 w 105"/>
                  <a:gd name="T9" fmla="*/ 37 h 65"/>
                  <a:gd name="T10" fmla="*/ 77 w 105"/>
                  <a:gd name="T11" fmla="*/ 6 h 65"/>
                  <a:gd name="T12" fmla="*/ 33 w 105"/>
                  <a:gd name="T13" fmla="*/ 2 h 65"/>
                  <a:gd name="T14" fmla="*/ 1 w 105"/>
                  <a:gd name="T15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1" y="28"/>
                    </a:moveTo>
                    <a:cubicBezTo>
                      <a:pt x="0" y="43"/>
                      <a:pt x="11" y="57"/>
                      <a:pt x="27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7" y="65"/>
                      <a:pt x="102" y="53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5" y="22"/>
                      <a:pt x="93" y="7"/>
                      <a:pt x="77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1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4" name="Freeform 20"/>
              <p:cNvSpPr/>
              <p:nvPr/>
            </p:nvSpPr>
            <p:spPr bwMode="auto">
              <a:xfrm>
                <a:off x="8701088" y="2724150"/>
                <a:ext cx="395288" cy="244475"/>
              </a:xfrm>
              <a:custGeom>
                <a:avLst/>
                <a:gdLst>
                  <a:gd name="T0" fmla="*/ 2 w 105"/>
                  <a:gd name="T1" fmla="*/ 28 h 65"/>
                  <a:gd name="T2" fmla="*/ 27 w 105"/>
                  <a:gd name="T3" fmla="*/ 59 h 65"/>
                  <a:gd name="T4" fmla="*/ 72 w 105"/>
                  <a:gd name="T5" fmla="*/ 64 h 65"/>
                  <a:gd name="T6" fmla="*/ 103 w 105"/>
                  <a:gd name="T7" fmla="*/ 38 h 65"/>
                  <a:gd name="T8" fmla="*/ 103 w 105"/>
                  <a:gd name="T9" fmla="*/ 38 h 65"/>
                  <a:gd name="T10" fmla="*/ 78 w 105"/>
                  <a:gd name="T11" fmla="*/ 6 h 65"/>
                  <a:gd name="T12" fmla="*/ 33 w 105"/>
                  <a:gd name="T13" fmla="*/ 2 h 65"/>
                  <a:gd name="T14" fmla="*/ 2 w 105"/>
                  <a:gd name="T15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2" y="28"/>
                    </a:moveTo>
                    <a:cubicBezTo>
                      <a:pt x="0" y="44"/>
                      <a:pt x="12" y="58"/>
                      <a:pt x="27" y="59"/>
                    </a:cubicBezTo>
                    <a:cubicBezTo>
                      <a:pt x="72" y="64"/>
                      <a:pt x="72" y="64"/>
                      <a:pt x="72" y="64"/>
                    </a:cubicBezTo>
                    <a:cubicBezTo>
                      <a:pt x="88" y="65"/>
                      <a:pt x="102" y="54"/>
                      <a:pt x="103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5" y="22"/>
                      <a:pt x="93" y="8"/>
                      <a:pt x="78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2"/>
            </p:custDataLst>
          </p:nvPr>
        </p:nvGrpSpPr>
        <p:grpSpPr>
          <a:xfrm>
            <a:off x="1864787" y="1169069"/>
            <a:ext cx="4861201" cy="1173487"/>
            <a:chOff x="1864787" y="1169069"/>
            <a:chExt cx="4861201" cy="1173487"/>
          </a:xfrm>
        </p:grpSpPr>
        <p:grpSp>
          <p:nvGrpSpPr>
            <p:cNvPr id="7" name="Group 92"/>
            <p:cNvGrpSpPr/>
            <p:nvPr/>
          </p:nvGrpSpPr>
          <p:grpSpPr>
            <a:xfrm>
              <a:off x="4667919" y="1322957"/>
              <a:ext cx="1019599" cy="1019599"/>
              <a:chOff x="3636444" y="2085129"/>
              <a:chExt cx="1019598" cy="1019598"/>
            </a:xfrm>
          </p:grpSpPr>
          <p:sp>
            <p:nvSpPr>
              <p:cNvPr id="37" name="Oval 93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94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8" name="Straight Connector 95"/>
            <p:cNvCxnSpPr/>
            <p:nvPr/>
          </p:nvCxnSpPr>
          <p:spPr>
            <a:xfrm>
              <a:off x="5593825" y="1818218"/>
              <a:ext cx="647697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itle 1"/>
            <p:cNvSpPr txBox="1"/>
            <p:nvPr/>
          </p:nvSpPr>
          <p:spPr>
            <a:xfrm>
              <a:off x="1864787" y="1169069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1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1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16" name="Rectangle 126"/>
            <p:cNvSpPr/>
            <p:nvPr/>
          </p:nvSpPr>
          <p:spPr>
            <a:xfrm>
              <a:off x="1864787" y="1566538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  <a:endParaRPr lang="zh-CN" alt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r>
                <a:rPr lang="en-US" altLang="zh-CN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7" name="Oval 127"/>
            <p:cNvSpPr/>
            <p:nvPr/>
          </p:nvSpPr>
          <p:spPr>
            <a:xfrm>
              <a:off x="6256732" y="1583590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1</a:t>
              </a:r>
              <a:endParaRPr lang="en-US" sz="2000" dirty="0">
                <a:latin typeface="Impact" panose="020B080603090205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7" name="椭圆 1"/>
            <p:cNvSpPr/>
            <p:nvPr/>
          </p:nvSpPr>
          <p:spPr bwMode="auto">
            <a:xfrm>
              <a:off x="4993079" y="1648984"/>
              <a:ext cx="369278" cy="367543"/>
            </a:xfrm>
            <a:custGeom>
              <a:avLst/>
              <a:gdLst>
                <a:gd name="connsiteX0" fmla="*/ 169070 w 338138"/>
                <a:gd name="connsiteY0" fmla="*/ 158750 h 336550"/>
                <a:gd name="connsiteX1" fmla="*/ 160338 w 338138"/>
                <a:gd name="connsiteY1" fmla="*/ 168275 h 336550"/>
                <a:gd name="connsiteX2" fmla="*/ 169070 w 338138"/>
                <a:gd name="connsiteY2" fmla="*/ 177800 h 336550"/>
                <a:gd name="connsiteX3" fmla="*/ 177802 w 338138"/>
                <a:gd name="connsiteY3" fmla="*/ 168275 h 336550"/>
                <a:gd name="connsiteX4" fmla="*/ 169070 w 338138"/>
                <a:gd name="connsiteY4" fmla="*/ 158750 h 336550"/>
                <a:gd name="connsiteX5" fmla="*/ 169863 w 338138"/>
                <a:gd name="connsiteY5" fmla="*/ 144463 h 336550"/>
                <a:gd name="connsiteX6" fmla="*/ 193676 w 338138"/>
                <a:gd name="connsiteY6" fmla="*/ 168276 h 336550"/>
                <a:gd name="connsiteX7" fmla="*/ 169863 w 338138"/>
                <a:gd name="connsiteY7" fmla="*/ 192089 h 336550"/>
                <a:gd name="connsiteX8" fmla="*/ 146050 w 338138"/>
                <a:gd name="connsiteY8" fmla="*/ 168276 h 336550"/>
                <a:gd name="connsiteX9" fmla="*/ 169863 w 338138"/>
                <a:gd name="connsiteY9" fmla="*/ 144463 h 336550"/>
                <a:gd name="connsiteX10" fmla="*/ 105372 w 338138"/>
                <a:gd name="connsiteY10" fmla="*/ 14288 h 336550"/>
                <a:gd name="connsiteX11" fmla="*/ 97475 w 338138"/>
                <a:gd name="connsiteY11" fmla="*/ 22185 h 336550"/>
                <a:gd name="connsiteX12" fmla="*/ 97475 w 338138"/>
                <a:gd name="connsiteY12" fmla="*/ 66933 h 336550"/>
                <a:gd name="connsiteX13" fmla="*/ 93527 w 338138"/>
                <a:gd name="connsiteY13" fmla="*/ 73514 h 336550"/>
                <a:gd name="connsiteX14" fmla="*/ 84314 w 338138"/>
                <a:gd name="connsiteY14" fmla="*/ 72198 h 336550"/>
                <a:gd name="connsiteX15" fmla="*/ 69836 w 338138"/>
                <a:gd name="connsiteY15" fmla="*/ 57720 h 336550"/>
                <a:gd name="connsiteX16" fmla="*/ 64572 w 338138"/>
                <a:gd name="connsiteY16" fmla="*/ 55088 h 336550"/>
                <a:gd name="connsiteX17" fmla="*/ 59307 w 338138"/>
                <a:gd name="connsiteY17" fmla="*/ 57720 h 336550"/>
                <a:gd name="connsiteX18" fmla="*/ 56675 w 338138"/>
                <a:gd name="connsiteY18" fmla="*/ 62985 h 336550"/>
                <a:gd name="connsiteX19" fmla="*/ 59307 w 338138"/>
                <a:gd name="connsiteY19" fmla="*/ 68249 h 336550"/>
                <a:gd name="connsiteX20" fmla="*/ 73785 w 338138"/>
                <a:gd name="connsiteY20" fmla="*/ 82727 h 336550"/>
                <a:gd name="connsiteX21" fmla="*/ 75101 w 338138"/>
                <a:gd name="connsiteY21" fmla="*/ 91940 h 336550"/>
                <a:gd name="connsiteX22" fmla="*/ 68520 w 338138"/>
                <a:gd name="connsiteY22" fmla="*/ 95888 h 336550"/>
                <a:gd name="connsiteX23" fmla="*/ 23772 w 338138"/>
                <a:gd name="connsiteY23" fmla="*/ 95888 h 336550"/>
                <a:gd name="connsiteX24" fmla="*/ 18507 w 338138"/>
                <a:gd name="connsiteY24" fmla="*/ 98520 h 336550"/>
                <a:gd name="connsiteX25" fmla="*/ 15875 w 338138"/>
                <a:gd name="connsiteY25" fmla="*/ 103785 h 336550"/>
                <a:gd name="connsiteX26" fmla="*/ 18507 w 338138"/>
                <a:gd name="connsiteY26" fmla="*/ 109049 h 336550"/>
                <a:gd name="connsiteX27" fmla="*/ 23772 w 338138"/>
                <a:gd name="connsiteY27" fmla="*/ 111682 h 336550"/>
                <a:gd name="connsiteX28" fmla="*/ 98791 w 338138"/>
                <a:gd name="connsiteY28" fmla="*/ 111682 h 336550"/>
                <a:gd name="connsiteX29" fmla="*/ 104056 w 338138"/>
                <a:gd name="connsiteY29" fmla="*/ 112998 h 336550"/>
                <a:gd name="connsiteX30" fmla="*/ 138275 w 338138"/>
                <a:gd name="connsiteY30" fmla="*/ 147217 h 336550"/>
                <a:gd name="connsiteX31" fmla="*/ 139591 w 338138"/>
                <a:gd name="connsiteY31" fmla="*/ 156430 h 336550"/>
                <a:gd name="connsiteX32" fmla="*/ 133011 w 338138"/>
                <a:gd name="connsiteY32" fmla="*/ 160379 h 336550"/>
                <a:gd name="connsiteX33" fmla="*/ 67204 w 338138"/>
                <a:gd name="connsiteY33" fmla="*/ 160379 h 336550"/>
                <a:gd name="connsiteX34" fmla="*/ 61939 w 338138"/>
                <a:gd name="connsiteY34" fmla="*/ 163011 h 336550"/>
                <a:gd name="connsiteX35" fmla="*/ 59307 w 338138"/>
                <a:gd name="connsiteY35" fmla="*/ 168276 h 336550"/>
                <a:gd name="connsiteX36" fmla="*/ 61939 w 338138"/>
                <a:gd name="connsiteY36" fmla="*/ 173540 h 336550"/>
                <a:gd name="connsiteX37" fmla="*/ 67204 w 338138"/>
                <a:gd name="connsiteY37" fmla="*/ 176172 h 336550"/>
                <a:gd name="connsiteX38" fmla="*/ 133011 w 338138"/>
                <a:gd name="connsiteY38" fmla="*/ 176172 h 336550"/>
                <a:gd name="connsiteX39" fmla="*/ 139591 w 338138"/>
                <a:gd name="connsiteY39" fmla="*/ 180121 h 336550"/>
                <a:gd name="connsiteX40" fmla="*/ 138275 w 338138"/>
                <a:gd name="connsiteY40" fmla="*/ 189334 h 336550"/>
                <a:gd name="connsiteX41" fmla="*/ 104056 w 338138"/>
                <a:gd name="connsiteY41" fmla="*/ 223553 h 336550"/>
                <a:gd name="connsiteX42" fmla="*/ 98791 w 338138"/>
                <a:gd name="connsiteY42" fmla="*/ 224869 h 336550"/>
                <a:gd name="connsiteX43" fmla="*/ 23772 w 338138"/>
                <a:gd name="connsiteY43" fmla="*/ 224869 h 336550"/>
                <a:gd name="connsiteX44" fmla="*/ 18507 w 338138"/>
                <a:gd name="connsiteY44" fmla="*/ 227502 h 336550"/>
                <a:gd name="connsiteX45" fmla="*/ 15875 w 338138"/>
                <a:gd name="connsiteY45" fmla="*/ 232766 h 336550"/>
                <a:gd name="connsiteX46" fmla="*/ 18507 w 338138"/>
                <a:gd name="connsiteY46" fmla="*/ 238031 h 336550"/>
                <a:gd name="connsiteX47" fmla="*/ 23772 w 338138"/>
                <a:gd name="connsiteY47" fmla="*/ 240663 h 336550"/>
                <a:gd name="connsiteX48" fmla="*/ 68520 w 338138"/>
                <a:gd name="connsiteY48" fmla="*/ 240663 h 336550"/>
                <a:gd name="connsiteX49" fmla="*/ 75101 w 338138"/>
                <a:gd name="connsiteY49" fmla="*/ 244611 h 336550"/>
                <a:gd name="connsiteX50" fmla="*/ 73785 w 338138"/>
                <a:gd name="connsiteY50" fmla="*/ 253824 h 336550"/>
                <a:gd name="connsiteX51" fmla="*/ 59307 w 338138"/>
                <a:gd name="connsiteY51" fmla="*/ 268302 h 336550"/>
                <a:gd name="connsiteX52" fmla="*/ 59307 w 338138"/>
                <a:gd name="connsiteY52" fmla="*/ 278831 h 336550"/>
                <a:gd name="connsiteX53" fmla="*/ 69836 w 338138"/>
                <a:gd name="connsiteY53" fmla="*/ 278831 h 336550"/>
                <a:gd name="connsiteX54" fmla="*/ 84314 w 338138"/>
                <a:gd name="connsiteY54" fmla="*/ 264353 h 336550"/>
                <a:gd name="connsiteX55" fmla="*/ 93527 w 338138"/>
                <a:gd name="connsiteY55" fmla="*/ 263037 h 336550"/>
                <a:gd name="connsiteX56" fmla="*/ 97475 w 338138"/>
                <a:gd name="connsiteY56" fmla="*/ 269618 h 336550"/>
                <a:gd name="connsiteX57" fmla="*/ 97475 w 338138"/>
                <a:gd name="connsiteY57" fmla="*/ 314366 h 336550"/>
                <a:gd name="connsiteX58" fmla="*/ 100107 w 338138"/>
                <a:gd name="connsiteY58" fmla="*/ 319631 h 336550"/>
                <a:gd name="connsiteX59" fmla="*/ 105372 w 338138"/>
                <a:gd name="connsiteY59" fmla="*/ 322263 h 336550"/>
                <a:gd name="connsiteX60" fmla="*/ 110636 w 338138"/>
                <a:gd name="connsiteY60" fmla="*/ 319631 h 336550"/>
                <a:gd name="connsiteX61" fmla="*/ 113269 w 338138"/>
                <a:gd name="connsiteY61" fmla="*/ 314366 h 336550"/>
                <a:gd name="connsiteX62" fmla="*/ 113269 w 338138"/>
                <a:gd name="connsiteY62" fmla="*/ 239347 h 336550"/>
                <a:gd name="connsiteX63" fmla="*/ 114585 w 338138"/>
                <a:gd name="connsiteY63" fmla="*/ 234082 h 336550"/>
                <a:gd name="connsiteX64" fmla="*/ 148804 w 338138"/>
                <a:gd name="connsiteY64" fmla="*/ 199863 h 336550"/>
                <a:gd name="connsiteX65" fmla="*/ 158017 w 338138"/>
                <a:gd name="connsiteY65" fmla="*/ 198547 h 336550"/>
                <a:gd name="connsiteX66" fmla="*/ 161966 w 338138"/>
                <a:gd name="connsiteY66" fmla="*/ 205127 h 336550"/>
                <a:gd name="connsiteX67" fmla="*/ 161966 w 338138"/>
                <a:gd name="connsiteY67" fmla="*/ 270934 h 336550"/>
                <a:gd name="connsiteX68" fmla="*/ 164598 w 338138"/>
                <a:gd name="connsiteY68" fmla="*/ 276198 h 336550"/>
                <a:gd name="connsiteX69" fmla="*/ 169863 w 338138"/>
                <a:gd name="connsiteY69" fmla="*/ 278831 h 336550"/>
                <a:gd name="connsiteX70" fmla="*/ 175127 w 338138"/>
                <a:gd name="connsiteY70" fmla="*/ 276198 h 336550"/>
                <a:gd name="connsiteX71" fmla="*/ 177760 w 338138"/>
                <a:gd name="connsiteY71" fmla="*/ 270934 h 336550"/>
                <a:gd name="connsiteX72" fmla="*/ 177760 w 338138"/>
                <a:gd name="connsiteY72" fmla="*/ 205127 h 336550"/>
                <a:gd name="connsiteX73" fmla="*/ 181708 w 338138"/>
                <a:gd name="connsiteY73" fmla="*/ 198547 h 336550"/>
                <a:gd name="connsiteX74" fmla="*/ 185656 w 338138"/>
                <a:gd name="connsiteY74" fmla="*/ 197231 h 336550"/>
                <a:gd name="connsiteX75" fmla="*/ 190921 w 338138"/>
                <a:gd name="connsiteY75" fmla="*/ 199863 h 336550"/>
                <a:gd name="connsiteX76" fmla="*/ 225140 w 338138"/>
                <a:gd name="connsiteY76" fmla="*/ 234082 h 336550"/>
                <a:gd name="connsiteX77" fmla="*/ 226456 w 338138"/>
                <a:gd name="connsiteY77" fmla="*/ 239347 h 336550"/>
                <a:gd name="connsiteX78" fmla="*/ 226456 w 338138"/>
                <a:gd name="connsiteY78" fmla="*/ 314366 h 336550"/>
                <a:gd name="connsiteX79" fmla="*/ 229089 w 338138"/>
                <a:gd name="connsiteY79" fmla="*/ 319631 h 336550"/>
                <a:gd name="connsiteX80" fmla="*/ 234353 w 338138"/>
                <a:gd name="connsiteY80" fmla="*/ 322263 h 336550"/>
                <a:gd name="connsiteX81" fmla="*/ 239618 w 338138"/>
                <a:gd name="connsiteY81" fmla="*/ 319631 h 336550"/>
                <a:gd name="connsiteX82" fmla="*/ 242250 w 338138"/>
                <a:gd name="connsiteY82" fmla="*/ 314366 h 336550"/>
                <a:gd name="connsiteX83" fmla="*/ 242250 w 338138"/>
                <a:gd name="connsiteY83" fmla="*/ 269618 h 336550"/>
                <a:gd name="connsiteX84" fmla="*/ 246198 w 338138"/>
                <a:gd name="connsiteY84" fmla="*/ 263037 h 336550"/>
                <a:gd name="connsiteX85" fmla="*/ 255411 w 338138"/>
                <a:gd name="connsiteY85" fmla="*/ 264353 h 336550"/>
                <a:gd name="connsiteX86" fmla="*/ 269889 w 338138"/>
                <a:gd name="connsiteY86" fmla="*/ 278831 h 336550"/>
                <a:gd name="connsiteX87" fmla="*/ 275153 w 338138"/>
                <a:gd name="connsiteY87" fmla="*/ 281463 h 336550"/>
                <a:gd name="connsiteX88" fmla="*/ 280418 w 338138"/>
                <a:gd name="connsiteY88" fmla="*/ 278831 h 336550"/>
                <a:gd name="connsiteX89" fmla="*/ 280418 w 338138"/>
                <a:gd name="connsiteY89" fmla="*/ 268302 h 336550"/>
                <a:gd name="connsiteX90" fmla="*/ 265940 w 338138"/>
                <a:gd name="connsiteY90" fmla="*/ 253824 h 336550"/>
                <a:gd name="connsiteX91" fmla="*/ 264624 w 338138"/>
                <a:gd name="connsiteY91" fmla="*/ 244611 h 336550"/>
                <a:gd name="connsiteX92" fmla="*/ 271205 w 338138"/>
                <a:gd name="connsiteY92" fmla="*/ 240663 h 336550"/>
                <a:gd name="connsiteX93" fmla="*/ 315953 w 338138"/>
                <a:gd name="connsiteY93" fmla="*/ 240663 h 336550"/>
                <a:gd name="connsiteX94" fmla="*/ 321218 w 338138"/>
                <a:gd name="connsiteY94" fmla="*/ 238031 h 336550"/>
                <a:gd name="connsiteX95" fmla="*/ 323850 w 338138"/>
                <a:gd name="connsiteY95" fmla="*/ 232766 h 336550"/>
                <a:gd name="connsiteX96" fmla="*/ 315953 w 338138"/>
                <a:gd name="connsiteY96" fmla="*/ 224869 h 336550"/>
                <a:gd name="connsiteX97" fmla="*/ 240934 w 338138"/>
                <a:gd name="connsiteY97" fmla="*/ 224869 h 336550"/>
                <a:gd name="connsiteX98" fmla="*/ 235669 w 338138"/>
                <a:gd name="connsiteY98" fmla="*/ 223553 h 336550"/>
                <a:gd name="connsiteX99" fmla="*/ 201450 w 338138"/>
                <a:gd name="connsiteY99" fmla="*/ 189334 h 336550"/>
                <a:gd name="connsiteX100" fmla="*/ 200134 w 338138"/>
                <a:gd name="connsiteY100" fmla="*/ 180121 h 336550"/>
                <a:gd name="connsiteX101" fmla="*/ 206714 w 338138"/>
                <a:gd name="connsiteY101" fmla="*/ 176172 h 336550"/>
                <a:gd name="connsiteX102" fmla="*/ 272521 w 338138"/>
                <a:gd name="connsiteY102" fmla="*/ 176172 h 336550"/>
                <a:gd name="connsiteX103" fmla="*/ 277786 w 338138"/>
                <a:gd name="connsiteY103" fmla="*/ 173540 h 336550"/>
                <a:gd name="connsiteX104" fmla="*/ 280418 w 338138"/>
                <a:gd name="connsiteY104" fmla="*/ 168276 h 336550"/>
                <a:gd name="connsiteX105" fmla="*/ 272521 w 338138"/>
                <a:gd name="connsiteY105" fmla="*/ 160379 h 336550"/>
                <a:gd name="connsiteX106" fmla="*/ 206714 w 338138"/>
                <a:gd name="connsiteY106" fmla="*/ 160379 h 336550"/>
                <a:gd name="connsiteX107" fmla="*/ 200134 w 338138"/>
                <a:gd name="connsiteY107" fmla="*/ 156430 h 336550"/>
                <a:gd name="connsiteX108" fmla="*/ 201450 w 338138"/>
                <a:gd name="connsiteY108" fmla="*/ 147217 h 336550"/>
                <a:gd name="connsiteX109" fmla="*/ 235669 w 338138"/>
                <a:gd name="connsiteY109" fmla="*/ 112998 h 336550"/>
                <a:gd name="connsiteX110" fmla="*/ 240934 w 338138"/>
                <a:gd name="connsiteY110" fmla="*/ 111682 h 336550"/>
                <a:gd name="connsiteX111" fmla="*/ 315953 w 338138"/>
                <a:gd name="connsiteY111" fmla="*/ 111682 h 336550"/>
                <a:gd name="connsiteX112" fmla="*/ 321218 w 338138"/>
                <a:gd name="connsiteY112" fmla="*/ 109049 h 336550"/>
                <a:gd name="connsiteX113" fmla="*/ 322534 w 338138"/>
                <a:gd name="connsiteY113" fmla="*/ 103785 h 336550"/>
                <a:gd name="connsiteX114" fmla="*/ 315953 w 338138"/>
                <a:gd name="connsiteY114" fmla="*/ 95888 h 336550"/>
                <a:gd name="connsiteX115" fmla="*/ 271205 w 338138"/>
                <a:gd name="connsiteY115" fmla="*/ 95888 h 336550"/>
                <a:gd name="connsiteX116" fmla="*/ 264624 w 338138"/>
                <a:gd name="connsiteY116" fmla="*/ 91940 h 336550"/>
                <a:gd name="connsiteX117" fmla="*/ 265940 w 338138"/>
                <a:gd name="connsiteY117" fmla="*/ 82727 h 336550"/>
                <a:gd name="connsiteX118" fmla="*/ 280418 w 338138"/>
                <a:gd name="connsiteY118" fmla="*/ 68249 h 336550"/>
                <a:gd name="connsiteX119" fmla="*/ 283050 w 338138"/>
                <a:gd name="connsiteY119" fmla="*/ 62985 h 336550"/>
                <a:gd name="connsiteX120" fmla="*/ 280418 w 338138"/>
                <a:gd name="connsiteY120" fmla="*/ 57720 h 336550"/>
                <a:gd name="connsiteX121" fmla="*/ 275153 w 338138"/>
                <a:gd name="connsiteY121" fmla="*/ 55088 h 336550"/>
                <a:gd name="connsiteX122" fmla="*/ 269889 w 338138"/>
                <a:gd name="connsiteY122" fmla="*/ 57720 h 336550"/>
                <a:gd name="connsiteX123" fmla="*/ 255411 w 338138"/>
                <a:gd name="connsiteY123" fmla="*/ 72198 h 336550"/>
                <a:gd name="connsiteX124" fmla="*/ 246198 w 338138"/>
                <a:gd name="connsiteY124" fmla="*/ 73514 h 336550"/>
                <a:gd name="connsiteX125" fmla="*/ 242250 w 338138"/>
                <a:gd name="connsiteY125" fmla="*/ 66933 h 336550"/>
                <a:gd name="connsiteX126" fmla="*/ 242250 w 338138"/>
                <a:gd name="connsiteY126" fmla="*/ 22185 h 336550"/>
                <a:gd name="connsiteX127" fmla="*/ 234353 w 338138"/>
                <a:gd name="connsiteY127" fmla="*/ 14288 h 336550"/>
                <a:gd name="connsiteX128" fmla="*/ 226456 w 338138"/>
                <a:gd name="connsiteY128" fmla="*/ 22185 h 336550"/>
                <a:gd name="connsiteX129" fmla="*/ 226456 w 338138"/>
                <a:gd name="connsiteY129" fmla="*/ 97204 h 336550"/>
                <a:gd name="connsiteX130" fmla="*/ 225140 w 338138"/>
                <a:gd name="connsiteY130" fmla="*/ 102469 h 336550"/>
                <a:gd name="connsiteX131" fmla="*/ 190921 w 338138"/>
                <a:gd name="connsiteY131" fmla="*/ 136688 h 336550"/>
                <a:gd name="connsiteX132" fmla="*/ 181708 w 338138"/>
                <a:gd name="connsiteY132" fmla="*/ 138004 h 336550"/>
                <a:gd name="connsiteX133" fmla="*/ 177760 w 338138"/>
                <a:gd name="connsiteY133" fmla="*/ 131424 h 336550"/>
                <a:gd name="connsiteX134" fmla="*/ 177760 w 338138"/>
                <a:gd name="connsiteY134" fmla="*/ 65617 h 336550"/>
                <a:gd name="connsiteX135" fmla="*/ 169863 w 338138"/>
                <a:gd name="connsiteY135" fmla="*/ 57720 h 336550"/>
                <a:gd name="connsiteX136" fmla="*/ 161966 w 338138"/>
                <a:gd name="connsiteY136" fmla="*/ 65617 h 336550"/>
                <a:gd name="connsiteX137" fmla="*/ 161966 w 338138"/>
                <a:gd name="connsiteY137" fmla="*/ 131424 h 336550"/>
                <a:gd name="connsiteX138" fmla="*/ 158017 w 338138"/>
                <a:gd name="connsiteY138" fmla="*/ 138004 h 336550"/>
                <a:gd name="connsiteX139" fmla="*/ 148804 w 338138"/>
                <a:gd name="connsiteY139" fmla="*/ 136688 h 336550"/>
                <a:gd name="connsiteX140" fmla="*/ 114585 w 338138"/>
                <a:gd name="connsiteY140" fmla="*/ 102469 h 336550"/>
                <a:gd name="connsiteX141" fmla="*/ 113269 w 338138"/>
                <a:gd name="connsiteY141" fmla="*/ 97204 h 336550"/>
                <a:gd name="connsiteX142" fmla="*/ 113269 w 338138"/>
                <a:gd name="connsiteY142" fmla="*/ 22185 h 336550"/>
                <a:gd name="connsiteX143" fmla="*/ 105372 w 338138"/>
                <a:gd name="connsiteY143" fmla="*/ 14288 h 336550"/>
                <a:gd name="connsiteX144" fmla="*/ 104347 w 338138"/>
                <a:gd name="connsiteY144" fmla="*/ 0 h 336550"/>
                <a:gd name="connsiteX145" fmla="*/ 126802 w 338138"/>
                <a:gd name="connsiteY145" fmla="*/ 22349 h 336550"/>
                <a:gd name="connsiteX146" fmla="*/ 126802 w 338138"/>
                <a:gd name="connsiteY146" fmla="*/ 94655 h 336550"/>
                <a:gd name="connsiteX147" fmla="*/ 146614 w 338138"/>
                <a:gd name="connsiteY147" fmla="*/ 113060 h 336550"/>
                <a:gd name="connsiteX148" fmla="*/ 146614 w 338138"/>
                <a:gd name="connsiteY148" fmla="*/ 65732 h 336550"/>
                <a:gd name="connsiteX149" fmla="*/ 169069 w 338138"/>
                <a:gd name="connsiteY149" fmla="*/ 43383 h 336550"/>
                <a:gd name="connsiteX150" fmla="*/ 191524 w 338138"/>
                <a:gd name="connsiteY150" fmla="*/ 65732 h 336550"/>
                <a:gd name="connsiteX151" fmla="*/ 191524 w 338138"/>
                <a:gd name="connsiteY151" fmla="*/ 113060 h 336550"/>
                <a:gd name="connsiteX152" fmla="*/ 211336 w 338138"/>
                <a:gd name="connsiteY152" fmla="*/ 94655 h 336550"/>
                <a:gd name="connsiteX153" fmla="*/ 211336 w 338138"/>
                <a:gd name="connsiteY153" fmla="*/ 22349 h 336550"/>
                <a:gd name="connsiteX154" fmla="*/ 233791 w 338138"/>
                <a:gd name="connsiteY154" fmla="*/ 0 h 336550"/>
                <a:gd name="connsiteX155" fmla="*/ 256245 w 338138"/>
                <a:gd name="connsiteY155" fmla="*/ 22349 h 336550"/>
                <a:gd name="connsiteX156" fmla="*/ 256245 w 338138"/>
                <a:gd name="connsiteY156" fmla="*/ 48642 h 336550"/>
                <a:gd name="connsiteX157" fmla="*/ 258887 w 338138"/>
                <a:gd name="connsiteY157" fmla="*/ 47327 h 336550"/>
                <a:gd name="connsiteX158" fmla="*/ 274737 w 338138"/>
                <a:gd name="connsiteY158" fmla="*/ 40754 h 336550"/>
                <a:gd name="connsiteX159" fmla="*/ 290588 w 338138"/>
                <a:gd name="connsiteY159" fmla="*/ 47327 h 336550"/>
                <a:gd name="connsiteX160" fmla="*/ 297192 w 338138"/>
                <a:gd name="connsiteY160" fmla="*/ 63103 h 336550"/>
                <a:gd name="connsiteX161" fmla="*/ 290588 w 338138"/>
                <a:gd name="connsiteY161" fmla="*/ 78879 h 336550"/>
                <a:gd name="connsiteX162" fmla="*/ 289267 w 338138"/>
                <a:gd name="connsiteY162" fmla="*/ 81508 h 336550"/>
                <a:gd name="connsiteX163" fmla="*/ 315684 w 338138"/>
                <a:gd name="connsiteY163" fmla="*/ 81508 h 336550"/>
                <a:gd name="connsiteX164" fmla="*/ 338138 w 338138"/>
                <a:gd name="connsiteY164" fmla="*/ 103857 h 336550"/>
                <a:gd name="connsiteX165" fmla="*/ 331534 w 338138"/>
                <a:gd name="connsiteY165" fmla="*/ 119633 h 336550"/>
                <a:gd name="connsiteX166" fmla="*/ 315684 w 338138"/>
                <a:gd name="connsiteY166" fmla="*/ 126206 h 336550"/>
                <a:gd name="connsiteX167" fmla="*/ 243037 w 338138"/>
                <a:gd name="connsiteY167" fmla="*/ 126206 h 336550"/>
                <a:gd name="connsiteX168" fmla="*/ 224545 w 338138"/>
                <a:gd name="connsiteY168" fmla="*/ 145926 h 336550"/>
                <a:gd name="connsiteX169" fmla="*/ 272096 w 338138"/>
                <a:gd name="connsiteY169" fmla="*/ 145926 h 336550"/>
                <a:gd name="connsiteX170" fmla="*/ 294550 w 338138"/>
                <a:gd name="connsiteY170" fmla="*/ 168275 h 336550"/>
                <a:gd name="connsiteX171" fmla="*/ 287946 w 338138"/>
                <a:gd name="connsiteY171" fmla="*/ 184051 h 336550"/>
                <a:gd name="connsiteX172" fmla="*/ 272096 w 338138"/>
                <a:gd name="connsiteY172" fmla="*/ 190624 h 336550"/>
                <a:gd name="connsiteX173" fmla="*/ 224545 w 338138"/>
                <a:gd name="connsiteY173" fmla="*/ 190624 h 336550"/>
                <a:gd name="connsiteX174" fmla="*/ 243037 w 338138"/>
                <a:gd name="connsiteY174" fmla="*/ 210344 h 336550"/>
                <a:gd name="connsiteX175" fmla="*/ 315684 w 338138"/>
                <a:gd name="connsiteY175" fmla="*/ 210344 h 336550"/>
                <a:gd name="connsiteX176" fmla="*/ 338138 w 338138"/>
                <a:gd name="connsiteY176" fmla="*/ 232693 h 336550"/>
                <a:gd name="connsiteX177" fmla="*/ 331534 w 338138"/>
                <a:gd name="connsiteY177" fmla="*/ 248469 h 336550"/>
                <a:gd name="connsiteX178" fmla="*/ 315684 w 338138"/>
                <a:gd name="connsiteY178" fmla="*/ 255042 h 336550"/>
                <a:gd name="connsiteX179" fmla="*/ 289267 w 338138"/>
                <a:gd name="connsiteY179" fmla="*/ 255042 h 336550"/>
                <a:gd name="connsiteX180" fmla="*/ 290588 w 338138"/>
                <a:gd name="connsiteY180" fmla="*/ 257671 h 336550"/>
                <a:gd name="connsiteX181" fmla="*/ 290588 w 338138"/>
                <a:gd name="connsiteY181" fmla="*/ 289223 h 336550"/>
                <a:gd name="connsiteX182" fmla="*/ 274737 w 338138"/>
                <a:gd name="connsiteY182" fmla="*/ 295796 h 336550"/>
                <a:gd name="connsiteX183" fmla="*/ 258887 w 338138"/>
                <a:gd name="connsiteY183" fmla="*/ 289223 h 336550"/>
                <a:gd name="connsiteX184" fmla="*/ 256245 w 338138"/>
                <a:gd name="connsiteY184" fmla="*/ 287908 h 336550"/>
                <a:gd name="connsiteX185" fmla="*/ 256245 w 338138"/>
                <a:gd name="connsiteY185" fmla="*/ 314201 h 336550"/>
                <a:gd name="connsiteX186" fmla="*/ 249641 w 338138"/>
                <a:gd name="connsiteY186" fmla="*/ 329977 h 336550"/>
                <a:gd name="connsiteX187" fmla="*/ 233791 w 338138"/>
                <a:gd name="connsiteY187" fmla="*/ 336550 h 336550"/>
                <a:gd name="connsiteX188" fmla="*/ 217941 w 338138"/>
                <a:gd name="connsiteY188" fmla="*/ 329977 h 336550"/>
                <a:gd name="connsiteX189" fmla="*/ 211336 w 338138"/>
                <a:gd name="connsiteY189" fmla="*/ 314201 h 336550"/>
                <a:gd name="connsiteX190" fmla="*/ 211336 w 338138"/>
                <a:gd name="connsiteY190" fmla="*/ 241895 h 336550"/>
                <a:gd name="connsiteX191" fmla="*/ 191524 w 338138"/>
                <a:gd name="connsiteY191" fmla="*/ 223490 h 336550"/>
                <a:gd name="connsiteX192" fmla="*/ 191524 w 338138"/>
                <a:gd name="connsiteY192" fmla="*/ 270818 h 336550"/>
                <a:gd name="connsiteX193" fmla="*/ 184919 w 338138"/>
                <a:gd name="connsiteY193" fmla="*/ 286594 h 336550"/>
                <a:gd name="connsiteX194" fmla="*/ 169069 w 338138"/>
                <a:gd name="connsiteY194" fmla="*/ 293167 h 336550"/>
                <a:gd name="connsiteX195" fmla="*/ 153219 w 338138"/>
                <a:gd name="connsiteY195" fmla="*/ 286594 h 336550"/>
                <a:gd name="connsiteX196" fmla="*/ 146614 w 338138"/>
                <a:gd name="connsiteY196" fmla="*/ 270818 h 336550"/>
                <a:gd name="connsiteX197" fmla="*/ 146614 w 338138"/>
                <a:gd name="connsiteY197" fmla="*/ 223490 h 336550"/>
                <a:gd name="connsiteX198" fmla="*/ 126802 w 338138"/>
                <a:gd name="connsiteY198" fmla="*/ 241895 h 336550"/>
                <a:gd name="connsiteX199" fmla="*/ 126802 w 338138"/>
                <a:gd name="connsiteY199" fmla="*/ 314201 h 336550"/>
                <a:gd name="connsiteX200" fmla="*/ 120197 w 338138"/>
                <a:gd name="connsiteY200" fmla="*/ 329977 h 336550"/>
                <a:gd name="connsiteX201" fmla="*/ 104347 w 338138"/>
                <a:gd name="connsiteY201" fmla="*/ 336550 h 336550"/>
                <a:gd name="connsiteX202" fmla="*/ 88497 w 338138"/>
                <a:gd name="connsiteY202" fmla="*/ 329977 h 336550"/>
                <a:gd name="connsiteX203" fmla="*/ 81893 w 338138"/>
                <a:gd name="connsiteY203" fmla="*/ 314201 h 336550"/>
                <a:gd name="connsiteX204" fmla="*/ 81893 w 338138"/>
                <a:gd name="connsiteY204" fmla="*/ 287908 h 336550"/>
                <a:gd name="connsiteX205" fmla="*/ 79251 w 338138"/>
                <a:gd name="connsiteY205" fmla="*/ 289223 h 336550"/>
                <a:gd name="connsiteX206" fmla="*/ 47550 w 338138"/>
                <a:gd name="connsiteY206" fmla="*/ 289223 h 336550"/>
                <a:gd name="connsiteX207" fmla="*/ 47550 w 338138"/>
                <a:gd name="connsiteY207" fmla="*/ 257671 h 336550"/>
                <a:gd name="connsiteX208" fmla="*/ 48871 w 338138"/>
                <a:gd name="connsiteY208" fmla="*/ 255042 h 336550"/>
                <a:gd name="connsiteX209" fmla="*/ 22454 w 338138"/>
                <a:gd name="connsiteY209" fmla="*/ 255042 h 336550"/>
                <a:gd name="connsiteX210" fmla="*/ 6604 w 338138"/>
                <a:gd name="connsiteY210" fmla="*/ 248469 h 336550"/>
                <a:gd name="connsiteX211" fmla="*/ 0 w 338138"/>
                <a:gd name="connsiteY211" fmla="*/ 232693 h 336550"/>
                <a:gd name="connsiteX212" fmla="*/ 6604 w 338138"/>
                <a:gd name="connsiteY212" fmla="*/ 216917 h 336550"/>
                <a:gd name="connsiteX213" fmla="*/ 22454 w 338138"/>
                <a:gd name="connsiteY213" fmla="*/ 210344 h 336550"/>
                <a:gd name="connsiteX214" fmla="*/ 95101 w 338138"/>
                <a:gd name="connsiteY214" fmla="*/ 210344 h 336550"/>
                <a:gd name="connsiteX215" fmla="*/ 113593 w 338138"/>
                <a:gd name="connsiteY215" fmla="*/ 190624 h 336550"/>
                <a:gd name="connsiteX216" fmla="*/ 66042 w 338138"/>
                <a:gd name="connsiteY216" fmla="*/ 190624 h 336550"/>
                <a:gd name="connsiteX217" fmla="*/ 50192 w 338138"/>
                <a:gd name="connsiteY217" fmla="*/ 184051 h 336550"/>
                <a:gd name="connsiteX218" fmla="*/ 43588 w 338138"/>
                <a:gd name="connsiteY218" fmla="*/ 168275 h 336550"/>
                <a:gd name="connsiteX219" fmla="*/ 50192 w 338138"/>
                <a:gd name="connsiteY219" fmla="*/ 152499 h 336550"/>
                <a:gd name="connsiteX220" fmla="*/ 66042 w 338138"/>
                <a:gd name="connsiteY220" fmla="*/ 145926 h 336550"/>
                <a:gd name="connsiteX221" fmla="*/ 113593 w 338138"/>
                <a:gd name="connsiteY221" fmla="*/ 145926 h 336550"/>
                <a:gd name="connsiteX222" fmla="*/ 95101 w 338138"/>
                <a:gd name="connsiteY222" fmla="*/ 126206 h 336550"/>
                <a:gd name="connsiteX223" fmla="*/ 22454 w 338138"/>
                <a:gd name="connsiteY223" fmla="*/ 126206 h 336550"/>
                <a:gd name="connsiteX224" fmla="*/ 6604 w 338138"/>
                <a:gd name="connsiteY224" fmla="*/ 119633 h 336550"/>
                <a:gd name="connsiteX225" fmla="*/ 0 w 338138"/>
                <a:gd name="connsiteY225" fmla="*/ 103857 h 336550"/>
                <a:gd name="connsiteX226" fmla="*/ 6604 w 338138"/>
                <a:gd name="connsiteY226" fmla="*/ 88081 h 336550"/>
                <a:gd name="connsiteX227" fmla="*/ 22454 w 338138"/>
                <a:gd name="connsiteY227" fmla="*/ 81508 h 336550"/>
                <a:gd name="connsiteX228" fmla="*/ 48871 w 338138"/>
                <a:gd name="connsiteY228" fmla="*/ 81508 h 336550"/>
                <a:gd name="connsiteX229" fmla="*/ 47550 w 338138"/>
                <a:gd name="connsiteY229" fmla="*/ 78879 h 336550"/>
                <a:gd name="connsiteX230" fmla="*/ 40946 w 338138"/>
                <a:gd name="connsiteY230" fmla="*/ 63103 h 336550"/>
                <a:gd name="connsiteX231" fmla="*/ 47550 w 338138"/>
                <a:gd name="connsiteY231" fmla="*/ 47327 h 336550"/>
                <a:gd name="connsiteX232" fmla="*/ 63401 w 338138"/>
                <a:gd name="connsiteY232" fmla="*/ 40754 h 336550"/>
                <a:gd name="connsiteX233" fmla="*/ 79251 w 338138"/>
                <a:gd name="connsiteY233" fmla="*/ 47327 h 336550"/>
                <a:gd name="connsiteX234" fmla="*/ 81893 w 338138"/>
                <a:gd name="connsiteY234" fmla="*/ 48642 h 336550"/>
                <a:gd name="connsiteX235" fmla="*/ 81893 w 338138"/>
                <a:gd name="connsiteY235" fmla="*/ 22349 h 336550"/>
                <a:gd name="connsiteX236" fmla="*/ 104347 w 338138"/>
                <a:gd name="connsiteY2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</a:cxnLst>
              <a:rect l="l" t="t" r="r" b="b"/>
              <a:pathLst>
                <a:path w="338138" h="336550">
                  <a:moveTo>
                    <a:pt x="169070" y="158750"/>
                  </a:moveTo>
                  <a:cubicBezTo>
                    <a:pt x="164247" y="158750"/>
                    <a:pt x="160338" y="163014"/>
                    <a:pt x="160338" y="168275"/>
                  </a:cubicBezTo>
                  <a:cubicBezTo>
                    <a:pt x="160338" y="173536"/>
                    <a:pt x="164247" y="177800"/>
                    <a:pt x="169070" y="177800"/>
                  </a:cubicBezTo>
                  <a:cubicBezTo>
                    <a:pt x="173893" y="177800"/>
                    <a:pt x="177802" y="173536"/>
                    <a:pt x="177802" y="168275"/>
                  </a:cubicBezTo>
                  <a:cubicBezTo>
                    <a:pt x="177802" y="163014"/>
                    <a:pt x="173893" y="158750"/>
                    <a:pt x="169070" y="158750"/>
                  </a:cubicBezTo>
                  <a:close/>
                  <a:moveTo>
                    <a:pt x="169863" y="144463"/>
                  </a:moveTo>
                  <a:cubicBezTo>
                    <a:pt x="183015" y="144463"/>
                    <a:pt x="193676" y="155124"/>
                    <a:pt x="193676" y="168276"/>
                  </a:cubicBezTo>
                  <a:cubicBezTo>
                    <a:pt x="193676" y="181428"/>
                    <a:pt x="183015" y="192089"/>
                    <a:pt x="169863" y="192089"/>
                  </a:cubicBezTo>
                  <a:cubicBezTo>
                    <a:pt x="156711" y="192089"/>
                    <a:pt x="146050" y="181428"/>
                    <a:pt x="146050" y="168276"/>
                  </a:cubicBezTo>
                  <a:cubicBezTo>
                    <a:pt x="146050" y="155124"/>
                    <a:pt x="156711" y="144463"/>
                    <a:pt x="169863" y="144463"/>
                  </a:cubicBezTo>
                  <a:close/>
                  <a:moveTo>
                    <a:pt x="105372" y="14288"/>
                  </a:moveTo>
                  <a:cubicBezTo>
                    <a:pt x="101423" y="14288"/>
                    <a:pt x="97475" y="18236"/>
                    <a:pt x="97475" y="22185"/>
                  </a:cubicBezTo>
                  <a:cubicBezTo>
                    <a:pt x="97475" y="22185"/>
                    <a:pt x="97475" y="22185"/>
                    <a:pt x="97475" y="66933"/>
                  </a:cubicBezTo>
                  <a:cubicBezTo>
                    <a:pt x="97475" y="69565"/>
                    <a:pt x="96159" y="72198"/>
                    <a:pt x="93527" y="73514"/>
                  </a:cubicBezTo>
                  <a:cubicBezTo>
                    <a:pt x="89578" y="74830"/>
                    <a:pt x="86946" y="74830"/>
                    <a:pt x="84314" y="72198"/>
                  </a:cubicBezTo>
                  <a:cubicBezTo>
                    <a:pt x="84314" y="72198"/>
                    <a:pt x="84314" y="72198"/>
                    <a:pt x="69836" y="57720"/>
                  </a:cubicBezTo>
                  <a:cubicBezTo>
                    <a:pt x="68520" y="56404"/>
                    <a:pt x="67204" y="55088"/>
                    <a:pt x="64572" y="55088"/>
                  </a:cubicBezTo>
                  <a:cubicBezTo>
                    <a:pt x="63256" y="55088"/>
                    <a:pt x="60623" y="56404"/>
                    <a:pt x="59307" y="57720"/>
                  </a:cubicBezTo>
                  <a:cubicBezTo>
                    <a:pt x="57991" y="59036"/>
                    <a:pt x="56675" y="61669"/>
                    <a:pt x="56675" y="62985"/>
                  </a:cubicBezTo>
                  <a:cubicBezTo>
                    <a:pt x="56675" y="65617"/>
                    <a:pt x="57991" y="66933"/>
                    <a:pt x="59307" y="68249"/>
                  </a:cubicBezTo>
                  <a:cubicBezTo>
                    <a:pt x="59307" y="68249"/>
                    <a:pt x="59307" y="68249"/>
                    <a:pt x="73785" y="82727"/>
                  </a:cubicBezTo>
                  <a:cubicBezTo>
                    <a:pt x="76417" y="85359"/>
                    <a:pt x="76417" y="87991"/>
                    <a:pt x="75101" y="91940"/>
                  </a:cubicBezTo>
                  <a:cubicBezTo>
                    <a:pt x="73785" y="94572"/>
                    <a:pt x="71152" y="95888"/>
                    <a:pt x="68520" y="95888"/>
                  </a:cubicBezTo>
                  <a:cubicBezTo>
                    <a:pt x="68520" y="95888"/>
                    <a:pt x="68520" y="95888"/>
                    <a:pt x="23772" y="95888"/>
                  </a:cubicBezTo>
                  <a:cubicBezTo>
                    <a:pt x="22455" y="95888"/>
                    <a:pt x="19823" y="97204"/>
                    <a:pt x="18507" y="98520"/>
                  </a:cubicBezTo>
                  <a:cubicBezTo>
                    <a:pt x="17191" y="99836"/>
                    <a:pt x="15875" y="101153"/>
                    <a:pt x="15875" y="103785"/>
                  </a:cubicBezTo>
                  <a:cubicBezTo>
                    <a:pt x="15875" y="106417"/>
                    <a:pt x="17191" y="107733"/>
                    <a:pt x="18507" y="109049"/>
                  </a:cubicBezTo>
                  <a:cubicBezTo>
                    <a:pt x="19823" y="110366"/>
                    <a:pt x="22455" y="111682"/>
                    <a:pt x="23772" y="111682"/>
                  </a:cubicBezTo>
                  <a:cubicBezTo>
                    <a:pt x="23772" y="111682"/>
                    <a:pt x="23772" y="111682"/>
                    <a:pt x="98791" y="111682"/>
                  </a:cubicBezTo>
                  <a:cubicBezTo>
                    <a:pt x="101423" y="111682"/>
                    <a:pt x="102739" y="111682"/>
                    <a:pt x="104056" y="112998"/>
                  </a:cubicBezTo>
                  <a:cubicBezTo>
                    <a:pt x="104056" y="112998"/>
                    <a:pt x="104056" y="112998"/>
                    <a:pt x="138275" y="147217"/>
                  </a:cubicBezTo>
                  <a:cubicBezTo>
                    <a:pt x="140907" y="149850"/>
                    <a:pt x="140907" y="152482"/>
                    <a:pt x="139591" y="156430"/>
                  </a:cubicBezTo>
                  <a:cubicBezTo>
                    <a:pt x="138275" y="159063"/>
                    <a:pt x="135643" y="160379"/>
                    <a:pt x="133011" y="160379"/>
                  </a:cubicBezTo>
                  <a:cubicBezTo>
                    <a:pt x="133011" y="160379"/>
                    <a:pt x="133011" y="160379"/>
                    <a:pt x="67204" y="160379"/>
                  </a:cubicBezTo>
                  <a:cubicBezTo>
                    <a:pt x="65888" y="160379"/>
                    <a:pt x="63256" y="161695"/>
                    <a:pt x="61939" y="163011"/>
                  </a:cubicBezTo>
                  <a:cubicBezTo>
                    <a:pt x="60623" y="164327"/>
                    <a:pt x="59307" y="165643"/>
                    <a:pt x="59307" y="168276"/>
                  </a:cubicBezTo>
                  <a:cubicBezTo>
                    <a:pt x="59307" y="170908"/>
                    <a:pt x="60623" y="172224"/>
                    <a:pt x="61939" y="173540"/>
                  </a:cubicBezTo>
                  <a:cubicBezTo>
                    <a:pt x="63256" y="174856"/>
                    <a:pt x="65888" y="176172"/>
                    <a:pt x="67204" y="176172"/>
                  </a:cubicBezTo>
                  <a:cubicBezTo>
                    <a:pt x="67204" y="176172"/>
                    <a:pt x="67204" y="176172"/>
                    <a:pt x="133011" y="176172"/>
                  </a:cubicBezTo>
                  <a:cubicBezTo>
                    <a:pt x="135643" y="176172"/>
                    <a:pt x="138275" y="177489"/>
                    <a:pt x="139591" y="180121"/>
                  </a:cubicBezTo>
                  <a:cubicBezTo>
                    <a:pt x="140907" y="184069"/>
                    <a:pt x="140907" y="186701"/>
                    <a:pt x="138275" y="189334"/>
                  </a:cubicBezTo>
                  <a:cubicBezTo>
                    <a:pt x="138275" y="189334"/>
                    <a:pt x="138275" y="189334"/>
                    <a:pt x="104056" y="223553"/>
                  </a:cubicBezTo>
                  <a:cubicBezTo>
                    <a:pt x="102739" y="224869"/>
                    <a:pt x="101423" y="224869"/>
                    <a:pt x="98791" y="224869"/>
                  </a:cubicBezTo>
                  <a:cubicBezTo>
                    <a:pt x="98791" y="224869"/>
                    <a:pt x="98791" y="224869"/>
                    <a:pt x="23772" y="224869"/>
                  </a:cubicBezTo>
                  <a:cubicBezTo>
                    <a:pt x="22455" y="224869"/>
                    <a:pt x="19823" y="226185"/>
                    <a:pt x="18507" y="227502"/>
                  </a:cubicBezTo>
                  <a:cubicBezTo>
                    <a:pt x="17191" y="228818"/>
                    <a:pt x="15875" y="230134"/>
                    <a:pt x="15875" y="232766"/>
                  </a:cubicBezTo>
                  <a:cubicBezTo>
                    <a:pt x="15875" y="235398"/>
                    <a:pt x="17191" y="236715"/>
                    <a:pt x="18507" y="238031"/>
                  </a:cubicBezTo>
                  <a:cubicBezTo>
                    <a:pt x="19823" y="239347"/>
                    <a:pt x="22455" y="240663"/>
                    <a:pt x="23772" y="240663"/>
                  </a:cubicBezTo>
                  <a:cubicBezTo>
                    <a:pt x="23772" y="240663"/>
                    <a:pt x="23772" y="240663"/>
                    <a:pt x="68520" y="240663"/>
                  </a:cubicBezTo>
                  <a:cubicBezTo>
                    <a:pt x="71152" y="240663"/>
                    <a:pt x="73785" y="241979"/>
                    <a:pt x="75101" y="244611"/>
                  </a:cubicBezTo>
                  <a:cubicBezTo>
                    <a:pt x="76417" y="248560"/>
                    <a:pt x="76417" y="251192"/>
                    <a:pt x="73785" y="253824"/>
                  </a:cubicBezTo>
                  <a:cubicBezTo>
                    <a:pt x="73785" y="253824"/>
                    <a:pt x="73785" y="253824"/>
                    <a:pt x="59307" y="268302"/>
                  </a:cubicBezTo>
                  <a:cubicBezTo>
                    <a:pt x="56675" y="270934"/>
                    <a:pt x="56675" y="276198"/>
                    <a:pt x="59307" y="278831"/>
                  </a:cubicBezTo>
                  <a:cubicBezTo>
                    <a:pt x="61939" y="281463"/>
                    <a:pt x="67204" y="281463"/>
                    <a:pt x="69836" y="278831"/>
                  </a:cubicBezTo>
                  <a:cubicBezTo>
                    <a:pt x="69836" y="278831"/>
                    <a:pt x="69836" y="278831"/>
                    <a:pt x="84314" y="264353"/>
                  </a:cubicBezTo>
                  <a:cubicBezTo>
                    <a:pt x="86946" y="261721"/>
                    <a:pt x="89578" y="261721"/>
                    <a:pt x="93527" y="263037"/>
                  </a:cubicBezTo>
                  <a:cubicBezTo>
                    <a:pt x="96159" y="264353"/>
                    <a:pt x="97475" y="266986"/>
                    <a:pt x="97475" y="269618"/>
                  </a:cubicBezTo>
                  <a:cubicBezTo>
                    <a:pt x="97475" y="269618"/>
                    <a:pt x="97475" y="269618"/>
                    <a:pt x="97475" y="314366"/>
                  </a:cubicBezTo>
                  <a:cubicBezTo>
                    <a:pt x="97475" y="315682"/>
                    <a:pt x="98791" y="318315"/>
                    <a:pt x="100107" y="319631"/>
                  </a:cubicBezTo>
                  <a:cubicBezTo>
                    <a:pt x="101423" y="320947"/>
                    <a:pt x="102739" y="322263"/>
                    <a:pt x="105372" y="322263"/>
                  </a:cubicBezTo>
                  <a:cubicBezTo>
                    <a:pt x="108004" y="322263"/>
                    <a:pt x="109320" y="320947"/>
                    <a:pt x="110636" y="319631"/>
                  </a:cubicBezTo>
                  <a:cubicBezTo>
                    <a:pt x="111952" y="318315"/>
                    <a:pt x="113269" y="315682"/>
                    <a:pt x="113269" y="314366"/>
                  </a:cubicBezTo>
                  <a:cubicBezTo>
                    <a:pt x="113269" y="314366"/>
                    <a:pt x="113269" y="314366"/>
                    <a:pt x="113269" y="239347"/>
                  </a:cubicBezTo>
                  <a:cubicBezTo>
                    <a:pt x="113269" y="236715"/>
                    <a:pt x="113269" y="235398"/>
                    <a:pt x="114585" y="234082"/>
                  </a:cubicBezTo>
                  <a:cubicBezTo>
                    <a:pt x="114585" y="234082"/>
                    <a:pt x="114585" y="234082"/>
                    <a:pt x="148804" y="199863"/>
                  </a:cubicBezTo>
                  <a:cubicBezTo>
                    <a:pt x="151436" y="197231"/>
                    <a:pt x="154069" y="197231"/>
                    <a:pt x="158017" y="198547"/>
                  </a:cubicBezTo>
                  <a:cubicBezTo>
                    <a:pt x="160650" y="199863"/>
                    <a:pt x="161966" y="202495"/>
                    <a:pt x="161966" y="205127"/>
                  </a:cubicBezTo>
                  <a:cubicBezTo>
                    <a:pt x="161966" y="205127"/>
                    <a:pt x="161966" y="205127"/>
                    <a:pt x="161966" y="270934"/>
                  </a:cubicBezTo>
                  <a:cubicBezTo>
                    <a:pt x="161966" y="272250"/>
                    <a:pt x="163282" y="274882"/>
                    <a:pt x="164598" y="276198"/>
                  </a:cubicBezTo>
                  <a:cubicBezTo>
                    <a:pt x="165914" y="277515"/>
                    <a:pt x="167230" y="278831"/>
                    <a:pt x="169863" y="278831"/>
                  </a:cubicBezTo>
                  <a:cubicBezTo>
                    <a:pt x="172495" y="278831"/>
                    <a:pt x="173811" y="277515"/>
                    <a:pt x="175127" y="276198"/>
                  </a:cubicBezTo>
                  <a:cubicBezTo>
                    <a:pt x="176443" y="274882"/>
                    <a:pt x="177760" y="272250"/>
                    <a:pt x="177760" y="270934"/>
                  </a:cubicBezTo>
                  <a:cubicBezTo>
                    <a:pt x="177760" y="270934"/>
                    <a:pt x="177760" y="270934"/>
                    <a:pt x="177760" y="205127"/>
                  </a:cubicBezTo>
                  <a:cubicBezTo>
                    <a:pt x="177760" y="202495"/>
                    <a:pt x="179076" y="199863"/>
                    <a:pt x="181708" y="198547"/>
                  </a:cubicBezTo>
                  <a:cubicBezTo>
                    <a:pt x="183024" y="197231"/>
                    <a:pt x="184340" y="197231"/>
                    <a:pt x="185656" y="197231"/>
                  </a:cubicBezTo>
                  <a:cubicBezTo>
                    <a:pt x="186972" y="197231"/>
                    <a:pt x="189605" y="198547"/>
                    <a:pt x="190921" y="199863"/>
                  </a:cubicBezTo>
                  <a:cubicBezTo>
                    <a:pt x="190921" y="199863"/>
                    <a:pt x="190921" y="199863"/>
                    <a:pt x="225140" y="234082"/>
                  </a:cubicBezTo>
                  <a:cubicBezTo>
                    <a:pt x="226456" y="235398"/>
                    <a:pt x="226456" y="236715"/>
                    <a:pt x="226456" y="239347"/>
                  </a:cubicBezTo>
                  <a:cubicBezTo>
                    <a:pt x="226456" y="239347"/>
                    <a:pt x="226456" y="239347"/>
                    <a:pt x="226456" y="314366"/>
                  </a:cubicBezTo>
                  <a:cubicBezTo>
                    <a:pt x="226456" y="315682"/>
                    <a:pt x="227773" y="318315"/>
                    <a:pt x="229089" y="319631"/>
                  </a:cubicBezTo>
                  <a:cubicBezTo>
                    <a:pt x="230405" y="320947"/>
                    <a:pt x="231721" y="322263"/>
                    <a:pt x="234353" y="322263"/>
                  </a:cubicBezTo>
                  <a:cubicBezTo>
                    <a:pt x="236985" y="322263"/>
                    <a:pt x="238302" y="320947"/>
                    <a:pt x="239618" y="319631"/>
                  </a:cubicBezTo>
                  <a:cubicBezTo>
                    <a:pt x="240934" y="318315"/>
                    <a:pt x="242250" y="315682"/>
                    <a:pt x="242250" y="314366"/>
                  </a:cubicBezTo>
                  <a:cubicBezTo>
                    <a:pt x="242250" y="314366"/>
                    <a:pt x="242250" y="314366"/>
                    <a:pt x="242250" y="269618"/>
                  </a:cubicBezTo>
                  <a:cubicBezTo>
                    <a:pt x="242250" y="266986"/>
                    <a:pt x="243566" y="264353"/>
                    <a:pt x="246198" y="263037"/>
                  </a:cubicBezTo>
                  <a:cubicBezTo>
                    <a:pt x="250147" y="261721"/>
                    <a:pt x="252779" y="261721"/>
                    <a:pt x="255411" y="264353"/>
                  </a:cubicBezTo>
                  <a:cubicBezTo>
                    <a:pt x="255411" y="264353"/>
                    <a:pt x="255411" y="264353"/>
                    <a:pt x="269889" y="278831"/>
                  </a:cubicBezTo>
                  <a:cubicBezTo>
                    <a:pt x="271205" y="280147"/>
                    <a:pt x="272521" y="281463"/>
                    <a:pt x="275153" y="281463"/>
                  </a:cubicBezTo>
                  <a:cubicBezTo>
                    <a:pt x="276469" y="281463"/>
                    <a:pt x="279102" y="280147"/>
                    <a:pt x="280418" y="278831"/>
                  </a:cubicBezTo>
                  <a:cubicBezTo>
                    <a:pt x="283050" y="276198"/>
                    <a:pt x="283050" y="270934"/>
                    <a:pt x="280418" y="268302"/>
                  </a:cubicBezTo>
                  <a:cubicBezTo>
                    <a:pt x="280418" y="268302"/>
                    <a:pt x="280418" y="268302"/>
                    <a:pt x="265940" y="253824"/>
                  </a:cubicBezTo>
                  <a:cubicBezTo>
                    <a:pt x="263308" y="251192"/>
                    <a:pt x="263308" y="248560"/>
                    <a:pt x="264624" y="244611"/>
                  </a:cubicBezTo>
                  <a:cubicBezTo>
                    <a:pt x="265940" y="241979"/>
                    <a:pt x="268573" y="240663"/>
                    <a:pt x="271205" y="240663"/>
                  </a:cubicBezTo>
                  <a:cubicBezTo>
                    <a:pt x="271205" y="240663"/>
                    <a:pt x="271205" y="240663"/>
                    <a:pt x="315953" y="240663"/>
                  </a:cubicBezTo>
                  <a:cubicBezTo>
                    <a:pt x="317270" y="240663"/>
                    <a:pt x="319902" y="239347"/>
                    <a:pt x="321218" y="238031"/>
                  </a:cubicBezTo>
                  <a:cubicBezTo>
                    <a:pt x="322534" y="236715"/>
                    <a:pt x="323850" y="235398"/>
                    <a:pt x="323850" y="232766"/>
                  </a:cubicBezTo>
                  <a:cubicBezTo>
                    <a:pt x="323850" y="228818"/>
                    <a:pt x="319902" y="224869"/>
                    <a:pt x="315953" y="224869"/>
                  </a:cubicBezTo>
                  <a:cubicBezTo>
                    <a:pt x="315953" y="224869"/>
                    <a:pt x="315953" y="224869"/>
                    <a:pt x="240934" y="224869"/>
                  </a:cubicBezTo>
                  <a:cubicBezTo>
                    <a:pt x="238302" y="224869"/>
                    <a:pt x="236985" y="224869"/>
                    <a:pt x="235669" y="223553"/>
                  </a:cubicBezTo>
                  <a:cubicBezTo>
                    <a:pt x="235669" y="223553"/>
                    <a:pt x="235669" y="223553"/>
                    <a:pt x="201450" y="189334"/>
                  </a:cubicBezTo>
                  <a:cubicBezTo>
                    <a:pt x="198818" y="186701"/>
                    <a:pt x="198818" y="184069"/>
                    <a:pt x="200134" y="180121"/>
                  </a:cubicBezTo>
                  <a:cubicBezTo>
                    <a:pt x="201450" y="177489"/>
                    <a:pt x="204082" y="176172"/>
                    <a:pt x="206714" y="176172"/>
                  </a:cubicBezTo>
                  <a:cubicBezTo>
                    <a:pt x="206714" y="176172"/>
                    <a:pt x="206714" y="176172"/>
                    <a:pt x="272521" y="176172"/>
                  </a:cubicBezTo>
                  <a:cubicBezTo>
                    <a:pt x="273837" y="176172"/>
                    <a:pt x="276469" y="174856"/>
                    <a:pt x="277786" y="173540"/>
                  </a:cubicBezTo>
                  <a:cubicBezTo>
                    <a:pt x="279102" y="172224"/>
                    <a:pt x="280418" y="170908"/>
                    <a:pt x="280418" y="168276"/>
                  </a:cubicBezTo>
                  <a:cubicBezTo>
                    <a:pt x="280418" y="164327"/>
                    <a:pt x="276469" y="160379"/>
                    <a:pt x="272521" y="160379"/>
                  </a:cubicBezTo>
                  <a:cubicBezTo>
                    <a:pt x="272521" y="160379"/>
                    <a:pt x="272521" y="160379"/>
                    <a:pt x="206714" y="160379"/>
                  </a:cubicBezTo>
                  <a:cubicBezTo>
                    <a:pt x="204082" y="160379"/>
                    <a:pt x="201450" y="159063"/>
                    <a:pt x="200134" y="156430"/>
                  </a:cubicBezTo>
                  <a:cubicBezTo>
                    <a:pt x="198818" y="152482"/>
                    <a:pt x="198818" y="149850"/>
                    <a:pt x="201450" y="147217"/>
                  </a:cubicBezTo>
                  <a:cubicBezTo>
                    <a:pt x="201450" y="147217"/>
                    <a:pt x="201450" y="147217"/>
                    <a:pt x="235669" y="112998"/>
                  </a:cubicBezTo>
                  <a:cubicBezTo>
                    <a:pt x="236985" y="111682"/>
                    <a:pt x="238302" y="111682"/>
                    <a:pt x="240934" y="111682"/>
                  </a:cubicBezTo>
                  <a:cubicBezTo>
                    <a:pt x="240934" y="111682"/>
                    <a:pt x="240934" y="111682"/>
                    <a:pt x="315953" y="111682"/>
                  </a:cubicBezTo>
                  <a:cubicBezTo>
                    <a:pt x="317270" y="111682"/>
                    <a:pt x="319902" y="110366"/>
                    <a:pt x="321218" y="109049"/>
                  </a:cubicBezTo>
                  <a:cubicBezTo>
                    <a:pt x="322534" y="107733"/>
                    <a:pt x="322534" y="106417"/>
                    <a:pt x="322534" y="103785"/>
                  </a:cubicBezTo>
                  <a:cubicBezTo>
                    <a:pt x="322534" y="99836"/>
                    <a:pt x="319902" y="95888"/>
                    <a:pt x="315953" y="95888"/>
                  </a:cubicBezTo>
                  <a:cubicBezTo>
                    <a:pt x="315953" y="95888"/>
                    <a:pt x="315953" y="95888"/>
                    <a:pt x="271205" y="95888"/>
                  </a:cubicBezTo>
                  <a:cubicBezTo>
                    <a:pt x="268573" y="95888"/>
                    <a:pt x="265940" y="94572"/>
                    <a:pt x="264624" y="91940"/>
                  </a:cubicBezTo>
                  <a:cubicBezTo>
                    <a:pt x="263308" y="87991"/>
                    <a:pt x="263308" y="85359"/>
                    <a:pt x="265940" y="82727"/>
                  </a:cubicBezTo>
                  <a:cubicBezTo>
                    <a:pt x="265940" y="82727"/>
                    <a:pt x="265940" y="82727"/>
                    <a:pt x="280418" y="68249"/>
                  </a:cubicBezTo>
                  <a:cubicBezTo>
                    <a:pt x="281734" y="66933"/>
                    <a:pt x="283050" y="65617"/>
                    <a:pt x="283050" y="62985"/>
                  </a:cubicBezTo>
                  <a:cubicBezTo>
                    <a:pt x="283050" y="61669"/>
                    <a:pt x="281734" y="59036"/>
                    <a:pt x="280418" y="57720"/>
                  </a:cubicBezTo>
                  <a:cubicBezTo>
                    <a:pt x="279102" y="56404"/>
                    <a:pt x="276469" y="55088"/>
                    <a:pt x="275153" y="55088"/>
                  </a:cubicBezTo>
                  <a:cubicBezTo>
                    <a:pt x="272521" y="55088"/>
                    <a:pt x="271205" y="56404"/>
                    <a:pt x="269889" y="57720"/>
                  </a:cubicBezTo>
                  <a:cubicBezTo>
                    <a:pt x="269889" y="57720"/>
                    <a:pt x="269889" y="57720"/>
                    <a:pt x="255411" y="72198"/>
                  </a:cubicBezTo>
                  <a:cubicBezTo>
                    <a:pt x="252779" y="74830"/>
                    <a:pt x="250147" y="74830"/>
                    <a:pt x="246198" y="73514"/>
                  </a:cubicBezTo>
                  <a:cubicBezTo>
                    <a:pt x="243566" y="72198"/>
                    <a:pt x="242250" y="69565"/>
                    <a:pt x="242250" y="66933"/>
                  </a:cubicBezTo>
                  <a:cubicBezTo>
                    <a:pt x="242250" y="66933"/>
                    <a:pt x="242250" y="66933"/>
                    <a:pt x="242250" y="22185"/>
                  </a:cubicBezTo>
                  <a:cubicBezTo>
                    <a:pt x="242250" y="18236"/>
                    <a:pt x="238302" y="14288"/>
                    <a:pt x="234353" y="14288"/>
                  </a:cubicBezTo>
                  <a:cubicBezTo>
                    <a:pt x="230405" y="14288"/>
                    <a:pt x="226456" y="18236"/>
                    <a:pt x="226456" y="22185"/>
                  </a:cubicBezTo>
                  <a:cubicBezTo>
                    <a:pt x="226456" y="22185"/>
                    <a:pt x="226456" y="22185"/>
                    <a:pt x="226456" y="97204"/>
                  </a:cubicBezTo>
                  <a:cubicBezTo>
                    <a:pt x="226456" y="99836"/>
                    <a:pt x="226456" y="101153"/>
                    <a:pt x="225140" y="102469"/>
                  </a:cubicBezTo>
                  <a:cubicBezTo>
                    <a:pt x="225140" y="102469"/>
                    <a:pt x="225140" y="102469"/>
                    <a:pt x="190921" y="136688"/>
                  </a:cubicBezTo>
                  <a:cubicBezTo>
                    <a:pt x="188289" y="139320"/>
                    <a:pt x="185656" y="139320"/>
                    <a:pt x="181708" y="138004"/>
                  </a:cubicBezTo>
                  <a:cubicBezTo>
                    <a:pt x="179076" y="136688"/>
                    <a:pt x="177760" y="134056"/>
                    <a:pt x="177760" y="131424"/>
                  </a:cubicBezTo>
                  <a:cubicBezTo>
                    <a:pt x="177760" y="131424"/>
                    <a:pt x="177760" y="131424"/>
                    <a:pt x="177760" y="65617"/>
                  </a:cubicBezTo>
                  <a:cubicBezTo>
                    <a:pt x="177760" y="61669"/>
                    <a:pt x="173811" y="57720"/>
                    <a:pt x="169863" y="57720"/>
                  </a:cubicBezTo>
                  <a:cubicBezTo>
                    <a:pt x="165914" y="57720"/>
                    <a:pt x="161966" y="61669"/>
                    <a:pt x="161966" y="65617"/>
                  </a:cubicBezTo>
                  <a:cubicBezTo>
                    <a:pt x="161966" y="65617"/>
                    <a:pt x="161966" y="65617"/>
                    <a:pt x="161966" y="131424"/>
                  </a:cubicBezTo>
                  <a:cubicBezTo>
                    <a:pt x="161966" y="134056"/>
                    <a:pt x="160650" y="136688"/>
                    <a:pt x="158017" y="138004"/>
                  </a:cubicBezTo>
                  <a:cubicBezTo>
                    <a:pt x="154069" y="139320"/>
                    <a:pt x="151436" y="139320"/>
                    <a:pt x="148804" y="136688"/>
                  </a:cubicBezTo>
                  <a:cubicBezTo>
                    <a:pt x="148804" y="136688"/>
                    <a:pt x="148804" y="136688"/>
                    <a:pt x="114585" y="102469"/>
                  </a:cubicBezTo>
                  <a:cubicBezTo>
                    <a:pt x="113269" y="101153"/>
                    <a:pt x="113269" y="99836"/>
                    <a:pt x="113269" y="97204"/>
                  </a:cubicBezTo>
                  <a:cubicBezTo>
                    <a:pt x="113269" y="97204"/>
                    <a:pt x="113269" y="97204"/>
                    <a:pt x="113269" y="22185"/>
                  </a:cubicBezTo>
                  <a:cubicBezTo>
                    <a:pt x="113269" y="18236"/>
                    <a:pt x="109320" y="14288"/>
                    <a:pt x="105372" y="14288"/>
                  </a:cubicBezTo>
                  <a:close/>
                  <a:moveTo>
                    <a:pt x="104347" y="0"/>
                  </a:moveTo>
                  <a:cubicBezTo>
                    <a:pt x="117556" y="0"/>
                    <a:pt x="126802" y="10517"/>
                    <a:pt x="126802" y="22349"/>
                  </a:cubicBezTo>
                  <a:cubicBezTo>
                    <a:pt x="126802" y="22349"/>
                    <a:pt x="126802" y="22349"/>
                    <a:pt x="126802" y="94655"/>
                  </a:cubicBezTo>
                  <a:cubicBezTo>
                    <a:pt x="126802" y="94655"/>
                    <a:pt x="126802" y="94655"/>
                    <a:pt x="146614" y="113060"/>
                  </a:cubicBezTo>
                  <a:cubicBezTo>
                    <a:pt x="146614" y="113060"/>
                    <a:pt x="146614" y="113060"/>
                    <a:pt x="146614" y="65732"/>
                  </a:cubicBezTo>
                  <a:cubicBezTo>
                    <a:pt x="146614" y="53900"/>
                    <a:pt x="155860" y="43383"/>
                    <a:pt x="169069" y="43383"/>
                  </a:cubicBezTo>
                  <a:cubicBezTo>
                    <a:pt x="182278" y="43383"/>
                    <a:pt x="191524" y="53900"/>
                    <a:pt x="191524" y="65732"/>
                  </a:cubicBezTo>
                  <a:cubicBezTo>
                    <a:pt x="191524" y="65732"/>
                    <a:pt x="191524" y="65732"/>
                    <a:pt x="191524" y="113060"/>
                  </a:cubicBezTo>
                  <a:cubicBezTo>
                    <a:pt x="191524" y="113060"/>
                    <a:pt x="191524" y="113060"/>
                    <a:pt x="211336" y="94655"/>
                  </a:cubicBezTo>
                  <a:cubicBezTo>
                    <a:pt x="211336" y="94655"/>
                    <a:pt x="211336" y="94655"/>
                    <a:pt x="211336" y="22349"/>
                  </a:cubicBezTo>
                  <a:cubicBezTo>
                    <a:pt x="211336" y="10517"/>
                    <a:pt x="220582" y="0"/>
                    <a:pt x="233791" y="0"/>
                  </a:cubicBezTo>
                  <a:cubicBezTo>
                    <a:pt x="246999" y="0"/>
                    <a:pt x="256245" y="10517"/>
                    <a:pt x="256245" y="22349"/>
                  </a:cubicBezTo>
                  <a:cubicBezTo>
                    <a:pt x="256245" y="22349"/>
                    <a:pt x="256245" y="22349"/>
                    <a:pt x="256245" y="48642"/>
                  </a:cubicBezTo>
                  <a:cubicBezTo>
                    <a:pt x="256245" y="48642"/>
                    <a:pt x="256245" y="48642"/>
                    <a:pt x="258887" y="47327"/>
                  </a:cubicBezTo>
                  <a:cubicBezTo>
                    <a:pt x="262850" y="43383"/>
                    <a:pt x="268133" y="40754"/>
                    <a:pt x="274737" y="40754"/>
                  </a:cubicBezTo>
                  <a:cubicBezTo>
                    <a:pt x="280021" y="40754"/>
                    <a:pt x="286625" y="43383"/>
                    <a:pt x="290588" y="47327"/>
                  </a:cubicBezTo>
                  <a:cubicBezTo>
                    <a:pt x="294550" y="51271"/>
                    <a:pt x="297192" y="57844"/>
                    <a:pt x="297192" y="63103"/>
                  </a:cubicBezTo>
                  <a:cubicBezTo>
                    <a:pt x="297192" y="69676"/>
                    <a:pt x="294550" y="74935"/>
                    <a:pt x="290588" y="78879"/>
                  </a:cubicBezTo>
                  <a:cubicBezTo>
                    <a:pt x="290588" y="78879"/>
                    <a:pt x="290588" y="78879"/>
                    <a:pt x="289267" y="81508"/>
                  </a:cubicBezTo>
                  <a:cubicBezTo>
                    <a:pt x="289267" y="81508"/>
                    <a:pt x="289267" y="81508"/>
                    <a:pt x="315684" y="81508"/>
                  </a:cubicBezTo>
                  <a:cubicBezTo>
                    <a:pt x="327571" y="81508"/>
                    <a:pt x="338138" y="90711"/>
                    <a:pt x="338138" y="103857"/>
                  </a:cubicBezTo>
                  <a:cubicBezTo>
                    <a:pt x="338138" y="110430"/>
                    <a:pt x="335497" y="115689"/>
                    <a:pt x="331534" y="119633"/>
                  </a:cubicBezTo>
                  <a:cubicBezTo>
                    <a:pt x="327571" y="124891"/>
                    <a:pt x="320967" y="126206"/>
                    <a:pt x="315684" y="126206"/>
                  </a:cubicBezTo>
                  <a:cubicBezTo>
                    <a:pt x="315684" y="126206"/>
                    <a:pt x="315684" y="126206"/>
                    <a:pt x="243037" y="126206"/>
                  </a:cubicBezTo>
                  <a:cubicBezTo>
                    <a:pt x="243037" y="126206"/>
                    <a:pt x="243037" y="126206"/>
                    <a:pt x="224545" y="145926"/>
                  </a:cubicBezTo>
                  <a:cubicBezTo>
                    <a:pt x="224545" y="145926"/>
                    <a:pt x="224545" y="145926"/>
                    <a:pt x="272096" y="145926"/>
                  </a:cubicBezTo>
                  <a:cubicBezTo>
                    <a:pt x="283983" y="145926"/>
                    <a:pt x="294550" y="155128"/>
                    <a:pt x="294550" y="168275"/>
                  </a:cubicBezTo>
                  <a:cubicBezTo>
                    <a:pt x="294550" y="174848"/>
                    <a:pt x="291908" y="180107"/>
                    <a:pt x="287946" y="184051"/>
                  </a:cubicBezTo>
                  <a:cubicBezTo>
                    <a:pt x="283983" y="189310"/>
                    <a:pt x="277379" y="190624"/>
                    <a:pt x="272096" y="190624"/>
                  </a:cubicBezTo>
                  <a:cubicBezTo>
                    <a:pt x="272096" y="190624"/>
                    <a:pt x="272096" y="190624"/>
                    <a:pt x="224545" y="190624"/>
                  </a:cubicBezTo>
                  <a:cubicBezTo>
                    <a:pt x="224545" y="190624"/>
                    <a:pt x="224545" y="190624"/>
                    <a:pt x="243037" y="210344"/>
                  </a:cubicBezTo>
                  <a:cubicBezTo>
                    <a:pt x="243037" y="210344"/>
                    <a:pt x="243037" y="210344"/>
                    <a:pt x="315684" y="210344"/>
                  </a:cubicBezTo>
                  <a:cubicBezTo>
                    <a:pt x="327571" y="210344"/>
                    <a:pt x="338138" y="219546"/>
                    <a:pt x="338138" y="232693"/>
                  </a:cubicBezTo>
                  <a:cubicBezTo>
                    <a:pt x="338138" y="239266"/>
                    <a:pt x="335497" y="244525"/>
                    <a:pt x="331534" y="248469"/>
                  </a:cubicBezTo>
                  <a:cubicBezTo>
                    <a:pt x="327571" y="253727"/>
                    <a:pt x="320967" y="255042"/>
                    <a:pt x="315684" y="255042"/>
                  </a:cubicBezTo>
                  <a:cubicBezTo>
                    <a:pt x="315684" y="255042"/>
                    <a:pt x="315684" y="255042"/>
                    <a:pt x="289267" y="255042"/>
                  </a:cubicBezTo>
                  <a:cubicBezTo>
                    <a:pt x="289267" y="255042"/>
                    <a:pt x="289267" y="255042"/>
                    <a:pt x="290588" y="257671"/>
                  </a:cubicBezTo>
                  <a:cubicBezTo>
                    <a:pt x="299834" y="265559"/>
                    <a:pt x="299834" y="280020"/>
                    <a:pt x="290588" y="289223"/>
                  </a:cubicBezTo>
                  <a:cubicBezTo>
                    <a:pt x="286625" y="293167"/>
                    <a:pt x="280021" y="295796"/>
                    <a:pt x="274737" y="295796"/>
                  </a:cubicBezTo>
                  <a:cubicBezTo>
                    <a:pt x="268133" y="295796"/>
                    <a:pt x="262850" y="293167"/>
                    <a:pt x="258887" y="289223"/>
                  </a:cubicBezTo>
                  <a:cubicBezTo>
                    <a:pt x="258887" y="289223"/>
                    <a:pt x="258887" y="289223"/>
                    <a:pt x="256245" y="287908"/>
                  </a:cubicBezTo>
                  <a:cubicBezTo>
                    <a:pt x="256245" y="287908"/>
                    <a:pt x="256245" y="287908"/>
                    <a:pt x="256245" y="314201"/>
                  </a:cubicBezTo>
                  <a:cubicBezTo>
                    <a:pt x="256245" y="319460"/>
                    <a:pt x="254925" y="326033"/>
                    <a:pt x="249641" y="329977"/>
                  </a:cubicBezTo>
                  <a:cubicBezTo>
                    <a:pt x="245679" y="333921"/>
                    <a:pt x="240395" y="336550"/>
                    <a:pt x="233791" y="336550"/>
                  </a:cubicBezTo>
                  <a:cubicBezTo>
                    <a:pt x="227187" y="336550"/>
                    <a:pt x="221903" y="333921"/>
                    <a:pt x="217941" y="329977"/>
                  </a:cubicBezTo>
                  <a:cubicBezTo>
                    <a:pt x="213978" y="326033"/>
                    <a:pt x="211336" y="319460"/>
                    <a:pt x="211336" y="314201"/>
                  </a:cubicBezTo>
                  <a:cubicBezTo>
                    <a:pt x="211336" y="314201"/>
                    <a:pt x="211336" y="314201"/>
                    <a:pt x="211336" y="241895"/>
                  </a:cubicBezTo>
                  <a:cubicBezTo>
                    <a:pt x="211336" y="241895"/>
                    <a:pt x="211336" y="241895"/>
                    <a:pt x="191524" y="223490"/>
                  </a:cubicBezTo>
                  <a:cubicBezTo>
                    <a:pt x="191524" y="223490"/>
                    <a:pt x="191524" y="223490"/>
                    <a:pt x="191524" y="270818"/>
                  </a:cubicBezTo>
                  <a:cubicBezTo>
                    <a:pt x="191524" y="276076"/>
                    <a:pt x="190203" y="282650"/>
                    <a:pt x="184919" y="286594"/>
                  </a:cubicBezTo>
                  <a:cubicBezTo>
                    <a:pt x="180957" y="290537"/>
                    <a:pt x="175673" y="293167"/>
                    <a:pt x="169069" y="293167"/>
                  </a:cubicBezTo>
                  <a:cubicBezTo>
                    <a:pt x="162465" y="293167"/>
                    <a:pt x="157181" y="290537"/>
                    <a:pt x="153219" y="286594"/>
                  </a:cubicBezTo>
                  <a:cubicBezTo>
                    <a:pt x="147935" y="282650"/>
                    <a:pt x="146614" y="276076"/>
                    <a:pt x="146614" y="270818"/>
                  </a:cubicBezTo>
                  <a:cubicBezTo>
                    <a:pt x="146614" y="270818"/>
                    <a:pt x="146614" y="270818"/>
                    <a:pt x="146614" y="223490"/>
                  </a:cubicBezTo>
                  <a:cubicBezTo>
                    <a:pt x="146614" y="223490"/>
                    <a:pt x="146614" y="223490"/>
                    <a:pt x="126802" y="241895"/>
                  </a:cubicBezTo>
                  <a:cubicBezTo>
                    <a:pt x="126802" y="241895"/>
                    <a:pt x="126802" y="241895"/>
                    <a:pt x="126802" y="314201"/>
                  </a:cubicBezTo>
                  <a:cubicBezTo>
                    <a:pt x="126802" y="319460"/>
                    <a:pt x="125481" y="326033"/>
                    <a:pt x="120197" y="329977"/>
                  </a:cubicBezTo>
                  <a:cubicBezTo>
                    <a:pt x="116235" y="333921"/>
                    <a:pt x="110951" y="336550"/>
                    <a:pt x="104347" y="336550"/>
                  </a:cubicBezTo>
                  <a:cubicBezTo>
                    <a:pt x="97743" y="336550"/>
                    <a:pt x="92459" y="333921"/>
                    <a:pt x="88497" y="329977"/>
                  </a:cubicBezTo>
                  <a:cubicBezTo>
                    <a:pt x="83213" y="326033"/>
                    <a:pt x="81893" y="319460"/>
                    <a:pt x="81893" y="314201"/>
                  </a:cubicBezTo>
                  <a:cubicBezTo>
                    <a:pt x="81893" y="314201"/>
                    <a:pt x="81893" y="314201"/>
                    <a:pt x="81893" y="287908"/>
                  </a:cubicBezTo>
                  <a:cubicBezTo>
                    <a:pt x="81893" y="287908"/>
                    <a:pt x="81893" y="287908"/>
                    <a:pt x="79251" y="289223"/>
                  </a:cubicBezTo>
                  <a:cubicBezTo>
                    <a:pt x="71326" y="298425"/>
                    <a:pt x="56796" y="298425"/>
                    <a:pt x="47550" y="289223"/>
                  </a:cubicBezTo>
                  <a:cubicBezTo>
                    <a:pt x="38304" y="280020"/>
                    <a:pt x="38304" y="265559"/>
                    <a:pt x="47550" y="257671"/>
                  </a:cubicBezTo>
                  <a:cubicBezTo>
                    <a:pt x="47550" y="257671"/>
                    <a:pt x="47550" y="257671"/>
                    <a:pt x="48871" y="255042"/>
                  </a:cubicBezTo>
                  <a:cubicBezTo>
                    <a:pt x="48871" y="255042"/>
                    <a:pt x="48871" y="255042"/>
                    <a:pt x="22454" y="255042"/>
                  </a:cubicBezTo>
                  <a:cubicBezTo>
                    <a:pt x="17171" y="255042"/>
                    <a:pt x="10567" y="253727"/>
                    <a:pt x="6604" y="248469"/>
                  </a:cubicBezTo>
                  <a:cubicBezTo>
                    <a:pt x="2641" y="244525"/>
                    <a:pt x="0" y="239266"/>
                    <a:pt x="0" y="232693"/>
                  </a:cubicBezTo>
                  <a:cubicBezTo>
                    <a:pt x="0" y="226120"/>
                    <a:pt x="2641" y="220861"/>
                    <a:pt x="6604" y="216917"/>
                  </a:cubicBezTo>
                  <a:cubicBezTo>
                    <a:pt x="10567" y="211659"/>
                    <a:pt x="17171" y="210344"/>
                    <a:pt x="22454" y="210344"/>
                  </a:cubicBezTo>
                  <a:cubicBezTo>
                    <a:pt x="22454" y="210344"/>
                    <a:pt x="22454" y="210344"/>
                    <a:pt x="95101" y="210344"/>
                  </a:cubicBezTo>
                  <a:cubicBezTo>
                    <a:pt x="95101" y="210344"/>
                    <a:pt x="95101" y="210344"/>
                    <a:pt x="113593" y="190624"/>
                  </a:cubicBezTo>
                  <a:cubicBezTo>
                    <a:pt x="113593" y="190624"/>
                    <a:pt x="113593" y="190624"/>
                    <a:pt x="66042" y="190624"/>
                  </a:cubicBezTo>
                  <a:cubicBezTo>
                    <a:pt x="60759" y="190624"/>
                    <a:pt x="54155" y="189310"/>
                    <a:pt x="50192" y="184051"/>
                  </a:cubicBezTo>
                  <a:cubicBezTo>
                    <a:pt x="46230" y="180107"/>
                    <a:pt x="43588" y="174848"/>
                    <a:pt x="43588" y="168275"/>
                  </a:cubicBezTo>
                  <a:cubicBezTo>
                    <a:pt x="43588" y="161702"/>
                    <a:pt x="46230" y="156443"/>
                    <a:pt x="50192" y="152499"/>
                  </a:cubicBezTo>
                  <a:cubicBezTo>
                    <a:pt x="54155" y="147240"/>
                    <a:pt x="60759" y="145926"/>
                    <a:pt x="66042" y="145926"/>
                  </a:cubicBezTo>
                  <a:cubicBezTo>
                    <a:pt x="66042" y="145926"/>
                    <a:pt x="66042" y="145926"/>
                    <a:pt x="113593" y="145926"/>
                  </a:cubicBezTo>
                  <a:cubicBezTo>
                    <a:pt x="113593" y="145926"/>
                    <a:pt x="113593" y="145926"/>
                    <a:pt x="95101" y="126206"/>
                  </a:cubicBezTo>
                  <a:cubicBezTo>
                    <a:pt x="95101" y="126206"/>
                    <a:pt x="95101" y="126206"/>
                    <a:pt x="22454" y="126206"/>
                  </a:cubicBezTo>
                  <a:cubicBezTo>
                    <a:pt x="17171" y="126206"/>
                    <a:pt x="10567" y="124891"/>
                    <a:pt x="6604" y="119633"/>
                  </a:cubicBezTo>
                  <a:cubicBezTo>
                    <a:pt x="2641" y="115689"/>
                    <a:pt x="0" y="110430"/>
                    <a:pt x="0" y="103857"/>
                  </a:cubicBezTo>
                  <a:cubicBezTo>
                    <a:pt x="0" y="97284"/>
                    <a:pt x="2641" y="92025"/>
                    <a:pt x="6604" y="88081"/>
                  </a:cubicBezTo>
                  <a:cubicBezTo>
                    <a:pt x="10567" y="82823"/>
                    <a:pt x="17171" y="81508"/>
                    <a:pt x="22454" y="81508"/>
                  </a:cubicBezTo>
                  <a:cubicBezTo>
                    <a:pt x="22454" y="81508"/>
                    <a:pt x="22454" y="81508"/>
                    <a:pt x="48871" y="81508"/>
                  </a:cubicBezTo>
                  <a:cubicBezTo>
                    <a:pt x="48871" y="81508"/>
                    <a:pt x="48871" y="81508"/>
                    <a:pt x="47550" y="78879"/>
                  </a:cubicBezTo>
                  <a:cubicBezTo>
                    <a:pt x="43588" y="74935"/>
                    <a:pt x="40946" y="69676"/>
                    <a:pt x="40946" y="63103"/>
                  </a:cubicBezTo>
                  <a:cubicBezTo>
                    <a:pt x="40946" y="57844"/>
                    <a:pt x="43588" y="51271"/>
                    <a:pt x="47550" y="47327"/>
                  </a:cubicBezTo>
                  <a:cubicBezTo>
                    <a:pt x="51513" y="43383"/>
                    <a:pt x="58117" y="40754"/>
                    <a:pt x="63401" y="40754"/>
                  </a:cubicBezTo>
                  <a:cubicBezTo>
                    <a:pt x="70005" y="40754"/>
                    <a:pt x="75288" y="43383"/>
                    <a:pt x="79251" y="47327"/>
                  </a:cubicBezTo>
                  <a:cubicBezTo>
                    <a:pt x="79251" y="47327"/>
                    <a:pt x="79251" y="47327"/>
                    <a:pt x="81893" y="48642"/>
                  </a:cubicBezTo>
                  <a:cubicBezTo>
                    <a:pt x="81893" y="48642"/>
                    <a:pt x="81893" y="48642"/>
                    <a:pt x="81893" y="22349"/>
                  </a:cubicBezTo>
                  <a:cubicBezTo>
                    <a:pt x="81893" y="10517"/>
                    <a:pt x="91139" y="0"/>
                    <a:pt x="104347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千图PPT彼岸天：ID 8661124库_组合 61"/>
          <p:cNvGrpSpPr/>
          <p:nvPr>
            <p:custDataLst>
              <p:tags r:id="rId3"/>
            </p:custDataLst>
          </p:nvPr>
        </p:nvGrpSpPr>
        <p:grpSpPr>
          <a:xfrm>
            <a:off x="998465" y="2493086"/>
            <a:ext cx="6249664" cy="1083148"/>
            <a:chOff x="998465" y="2493086"/>
            <a:chExt cx="6249664" cy="1083148"/>
          </a:xfrm>
        </p:grpSpPr>
        <p:grpSp>
          <p:nvGrpSpPr>
            <p:cNvPr id="9" name="Group 97"/>
            <p:cNvGrpSpPr/>
            <p:nvPr/>
          </p:nvGrpSpPr>
          <p:grpSpPr>
            <a:xfrm>
              <a:off x="3800518" y="2556635"/>
              <a:ext cx="1019599" cy="1019599"/>
              <a:chOff x="3636444" y="2085129"/>
              <a:chExt cx="1019598" cy="1019598"/>
            </a:xfrm>
          </p:grpSpPr>
          <p:sp>
            <p:nvSpPr>
              <p:cNvPr id="35" name="Oval 99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100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0" name="Straight Connector 98"/>
            <p:cNvCxnSpPr/>
            <p:nvPr/>
          </p:nvCxnSpPr>
          <p:spPr>
            <a:xfrm>
              <a:off x="4726424" y="3051896"/>
              <a:ext cx="2076710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28"/>
            <p:cNvSpPr/>
            <p:nvPr/>
          </p:nvSpPr>
          <p:spPr>
            <a:xfrm>
              <a:off x="6778873" y="2817268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2</a:t>
              </a:r>
              <a:endParaRPr lang="en-US" sz="2000" dirty="0">
                <a:latin typeface="Impact" panose="020B080603090205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1" name="Title 1"/>
            <p:cNvSpPr txBox="1"/>
            <p:nvPr/>
          </p:nvSpPr>
          <p:spPr>
            <a:xfrm>
              <a:off x="998465" y="2493086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2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2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2" name="Rectangle 132"/>
            <p:cNvSpPr/>
            <p:nvPr/>
          </p:nvSpPr>
          <p:spPr>
            <a:xfrm>
              <a:off x="998465" y="2890555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  <a:endParaRPr lang="zh-CN" alt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r>
                <a:rPr lang="en-US" altLang="zh-CN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8" name="椭圆 68"/>
            <p:cNvSpPr/>
            <p:nvPr/>
          </p:nvSpPr>
          <p:spPr bwMode="auto">
            <a:xfrm>
              <a:off x="4125678" y="2882662"/>
              <a:ext cx="369278" cy="367543"/>
            </a:xfrm>
            <a:custGeom>
              <a:avLst/>
              <a:gdLst>
                <a:gd name="connsiteX0" fmla="*/ 266148 w 338138"/>
                <a:gd name="connsiteY0" fmla="*/ 247650 h 336550"/>
                <a:gd name="connsiteX1" fmla="*/ 233362 w 338138"/>
                <a:gd name="connsiteY1" fmla="*/ 301625 h 336550"/>
                <a:gd name="connsiteX2" fmla="*/ 293687 w 338138"/>
                <a:gd name="connsiteY2" fmla="*/ 247650 h 336550"/>
                <a:gd name="connsiteX3" fmla="*/ 266148 w 338138"/>
                <a:gd name="connsiteY3" fmla="*/ 247650 h 336550"/>
                <a:gd name="connsiteX4" fmla="*/ 212486 w 338138"/>
                <a:gd name="connsiteY4" fmla="*/ 247650 h 336550"/>
                <a:gd name="connsiteX5" fmla="*/ 188912 w 338138"/>
                <a:gd name="connsiteY5" fmla="*/ 312738 h 336550"/>
                <a:gd name="connsiteX6" fmla="*/ 241300 w 338138"/>
                <a:gd name="connsiteY6" fmla="*/ 247650 h 336550"/>
                <a:gd name="connsiteX7" fmla="*/ 212486 w 338138"/>
                <a:gd name="connsiteY7" fmla="*/ 247650 h 336550"/>
                <a:gd name="connsiteX8" fmla="*/ 147637 w 338138"/>
                <a:gd name="connsiteY8" fmla="*/ 247650 h 336550"/>
                <a:gd name="connsiteX9" fmla="*/ 169862 w 338138"/>
                <a:gd name="connsiteY9" fmla="*/ 304800 h 336550"/>
                <a:gd name="connsiteX10" fmla="*/ 192087 w 338138"/>
                <a:gd name="connsiteY10" fmla="*/ 247650 h 336550"/>
                <a:gd name="connsiteX11" fmla="*/ 96837 w 338138"/>
                <a:gd name="connsiteY11" fmla="*/ 247650 h 336550"/>
                <a:gd name="connsiteX12" fmla="*/ 149225 w 338138"/>
                <a:gd name="connsiteY12" fmla="*/ 312738 h 336550"/>
                <a:gd name="connsiteX13" fmla="*/ 125650 w 338138"/>
                <a:gd name="connsiteY13" fmla="*/ 247650 h 336550"/>
                <a:gd name="connsiteX14" fmla="*/ 46037 w 338138"/>
                <a:gd name="connsiteY14" fmla="*/ 247650 h 336550"/>
                <a:gd name="connsiteX15" fmla="*/ 106362 w 338138"/>
                <a:gd name="connsiteY15" fmla="*/ 301625 h 336550"/>
                <a:gd name="connsiteX16" fmla="*/ 73576 w 338138"/>
                <a:gd name="connsiteY16" fmla="*/ 247650 h 336550"/>
                <a:gd name="connsiteX17" fmla="*/ 46037 w 338138"/>
                <a:gd name="connsiteY17" fmla="*/ 247650 h 336550"/>
                <a:gd name="connsiteX18" fmla="*/ 279587 w 338138"/>
                <a:gd name="connsiteY18" fmla="*/ 177800 h 336550"/>
                <a:gd name="connsiteX19" fmla="*/ 271462 w 338138"/>
                <a:gd name="connsiteY19" fmla="*/ 225425 h 336550"/>
                <a:gd name="connsiteX20" fmla="*/ 305314 w 338138"/>
                <a:gd name="connsiteY20" fmla="*/ 225425 h 336550"/>
                <a:gd name="connsiteX21" fmla="*/ 317500 w 338138"/>
                <a:gd name="connsiteY21" fmla="*/ 177800 h 336550"/>
                <a:gd name="connsiteX22" fmla="*/ 279587 w 338138"/>
                <a:gd name="connsiteY22" fmla="*/ 177800 h 336550"/>
                <a:gd name="connsiteX23" fmla="*/ 222646 w 338138"/>
                <a:gd name="connsiteY23" fmla="*/ 177800 h 336550"/>
                <a:gd name="connsiteX24" fmla="*/ 217487 w 338138"/>
                <a:gd name="connsiteY24" fmla="*/ 225425 h 336550"/>
                <a:gd name="connsiteX25" fmla="*/ 251023 w 338138"/>
                <a:gd name="connsiteY25" fmla="*/ 225425 h 336550"/>
                <a:gd name="connsiteX26" fmla="*/ 258762 w 338138"/>
                <a:gd name="connsiteY26" fmla="*/ 177800 h 336550"/>
                <a:gd name="connsiteX27" fmla="*/ 222646 w 338138"/>
                <a:gd name="connsiteY27" fmla="*/ 177800 h 336550"/>
                <a:gd name="connsiteX28" fmla="*/ 138112 w 338138"/>
                <a:gd name="connsiteY28" fmla="*/ 177800 h 336550"/>
                <a:gd name="connsiteX29" fmla="*/ 143403 w 338138"/>
                <a:gd name="connsiteY29" fmla="*/ 225425 h 336550"/>
                <a:gd name="connsiteX30" fmla="*/ 196320 w 338138"/>
                <a:gd name="connsiteY30" fmla="*/ 225425 h 336550"/>
                <a:gd name="connsiteX31" fmla="*/ 201612 w 338138"/>
                <a:gd name="connsiteY31" fmla="*/ 177800 h 336550"/>
                <a:gd name="connsiteX32" fmla="*/ 138112 w 338138"/>
                <a:gd name="connsiteY32" fmla="*/ 177800 h 336550"/>
                <a:gd name="connsiteX33" fmla="*/ 79375 w 338138"/>
                <a:gd name="connsiteY33" fmla="*/ 177800 h 336550"/>
                <a:gd name="connsiteX34" fmla="*/ 87412 w 338138"/>
                <a:gd name="connsiteY34" fmla="*/ 225425 h 336550"/>
                <a:gd name="connsiteX35" fmla="*/ 122238 w 338138"/>
                <a:gd name="connsiteY35" fmla="*/ 225425 h 336550"/>
                <a:gd name="connsiteX36" fmla="*/ 116880 w 338138"/>
                <a:gd name="connsiteY36" fmla="*/ 177800 h 336550"/>
                <a:gd name="connsiteX37" fmla="*/ 79375 w 338138"/>
                <a:gd name="connsiteY37" fmla="*/ 177800 h 336550"/>
                <a:gd name="connsiteX38" fmla="*/ 22225 w 338138"/>
                <a:gd name="connsiteY38" fmla="*/ 177800 h 336550"/>
                <a:gd name="connsiteX39" fmla="*/ 33991 w 338138"/>
                <a:gd name="connsiteY39" fmla="*/ 225425 h 336550"/>
                <a:gd name="connsiteX40" fmla="*/ 66675 w 338138"/>
                <a:gd name="connsiteY40" fmla="*/ 225425 h 336550"/>
                <a:gd name="connsiteX41" fmla="*/ 58831 w 338138"/>
                <a:gd name="connsiteY41" fmla="*/ 177800 h 336550"/>
                <a:gd name="connsiteX42" fmla="*/ 22225 w 338138"/>
                <a:gd name="connsiteY42" fmla="*/ 177800 h 336550"/>
                <a:gd name="connsiteX43" fmla="*/ 271462 w 338138"/>
                <a:gd name="connsiteY43" fmla="*/ 109537 h 336550"/>
                <a:gd name="connsiteX44" fmla="*/ 279587 w 338138"/>
                <a:gd name="connsiteY44" fmla="*/ 157162 h 336550"/>
                <a:gd name="connsiteX45" fmla="*/ 317500 w 338138"/>
                <a:gd name="connsiteY45" fmla="*/ 157162 h 336550"/>
                <a:gd name="connsiteX46" fmla="*/ 305314 w 338138"/>
                <a:gd name="connsiteY46" fmla="*/ 109537 h 336550"/>
                <a:gd name="connsiteX47" fmla="*/ 271462 w 338138"/>
                <a:gd name="connsiteY47" fmla="*/ 109537 h 336550"/>
                <a:gd name="connsiteX48" fmla="*/ 215900 w 338138"/>
                <a:gd name="connsiteY48" fmla="*/ 109537 h 336550"/>
                <a:gd name="connsiteX49" fmla="*/ 221095 w 338138"/>
                <a:gd name="connsiteY49" fmla="*/ 157162 h 336550"/>
                <a:gd name="connsiteX50" fmla="*/ 258763 w 338138"/>
                <a:gd name="connsiteY50" fmla="*/ 157162 h 336550"/>
                <a:gd name="connsiteX51" fmla="*/ 250970 w 338138"/>
                <a:gd name="connsiteY51" fmla="*/ 109537 h 336550"/>
                <a:gd name="connsiteX52" fmla="*/ 215900 w 338138"/>
                <a:gd name="connsiteY52" fmla="*/ 109537 h 336550"/>
                <a:gd name="connsiteX53" fmla="*/ 144726 w 338138"/>
                <a:gd name="connsiteY53" fmla="*/ 109537 h 336550"/>
                <a:gd name="connsiteX54" fmla="*/ 138112 w 338138"/>
                <a:gd name="connsiteY54" fmla="*/ 157162 h 336550"/>
                <a:gd name="connsiteX55" fmla="*/ 201612 w 338138"/>
                <a:gd name="connsiteY55" fmla="*/ 157162 h 336550"/>
                <a:gd name="connsiteX56" fmla="*/ 194997 w 338138"/>
                <a:gd name="connsiteY56" fmla="*/ 109537 h 336550"/>
                <a:gd name="connsiteX57" fmla="*/ 144726 w 338138"/>
                <a:gd name="connsiteY57" fmla="*/ 109537 h 336550"/>
                <a:gd name="connsiteX58" fmla="*/ 87457 w 338138"/>
                <a:gd name="connsiteY58" fmla="*/ 109537 h 336550"/>
                <a:gd name="connsiteX59" fmla="*/ 79375 w 338138"/>
                <a:gd name="connsiteY59" fmla="*/ 157162 h 336550"/>
                <a:gd name="connsiteX60" fmla="*/ 118437 w 338138"/>
                <a:gd name="connsiteY60" fmla="*/ 157162 h 336550"/>
                <a:gd name="connsiteX61" fmla="*/ 123825 w 338138"/>
                <a:gd name="connsiteY61" fmla="*/ 109537 h 336550"/>
                <a:gd name="connsiteX62" fmla="*/ 33991 w 338138"/>
                <a:gd name="connsiteY62" fmla="*/ 109537 h 336550"/>
                <a:gd name="connsiteX63" fmla="*/ 22225 w 338138"/>
                <a:gd name="connsiteY63" fmla="*/ 157162 h 336550"/>
                <a:gd name="connsiteX64" fmla="*/ 58831 w 338138"/>
                <a:gd name="connsiteY64" fmla="*/ 157162 h 336550"/>
                <a:gd name="connsiteX65" fmla="*/ 66675 w 338138"/>
                <a:gd name="connsiteY65" fmla="*/ 109537 h 336550"/>
                <a:gd name="connsiteX66" fmla="*/ 33991 w 338138"/>
                <a:gd name="connsiteY66" fmla="*/ 109537 h 336550"/>
                <a:gd name="connsiteX67" fmla="*/ 231775 w 338138"/>
                <a:gd name="connsiteY67" fmla="*/ 34925 h 336550"/>
                <a:gd name="connsiteX68" fmla="*/ 266025 w 338138"/>
                <a:gd name="connsiteY68" fmla="*/ 88900 h 336550"/>
                <a:gd name="connsiteX69" fmla="*/ 293688 w 338138"/>
                <a:gd name="connsiteY69" fmla="*/ 88900 h 336550"/>
                <a:gd name="connsiteX70" fmla="*/ 231775 w 338138"/>
                <a:gd name="connsiteY70" fmla="*/ 34925 h 336550"/>
                <a:gd name="connsiteX71" fmla="*/ 107950 w 338138"/>
                <a:gd name="connsiteY71" fmla="*/ 34925 h 336550"/>
                <a:gd name="connsiteX72" fmla="*/ 46037 w 338138"/>
                <a:gd name="connsiteY72" fmla="*/ 88900 h 336550"/>
                <a:gd name="connsiteX73" fmla="*/ 73700 w 338138"/>
                <a:gd name="connsiteY73" fmla="*/ 88900 h 336550"/>
                <a:gd name="connsiteX74" fmla="*/ 107950 w 338138"/>
                <a:gd name="connsiteY74" fmla="*/ 34925 h 336550"/>
                <a:gd name="connsiteX75" fmla="*/ 169069 w 338138"/>
                <a:gd name="connsiteY75" fmla="*/ 30162 h 336550"/>
                <a:gd name="connsiteX76" fmla="*/ 149225 w 338138"/>
                <a:gd name="connsiteY76" fmla="*/ 88900 h 336550"/>
                <a:gd name="connsiteX77" fmla="*/ 188913 w 338138"/>
                <a:gd name="connsiteY77" fmla="*/ 88900 h 336550"/>
                <a:gd name="connsiteX78" fmla="*/ 169069 w 338138"/>
                <a:gd name="connsiteY78" fmla="*/ 30162 h 336550"/>
                <a:gd name="connsiteX79" fmla="*/ 188912 w 338138"/>
                <a:gd name="connsiteY79" fmla="*/ 23812 h 336550"/>
                <a:gd name="connsiteX80" fmla="*/ 211177 w 338138"/>
                <a:gd name="connsiteY80" fmla="*/ 88900 h 336550"/>
                <a:gd name="connsiteX81" fmla="*/ 241300 w 338138"/>
                <a:gd name="connsiteY81" fmla="*/ 88900 h 336550"/>
                <a:gd name="connsiteX82" fmla="*/ 188912 w 338138"/>
                <a:gd name="connsiteY82" fmla="*/ 23812 h 336550"/>
                <a:gd name="connsiteX83" fmla="*/ 149225 w 338138"/>
                <a:gd name="connsiteY83" fmla="*/ 23812 h 336550"/>
                <a:gd name="connsiteX84" fmla="*/ 96837 w 338138"/>
                <a:gd name="connsiteY84" fmla="*/ 88900 h 336550"/>
                <a:gd name="connsiteX85" fmla="*/ 126960 w 338138"/>
                <a:gd name="connsiteY85" fmla="*/ 88900 h 336550"/>
                <a:gd name="connsiteX86" fmla="*/ 149225 w 338138"/>
                <a:gd name="connsiteY86" fmla="*/ 23812 h 336550"/>
                <a:gd name="connsiteX87" fmla="*/ 169069 w 338138"/>
                <a:gd name="connsiteY87" fmla="*/ 0 h 336550"/>
                <a:gd name="connsiteX88" fmla="*/ 338138 w 338138"/>
                <a:gd name="connsiteY88" fmla="*/ 168275 h 336550"/>
                <a:gd name="connsiteX89" fmla="*/ 169069 w 338138"/>
                <a:gd name="connsiteY89" fmla="*/ 336550 h 336550"/>
                <a:gd name="connsiteX90" fmla="*/ 0 w 338138"/>
                <a:gd name="connsiteY90" fmla="*/ 168275 h 336550"/>
                <a:gd name="connsiteX91" fmla="*/ 169069 w 338138"/>
                <a:gd name="connsiteY9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38138" h="336550">
                  <a:moveTo>
                    <a:pt x="266148" y="247650"/>
                  </a:moveTo>
                  <a:cubicBezTo>
                    <a:pt x="256968" y="270030"/>
                    <a:pt x="245165" y="288460"/>
                    <a:pt x="233362" y="301625"/>
                  </a:cubicBezTo>
                  <a:cubicBezTo>
                    <a:pt x="258279" y="289777"/>
                    <a:pt x="279262" y="271346"/>
                    <a:pt x="293687" y="247650"/>
                  </a:cubicBezTo>
                  <a:cubicBezTo>
                    <a:pt x="293687" y="247650"/>
                    <a:pt x="293687" y="247650"/>
                    <a:pt x="266148" y="247650"/>
                  </a:cubicBezTo>
                  <a:close/>
                  <a:moveTo>
                    <a:pt x="212486" y="247650"/>
                  </a:moveTo>
                  <a:cubicBezTo>
                    <a:pt x="207248" y="269780"/>
                    <a:pt x="199389" y="290608"/>
                    <a:pt x="188912" y="312738"/>
                  </a:cubicBezTo>
                  <a:cubicBezTo>
                    <a:pt x="196770" y="307531"/>
                    <a:pt x="222964" y="286703"/>
                    <a:pt x="241300" y="247650"/>
                  </a:cubicBezTo>
                  <a:cubicBezTo>
                    <a:pt x="241300" y="247650"/>
                    <a:pt x="241300" y="247650"/>
                    <a:pt x="212486" y="247650"/>
                  </a:cubicBezTo>
                  <a:close/>
                  <a:moveTo>
                    <a:pt x="147637" y="247650"/>
                  </a:moveTo>
                  <a:cubicBezTo>
                    <a:pt x="152866" y="267133"/>
                    <a:pt x="159403" y="285317"/>
                    <a:pt x="169862" y="304800"/>
                  </a:cubicBezTo>
                  <a:cubicBezTo>
                    <a:pt x="180321" y="285317"/>
                    <a:pt x="186857" y="267133"/>
                    <a:pt x="192087" y="247650"/>
                  </a:cubicBezTo>
                  <a:close/>
                  <a:moveTo>
                    <a:pt x="96837" y="247650"/>
                  </a:moveTo>
                  <a:cubicBezTo>
                    <a:pt x="115173" y="286703"/>
                    <a:pt x="141367" y="307531"/>
                    <a:pt x="149225" y="312738"/>
                  </a:cubicBezTo>
                  <a:cubicBezTo>
                    <a:pt x="138747" y="290608"/>
                    <a:pt x="130889" y="269780"/>
                    <a:pt x="125650" y="247650"/>
                  </a:cubicBezTo>
                  <a:close/>
                  <a:moveTo>
                    <a:pt x="46037" y="247650"/>
                  </a:moveTo>
                  <a:cubicBezTo>
                    <a:pt x="60462" y="271346"/>
                    <a:pt x="81445" y="289777"/>
                    <a:pt x="106362" y="301625"/>
                  </a:cubicBezTo>
                  <a:cubicBezTo>
                    <a:pt x="94559" y="288460"/>
                    <a:pt x="82756" y="270030"/>
                    <a:pt x="73576" y="247650"/>
                  </a:cubicBezTo>
                  <a:cubicBezTo>
                    <a:pt x="73576" y="247650"/>
                    <a:pt x="73576" y="247650"/>
                    <a:pt x="46037" y="247650"/>
                  </a:cubicBezTo>
                  <a:close/>
                  <a:moveTo>
                    <a:pt x="279587" y="177800"/>
                  </a:moveTo>
                  <a:cubicBezTo>
                    <a:pt x="279587" y="194998"/>
                    <a:pt x="276878" y="210873"/>
                    <a:pt x="271462" y="225425"/>
                  </a:cubicBezTo>
                  <a:cubicBezTo>
                    <a:pt x="271462" y="225425"/>
                    <a:pt x="271462" y="225425"/>
                    <a:pt x="305314" y="225425"/>
                  </a:cubicBezTo>
                  <a:cubicBezTo>
                    <a:pt x="312084" y="210873"/>
                    <a:pt x="316146" y="194998"/>
                    <a:pt x="317500" y="177800"/>
                  </a:cubicBezTo>
                  <a:cubicBezTo>
                    <a:pt x="317500" y="177800"/>
                    <a:pt x="317500" y="177800"/>
                    <a:pt x="279587" y="177800"/>
                  </a:cubicBezTo>
                  <a:close/>
                  <a:moveTo>
                    <a:pt x="222646" y="177800"/>
                  </a:moveTo>
                  <a:cubicBezTo>
                    <a:pt x="222646" y="193675"/>
                    <a:pt x="221356" y="209550"/>
                    <a:pt x="217487" y="225425"/>
                  </a:cubicBezTo>
                  <a:lnTo>
                    <a:pt x="251023" y="225425"/>
                  </a:lnTo>
                  <a:cubicBezTo>
                    <a:pt x="254893" y="212196"/>
                    <a:pt x="257472" y="196321"/>
                    <a:pt x="258762" y="177800"/>
                  </a:cubicBezTo>
                  <a:cubicBezTo>
                    <a:pt x="258762" y="177800"/>
                    <a:pt x="258762" y="177800"/>
                    <a:pt x="222646" y="177800"/>
                  </a:cubicBezTo>
                  <a:close/>
                  <a:moveTo>
                    <a:pt x="138112" y="177800"/>
                  </a:moveTo>
                  <a:cubicBezTo>
                    <a:pt x="138112" y="193675"/>
                    <a:pt x="140758" y="209550"/>
                    <a:pt x="143403" y="225425"/>
                  </a:cubicBezTo>
                  <a:lnTo>
                    <a:pt x="196320" y="225425"/>
                  </a:lnTo>
                  <a:cubicBezTo>
                    <a:pt x="198966" y="209550"/>
                    <a:pt x="201612" y="193675"/>
                    <a:pt x="201612" y="177800"/>
                  </a:cubicBezTo>
                  <a:cubicBezTo>
                    <a:pt x="201612" y="177800"/>
                    <a:pt x="201612" y="177800"/>
                    <a:pt x="138112" y="177800"/>
                  </a:cubicBezTo>
                  <a:close/>
                  <a:moveTo>
                    <a:pt x="79375" y="177800"/>
                  </a:moveTo>
                  <a:cubicBezTo>
                    <a:pt x="80714" y="194998"/>
                    <a:pt x="83393" y="212196"/>
                    <a:pt x="87412" y="225425"/>
                  </a:cubicBezTo>
                  <a:cubicBezTo>
                    <a:pt x="87412" y="225425"/>
                    <a:pt x="87412" y="225425"/>
                    <a:pt x="122238" y="225425"/>
                  </a:cubicBezTo>
                  <a:cubicBezTo>
                    <a:pt x="118219" y="209550"/>
                    <a:pt x="116880" y="193675"/>
                    <a:pt x="116880" y="177800"/>
                  </a:cubicBezTo>
                  <a:cubicBezTo>
                    <a:pt x="116880" y="177800"/>
                    <a:pt x="116880" y="177800"/>
                    <a:pt x="79375" y="177800"/>
                  </a:cubicBezTo>
                  <a:close/>
                  <a:moveTo>
                    <a:pt x="22225" y="177800"/>
                  </a:moveTo>
                  <a:cubicBezTo>
                    <a:pt x="23532" y="194998"/>
                    <a:pt x="27454" y="210873"/>
                    <a:pt x="33991" y="225425"/>
                  </a:cubicBezTo>
                  <a:cubicBezTo>
                    <a:pt x="33991" y="225425"/>
                    <a:pt x="33991" y="225425"/>
                    <a:pt x="66675" y="225425"/>
                  </a:cubicBezTo>
                  <a:cubicBezTo>
                    <a:pt x="61445" y="210873"/>
                    <a:pt x="58831" y="194998"/>
                    <a:pt x="58831" y="177800"/>
                  </a:cubicBezTo>
                  <a:cubicBezTo>
                    <a:pt x="58831" y="177800"/>
                    <a:pt x="58831" y="177800"/>
                    <a:pt x="22225" y="177800"/>
                  </a:cubicBezTo>
                  <a:close/>
                  <a:moveTo>
                    <a:pt x="271462" y="109537"/>
                  </a:moveTo>
                  <a:cubicBezTo>
                    <a:pt x="275524" y="124089"/>
                    <a:pt x="278233" y="139964"/>
                    <a:pt x="279587" y="157162"/>
                  </a:cubicBezTo>
                  <a:lnTo>
                    <a:pt x="317500" y="157162"/>
                  </a:lnTo>
                  <a:cubicBezTo>
                    <a:pt x="316146" y="139964"/>
                    <a:pt x="312084" y="124089"/>
                    <a:pt x="305314" y="109537"/>
                  </a:cubicBezTo>
                  <a:cubicBezTo>
                    <a:pt x="305314" y="109537"/>
                    <a:pt x="305314" y="109537"/>
                    <a:pt x="271462" y="109537"/>
                  </a:cubicBezTo>
                  <a:close/>
                  <a:moveTo>
                    <a:pt x="215900" y="109537"/>
                  </a:moveTo>
                  <a:cubicBezTo>
                    <a:pt x="218498" y="124089"/>
                    <a:pt x="221095" y="139964"/>
                    <a:pt x="221095" y="157162"/>
                  </a:cubicBezTo>
                  <a:lnTo>
                    <a:pt x="258763" y="157162"/>
                  </a:lnTo>
                  <a:cubicBezTo>
                    <a:pt x="257464" y="138641"/>
                    <a:pt x="254867" y="122766"/>
                    <a:pt x="250970" y="109537"/>
                  </a:cubicBezTo>
                  <a:cubicBezTo>
                    <a:pt x="250970" y="109537"/>
                    <a:pt x="250970" y="109537"/>
                    <a:pt x="215900" y="109537"/>
                  </a:cubicBezTo>
                  <a:close/>
                  <a:moveTo>
                    <a:pt x="144726" y="109537"/>
                  </a:moveTo>
                  <a:cubicBezTo>
                    <a:pt x="142081" y="124089"/>
                    <a:pt x="139435" y="139964"/>
                    <a:pt x="138112" y="157162"/>
                  </a:cubicBezTo>
                  <a:lnTo>
                    <a:pt x="201612" y="157162"/>
                  </a:lnTo>
                  <a:cubicBezTo>
                    <a:pt x="200289" y="139964"/>
                    <a:pt x="197643" y="124089"/>
                    <a:pt x="194997" y="109537"/>
                  </a:cubicBezTo>
                  <a:cubicBezTo>
                    <a:pt x="194997" y="109537"/>
                    <a:pt x="194997" y="109537"/>
                    <a:pt x="144726" y="109537"/>
                  </a:cubicBezTo>
                  <a:close/>
                  <a:moveTo>
                    <a:pt x="87457" y="109537"/>
                  </a:moveTo>
                  <a:cubicBezTo>
                    <a:pt x="83416" y="122766"/>
                    <a:pt x="80722" y="138641"/>
                    <a:pt x="79375" y="157162"/>
                  </a:cubicBezTo>
                  <a:cubicBezTo>
                    <a:pt x="79375" y="157162"/>
                    <a:pt x="79375" y="157162"/>
                    <a:pt x="118437" y="157162"/>
                  </a:cubicBezTo>
                  <a:cubicBezTo>
                    <a:pt x="118437" y="139964"/>
                    <a:pt x="121131" y="124089"/>
                    <a:pt x="123825" y="109537"/>
                  </a:cubicBezTo>
                  <a:close/>
                  <a:moveTo>
                    <a:pt x="33991" y="109537"/>
                  </a:moveTo>
                  <a:cubicBezTo>
                    <a:pt x="27454" y="124089"/>
                    <a:pt x="23532" y="139964"/>
                    <a:pt x="22225" y="157162"/>
                  </a:cubicBezTo>
                  <a:cubicBezTo>
                    <a:pt x="22225" y="157162"/>
                    <a:pt x="22225" y="157162"/>
                    <a:pt x="58831" y="157162"/>
                  </a:cubicBezTo>
                  <a:cubicBezTo>
                    <a:pt x="60138" y="139964"/>
                    <a:pt x="62753" y="124089"/>
                    <a:pt x="66675" y="109537"/>
                  </a:cubicBezTo>
                  <a:cubicBezTo>
                    <a:pt x="66675" y="109537"/>
                    <a:pt x="66675" y="109537"/>
                    <a:pt x="33991" y="109537"/>
                  </a:cubicBezTo>
                  <a:close/>
                  <a:moveTo>
                    <a:pt x="231775" y="34925"/>
                  </a:moveTo>
                  <a:cubicBezTo>
                    <a:pt x="243631" y="48090"/>
                    <a:pt x="256804" y="65204"/>
                    <a:pt x="266025" y="88900"/>
                  </a:cubicBezTo>
                  <a:cubicBezTo>
                    <a:pt x="266025" y="88900"/>
                    <a:pt x="266025" y="88900"/>
                    <a:pt x="293688" y="88900"/>
                  </a:cubicBezTo>
                  <a:cubicBezTo>
                    <a:pt x="279198" y="65204"/>
                    <a:pt x="258121" y="46773"/>
                    <a:pt x="231775" y="34925"/>
                  </a:cubicBezTo>
                  <a:close/>
                  <a:moveTo>
                    <a:pt x="107950" y="34925"/>
                  </a:moveTo>
                  <a:cubicBezTo>
                    <a:pt x="81604" y="46773"/>
                    <a:pt x="60527" y="65204"/>
                    <a:pt x="46037" y="88900"/>
                  </a:cubicBezTo>
                  <a:cubicBezTo>
                    <a:pt x="46037" y="88900"/>
                    <a:pt x="46037" y="88900"/>
                    <a:pt x="73700" y="88900"/>
                  </a:cubicBezTo>
                  <a:cubicBezTo>
                    <a:pt x="82921" y="65204"/>
                    <a:pt x="96094" y="48090"/>
                    <a:pt x="107950" y="34925"/>
                  </a:cubicBezTo>
                  <a:close/>
                  <a:moveTo>
                    <a:pt x="169069" y="30162"/>
                  </a:moveTo>
                  <a:cubicBezTo>
                    <a:pt x="163777" y="43215"/>
                    <a:pt x="155839" y="62794"/>
                    <a:pt x="149225" y="88900"/>
                  </a:cubicBezTo>
                  <a:lnTo>
                    <a:pt x="188913" y="88900"/>
                  </a:lnTo>
                  <a:cubicBezTo>
                    <a:pt x="182298" y="62794"/>
                    <a:pt x="174360" y="43215"/>
                    <a:pt x="169069" y="30162"/>
                  </a:cubicBezTo>
                  <a:close/>
                  <a:moveTo>
                    <a:pt x="188912" y="23812"/>
                  </a:moveTo>
                  <a:cubicBezTo>
                    <a:pt x="195460" y="38423"/>
                    <a:pt x="204628" y="59677"/>
                    <a:pt x="211177" y="88900"/>
                  </a:cubicBezTo>
                  <a:lnTo>
                    <a:pt x="241300" y="88900"/>
                  </a:lnTo>
                  <a:cubicBezTo>
                    <a:pt x="224274" y="50378"/>
                    <a:pt x="196770" y="29125"/>
                    <a:pt x="188912" y="23812"/>
                  </a:cubicBezTo>
                  <a:close/>
                  <a:moveTo>
                    <a:pt x="149225" y="23812"/>
                  </a:moveTo>
                  <a:cubicBezTo>
                    <a:pt x="141367" y="29125"/>
                    <a:pt x="113863" y="50378"/>
                    <a:pt x="96837" y="88900"/>
                  </a:cubicBezTo>
                  <a:cubicBezTo>
                    <a:pt x="96837" y="88900"/>
                    <a:pt x="96837" y="88900"/>
                    <a:pt x="126960" y="88900"/>
                  </a:cubicBezTo>
                  <a:cubicBezTo>
                    <a:pt x="133508" y="59677"/>
                    <a:pt x="142676" y="38423"/>
                    <a:pt x="149225" y="23812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千图PPT彼岸天：ID 8661124库_组合 60"/>
          <p:cNvGrpSpPr/>
          <p:nvPr>
            <p:custDataLst>
              <p:tags r:id="rId4"/>
            </p:custDataLst>
          </p:nvPr>
        </p:nvGrpSpPr>
        <p:grpSpPr>
          <a:xfrm>
            <a:off x="1951325" y="3790312"/>
            <a:ext cx="5820065" cy="1019599"/>
            <a:chOff x="1951325" y="3790312"/>
            <a:chExt cx="5820065" cy="1019599"/>
          </a:xfrm>
        </p:grpSpPr>
        <p:grpSp>
          <p:nvGrpSpPr>
            <p:cNvPr id="11" name="Group 102"/>
            <p:cNvGrpSpPr/>
            <p:nvPr/>
          </p:nvGrpSpPr>
          <p:grpSpPr>
            <a:xfrm>
              <a:off x="4726424" y="3790312"/>
              <a:ext cx="1019599" cy="1019599"/>
              <a:chOff x="3636444" y="2085129"/>
              <a:chExt cx="1019598" cy="1019598"/>
            </a:xfrm>
          </p:grpSpPr>
          <p:sp>
            <p:nvSpPr>
              <p:cNvPr id="33" name="Oval 104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105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2" name="Straight Connector 103"/>
            <p:cNvCxnSpPr/>
            <p:nvPr/>
          </p:nvCxnSpPr>
          <p:spPr>
            <a:xfrm>
              <a:off x="5652330" y="4285573"/>
              <a:ext cx="1649805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29"/>
            <p:cNvSpPr/>
            <p:nvPr/>
          </p:nvSpPr>
          <p:spPr>
            <a:xfrm>
              <a:off x="7302134" y="4048038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3</a:t>
              </a:r>
              <a:endParaRPr lang="en-US" sz="2000" dirty="0">
                <a:latin typeface="Impact" panose="020B080603090205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3" name="Title 1"/>
            <p:cNvSpPr txBox="1"/>
            <p:nvPr/>
          </p:nvSpPr>
          <p:spPr>
            <a:xfrm>
              <a:off x="1951325" y="3862327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3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3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4" name="Rectangle 134"/>
            <p:cNvSpPr/>
            <p:nvPr/>
          </p:nvSpPr>
          <p:spPr>
            <a:xfrm>
              <a:off x="1951325" y="4259796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  <a:endParaRPr lang="zh-CN" alt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r>
                <a:rPr lang="en-US" altLang="zh-CN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9" name="椭圆 69"/>
            <p:cNvSpPr/>
            <p:nvPr/>
          </p:nvSpPr>
          <p:spPr bwMode="auto">
            <a:xfrm>
              <a:off x="5057102" y="4115472"/>
              <a:ext cx="358242" cy="369278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3352921" y="5023990"/>
            <a:ext cx="6683477" cy="1019599"/>
            <a:chOff x="3352921" y="5023990"/>
            <a:chExt cx="6683477" cy="1019599"/>
          </a:xfrm>
        </p:grpSpPr>
        <p:grpSp>
          <p:nvGrpSpPr>
            <p:cNvPr id="13" name="Group 107"/>
            <p:cNvGrpSpPr/>
            <p:nvPr/>
          </p:nvGrpSpPr>
          <p:grpSpPr>
            <a:xfrm>
              <a:off x="6122916" y="5023990"/>
              <a:ext cx="1019599" cy="1019599"/>
              <a:chOff x="3636444" y="2085129"/>
              <a:chExt cx="1019598" cy="1019598"/>
            </a:xfrm>
          </p:grpSpPr>
          <p:sp>
            <p:nvSpPr>
              <p:cNvPr id="31" name="Oval 109"/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110"/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4" name="Straight Connector 108"/>
            <p:cNvCxnSpPr/>
            <p:nvPr/>
          </p:nvCxnSpPr>
          <p:spPr>
            <a:xfrm>
              <a:off x="7048821" y="5519251"/>
              <a:ext cx="2534088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30"/>
            <p:cNvSpPr/>
            <p:nvPr/>
          </p:nvSpPr>
          <p:spPr>
            <a:xfrm>
              <a:off x="9567142" y="5291356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4</a:t>
              </a:r>
              <a:endParaRPr lang="en-US" sz="2000" dirty="0">
                <a:latin typeface="Impact" panose="020B0806030902050204" pitchFamily="34" charset="0"/>
                <a:ea typeface="Open Sans" panose="020B0606030504020204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5" name="Title 1"/>
            <p:cNvSpPr txBox="1"/>
            <p:nvPr/>
          </p:nvSpPr>
          <p:spPr>
            <a:xfrm>
              <a:off x="3352921" y="5032108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anose="020F0502020204030204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4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4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6" name="Rectangle 136"/>
            <p:cNvSpPr/>
            <p:nvPr/>
          </p:nvSpPr>
          <p:spPr>
            <a:xfrm>
              <a:off x="3352921" y="5429577"/>
              <a:ext cx="2619020" cy="496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  <a:endParaRPr lang="zh-CN" alt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r>
                <a:rPr lang="en-US" altLang="zh-CN" sz="1100" noProof="1" smtClean="0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 </a:t>
              </a: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0" name="椭圆 70"/>
            <p:cNvSpPr/>
            <p:nvPr/>
          </p:nvSpPr>
          <p:spPr bwMode="auto">
            <a:xfrm>
              <a:off x="6488986" y="5349150"/>
              <a:ext cx="287458" cy="369278"/>
            </a:xfrm>
            <a:custGeom>
              <a:avLst/>
              <a:gdLst>
                <a:gd name="connsiteX0" fmla="*/ 130969 w 261938"/>
                <a:gd name="connsiteY0" fmla="*/ 15875 h 336493"/>
                <a:gd name="connsiteX1" fmla="*/ 31750 w 261938"/>
                <a:gd name="connsiteY1" fmla="*/ 121709 h 336493"/>
                <a:gd name="connsiteX2" fmla="*/ 37042 w 261938"/>
                <a:gd name="connsiteY2" fmla="*/ 127000 h 336493"/>
                <a:gd name="connsiteX3" fmla="*/ 130969 w 261938"/>
                <a:gd name="connsiteY3" fmla="*/ 38365 h 336493"/>
                <a:gd name="connsiteX4" fmla="*/ 224897 w 261938"/>
                <a:gd name="connsiteY4" fmla="*/ 127000 h 336493"/>
                <a:gd name="connsiteX5" fmla="*/ 230188 w 261938"/>
                <a:gd name="connsiteY5" fmla="*/ 121709 h 336493"/>
                <a:gd name="connsiteX6" fmla="*/ 130969 w 261938"/>
                <a:gd name="connsiteY6" fmla="*/ 15875 h 336493"/>
                <a:gd name="connsiteX7" fmla="*/ 130969 w 261938"/>
                <a:gd name="connsiteY7" fmla="*/ 0 h 336493"/>
                <a:gd name="connsiteX8" fmla="*/ 246063 w 261938"/>
                <a:gd name="connsiteY8" fmla="*/ 121046 h 336493"/>
                <a:gd name="connsiteX9" fmla="*/ 261938 w 261938"/>
                <a:gd name="connsiteY9" fmla="*/ 140781 h 336493"/>
                <a:gd name="connsiteX10" fmla="*/ 261938 w 261938"/>
                <a:gd name="connsiteY10" fmla="*/ 193410 h 336493"/>
                <a:gd name="connsiteX11" fmla="*/ 247386 w 261938"/>
                <a:gd name="connsiteY11" fmla="*/ 213146 h 336493"/>
                <a:gd name="connsiteX12" fmla="*/ 178594 w 261938"/>
                <a:gd name="connsiteY12" fmla="*/ 314455 h 336493"/>
                <a:gd name="connsiteX13" fmla="*/ 170657 w 261938"/>
                <a:gd name="connsiteY13" fmla="*/ 327613 h 336493"/>
                <a:gd name="connsiteX14" fmla="*/ 145521 w 261938"/>
                <a:gd name="connsiteY14" fmla="*/ 335507 h 336493"/>
                <a:gd name="connsiteX15" fmla="*/ 128323 w 261938"/>
                <a:gd name="connsiteY15" fmla="*/ 327613 h 336493"/>
                <a:gd name="connsiteX16" fmla="*/ 136261 w 261938"/>
                <a:gd name="connsiteY16" fmla="*/ 310508 h 336493"/>
                <a:gd name="connsiteX17" fmla="*/ 161396 w 261938"/>
                <a:gd name="connsiteY17" fmla="*/ 301298 h 336493"/>
                <a:gd name="connsiteX18" fmla="*/ 171980 w 261938"/>
                <a:gd name="connsiteY18" fmla="*/ 302614 h 336493"/>
                <a:gd name="connsiteX19" fmla="*/ 234157 w 261938"/>
                <a:gd name="connsiteY19" fmla="*/ 213146 h 336493"/>
                <a:gd name="connsiteX20" fmla="*/ 219605 w 261938"/>
                <a:gd name="connsiteY20" fmla="*/ 193410 h 336493"/>
                <a:gd name="connsiteX21" fmla="*/ 219605 w 261938"/>
                <a:gd name="connsiteY21" fmla="*/ 189463 h 336493"/>
                <a:gd name="connsiteX22" fmla="*/ 130969 w 261938"/>
                <a:gd name="connsiteY22" fmla="*/ 296035 h 336493"/>
                <a:gd name="connsiteX23" fmla="*/ 42334 w 261938"/>
                <a:gd name="connsiteY23" fmla="*/ 189463 h 336493"/>
                <a:gd name="connsiteX24" fmla="*/ 42334 w 261938"/>
                <a:gd name="connsiteY24" fmla="*/ 193410 h 336493"/>
                <a:gd name="connsiteX25" fmla="*/ 21166 w 261938"/>
                <a:gd name="connsiteY25" fmla="*/ 214461 h 336493"/>
                <a:gd name="connsiteX26" fmla="*/ 0 w 261938"/>
                <a:gd name="connsiteY26" fmla="*/ 193410 h 336493"/>
                <a:gd name="connsiteX27" fmla="*/ 0 w 261938"/>
                <a:gd name="connsiteY27" fmla="*/ 140781 h 336493"/>
                <a:gd name="connsiteX28" fmla="*/ 15875 w 261938"/>
                <a:gd name="connsiteY28" fmla="*/ 121046 h 336493"/>
                <a:gd name="connsiteX29" fmla="*/ 130969 w 261938"/>
                <a:gd name="connsiteY29" fmla="*/ 0 h 33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1938" h="336493">
                  <a:moveTo>
                    <a:pt x="130969" y="15875"/>
                  </a:moveTo>
                  <a:cubicBezTo>
                    <a:pt x="76730" y="15875"/>
                    <a:pt x="33073" y="63500"/>
                    <a:pt x="31750" y="121709"/>
                  </a:cubicBezTo>
                  <a:cubicBezTo>
                    <a:pt x="33073" y="123031"/>
                    <a:pt x="35719" y="124354"/>
                    <a:pt x="37042" y="127000"/>
                  </a:cubicBezTo>
                  <a:cubicBezTo>
                    <a:pt x="43657" y="76729"/>
                    <a:pt x="83344" y="38365"/>
                    <a:pt x="130969" y="38365"/>
                  </a:cubicBezTo>
                  <a:cubicBezTo>
                    <a:pt x="178594" y="38365"/>
                    <a:pt x="218282" y="76729"/>
                    <a:pt x="224897" y="127000"/>
                  </a:cubicBezTo>
                  <a:cubicBezTo>
                    <a:pt x="226219" y="124354"/>
                    <a:pt x="228865" y="123031"/>
                    <a:pt x="230188" y="121709"/>
                  </a:cubicBezTo>
                  <a:cubicBezTo>
                    <a:pt x="228865" y="63500"/>
                    <a:pt x="185209" y="15875"/>
                    <a:pt x="130969" y="15875"/>
                  </a:cubicBezTo>
                  <a:close/>
                  <a:moveTo>
                    <a:pt x="130969" y="0"/>
                  </a:moveTo>
                  <a:cubicBezTo>
                    <a:pt x="193146" y="0"/>
                    <a:pt x="243417" y="53944"/>
                    <a:pt x="246063" y="121046"/>
                  </a:cubicBezTo>
                  <a:cubicBezTo>
                    <a:pt x="255324" y="123677"/>
                    <a:pt x="261938" y="131571"/>
                    <a:pt x="261938" y="140781"/>
                  </a:cubicBezTo>
                  <a:cubicBezTo>
                    <a:pt x="261938" y="140781"/>
                    <a:pt x="261938" y="140781"/>
                    <a:pt x="261938" y="193410"/>
                  </a:cubicBezTo>
                  <a:cubicBezTo>
                    <a:pt x="261938" y="202620"/>
                    <a:pt x="255324" y="210514"/>
                    <a:pt x="247386" y="213146"/>
                  </a:cubicBezTo>
                  <a:cubicBezTo>
                    <a:pt x="247386" y="223671"/>
                    <a:pt x="240772" y="288141"/>
                    <a:pt x="178594" y="314455"/>
                  </a:cubicBezTo>
                  <a:cubicBezTo>
                    <a:pt x="178594" y="319718"/>
                    <a:pt x="175948" y="324981"/>
                    <a:pt x="170657" y="327613"/>
                  </a:cubicBezTo>
                  <a:cubicBezTo>
                    <a:pt x="170657" y="327613"/>
                    <a:pt x="170657" y="327613"/>
                    <a:pt x="145521" y="335507"/>
                  </a:cubicBezTo>
                  <a:cubicBezTo>
                    <a:pt x="138907" y="338138"/>
                    <a:pt x="130969" y="335507"/>
                    <a:pt x="128323" y="327613"/>
                  </a:cubicBezTo>
                  <a:cubicBezTo>
                    <a:pt x="125678" y="321034"/>
                    <a:pt x="129646" y="313140"/>
                    <a:pt x="136261" y="310508"/>
                  </a:cubicBezTo>
                  <a:cubicBezTo>
                    <a:pt x="136261" y="310508"/>
                    <a:pt x="136261" y="310508"/>
                    <a:pt x="161396" y="301298"/>
                  </a:cubicBezTo>
                  <a:cubicBezTo>
                    <a:pt x="165365" y="299983"/>
                    <a:pt x="169334" y="301298"/>
                    <a:pt x="171980" y="302614"/>
                  </a:cubicBezTo>
                  <a:cubicBezTo>
                    <a:pt x="227542" y="280247"/>
                    <a:pt x="232834" y="223671"/>
                    <a:pt x="234157" y="213146"/>
                  </a:cubicBezTo>
                  <a:cubicBezTo>
                    <a:pt x="226219" y="210514"/>
                    <a:pt x="219605" y="202620"/>
                    <a:pt x="219605" y="193410"/>
                  </a:cubicBezTo>
                  <a:cubicBezTo>
                    <a:pt x="219605" y="193410"/>
                    <a:pt x="219605" y="193410"/>
                    <a:pt x="219605" y="189463"/>
                  </a:cubicBezTo>
                  <a:cubicBezTo>
                    <a:pt x="209021" y="235513"/>
                    <a:pt x="185209" y="296035"/>
                    <a:pt x="130969" y="296035"/>
                  </a:cubicBezTo>
                  <a:cubicBezTo>
                    <a:pt x="76730" y="296035"/>
                    <a:pt x="52917" y="235513"/>
                    <a:pt x="42334" y="189463"/>
                  </a:cubicBezTo>
                  <a:cubicBezTo>
                    <a:pt x="42334" y="189463"/>
                    <a:pt x="42334" y="189463"/>
                    <a:pt x="42334" y="193410"/>
                  </a:cubicBezTo>
                  <a:cubicBezTo>
                    <a:pt x="42334" y="205251"/>
                    <a:pt x="33073" y="214461"/>
                    <a:pt x="21166" y="214461"/>
                  </a:cubicBezTo>
                  <a:cubicBezTo>
                    <a:pt x="9260" y="214461"/>
                    <a:pt x="0" y="205251"/>
                    <a:pt x="0" y="193410"/>
                  </a:cubicBezTo>
                  <a:cubicBezTo>
                    <a:pt x="0" y="193410"/>
                    <a:pt x="0" y="193410"/>
                    <a:pt x="0" y="140781"/>
                  </a:cubicBezTo>
                  <a:cubicBezTo>
                    <a:pt x="0" y="131571"/>
                    <a:pt x="6614" y="123677"/>
                    <a:pt x="15875" y="121046"/>
                  </a:cubicBezTo>
                  <a:cubicBezTo>
                    <a:pt x="18521" y="53944"/>
                    <a:pt x="68792" y="0"/>
                    <a:pt x="13096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638634" y="1188746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0665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08599" y="2921168"/>
            <a:ext cx="7432938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6600" b="1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6600" b="1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719138" y="3899566"/>
            <a:ext cx="5512537" cy="2206832"/>
            <a:chOff x="-1674856" y="3042856"/>
            <a:chExt cx="7652550" cy="3063542"/>
          </a:xfrm>
        </p:grpSpPr>
        <p:sp>
          <p:nvSpPr>
            <p:cNvPr id="25" name="任意多边形: 形状 24"/>
            <p:cNvSpPr/>
            <p:nvPr/>
          </p:nvSpPr>
          <p:spPr>
            <a:xfrm>
              <a:off x="3631136" y="3319854"/>
              <a:ext cx="2346558" cy="2786543"/>
            </a:xfrm>
            <a:custGeom>
              <a:avLst/>
              <a:gdLst>
                <a:gd name="connsiteX0" fmla="*/ 192089 w 279400"/>
                <a:gd name="connsiteY0" fmla="*/ 300038 h 331788"/>
                <a:gd name="connsiteX1" fmla="*/ 242889 w 279400"/>
                <a:gd name="connsiteY1" fmla="*/ 300038 h 331788"/>
                <a:gd name="connsiteX2" fmla="*/ 242889 w 279400"/>
                <a:gd name="connsiteY2" fmla="*/ 311151 h 331788"/>
                <a:gd name="connsiteX3" fmla="*/ 192089 w 279400"/>
                <a:gd name="connsiteY3" fmla="*/ 311151 h 331788"/>
                <a:gd name="connsiteX4" fmla="*/ 128589 w 279400"/>
                <a:gd name="connsiteY4" fmla="*/ 300038 h 331788"/>
                <a:gd name="connsiteX5" fmla="*/ 180977 w 279400"/>
                <a:gd name="connsiteY5" fmla="*/ 300038 h 331788"/>
                <a:gd name="connsiteX6" fmla="*/ 180977 w 279400"/>
                <a:gd name="connsiteY6" fmla="*/ 311151 h 331788"/>
                <a:gd name="connsiteX7" fmla="*/ 128589 w 279400"/>
                <a:gd name="connsiteY7" fmla="*/ 311151 h 331788"/>
                <a:gd name="connsiteX8" fmla="*/ 36514 w 279400"/>
                <a:gd name="connsiteY8" fmla="*/ 300038 h 331788"/>
                <a:gd name="connsiteX9" fmla="*/ 87314 w 279400"/>
                <a:gd name="connsiteY9" fmla="*/ 300038 h 331788"/>
                <a:gd name="connsiteX10" fmla="*/ 87314 w 279400"/>
                <a:gd name="connsiteY10" fmla="*/ 311151 h 331788"/>
                <a:gd name="connsiteX11" fmla="*/ 36514 w 279400"/>
                <a:gd name="connsiteY11" fmla="*/ 311151 h 331788"/>
                <a:gd name="connsiteX12" fmla="*/ 114300 w 279400"/>
                <a:gd name="connsiteY12" fmla="*/ 290512 h 331788"/>
                <a:gd name="connsiteX13" fmla="*/ 114300 w 279400"/>
                <a:gd name="connsiteY13" fmla="*/ 320675 h 331788"/>
                <a:gd name="connsiteX14" fmla="*/ 258763 w 279400"/>
                <a:gd name="connsiteY14" fmla="*/ 320675 h 331788"/>
                <a:gd name="connsiteX15" fmla="*/ 258763 w 279400"/>
                <a:gd name="connsiteY15" fmla="*/ 290512 h 331788"/>
                <a:gd name="connsiteX16" fmla="*/ 20638 w 279400"/>
                <a:gd name="connsiteY16" fmla="*/ 290512 h 331788"/>
                <a:gd name="connsiteX17" fmla="*/ 20638 w 279400"/>
                <a:gd name="connsiteY17" fmla="*/ 320675 h 331788"/>
                <a:gd name="connsiteX18" fmla="*/ 103188 w 279400"/>
                <a:gd name="connsiteY18" fmla="*/ 320675 h 331788"/>
                <a:gd name="connsiteX19" fmla="*/ 103188 w 279400"/>
                <a:gd name="connsiteY19" fmla="*/ 290512 h 331788"/>
                <a:gd name="connsiteX20" fmla="*/ 222250 w 279400"/>
                <a:gd name="connsiteY20" fmla="*/ 254000 h 331788"/>
                <a:gd name="connsiteX21" fmla="*/ 242888 w 279400"/>
                <a:gd name="connsiteY21" fmla="*/ 254000 h 331788"/>
                <a:gd name="connsiteX22" fmla="*/ 242888 w 279400"/>
                <a:gd name="connsiteY22" fmla="*/ 263525 h 331788"/>
                <a:gd name="connsiteX23" fmla="*/ 222250 w 279400"/>
                <a:gd name="connsiteY23" fmla="*/ 263525 h 331788"/>
                <a:gd name="connsiteX24" fmla="*/ 192088 w 279400"/>
                <a:gd name="connsiteY24" fmla="*/ 254000 h 331788"/>
                <a:gd name="connsiteX25" fmla="*/ 212726 w 279400"/>
                <a:gd name="connsiteY25" fmla="*/ 254000 h 331788"/>
                <a:gd name="connsiteX26" fmla="*/ 212726 w 279400"/>
                <a:gd name="connsiteY26" fmla="*/ 263525 h 331788"/>
                <a:gd name="connsiteX27" fmla="*/ 192088 w 279400"/>
                <a:gd name="connsiteY27" fmla="*/ 263525 h 331788"/>
                <a:gd name="connsiteX28" fmla="*/ 160338 w 279400"/>
                <a:gd name="connsiteY28" fmla="*/ 254000 h 331788"/>
                <a:gd name="connsiteX29" fmla="*/ 180976 w 279400"/>
                <a:gd name="connsiteY29" fmla="*/ 254000 h 331788"/>
                <a:gd name="connsiteX30" fmla="*/ 180976 w 279400"/>
                <a:gd name="connsiteY30" fmla="*/ 263525 h 331788"/>
                <a:gd name="connsiteX31" fmla="*/ 160338 w 279400"/>
                <a:gd name="connsiteY31" fmla="*/ 263525 h 331788"/>
                <a:gd name="connsiteX32" fmla="*/ 128588 w 279400"/>
                <a:gd name="connsiteY32" fmla="*/ 254000 h 331788"/>
                <a:gd name="connsiteX33" fmla="*/ 149226 w 279400"/>
                <a:gd name="connsiteY33" fmla="*/ 254000 h 331788"/>
                <a:gd name="connsiteX34" fmla="*/ 149226 w 279400"/>
                <a:gd name="connsiteY34" fmla="*/ 263525 h 331788"/>
                <a:gd name="connsiteX35" fmla="*/ 128588 w 279400"/>
                <a:gd name="connsiteY35" fmla="*/ 263525 h 331788"/>
                <a:gd name="connsiteX36" fmla="*/ 66676 w 279400"/>
                <a:gd name="connsiteY36" fmla="*/ 254000 h 331788"/>
                <a:gd name="connsiteX37" fmla="*/ 87314 w 279400"/>
                <a:gd name="connsiteY37" fmla="*/ 254000 h 331788"/>
                <a:gd name="connsiteX38" fmla="*/ 87314 w 279400"/>
                <a:gd name="connsiteY38" fmla="*/ 263525 h 331788"/>
                <a:gd name="connsiteX39" fmla="*/ 66676 w 279400"/>
                <a:gd name="connsiteY39" fmla="*/ 263525 h 331788"/>
                <a:gd name="connsiteX40" fmla="*/ 36514 w 279400"/>
                <a:gd name="connsiteY40" fmla="*/ 254000 h 331788"/>
                <a:gd name="connsiteX41" fmla="*/ 57152 w 279400"/>
                <a:gd name="connsiteY41" fmla="*/ 254000 h 331788"/>
                <a:gd name="connsiteX42" fmla="*/ 57152 w 279400"/>
                <a:gd name="connsiteY42" fmla="*/ 263525 h 331788"/>
                <a:gd name="connsiteX43" fmla="*/ 36514 w 279400"/>
                <a:gd name="connsiteY43" fmla="*/ 263525 h 331788"/>
                <a:gd name="connsiteX44" fmla="*/ 66676 w 279400"/>
                <a:gd name="connsiteY44" fmla="*/ 233363 h 331788"/>
                <a:gd name="connsiteX45" fmla="*/ 87314 w 279400"/>
                <a:gd name="connsiteY45" fmla="*/ 233363 h 331788"/>
                <a:gd name="connsiteX46" fmla="*/ 87314 w 279400"/>
                <a:gd name="connsiteY46" fmla="*/ 242888 h 331788"/>
                <a:gd name="connsiteX47" fmla="*/ 66676 w 279400"/>
                <a:gd name="connsiteY47" fmla="*/ 242888 h 331788"/>
                <a:gd name="connsiteX48" fmla="*/ 36514 w 279400"/>
                <a:gd name="connsiteY48" fmla="*/ 233363 h 331788"/>
                <a:gd name="connsiteX49" fmla="*/ 57152 w 279400"/>
                <a:gd name="connsiteY49" fmla="*/ 233363 h 331788"/>
                <a:gd name="connsiteX50" fmla="*/ 57152 w 279400"/>
                <a:gd name="connsiteY50" fmla="*/ 242888 h 331788"/>
                <a:gd name="connsiteX51" fmla="*/ 36514 w 279400"/>
                <a:gd name="connsiteY51" fmla="*/ 242888 h 331788"/>
                <a:gd name="connsiteX52" fmla="*/ 222250 w 279400"/>
                <a:gd name="connsiteY52" fmla="*/ 233362 h 331788"/>
                <a:gd name="connsiteX53" fmla="*/ 242888 w 279400"/>
                <a:gd name="connsiteY53" fmla="*/ 233362 h 331788"/>
                <a:gd name="connsiteX54" fmla="*/ 242888 w 279400"/>
                <a:gd name="connsiteY54" fmla="*/ 242887 h 331788"/>
                <a:gd name="connsiteX55" fmla="*/ 222250 w 279400"/>
                <a:gd name="connsiteY55" fmla="*/ 242887 h 331788"/>
                <a:gd name="connsiteX56" fmla="*/ 192088 w 279400"/>
                <a:gd name="connsiteY56" fmla="*/ 233362 h 331788"/>
                <a:gd name="connsiteX57" fmla="*/ 212726 w 279400"/>
                <a:gd name="connsiteY57" fmla="*/ 233362 h 331788"/>
                <a:gd name="connsiteX58" fmla="*/ 212726 w 279400"/>
                <a:gd name="connsiteY58" fmla="*/ 242887 h 331788"/>
                <a:gd name="connsiteX59" fmla="*/ 192088 w 279400"/>
                <a:gd name="connsiteY59" fmla="*/ 242887 h 331788"/>
                <a:gd name="connsiteX60" fmla="*/ 160338 w 279400"/>
                <a:gd name="connsiteY60" fmla="*/ 233362 h 331788"/>
                <a:gd name="connsiteX61" fmla="*/ 180976 w 279400"/>
                <a:gd name="connsiteY61" fmla="*/ 233362 h 331788"/>
                <a:gd name="connsiteX62" fmla="*/ 180976 w 279400"/>
                <a:gd name="connsiteY62" fmla="*/ 242887 h 331788"/>
                <a:gd name="connsiteX63" fmla="*/ 160338 w 279400"/>
                <a:gd name="connsiteY63" fmla="*/ 242887 h 331788"/>
                <a:gd name="connsiteX64" fmla="*/ 128588 w 279400"/>
                <a:gd name="connsiteY64" fmla="*/ 233362 h 331788"/>
                <a:gd name="connsiteX65" fmla="*/ 149226 w 279400"/>
                <a:gd name="connsiteY65" fmla="*/ 233362 h 331788"/>
                <a:gd name="connsiteX66" fmla="*/ 149226 w 279400"/>
                <a:gd name="connsiteY66" fmla="*/ 242887 h 331788"/>
                <a:gd name="connsiteX67" fmla="*/ 128588 w 279400"/>
                <a:gd name="connsiteY67" fmla="*/ 242887 h 331788"/>
                <a:gd name="connsiteX68" fmla="*/ 222250 w 279400"/>
                <a:gd name="connsiteY68" fmla="*/ 212725 h 331788"/>
                <a:gd name="connsiteX69" fmla="*/ 242888 w 279400"/>
                <a:gd name="connsiteY69" fmla="*/ 212725 h 331788"/>
                <a:gd name="connsiteX70" fmla="*/ 242888 w 279400"/>
                <a:gd name="connsiteY70" fmla="*/ 222250 h 331788"/>
                <a:gd name="connsiteX71" fmla="*/ 222250 w 279400"/>
                <a:gd name="connsiteY71" fmla="*/ 222250 h 331788"/>
                <a:gd name="connsiteX72" fmla="*/ 192088 w 279400"/>
                <a:gd name="connsiteY72" fmla="*/ 212725 h 331788"/>
                <a:gd name="connsiteX73" fmla="*/ 212726 w 279400"/>
                <a:gd name="connsiteY73" fmla="*/ 212725 h 331788"/>
                <a:gd name="connsiteX74" fmla="*/ 212726 w 279400"/>
                <a:gd name="connsiteY74" fmla="*/ 222250 h 331788"/>
                <a:gd name="connsiteX75" fmla="*/ 192088 w 279400"/>
                <a:gd name="connsiteY75" fmla="*/ 222250 h 331788"/>
                <a:gd name="connsiteX76" fmla="*/ 160338 w 279400"/>
                <a:gd name="connsiteY76" fmla="*/ 212725 h 331788"/>
                <a:gd name="connsiteX77" fmla="*/ 180976 w 279400"/>
                <a:gd name="connsiteY77" fmla="*/ 212725 h 331788"/>
                <a:gd name="connsiteX78" fmla="*/ 180976 w 279400"/>
                <a:gd name="connsiteY78" fmla="*/ 222250 h 331788"/>
                <a:gd name="connsiteX79" fmla="*/ 160338 w 279400"/>
                <a:gd name="connsiteY79" fmla="*/ 222250 h 331788"/>
                <a:gd name="connsiteX80" fmla="*/ 128588 w 279400"/>
                <a:gd name="connsiteY80" fmla="*/ 212725 h 331788"/>
                <a:gd name="connsiteX81" fmla="*/ 149226 w 279400"/>
                <a:gd name="connsiteY81" fmla="*/ 212725 h 331788"/>
                <a:gd name="connsiteX82" fmla="*/ 149226 w 279400"/>
                <a:gd name="connsiteY82" fmla="*/ 222250 h 331788"/>
                <a:gd name="connsiteX83" fmla="*/ 128588 w 279400"/>
                <a:gd name="connsiteY83" fmla="*/ 222250 h 331788"/>
                <a:gd name="connsiteX84" fmla="*/ 66676 w 279400"/>
                <a:gd name="connsiteY84" fmla="*/ 212725 h 331788"/>
                <a:gd name="connsiteX85" fmla="*/ 87314 w 279400"/>
                <a:gd name="connsiteY85" fmla="*/ 212725 h 331788"/>
                <a:gd name="connsiteX86" fmla="*/ 87314 w 279400"/>
                <a:gd name="connsiteY86" fmla="*/ 222250 h 331788"/>
                <a:gd name="connsiteX87" fmla="*/ 66676 w 279400"/>
                <a:gd name="connsiteY87" fmla="*/ 222250 h 331788"/>
                <a:gd name="connsiteX88" fmla="*/ 36514 w 279400"/>
                <a:gd name="connsiteY88" fmla="*/ 212725 h 331788"/>
                <a:gd name="connsiteX89" fmla="*/ 57152 w 279400"/>
                <a:gd name="connsiteY89" fmla="*/ 212725 h 331788"/>
                <a:gd name="connsiteX90" fmla="*/ 57152 w 279400"/>
                <a:gd name="connsiteY90" fmla="*/ 222250 h 331788"/>
                <a:gd name="connsiteX91" fmla="*/ 36514 w 279400"/>
                <a:gd name="connsiteY91" fmla="*/ 222250 h 331788"/>
                <a:gd name="connsiteX92" fmla="*/ 66676 w 279400"/>
                <a:gd name="connsiteY92" fmla="*/ 192088 h 331788"/>
                <a:gd name="connsiteX93" fmla="*/ 87314 w 279400"/>
                <a:gd name="connsiteY93" fmla="*/ 192088 h 331788"/>
                <a:gd name="connsiteX94" fmla="*/ 87314 w 279400"/>
                <a:gd name="connsiteY94" fmla="*/ 201613 h 331788"/>
                <a:gd name="connsiteX95" fmla="*/ 66676 w 279400"/>
                <a:gd name="connsiteY95" fmla="*/ 201613 h 331788"/>
                <a:gd name="connsiteX96" fmla="*/ 36514 w 279400"/>
                <a:gd name="connsiteY96" fmla="*/ 192088 h 331788"/>
                <a:gd name="connsiteX97" fmla="*/ 57152 w 279400"/>
                <a:gd name="connsiteY97" fmla="*/ 192088 h 331788"/>
                <a:gd name="connsiteX98" fmla="*/ 57152 w 279400"/>
                <a:gd name="connsiteY98" fmla="*/ 201613 h 331788"/>
                <a:gd name="connsiteX99" fmla="*/ 36514 w 279400"/>
                <a:gd name="connsiteY99" fmla="*/ 201613 h 331788"/>
                <a:gd name="connsiteX100" fmla="*/ 222250 w 279400"/>
                <a:gd name="connsiteY100" fmla="*/ 192087 h 331788"/>
                <a:gd name="connsiteX101" fmla="*/ 242888 w 279400"/>
                <a:gd name="connsiteY101" fmla="*/ 192087 h 331788"/>
                <a:gd name="connsiteX102" fmla="*/ 242888 w 279400"/>
                <a:gd name="connsiteY102" fmla="*/ 201612 h 331788"/>
                <a:gd name="connsiteX103" fmla="*/ 222250 w 279400"/>
                <a:gd name="connsiteY103" fmla="*/ 201612 h 331788"/>
                <a:gd name="connsiteX104" fmla="*/ 192088 w 279400"/>
                <a:gd name="connsiteY104" fmla="*/ 192087 h 331788"/>
                <a:gd name="connsiteX105" fmla="*/ 212726 w 279400"/>
                <a:gd name="connsiteY105" fmla="*/ 192087 h 331788"/>
                <a:gd name="connsiteX106" fmla="*/ 212726 w 279400"/>
                <a:gd name="connsiteY106" fmla="*/ 201612 h 331788"/>
                <a:gd name="connsiteX107" fmla="*/ 192088 w 279400"/>
                <a:gd name="connsiteY107" fmla="*/ 201612 h 331788"/>
                <a:gd name="connsiteX108" fmla="*/ 160338 w 279400"/>
                <a:gd name="connsiteY108" fmla="*/ 192087 h 331788"/>
                <a:gd name="connsiteX109" fmla="*/ 180976 w 279400"/>
                <a:gd name="connsiteY109" fmla="*/ 192087 h 331788"/>
                <a:gd name="connsiteX110" fmla="*/ 180976 w 279400"/>
                <a:gd name="connsiteY110" fmla="*/ 201612 h 331788"/>
                <a:gd name="connsiteX111" fmla="*/ 160338 w 279400"/>
                <a:gd name="connsiteY111" fmla="*/ 201612 h 331788"/>
                <a:gd name="connsiteX112" fmla="*/ 128588 w 279400"/>
                <a:gd name="connsiteY112" fmla="*/ 192087 h 331788"/>
                <a:gd name="connsiteX113" fmla="*/ 149226 w 279400"/>
                <a:gd name="connsiteY113" fmla="*/ 192087 h 331788"/>
                <a:gd name="connsiteX114" fmla="*/ 149226 w 279400"/>
                <a:gd name="connsiteY114" fmla="*/ 201612 h 331788"/>
                <a:gd name="connsiteX115" fmla="*/ 128588 w 279400"/>
                <a:gd name="connsiteY115" fmla="*/ 201612 h 331788"/>
                <a:gd name="connsiteX116" fmla="*/ 222250 w 279400"/>
                <a:gd name="connsiteY116" fmla="*/ 171450 h 331788"/>
                <a:gd name="connsiteX117" fmla="*/ 242888 w 279400"/>
                <a:gd name="connsiteY117" fmla="*/ 171450 h 331788"/>
                <a:gd name="connsiteX118" fmla="*/ 242888 w 279400"/>
                <a:gd name="connsiteY118" fmla="*/ 180975 h 331788"/>
                <a:gd name="connsiteX119" fmla="*/ 222250 w 279400"/>
                <a:gd name="connsiteY119" fmla="*/ 180975 h 331788"/>
                <a:gd name="connsiteX120" fmla="*/ 192088 w 279400"/>
                <a:gd name="connsiteY120" fmla="*/ 171450 h 331788"/>
                <a:gd name="connsiteX121" fmla="*/ 212726 w 279400"/>
                <a:gd name="connsiteY121" fmla="*/ 171450 h 331788"/>
                <a:gd name="connsiteX122" fmla="*/ 212726 w 279400"/>
                <a:gd name="connsiteY122" fmla="*/ 180975 h 331788"/>
                <a:gd name="connsiteX123" fmla="*/ 192088 w 279400"/>
                <a:gd name="connsiteY123" fmla="*/ 180975 h 331788"/>
                <a:gd name="connsiteX124" fmla="*/ 160338 w 279400"/>
                <a:gd name="connsiteY124" fmla="*/ 171450 h 331788"/>
                <a:gd name="connsiteX125" fmla="*/ 180976 w 279400"/>
                <a:gd name="connsiteY125" fmla="*/ 171450 h 331788"/>
                <a:gd name="connsiteX126" fmla="*/ 180976 w 279400"/>
                <a:gd name="connsiteY126" fmla="*/ 180975 h 331788"/>
                <a:gd name="connsiteX127" fmla="*/ 160338 w 279400"/>
                <a:gd name="connsiteY127" fmla="*/ 180975 h 331788"/>
                <a:gd name="connsiteX128" fmla="*/ 128588 w 279400"/>
                <a:gd name="connsiteY128" fmla="*/ 171450 h 331788"/>
                <a:gd name="connsiteX129" fmla="*/ 149226 w 279400"/>
                <a:gd name="connsiteY129" fmla="*/ 171450 h 331788"/>
                <a:gd name="connsiteX130" fmla="*/ 149226 w 279400"/>
                <a:gd name="connsiteY130" fmla="*/ 180975 h 331788"/>
                <a:gd name="connsiteX131" fmla="*/ 128588 w 279400"/>
                <a:gd name="connsiteY131" fmla="*/ 180975 h 331788"/>
                <a:gd name="connsiteX132" fmla="*/ 66676 w 279400"/>
                <a:gd name="connsiteY132" fmla="*/ 171450 h 331788"/>
                <a:gd name="connsiteX133" fmla="*/ 87314 w 279400"/>
                <a:gd name="connsiteY133" fmla="*/ 171450 h 331788"/>
                <a:gd name="connsiteX134" fmla="*/ 87314 w 279400"/>
                <a:gd name="connsiteY134" fmla="*/ 180975 h 331788"/>
                <a:gd name="connsiteX135" fmla="*/ 66676 w 279400"/>
                <a:gd name="connsiteY135" fmla="*/ 180975 h 331788"/>
                <a:gd name="connsiteX136" fmla="*/ 36514 w 279400"/>
                <a:gd name="connsiteY136" fmla="*/ 171450 h 331788"/>
                <a:gd name="connsiteX137" fmla="*/ 57152 w 279400"/>
                <a:gd name="connsiteY137" fmla="*/ 171450 h 331788"/>
                <a:gd name="connsiteX138" fmla="*/ 57152 w 279400"/>
                <a:gd name="connsiteY138" fmla="*/ 180975 h 331788"/>
                <a:gd name="connsiteX139" fmla="*/ 36514 w 279400"/>
                <a:gd name="connsiteY139" fmla="*/ 180975 h 331788"/>
                <a:gd name="connsiteX140" fmla="*/ 222250 w 279400"/>
                <a:gd name="connsiteY140" fmla="*/ 149225 h 331788"/>
                <a:gd name="connsiteX141" fmla="*/ 242888 w 279400"/>
                <a:gd name="connsiteY141" fmla="*/ 149225 h 331788"/>
                <a:gd name="connsiteX142" fmla="*/ 242888 w 279400"/>
                <a:gd name="connsiteY142" fmla="*/ 160338 h 331788"/>
                <a:gd name="connsiteX143" fmla="*/ 222250 w 279400"/>
                <a:gd name="connsiteY143" fmla="*/ 160338 h 331788"/>
                <a:gd name="connsiteX144" fmla="*/ 192088 w 279400"/>
                <a:gd name="connsiteY144" fmla="*/ 149225 h 331788"/>
                <a:gd name="connsiteX145" fmla="*/ 212726 w 279400"/>
                <a:gd name="connsiteY145" fmla="*/ 149225 h 331788"/>
                <a:gd name="connsiteX146" fmla="*/ 212726 w 279400"/>
                <a:gd name="connsiteY146" fmla="*/ 160338 h 331788"/>
                <a:gd name="connsiteX147" fmla="*/ 192088 w 279400"/>
                <a:gd name="connsiteY147" fmla="*/ 160338 h 331788"/>
                <a:gd name="connsiteX148" fmla="*/ 160338 w 279400"/>
                <a:gd name="connsiteY148" fmla="*/ 149225 h 331788"/>
                <a:gd name="connsiteX149" fmla="*/ 180976 w 279400"/>
                <a:gd name="connsiteY149" fmla="*/ 149225 h 331788"/>
                <a:gd name="connsiteX150" fmla="*/ 180976 w 279400"/>
                <a:gd name="connsiteY150" fmla="*/ 160338 h 331788"/>
                <a:gd name="connsiteX151" fmla="*/ 160338 w 279400"/>
                <a:gd name="connsiteY151" fmla="*/ 160338 h 331788"/>
                <a:gd name="connsiteX152" fmla="*/ 128588 w 279400"/>
                <a:gd name="connsiteY152" fmla="*/ 149225 h 331788"/>
                <a:gd name="connsiteX153" fmla="*/ 149226 w 279400"/>
                <a:gd name="connsiteY153" fmla="*/ 149225 h 331788"/>
                <a:gd name="connsiteX154" fmla="*/ 149226 w 279400"/>
                <a:gd name="connsiteY154" fmla="*/ 160338 h 331788"/>
                <a:gd name="connsiteX155" fmla="*/ 128588 w 279400"/>
                <a:gd name="connsiteY155" fmla="*/ 160338 h 331788"/>
                <a:gd name="connsiteX156" fmla="*/ 66676 w 279400"/>
                <a:gd name="connsiteY156" fmla="*/ 149225 h 331788"/>
                <a:gd name="connsiteX157" fmla="*/ 87314 w 279400"/>
                <a:gd name="connsiteY157" fmla="*/ 149225 h 331788"/>
                <a:gd name="connsiteX158" fmla="*/ 87314 w 279400"/>
                <a:gd name="connsiteY158" fmla="*/ 160338 h 331788"/>
                <a:gd name="connsiteX159" fmla="*/ 66676 w 279400"/>
                <a:gd name="connsiteY159" fmla="*/ 160338 h 331788"/>
                <a:gd name="connsiteX160" fmla="*/ 36514 w 279400"/>
                <a:gd name="connsiteY160" fmla="*/ 149225 h 331788"/>
                <a:gd name="connsiteX161" fmla="*/ 57152 w 279400"/>
                <a:gd name="connsiteY161" fmla="*/ 149225 h 331788"/>
                <a:gd name="connsiteX162" fmla="*/ 57152 w 279400"/>
                <a:gd name="connsiteY162" fmla="*/ 160338 h 331788"/>
                <a:gd name="connsiteX163" fmla="*/ 36514 w 279400"/>
                <a:gd name="connsiteY163" fmla="*/ 160338 h 331788"/>
                <a:gd name="connsiteX164" fmla="*/ 222251 w 279400"/>
                <a:gd name="connsiteY164" fmla="*/ 128588 h 331788"/>
                <a:gd name="connsiteX165" fmla="*/ 242889 w 279400"/>
                <a:gd name="connsiteY165" fmla="*/ 128588 h 331788"/>
                <a:gd name="connsiteX166" fmla="*/ 242889 w 279400"/>
                <a:gd name="connsiteY166" fmla="*/ 139701 h 331788"/>
                <a:gd name="connsiteX167" fmla="*/ 222251 w 279400"/>
                <a:gd name="connsiteY167" fmla="*/ 139701 h 331788"/>
                <a:gd name="connsiteX168" fmla="*/ 192089 w 279400"/>
                <a:gd name="connsiteY168" fmla="*/ 128588 h 331788"/>
                <a:gd name="connsiteX169" fmla="*/ 212727 w 279400"/>
                <a:gd name="connsiteY169" fmla="*/ 128588 h 331788"/>
                <a:gd name="connsiteX170" fmla="*/ 212727 w 279400"/>
                <a:gd name="connsiteY170" fmla="*/ 139701 h 331788"/>
                <a:gd name="connsiteX171" fmla="*/ 192089 w 279400"/>
                <a:gd name="connsiteY171" fmla="*/ 139701 h 331788"/>
                <a:gd name="connsiteX172" fmla="*/ 160339 w 279400"/>
                <a:gd name="connsiteY172" fmla="*/ 128588 h 331788"/>
                <a:gd name="connsiteX173" fmla="*/ 180977 w 279400"/>
                <a:gd name="connsiteY173" fmla="*/ 128588 h 331788"/>
                <a:gd name="connsiteX174" fmla="*/ 180977 w 279400"/>
                <a:gd name="connsiteY174" fmla="*/ 139701 h 331788"/>
                <a:gd name="connsiteX175" fmla="*/ 160339 w 279400"/>
                <a:gd name="connsiteY175" fmla="*/ 139701 h 331788"/>
                <a:gd name="connsiteX176" fmla="*/ 128589 w 279400"/>
                <a:gd name="connsiteY176" fmla="*/ 128588 h 331788"/>
                <a:gd name="connsiteX177" fmla="*/ 149227 w 279400"/>
                <a:gd name="connsiteY177" fmla="*/ 128588 h 331788"/>
                <a:gd name="connsiteX178" fmla="*/ 149227 w 279400"/>
                <a:gd name="connsiteY178" fmla="*/ 139701 h 331788"/>
                <a:gd name="connsiteX179" fmla="*/ 128589 w 279400"/>
                <a:gd name="connsiteY179" fmla="*/ 139701 h 331788"/>
                <a:gd name="connsiteX180" fmla="*/ 66676 w 279400"/>
                <a:gd name="connsiteY180" fmla="*/ 128588 h 331788"/>
                <a:gd name="connsiteX181" fmla="*/ 87314 w 279400"/>
                <a:gd name="connsiteY181" fmla="*/ 128588 h 331788"/>
                <a:gd name="connsiteX182" fmla="*/ 87314 w 279400"/>
                <a:gd name="connsiteY182" fmla="*/ 139701 h 331788"/>
                <a:gd name="connsiteX183" fmla="*/ 66676 w 279400"/>
                <a:gd name="connsiteY183" fmla="*/ 139701 h 331788"/>
                <a:gd name="connsiteX184" fmla="*/ 36514 w 279400"/>
                <a:gd name="connsiteY184" fmla="*/ 128588 h 331788"/>
                <a:gd name="connsiteX185" fmla="*/ 57152 w 279400"/>
                <a:gd name="connsiteY185" fmla="*/ 128588 h 331788"/>
                <a:gd name="connsiteX186" fmla="*/ 57152 w 279400"/>
                <a:gd name="connsiteY186" fmla="*/ 139701 h 331788"/>
                <a:gd name="connsiteX187" fmla="*/ 36514 w 279400"/>
                <a:gd name="connsiteY187" fmla="*/ 139701 h 331788"/>
                <a:gd name="connsiteX188" fmla="*/ 20638 w 279400"/>
                <a:gd name="connsiteY188" fmla="*/ 114300 h 331788"/>
                <a:gd name="connsiteX189" fmla="*/ 20638 w 279400"/>
                <a:gd name="connsiteY189" fmla="*/ 279400 h 331788"/>
                <a:gd name="connsiteX190" fmla="*/ 103188 w 279400"/>
                <a:gd name="connsiteY190" fmla="*/ 279400 h 331788"/>
                <a:gd name="connsiteX191" fmla="*/ 103188 w 279400"/>
                <a:gd name="connsiteY191" fmla="*/ 114300 h 331788"/>
                <a:gd name="connsiteX192" fmla="*/ 222251 w 279400"/>
                <a:gd name="connsiteY192" fmla="*/ 107950 h 331788"/>
                <a:gd name="connsiteX193" fmla="*/ 242889 w 279400"/>
                <a:gd name="connsiteY193" fmla="*/ 107950 h 331788"/>
                <a:gd name="connsiteX194" fmla="*/ 242889 w 279400"/>
                <a:gd name="connsiteY194" fmla="*/ 119063 h 331788"/>
                <a:gd name="connsiteX195" fmla="*/ 222251 w 279400"/>
                <a:gd name="connsiteY195" fmla="*/ 119063 h 331788"/>
                <a:gd name="connsiteX196" fmla="*/ 192089 w 279400"/>
                <a:gd name="connsiteY196" fmla="*/ 107950 h 331788"/>
                <a:gd name="connsiteX197" fmla="*/ 212727 w 279400"/>
                <a:gd name="connsiteY197" fmla="*/ 107950 h 331788"/>
                <a:gd name="connsiteX198" fmla="*/ 212727 w 279400"/>
                <a:gd name="connsiteY198" fmla="*/ 119063 h 331788"/>
                <a:gd name="connsiteX199" fmla="*/ 192089 w 279400"/>
                <a:gd name="connsiteY199" fmla="*/ 119063 h 331788"/>
                <a:gd name="connsiteX200" fmla="*/ 160339 w 279400"/>
                <a:gd name="connsiteY200" fmla="*/ 107950 h 331788"/>
                <a:gd name="connsiteX201" fmla="*/ 180977 w 279400"/>
                <a:gd name="connsiteY201" fmla="*/ 107950 h 331788"/>
                <a:gd name="connsiteX202" fmla="*/ 180977 w 279400"/>
                <a:gd name="connsiteY202" fmla="*/ 119063 h 331788"/>
                <a:gd name="connsiteX203" fmla="*/ 160339 w 279400"/>
                <a:gd name="connsiteY203" fmla="*/ 119063 h 331788"/>
                <a:gd name="connsiteX204" fmla="*/ 128589 w 279400"/>
                <a:gd name="connsiteY204" fmla="*/ 107950 h 331788"/>
                <a:gd name="connsiteX205" fmla="*/ 149227 w 279400"/>
                <a:gd name="connsiteY205" fmla="*/ 107950 h 331788"/>
                <a:gd name="connsiteX206" fmla="*/ 149227 w 279400"/>
                <a:gd name="connsiteY206" fmla="*/ 119063 h 331788"/>
                <a:gd name="connsiteX207" fmla="*/ 128589 w 279400"/>
                <a:gd name="connsiteY207" fmla="*/ 119063 h 331788"/>
                <a:gd name="connsiteX208" fmla="*/ 222251 w 279400"/>
                <a:gd name="connsiteY208" fmla="*/ 87313 h 331788"/>
                <a:gd name="connsiteX209" fmla="*/ 242889 w 279400"/>
                <a:gd name="connsiteY209" fmla="*/ 87313 h 331788"/>
                <a:gd name="connsiteX210" fmla="*/ 242889 w 279400"/>
                <a:gd name="connsiteY210" fmla="*/ 98426 h 331788"/>
                <a:gd name="connsiteX211" fmla="*/ 222251 w 279400"/>
                <a:gd name="connsiteY211" fmla="*/ 98426 h 331788"/>
                <a:gd name="connsiteX212" fmla="*/ 192089 w 279400"/>
                <a:gd name="connsiteY212" fmla="*/ 87313 h 331788"/>
                <a:gd name="connsiteX213" fmla="*/ 212727 w 279400"/>
                <a:gd name="connsiteY213" fmla="*/ 87313 h 331788"/>
                <a:gd name="connsiteX214" fmla="*/ 212727 w 279400"/>
                <a:gd name="connsiteY214" fmla="*/ 98426 h 331788"/>
                <a:gd name="connsiteX215" fmla="*/ 192089 w 279400"/>
                <a:gd name="connsiteY215" fmla="*/ 98426 h 331788"/>
                <a:gd name="connsiteX216" fmla="*/ 160339 w 279400"/>
                <a:gd name="connsiteY216" fmla="*/ 87313 h 331788"/>
                <a:gd name="connsiteX217" fmla="*/ 180977 w 279400"/>
                <a:gd name="connsiteY217" fmla="*/ 87313 h 331788"/>
                <a:gd name="connsiteX218" fmla="*/ 180977 w 279400"/>
                <a:gd name="connsiteY218" fmla="*/ 98426 h 331788"/>
                <a:gd name="connsiteX219" fmla="*/ 160339 w 279400"/>
                <a:gd name="connsiteY219" fmla="*/ 98426 h 331788"/>
                <a:gd name="connsiteX220" fmla="*/ 128589 w 279400"/>
                <a:gd name="connsiteY220" fmla="*/ 87313 h 331788"/>
                <a:gd name="connsiteX221" fmla="*/ 149227 w 279400"/>
                <a:gd name="connsiteY221" fmla="*/ 87313 h 331788"/>
                <a:gd name="connsiteX222" fmla="*/ 149227 w 279400"/>
                <a:gd name="connsiteY222" fmla="*/ 98426 h 331788"/>
                <a:gd name="connsiteX223" fmla="*/ 128589 w 279400"/>
                <a:gd name="connsiteY223" fmla="*/ 98426 h 331788"/>
                <a:gd name="connsiteX224" fmla="*/ 222251 w 279400"/>
                <a:gd name="connsiteY224" fmla="*/ 66675 h 331788"/>
                <a:gd name="connsiteX225" fmla="*/ 242889 w 279400"/>
                <a:gd name="connsiteY225" fmla="*/ 66675 h 331788"/>
                <a:gd name="connsiteX226" fmla="*/ 242889 w 279400"/>
                <a:gd name="connsiteY226" fmla="*/ 77788 h 331788"/>
                <a:gd name="connsiteX227" fmla="*/ 222251 w 279400"/>
                <a:gd name="connsiteY227" fmla="*/ 77788 h 331788"/>
                <a:gd name="connsiteX228" fmla="*/ 192089 w 279400"/>
                <a:gd name="connsiteY228" fmla="*/ 66675 h 331788"/>
                <a:gd name="connsiteX229" fmla="*/ 212727 w 279400"/>
                <a:gd name="connsiteY229" fmla="*/ 66675 h 331788"/>
                <a:gd name="connsiteX230" fmla="*/ 212727 w 279400"/>
                <a:gd name="connsiteY230" fmla="*/ 77788 h 331788"/>
                <a:gd name="connsiteX231" fmla="*/ 192089 w 279400"/>
                <a:gd name="connsiteY231" fmla="*/ 77788 h 331788"/>
                <a:gd name="connsiteX232" fmla="*/ 160339 w 279400"/>
                <a:gd name="connsiteY232" fmla="*/ 66675 h 331788"/>
                <a:gd name="connsiteX233" fmla="*/ 180977 w 279400"/>
                <a:gd name="connsiteY233" fmla="*/ 66675 h 331788"/>
                <a:gd name="connsiteX234" fmla="*/ 180977 w 279400"/>
                <a:gd name="connsiteY234" fmla="*/ 77788 h 331788"/>
                <a:gd name="connsiteX235" fmla="*/ 160339 w 279400"/>
                <a:gd name="connsiteY235" fmla="*/ 77788 h 331788"/>
                <a:gd name="connsiteX236" fmla="*/ 128589 w 279400"/>
                <a:gd name="connsiteY236" fmla="*/ 66675 h 331788"/>
                <a:gd name="connsiteX237" fmla="*/ 149227 w 279400"/>
                <a:gd name="connsiteY237" fmla="*/ 66675 h 331788"/>
                <a:gd name="connsiteX238" fmla="*/ 149227 w 279400"/>
                <a:gd name="connsiteY238" fmla="*/ 77788 h 331788"/>
                <a:gd name="connsiteX239" fmla="*/ 128589 w 279400"/>
                <a:gd name="connsiteY239" fmla="*/ 77788 h 331788"/>
                <a:gd name="connsiteX240" fmla="*/ 222251 w 279400"/>
                <a:gd name="connsiteY240" fmla="*/ 46038 h 331788"/>
                <a:gd name="connsiteX241" fmla="*/ 242889 w 279400"/>
                <a:gd name="connsiteY241" fmla="*/ 46038 h 331788"/>
                <a:gd name="connsiteX242" fmla="*/ 242889 w 279400"/>
                <a:gd name="connsiteY242" fmla="*/ 57151 h 331788"/>
                <a:gd name="connsiteX243" fmla="*/ 222251 w 279400"/>
                <a:gd name="connsiteY243" fmla="*/ 57151 h 331788"/>
                <a:gd name="connsiteX244" fmla="*/ 192089 w 279400"/>
                <a:gd name="connsiteY244" fmla="*/ 46038 h 331788"/>
                <a:gd name="connsiteX245" fmla="*/ 212727 w 279400"/>
                <a:gd name="connsiteY245" fmla="*/ 46038 h 331788"/>
                <a:gd name="connsiteX246" fmla="*/ 212727 w 279400"/>
                <a:gd name="connsiteY246" fmla="*/ 57151 h 331788"/>
                <a:gd name="connsiteX247" fmla="*/ 192089 w 279400"/>
                <a:gd name="connsiteY247" fmla="*/ 57151 h 331788"/>
                <a:gd name="connsiteX248" fmla="*/ 160339 w 279400"/>
                <a:gd name="connsiteY248" fmla="*/ 46038 h 331788"/>
                <a:gd name="connsiteX249" fmla="*/ 180977 w 279400"/>
                <a:gd name="connsiteY249" fmla="*/ 46038 h 331788"/>
                <a:gd name="connsiteX250" fmla="*/ 180977 w 279400"/>
                <a:gd name="connsiteY250" fmla="*/ 57151 h 331788"/>
                <a:gd name="connsiteX251" fmla="*/ 160339 w 279400"/>
                <a:gd name="connsiteY251" fmla="*/ 57151 h 331788"/>
                <a:gd name="connsiteX252" fmla="*/ 128589 w 279400"/>
                <a:gd name="connsiteY252" fmla="*/ 46038 h 331788"/>
                <a:gd name="connsiteX253" fmla="*/ 149227 w 279400"/>
                <a:gd name="connsiteY253" fmla="*/ 46038 h 331788"/>
                <a:gd name="connsiteX254" fmla="*/ 149227 w 279400"/>
                <a:gd name="connsiteY254" fmla="*/ 57151 h 331788"/>
                <a:gd name="connsiteX255" fmla="*/ 128589 w 279400"/>
                <a:gd name="connsiteY255" fmla="*/ 57151 h 331788"/>
                <a:gd name="connsiteX256" fmla="*/ 222251 w 279400"/>
                <a:gd name="connsiteY256" fmla="*/ 25400 h 331788"/>
                <a:gd name="connsiteX257" fmla="*/ 242889 w 279400"/>
                <a:gd name="connsiteY257" fmla="*/ 25400 h 331788"/>
                <a:gd name="connsiteX258" fmla="*/ 242889 w 279400"/>
                <a:gd name="connsiteY258" fmla="*/ 36513 h 331788"/>
                <a:gd name="connsiteX259" fmla="*/ 222251 w 279400"/>
                <a:gd name="connsiteY259" fmla="*/ 36513 h 331788"/>
                <a:gd name="connsiteX260" fmla="*/ 192089 w 279400"/>
                <a:gd name="connsiteY260" fmla="*/ 25400 h 331788"/>
                <a:gd name="connsiteX261" fmla="*/ 212727 w 279400"/>
                <a:gd name="connsiteY261" fmla="*/ 25400 h 331788"/>
                <a:gd name="connsiteX262" fmla="*/ 212727 w 279400"/>
                <a:gd name="connsiteY262" fmla="*/ 36513 h 331788"/>
                <a:gd name="connsiteX263" fmla="*/ 192089 w 279400"/>
                <a:gd name="connsiteY263" fmla="*/ 36513 h 331788"/>
                <a:gd name="connsiteX264" fmla="*/ 160339 w 279400"/>
                <a:gd name="connsiteY264" fmla="*/ 25400 h 331788"/>
                <a:gd name="connsiteX265" fmla="*/ 180977 w 279400"/>
                <a:gd name="connsiteY265" fmla="*/ 25400 h 331788"/>
                <a:gd name="connsiteX266" fmla="*/ 180977 w 279400"/>
                <a:gd name="connsiteY266" fmla="*/ 36513 h 331788"/>
                <a:gd name="connsiteX267" fmla="*/ 160339 w 279400"/>
                <a:gd name="connsiteY267" fmla="*/ 36513 h 331788"/>
                <a:gd name="connsiteX268" fmla="*/ 128589 w 279400"/>
                <a:gd name="connsiteY268" fmla="*/ 25400 h 331788"/>
                <a:gd name="connsiteX269" fmla="*/ 149227 w 279400"/>
                <a:gd name="connsiteY269" fmla="*/ 25400 h 331788"/>
                <a:gd name="connsiteX270" fmla="*/ 149227 w 279400"/>
                <a:gd name="connsiteY270" fmla="*/ 36513 h 331788"/>
                <a:gd name="connsiteX271" fmla="*/ 128589 w 279400"/>
                <a:gd name="connsiteY271" fmla="*/ 36513 h 331788"/>
                <a:gd name="connsiteX272" fmla="*/ 114300 w 279400"/>
                <a:gd name="connsiteY272" fmla="*/ 9525 h 331788"/>
                <a:gd name="connsiteX273" fmla="*/ 114300 w 279400"/>
                <a:gd name="connsiteY273" fmla="*/ 279400 h 331788"/>
                <a:gd name="connsiteX274" fmla="*/ 258763 w 279400"/>
                <a:gd name="connsiteY274" fmla="*/ 279400 h 331788"/>
                <a:gd name="connsiteX275" fmla="*/ 258763 w 279400"/>
                <a:gd name="connsiteY275" fmla="*/ 9525 h 331788"/>
                <a:gd name="connsiteX276" fmla="*/ 103187 w 279400"/>
                <a:gd name="connsiteY276" fmla="*/ 0 h 331788"/>
                <a:gd name="connsiteX277" fmla="*/ 268288 w 279400"/>
                <a:gd name="connsiteY277" fmla="*/ 0 h 331788"/>
                <a:gd name="connsiteX278" fmla="*/ 268288 w 279400"/>
                <a:gd name="connsiteY278" fmla="*/ 320676 h 331788"/>
                <a:gd name="connsiteX279" fmla="*/ 279400 w 279400"/>
                <a:gd name="connsiteY279" fmla="*/ 320676 h 331788"/>
                <a:gd name="connsiteX280" fmla="*/ 279400 w 279400"/>
                <a:gd name="connsiteY280" fmla="*/ 331788 h 331788"/>
                <a:gd name="connsiteX281" fmla="*/ 0 w 279400"/>
                <a:gd name="connsiteY281" fmla="*/ 331788 h 331788"/>
                <a:gd name="connsiteX282" fmla="*/ 0 w 279400"/>
                <a:gd name="connsiteY282" fmla="*/ 320676 h 331788"/>
                <a:gd name="connsiteX283" fmla="*/ 9525 w 279400"/>
                <a:gd name="connsiteY283" fmla="*/ 320676 h 331788"/>
                <a:gd name="connsiteX284" fmla="*/ 9525 w 279400"/>
                <a:gd name="connsiteY284" fmla="*/ 103188 h 331788"/>
                <a:gd name="connsiteX285" fmla="*/ 103187 w 279400"/>
                <a:gd name="connsiteY285" fmla="*/ 103188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279400" h="331788">
                  <a:moveTo>
                    <a:pt x="192089" y="300038"/>
                  </a:moveTo>
                  <a:lnTo>
                    <a:pt x="242889" y="300038"/>
                  </a:lnTo>
                  <a:lnTo>
                    <a:pt x="242889" y="311151"/>
                  </a:lnTo>
                  <a:lnTo>
                    <a:pt x="192089" y="311151"/>
                  </a:lnTo>
                  <a:close/>
                  <a:moveTo>
                    <a:pt x="128589" y="300038"/>
                  </a:moveTo>
                  <a:lnTo>
                    <a:pt x="180977" y="300038"/>
                  </a:lnTo>
                  <a:lnTo>
                    <a:pt x="180977" y="311151"/>
                  </a:lnTo>
                  <a:lnTo>
                    <a:pt x="128589" y="311151"/>
                  </a:lnTo>
                  <a:close/>
                  <a:moveTo>
                    <a:pt x="36514" y="300038"/>
                  </a:moveTo>
                  <a:lnTo>
                    <a:pt x="87314" y="300038"/>
                  </a:lnTo>
                  <a:lnTo>
                    <a:pt x="87314" y="311151"/>
                  </a:lnTo>
                  <a:lnTo>
                    <a:pt x="36514" y="311151"/>
                  </a:lnTo>
                  <a:close/>
                  <a:moveTo>
                    <a:pt x="114300" y="290512"/>
                  </a:moveTo>
                  <a:lnTo>
                    <a:pt x="114300" y="320675"/>
                  </a:lnTo>
                  <a:lnTo>
                    <a:pt x="258763" y="320675"/>
                  </a:lnTo>
                  <a:lnTo>
                    <a:pt x="258763" y="290512"/>
                  </a:lnTo>
                  <a:close/>
                  <a:moveTo>
                    <a:pt x="20638" y="290512"/>
                  </a:moveTo>
                  <a:lnTo>
                    <a:pt x="20638" y="320675"/>
                  </a:lnTo>
                  <a:lnTo>
                    <a:pt x="103188" y="320675"/>
                  </a:lnTo>
                  <a:lnTo>
                    <a:pt x="103188" y="290512"/>
                  </a:lnTo>
                  <a:close/>
                  <a:moveTo>
                    <a:pt x="222250" y="254000"/>
                  </a:moveTo>
                  <a:lnTo>
                    <a:pt x="242888" y="254000"/>
                  </a:lnTo>
                  <a:lnTo>
                    <a:pt x="242888" y="263525"/>
                  </a:lnTo>
                  <a:lnTo>
                    <a:pt x="222250" y="263525"/>
                  </a:lnTo>
                  <a:close/>
                  <a:moveTo>
                    <a:pt x="192088" y="254000"/>
                  </a:moveTo>
                  <a:lnTo>
                    <a:pt x="212726" y="254000"/>
                  </a:lnTo>
                  <a:lnTo>
                    <a:pt x="212726" y="263525"/>
                  </a:lnTo>
                  <a:lnTo>
                    <a:pt x="192088" y="263525"/>
                  </a:lnTo>
                  <a:close/>
                  <a:moveTo>
                    <a:pt x="160338" y="254000"/>
                  </a:moveTo>
                  <a:lnTo>
                    <a:pt x="180976" y="254000"/>
                  </a:lnTo>
                  <a:lnTo>
                    <a:pt x="180976" y="263525"/>
                  </a:lnTo>
                  <a:lnTo>
                    <a:pt x="160338" y="263525"/>
                  </a:lnTo>
                  <a:close/>
                  <a:moveTo>
                    <a:pt x="128588" y="254000"/>
                  </a:moveTo>
                  <a:lnTo>
                    <a:pt x="149226" y="254000"/>
                  </a:lnTo>
                  <a:lnTo>
                    <a:pt x="149226" y="263525"/>
                  </a:lnTo>
                  <a:lnTo>
                    <a:pt x="128588" y="263525"/>
                  </a:lnTo>
                  <a:close/>
                  <a:moveTo>
                    <a:pt x="66676" y="254000"/>
                  </a:moveTo>
                  <a:lnTo>
                    <a:pt x="87314" y="254000"/>
                  </a:lnTo>
                  <a:lnTo>
                    <a:pt x="87314" y="263525"/>
                  </a:lnTo>
                  <a:lnTo>
                    <a:pt x="66676" y="263525"/>
                  </a:lnTo>
                  <a:close/>
                  <a:moveTo>
                    <a:pt x="36514" y="254000"/>
                  </a:moveTo>
                  <a:lnTo>
                    <a:pt x="57152" y="254000"/>
                  </a:lnTo>
                  <a:lnTo>
                    <a:pt x="57152" y="263525"/>
                  </a:lnTo>
                  <a:lnTo>
                    <a:pt x="36514" y="263525"/>
                  </a:lnTo>
                  <a:close/>
                  <a:moveTo>
                    <a:pt x="66676" y="233363"/>
                  </a:moveTo>
                  <a:lnTo>
                    <a:pt x="87314" y="233363"/>
                  </a:lnTo>
                  <a:lnTo>
                    <a:pt x="87314" y="242888"/>
                  </a:lnTo>
                  <a:lnTo>
                    <a:pt x="66676" y="242888"/>
                  </a:lnTo>
                  <a:close/>
                  <a:moveTo>
                    <a:pt x="36514" y="233363"/>
                  </a:moveTo>
                  <a:lnTo>
                    <a:pt x="57152" y="233363"/>
                  </a:lnTo>
                  <a:lnTo>
                    <a:pt x="57152" y="242888"/>
                  </a:lnTo>
                  <a:lnTo>
                    <a:pt x="36514" y="242888"/>
                  </a:lnTo>
                  <a:close/>
                  <a:moveTo>
                    <a:pt x="222250" y="233362"/>
                  </a:moveTo>
                  <a:lnTo>
                    <a:pt x="242888" y="233362"/>
                  </a:lnTo>
                  <a:lnTo>
                    <a:pt x="242888" y="242887"/>
                  </a:lnTo>
                  <a:lnTo>
                    <a:pt x="222250" y="242887"/>
                  </a:lnTo>
                  <a:close/>
                  <a:moveTo>
                    <a:pt x="192088" y="233362"/>
                  </a:moveTo>
                  <a:lnTo>
                    <a:pt x="212726" y="233362"/>
                  </a:lnTo>
                  <a:lnTo>
                    <a:pt x="212726" y="242887"/>
                  </a:lnTo>
                  <a:lnTo>
                    <a:pt x="192088" y="242887"/>
                  </a:lnTo>
                  <a:close/>
                  <a:moveTo>
                    <a:pt x="160338" y="233362"/>
                  </a:moveTo>
                  <a:lnTo>
                    <a:pt x="180976" y="233362"/>
                  </a:lnTo>
                  <a:lnTo>
                    <a:pt x="180976" y="242887"/>
                  </a:lnTo>
                  <a:lnTo>
                    <a:pt x="160338" y="242887"/>
                  </a:lnTo>
                  <a:close/>
                  <a:moveTo>
                    <a:pt x="128588" y="233362"/>
                  </a:moveTo>
                  <a:lnTo>
                    <a:pt x="149226" y="233362"/>
                  </a:lnTo>
                  <a:lnTo>
                    <a:pt x="149226" y="242887"/>
                  </a:lnTo>
                  <a:lnTo>
                    <a:pt x="128588" y="242887"/>
                  </a:lnTo>
                  <a:close/>
                  <a:moveTo>
                    <a:pt x="222250" y="212725"/>
                  </a:moveTo>
                  <a:lnTo>
                    <a:pt x="242888" y="212725"/>
                  </a:lnTo>
                  <a:lnTo>
                    <a:pt x="242888" y="222250"/>
                  </a:lnTo>
                  <a:lnTo>
                    <a:pt x="222250" y="222250"/>
                  </a:lnTo>
                  <a:close/>
                  <a:moveTo>
                    <a:pt x="192088" y="212725"/>
                  </a:moveTo>
                  <a:lnTo>
                    <a:pt x="212726" y="212725"/>
                  </a:lnTo>
                  <a:lnTo>
                    <a:pt x="212726" y="222250"/>
                  </a:lnTo>
                  <a:lnTo>
                    <a:pt x="192088" y="222250"/>
                  </a:lnTo>
                  <a:close/>
                  <a:moveTo>
                    <a:pt x="160338" y="212725"/>
                  </a:moveTo>
                  <a:lnTo>
                    <a:pt x="180976" y="212725"/>
                  </a:lnTo>
                  <a:lnTo>
                    <a:pt x="180976" y="222250"/>
                  </a:lnTo>
                  <a:lnTo>
                    <a:pt x="160338" y="222250"/>
                  </a:lnTo>
                  <a:close/>
                  <a:moveTo>
                    <a:pt x="128588" y="212725"/>
                  </a:moveTo>
                  <a:lnTo>
                    <a:pt x="149226" y="212725"/>
                  </a:lnTo>
                  <a:lnTo>
                    <a:pt x="149226" y="222250"/>
                  </a:lnTo>
                  <a:lnTo>
                    <a:pt x="128588" y="222250"/>
                  </a:lnTo>
                  <a:close/>
                  <a:moveTo>
                    <a:pt x="66676" y="212725"/>
                  </a:moveTo>
                  <a:lnTo>
                    <a:pt x="87314" y="212725"/>
                  </a:lnTo>
                  <a:lnTo>
                    <a:pt x="87314" y="222250"/>
                  </a:lnTo>
                  <a:lnTo>
                    <a:pt x="66676" y="222250"/>
                  </a:lnTo>
                  <a:close/>
                  <a:moveTo>
                    <a:pt x="36514" y="212725"/>
                  </a:moveTo>
                  <a:lnTo>
                    <a:pt x="57152" y="212725"/>
                  </a:lnTo>
                  <a:lnTo>
                    <a:pt x="57152" y="222250"/>
                  </a:lnTo>
                  <a:lnTo>
                    <a:pt x="36514" y="222250"/>
                  </a:lnTo>
                  <a:close/>
                  <a:moveTo>
                    <a:pt x="66676" y="192088"/>
                  </a:moveTo>
                  <a:lnTo>
                    <a:pt x="87314" y="192088"/>
                  </a:lnTo>
                  <a:lnTo>
                    <a:pt x="87314" y="201613"/>
                  </a:lnTo>
                  <a:lnTo>
                    <a:pt x="66676" y="201613"/>
                  </a:lnTo>
                  <a:close/>
                  <a:moveTo>
                    <a:pt x="36514" y="192088"/>
                  </a:moveTo>
                  <a:lnTo>
                    <a:pt x="57152" y="192088"/>
                  </a:lnTo>
                  <a:lnTo>
                    <a:pt x="57152" y="201613"/>
                  </a:lnTo>
                  <a:lnTo>
                    <a:pt x="36514" y="201613"/>
                  </a:lnTo>
                  <a:close/>
                  <a:moveTo>
                    <a:pt x="222250" y="192087"/>
                  </a:moveTo>
                  <a:lnTo>
                    <a:pt x="242888" y="192087"/>
                  </a:lnTo>
                  <a:lnTo>
                    <a:pt x="242888" y="201612"/>
                  </a:lnTo>
                  <a:lnTo>
                    <a:pt x="222250" y="201612"/>
                  </a:lnTo>
                  <a:close/>
                  <a:moveTo>
                    <a:pt x="192088" y="192087"/>
                  </a:moveTo>
                  <a:lnTo>
                    <a:pt x="212726" y="192087"/>
                  </a:lnTo>
                  <a:lnTo>
                    <a:pt x="212726" y="201612"/>
                  </a:lnTo>
                  <a:lnTo>
                    <a:pt x="192088" y="201612"/>
                  </a:lnTo>
                  <a:close/>
                  <a:moveTo>
                    <a:pt x="160338" y="192087"/>
                  </a:moveTo>
                  <a:lnTo>
                    <a:pt x="180976" y="192087"/>
                  </a:lnTo>
                  <a:lnTo>
                    <a:pt x="180976" y="201612"/>
                  </a:lnTo>
                  <a:lnTo>
                    <a:pt x="160338" y="201612"/>
                  </a:lnTo>
                  <a:close/>
                  <a:moveTo>
                    <a:pt x="128588" y="192087"/>
                  </a:moveTo>
                  <a:lnTo>
                    <a:pt x="149226" y="192087"/>
                  </a:lnTo>
                  <a:lnTo>
                    <a:pt x="149226" y="201612"/>
                  </a:lnTo>
                  <a:lnTo>
                    <a:pt x="128588" y="201612"/>
                  </a:lnTo>
                  <a:close/>
                  <a:moveTo>
                    <a:pt x="222250" y="171450"/>
                  </a:moveTo>
                  <a:lnTo>
                    <a:pt x="242888" y="171450"/>
                  </a:lnTo>
                  <a:lnTo>
                    <a:pt x="242888" y="180975"/>
                  </a:lnTo>
                  <a:lnTo>
                    <a:pt x="222250" y="180975"/>
                  </a:lnTo>
                  <a:close/>
                  <a:moveTo>
                    <a:pt x="192088" y="171450"/>
                  </a:moveTo>
                  <a:lnTo>
                    <a:pt x="212726" y="171450"/>
                  </a:lnTo>
                  <a:lnTo>
                    <a:pt x="212726" y="180975"/>
                  </a:lnTo>
                  <a:lnTo>
                    <a:pt x="192088" y="180975"/>
                  </a:lnTo>
                  <a:close/>
                  <a:moveTo>
                    <a:pt x="160338" y="171450"/>
                  </a:moveTo>
                  <a:lnTo>
                    <a:pt x="180976" y="171450"/>
                  </a:lnTo>
                  <a:lnTo>
                    <a:pt x="180976" y="180975"/>
                  </a:lnTo>
                  <a:lnTo>
                    <a:pt x="160338" y="180975"/>
                  </a:lnTo>
                  <a:close/>
                  <a:moveTo>
                    <a:pt x="128588" y="171450"/>
                  </a:moveTo>
                  <a:lnTo>
                    <a:pt x="149226" y="171450"/>
                  </a:lnTo>
                  <a:lnTo>
                    <a:pt x="149226" y="180975"/>
                  </a:lnTo>
                  <a:lnTo>
                    <a:pt x="128588" y="180975"/>
                  </a:lnTo>
                  <a:close/>
                  <a:moveTo>
                    <a:pt x="66676" y="171450"/>
                  </a:moveTo>
                  <a:lnTo>
                    <a:pt x="87314" y="171450"/>
                  </a:lnTo>
                  <a:lnTo>
                    <a:pt x="87314" y="180975"/>
                  </a:lnTo>
                  <a:lnTo>
                    <a:pt x="66676" y="180975"/>
                  </a:lnTo>
                  <a:close/>
                  <a:moveTo>
                    <a:pt x="36514" y="171450"/>
                  </a:moveTo>
                  <a:lnTo>
                    <a:pt x="57152" y="171450"/>
                  </a:lnTo>
                  <a:lnTo>
                    <a:pt x="57152" y="180975"/>
                  </a:lnTo>
                  <a:lnTo>
                    <a:pt x="36514" y="180975"/>
                  </a:lnTo>
                  <a:close/>
                  <a:moveTo>
                    <a:pt x="222250" y="149225"/>
                  </a:moveTo>
                  <a:lnTo>
                    <a:pt x="242888" y="149225"/>
                  </a:lnTo>
                  <a:lnTo>
                    <a:pt x="242888" y="160338"/>
                  </a:lnTo>
                  <a:lnTo>
                    <a:pt x="222250" y="160338"/>
                  </a:lnTo>
                  <a:close/>
                  <a:moveTo>
                    <a:pt x="192088" y="149225"/>
                  </a:moveTo>
                  <a:lnTo>
                    <a:pt x="212726" y="149225"/>
                  </a:lnTo>
                  <a:lnTo>
                    <a:pt x="212726" y="160338"/>
                  </a:lnTo>
                  <a:lnTo>
                    <a:pt x="192088" y="160338"/>
                  </a:lnTo>
                  <a:close/>
                  <a:moveTo>
                    <a:pt x="160338" y="149225"/>
                  </a:moveTo>
                  <a:lnTo>
                    <a:pt x="180976" y="149225"/>
                  </a:lnTo>
                  <a:lnTo>
                    <a:pt x="180976" y="160338"/>
                  </a:lnTo>
                  <a:lnTo>
                    <a:pt x="160338" y="160338"/>
                  </a:lnTo>
                  <a:close/>
                  <a:moveTo>
                    <a:pt x="128588" y="149225"/>
                  </a:moveTo>
                  <a:lnTo>
                    <a:pt x="149226" y="149225"/>
                  </a:lnTo>
                  <a:lnTo>
                    <a:pt x="149226" y="160338"/>
                  </a:lnTo>
                  <a:lnTo>
                    <a:pt x="128588" y="160338"/>
                  </a:lnTo>
                  <a:close/>
                  <a:moveTo>
                    <a:pt x="66676" y="149225"/>
                  </a:moveTo>
                  <a:lnTo>
                    <a:pt x="87314" y="149225"/>
                  </a:lnTo>
                  <a:lnTo>
                    <a:pt x="87314" y="160338"/>
                  </a:lnTo>
                  <a:lnTo>
                    <a:pt x="66676" y="160338"/>
                  </a:lnTo>
                  <a:close/>
                  <a:moveTo>
                    <a:pt x="36514" y="149225"/>
                  </a:moveTo>
                  <a:lnTo>
                    <a:pt x="57152" y="149225"/>
                  </a:lnTo>
                  <a:lnTo>
                    <a:pt x="57152" y="160338"/>
                  </a:lnTo>
                  <a:lnTo>
                    <a:pt x="36514" y="160338"/>
                  </a:lnTo>
                  <a:close/>
                  <a:moveTo>
                    <a:pt x="222251" y="128588"/>
                  </a:moveTo>
                  <a:lnTo>
                    <a:pt x="242889" y="128588"/>
                  </a:lnTo>
                  <a:lnTo>
                    <a:pt x="242889" y="139701"/>
                  </a:lnTo>
                  <a:lnTo>
                    <a:pt x="222251" y="139701"/>
                  </a:lnTo>
                  <a:close/>
                  <a:moveTo>
                    <a:pt x="192089" y="128588"/>
                  </a:moveTo>
                  <a:lnTo>
                    <a:pt x="212727" y="128588"/>
                  </a:lnTo>
                  <a:lnTo>
                    <a:pt x="212727" y="139701"/>
                  </a:lnTo>
                  <a:lnTo>
                    <a:pt x="192089" y="139701"/>
                  </a:lnTo>
                  <a:close/>
                  <a:moveTo>
                    <a:pt x="160339" y="128588"/>
                  </a:moveTo>
                  <a:lnTo>
                    <a:pt x="180977" y="128588"/>
                  </a:lnTo>
                  <a:lnTo>
                    <a:pt x="180977" y="139701"/>
                  </a:lnTo>
                  <a:lnTo>
                    <a:pt x="160339" y="139701"/>
                  </a:lnTo>
                  <a:close/>
                  <a:moveTo>
                    <a:pt x="128589" y="128588"/>
                  </a:moveTo>
                  <a:lnTo>
                    <a:pt x="149227" y="128588"/>
                  </a:lnTo>
                  <a:lnTo>
                    <a:pt x="149227" y="139701"/>
                  </a:lnTo>
                  <a:lnTo>
                    <a:pt x="128589" y="139701"/>
                  </a:lnTo>
                  <a:close/>
                  <a:moveTo>
                    <a:pt x="66676" y="128588"/>
                  </a:moveTo>
                  <a:lnTo>
                    <a:pt x="87314" y="128588"/>
                  </a:lnTo>
                  <a:lnTo>
                    <a:pt x="87314" y="139701"/>
                  </a:lnTo>
                  <a:lnTo>
                    <a:pt x="66676" y="139701"/>
                  </a:lnTo>
                  <a:close/>
                  <a:moveTo>
                    <a:pt x="36514" y="128588"/>
                  </a:moveTo>
                  <a:lnTo>
                    <a:pt x="57152" y="128588"/>
                  </a:lnTo>
                  <a:lnTo>
                    <a:pt x="57152" y="139701"/>
                  </a:lnTo>
                  <a:lnTo>
                    <a:pt x="36514" y="139701"/>
                  </a:lnTo>
                  <a:close/>
                  <a:moveTo>
                    <a:pt x="20638" y="114300"/>
                  </a:moveTo>
                  <a:lnTo>
                    <a:pt x="20638" y="279400"/>
                  </a:lnTo>
                  <a:lnTo>
                    <a:pt x="103188" y="279400"/>
                  </a:lnTo>
                  <a:lnTo>
                    <a:pt x="103188" y="114300"/>
                  </a:lnTo>
                  <a:close/>
                  <a:moveTo>
                    <a:pt x="222251" y="107950"/>
                  </a:moveTo>
                  <a:lnTo>
                    <a:pt x="242889" y="107950"/>
                  </a:lnTo>
                  <a:lnTo>
                    <a:pt x="242889" y="119063"/>
                  </a:lnTo>
                  <a:lnTo>
                    <a:pt x="222251" y="119063"/>
                  </a:lnTo>
                  <a:close/>
                  <a:moveTo>
                    <a:pt x="192089" y="107950"/>
                  </a:moveTo>
                  <a:lnTo>
                    <a:pt x="212727" y="107950"/>
                  </a:lnTo>
                  <a:lnTo>
                    <a:pt x="212727" y="119063"/>
                  </a:lnTo>
                  <a:lnTo>
                    <a:pt x="192089" y="119063"/>
                  </a:lnTo>
                  <a:close/>
                  <a:moveTo>
                    <a:pt x="160339" y="107950"/>
                  </a:moveTo>
                  <a:lnTo>
                    <a:pt x="180977" y="107950"/>
                  </a:lnTo>
                  <a:lnTo>
                    <a:pt x="180977" y="119063"/>
                  </a:lnTo>
                  <a:lnTo>
                    <a:pt x="160339" y="119063"/>
                  </a:lnTo>
                  <a:close/>
                  <a:moveTo>
                    <a:pt x="128589" y="107950"/>
                  </a:moveTo>
                  <a:lnTo>
                    <a:pt x="149227" y="107950"/>
                  </a:lnTo>
                  <a:lnTo>
                    <a:pt x="149227" y="119063"/>
                  </a:lnTo>
                  <a:lnTo>
                    <a:pt x="128589" y="119063"/>
                  </a:lnTo>
                  <a:close/>
                  <a:moveTo>
                    <a:pt x="222251" y="87313"/>
                  </a:moveTo>
                  <a:lnTo>
                    <a:pt x="242889" y="87313"/>
                  </a:lnTo>
                  <a:lnTo>
                    <a:pt x="242889" y="98426"/>
                  </a:lnTo>
                  <a:lnTo>
                    <a:pt x="222251" y="98426"/>
                  </a:lnTo>
                  <a:close/>
                  <a:moveTo>
                    <a:pt x="192089" y="87313"/>
                  </a:moveTo>
                  <a:lnTo>
                    <a:pt x="212727" y="87313"/>
                  </a:lnTo>
                  <a:lnTo>
                    <a:pt x="212727" y="98426"/>
                  </a:lnTo>
                  <a:lnTo>
                    <a:pt x="192089" y="98426"/>
                  </a:lnTo>
                  <a:close/>
                  <a:moveTo>
                    <a:pt x="160339" y="87313"/>
                  </a:moveTo>
                  <a:lnTo>
                    <a:pt x="180977" y="87313"/>
                  </a:lnTo>
                  <a:lnTo>
                    <a:pt x="180977" y="98426"/>
                  </a:lnTo>
                  <a:lnTo>
                    <a:pt x="160339" y="98426"/>
                  </a:lnTo>
                  <a:close/>
                  <a:moveTo>
                    <a:pt x="128589" y="87313"/>
                  </a:moveTo>
                  <a:lnTo>
                    <a:pt x="149227" y="87313"/>
                  </a:lnTo>
                  <a:lnTo>
                    <a:pt x="149227" y="98426"/>
                  </a:lnTo>
                  <a:lnTo>
                    <a:pt x="128589" y="98426"/>
                  </a:lnTo>
                  <a:close/>
                  <a:moveTo>
                    <a:pt x="222251" y="66675"/>
                  </a:moveTo>
                  <a:lnTo>
                    <a:pt x="242889" y="66675"/>
                  </a:lnTo>
                  <a:lnTo>
                    <a:pt x="242889" y="77788"/>
                  </a:lnTo>
                  <a:lnTo>
                    <a:pt x="222251" y="77788"/>
                  </a:lnTo>
                  <a:close/>
                  <a:moveTo>
                    <a:pt x="192089" y="66675"/>
                  </a:moveTo>
                  <a:lnTo>
                    <a:pt x="212727" y="66675"/>
                  </a:lnTo>
                  <a:lnTo>
                    <a:pt x="212727" y="77788"/>
                  </a:lnTo>
                  <a:lnTo>
                    <a:pt x="192089" y="77788"/>
                  </a:lnTo>
                  <a:close/>
                  <a:moveTo>
                    <a:pt x="160339" y="66675"/>
                  </a:moveTo>
                  <a:lnTo>
                    <a:pt x="180977" y="66675"/>
                  </a:lnTo>
                  <a:lnTo>
                    <a:pt x="180977" y="77788"/>
                  </a:lnTo>
                  <a:lnTo>
                    <a:pt x="160339" y="77788"/>
                  </a:lnTo>
                  <a:close/>
                  <a:moveTo>
                    <a:pt x="128589" y="66675"/>
                  </a:moveTo>
                  <a:lnTo>
                    <a:pt x="149227" y="66675"/>
                  </a:lnTo>
                  <a:lnTo>
                    <a:pt x="149227" y="77788"/>
                  </a:lnTo>
                  <a:lnTo>
                    <a:pt x="128589" y="77788"/>
                  </a:lnTo>
                  <a:close/>
                  <a:moveTo>
                    <a:pt x="222251" y="46038"/>
                  </a:moveTo>
                  <a:lnTo>
                    <a:pt x="242889" y="46038"/>
                  </a:lnTo>
                  <a:lnTo>
                    <a:pt x="242889" y="57151"/>
                  </a:lnTo>
                  <a:lnTo>
                    <a:pt x="222251" y="57151"/>
                  </a:lnTo>
                  <a:close/>
                  <a:moveTo>
                    <a:pt x="192089" y="46038"/>
                  </a:moveTo>
                  <a:lnTo>
                    <a:pt x="212727" y="46038"/>
                  </a:lnTo>
                  <a:lnTo>
                    <a:pt x="212727" y="57151"/>
                  </a:lnTo>
                  <a:lnTo>
                    <a:pt x="192089" y="57151"/>
                  </a:lnTo>
                  <a:close/>
                  <a:moveTo>
                    <a:pt x="160339" y="46038"/>
                  </a:moveTo>
                  <a:lnTo>
                    <a:pt x="180977" y="46038"/>
                  </a:lnTo>
                  <a:lnTo>
                    <a:pt x="180977" y="57151"/>
                  </a:lnTo>
                  <a:lnTo>
                    <a:pt x="160339" y="57151"/>
                  </a:lnTo>
                  <a:close/>
                  <a:moveTo>
                    <a:pt x="128589" y="46038"/>
                  </a:moveTo>
                  <a:lnTo>
                    <a:pt x="149227" y="46038"/>
                  </a:lnTo>
                  <a:lnTo>
                    <a:pt x="149227" y="57151"/>
                  </a:lnTo>
                  <a:lnTo>
                    <a:pt x="128589" y="57151"/>
                  </a:lnTo>
                  <a:close/>
                  <a:moveTo>
                    <a:pt x="222251" y="25400"/>
                  </a:moveTo>
                  <a:lnTo>
                    <a:pt x="242889" y="25400"/>
                  </a:lnTo>
                  <a:lnTo>
                    <a:pt x="242889" y="36513"/>
                  </a:lnTo>
                  <a:lnTo>
                    <a:pt x="222251" y="36513"/>
                  </a:lnTo>
                  <a:close/>
                  <a:moveTo>
                    <a:pt x="192089" y="25400"/>
                  </a:moveTo>
                  <a:lnTo>
                    <a:pt x="212727" y="25400"/>
                  </a:lnTo>
                  <a:lnTo>
                    <a:pt x="212727" y="36513"/>
                  </a:lnTo>
                  <a:lnTo>
                    <a:pt x="192089" y="36513"/>
                  </a:lnTo>
                  <a:close/>
                  <a:moveTo>
                    <a:pt x="160339" y="25400"/>
                  </a:moveTo>
                  <a:lnTo>
                    <a:pt x="180977" y="25400"/>
                  </a:lnTo>
                  <a:lnTo>
                    <a:pt x="180977" y="36513"/>
                  </a:lnTo>
                  <a:lnTo>
                    <a:pt x="160339" y="36513"/>
                  </a:lnTo>
                  <a:close/>
                  <a:moveTo>
                    <a:pt x="128589" y="25400"/>
                  </a:moveTo>
                  <a:lnTo>
                    <a:pt x="149227" y="25400"/>
                  </a:lnTo>
                  <a:lnTo>
                    <a:pt x="149227" y="36513"/>
                  </a:lnTo>
                  <a:lnTo>
                    <a:pt x="128589" y="36513"/>
                  </a:lnTo>
                  <a:close/>
                  <a:moveTo>
                    <a:pt x="114300" y="9525"/>
                  </a:moveTo>
                  <a:lnTo>
                    <a:pt x="114300" y="279400"/>
                  </a:lnTo>
                  <a:lnTo>
                    <a:pt x="258763" y="279400"/>
                  </a:lnTo>
                  <a:lnTo>
                    <a:pt x="258763" y="9525"/>
                  </a:lnTo>
                  <a:close/>
                  <a:moveTo>
                    <a:pt x="103187" y="0"/>
                  </a:moveTo>
                  <a:lnTo>
                    <a:pt x="268288" y="0"/>
                  </a:lnTo>
                  <a:lnTo>
                    <a:pt x="268288" y="320676"/>
                  </a:lnTo>
                  <a:lnTo>
                    <a:pt x="279400" y="320676"/>
                  </a:lnTo>
                  <a:lnTo>
                    <a:pt x="279400" y="331788"/>
                  </a:lnTo>
                  <a:lnTo>
                    <a:pt x="0" y="331788"/>
                  </a:lnTo>
                  <a:lnTo>
                    <a:pt x="0" y="320676"/>
                  </a:lnTo>
                  <a:lnTo>
                    <a:pt x="9525" y="320676"/>
                  </a:lnTo>
                  <a:lnTo>
                    <a:pt x="9525" y="103188"/>
                  </a:lnTo>
                  <a:lnTo>
                    <a:pt x="103187" y="1031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2698092" y="4746810"/>
              <a:ext cx="956266" cy="1359587"/>
            </a:xfrm>
            <a:custGeom>
              <a:avLst/>
              <a:gdLst>
                <a:gd name="connsiteX0" fmla="*/ 166687 w 233363"/>
                <a:gd name="connsiteY0" fmla="*/ 282575 h 331788"/>
                <a:gd name="connsiteX1" fmla="*/ 166687 w 233363"/>
                <a:gd name="connsiteY1" fmla="*/ 293688 h 331788"/>
                <a:gd name="connsiteX2" fmla="*/ 190500 w 233363"/>
                <a:gd name="connsiteY2" fmla="*/ 293688 h 331788"/>
                <a:gd name="connsiteX3" fmla="*/ 190500 w 233363"/>
                <a:gd name="connsiteY3" fmla="*/ 282575 h 331788"/>
                <a:gd name="connsiteX4" fmla="*/ 104775 w 233363"/>
                <a:gd name="connsiteY4" fmla="*/ 282575 h 331788"/>
                <a:gd name="connsiteX5" fmla="*/ 104775 w 233363"/>
                <a:gd name="connsiteY5" fmla="*/ 319088 h 331788"/>
                <a:gd name="connsiteX6" fmla="*/ 130175 w 233363"/>
                <a:gd name="connsiteY6" fmla="*/ 319088 h 331788"/>
                <a:gd name="connsiteX7" fmla="*/ 130175 w 233363"/>
                <a:gd name="connsiteY7" fmla="*/ 282575 h 331788"/>
                <a:gd name="connsiteX8" fmla="*/ 42862 w 233363"/>
                <a:gd name="connsiteY8" fmla="*/ 282575 h 331788"/>
                <a:gd name="connsiteX9" fmla="*/ 42862 w 233363"/>
                <a:gd name="connsiteY9" fmla="*/ 293688 h 331788"/>
                <a:gd name="connsiteX10" fmla="*/ 68262 w 233363"/>
                <a:gd name="connsiteY10" fmla="*/ 293688 h 331788"/>
                <a:gd name="connsiteX11" fmla="*/ 68262 w 233363"/>
                <a:gd name="connsiteY11" fmla="*/ 282575 h 331788"/>
                <a:gd name="connsiteX12" fmla="*/ 159167 w 233363"/>
                <a:gd name="connsiteY12" fmla="*/ 269875 h 331788"/>
                <a:gd name="connsiteX13" fmla="*/ 196725 w 233363"/>
                <a:gd name="connsiteY13" fmla="*/ 269875 h 331788"/>
                <a:gd name="connsiteX14" fmla="*/ 203200 w 233363"/>
                <a:gd name="connsiteY14" fmla="*/ 275091 h 331788"/>
                <a:gd name="connsiteX15" fmla="*/ 203200 w 233363"/>
                <a:gd name="connsiteY15" fmla="*/ 299868 h 331788"/>
                <a:gd name="connsiteX16" fmla="*/ 196725 w 233363"/>
                <a:gd name="connsiteY16" fmla="*/ 306388 h 331788"/>
                <a:gd name="connsiteX17" fmla="*/ 159167 w 233363"/>
                <a:gd name="connsiteY17" fmla="*/ 306388 h 331788"/>
                <a:gd name="connsiteX18" fmla="*/ 153987 w 233363"/>
                <a:gd name="connsiteY18" fmla="*/ 299868 h 331788"/>
                <a:gd name="connsiteX19" fmla="*/ 153987 w 233363"/>
                <a:gd name="connsiteY19" fmla="*/ 275091 h 331788"/>
                <a:gd name="connsiteX20" fmla="*/ 159167 w 233363"/>
                <a:gd name="connsiteY20" fmla="*/ 269875 h 331788"/>
                <a:gd name="connsiteX21" fmla="*/ 38225 w 233363"/>
                <a:gd name="connsiteY21" fmla="*/ 269875 h 331788"/>
                <a:gd name="connsiteX22" fmla="*/ 74487 w 233363"/>
                <a:gd name="connsiteY22" fmla="*/ 269875 h 331788"/>
                <a:gd name="connsiteX23" fmla="*/ 80963 w 233363"/>
                <a:gd name="connsiteY23" fmla="*/ 275091 h 331788"/>
                <a:gd name="connsiteX24" fmla="*/ 80963 w 233363"/>
                <a:gd name="connsiteY24" fmla="*/ 299868 h 331788"/>
                <a:gd name="connsiteX25" fmla="*/ 74487 w 233363"/>
                <a:gd name="connsiteY25" fmla="*/ 306388 h 331788"/>
                <a:gd name="connsiteX26" fmla="*/ 38225 w 233363"/>
                <a:gd name="connsiteY26" fmla="*/ 306388 h 331788"/>
                <a:gd name="connsiteX27" fmla="*/ 31750 w 233363"/>
                <a:gd name="connsiteY27" fmla="*/ 299868 h 331788"/>
                <a:gd name="connsiteX28" fmla="*/ 31750 w 233363"/>
                <a:gd name="connsiteY28" fmla="*/ 275091 h 331788"/>
                <a:gd name="connsiteX29" fmla="*/ 38225 w 233363"/>
                <a:gd name="connsiteY29" fmla="*/ 269875 h 331788"/>
                <a:gd name="connsiteX30" fmla="*/ 166687 w 233363"/>
                <a:gd name="connsiteY30" fmla="*/ 233362 h 331788"/>
                <a:gd name="connsiteX31" fmla="*/ 166687 w 233363"/>
                <a:gd name="connsiteY31" fmla="*/ 246062 h 331788"/>
                <a:gd name="connsiteX32" fmla="*/ 190500 w 233363"/>
                <a:gd name="connsiteY32" fmla="*/ 246062 h 331788"/>
                <a:gd name="connsiteX33" fmla="*/ 190500 w 233363"/>
                <a:gd name="connsiteY33" fmla="*/ 233362 h 331788"/>
                <a:gd name="connsiteX34" fmla="*/ 104775 w 233363"/>
                <a:gd name="connsiteY34" fmla="*/ 233362 h 331788"/>
                <a:gd name="connsiteX35" fmla="*/ 104775 w 233363"/>
                <a:gd name="connsiteY35" fmla="*/ 246062 h 331788"/>
                <a:gd name="connsiteX36" fmla="*/ 130175 w 233363"/>
                <a:gd name="connsiteY36" fmla="*/ 246062 h 331788"/>
                <a:gd name="connsiteX37" fmla="*/ 130175 w 233363"/>
                <a:gd name="connsiteY37" fmla="*/ 233362 h 331788"/>
                <a:gd name="connsiteX38" fmla="*/ 42862 w 233363"/>
                <a:gd name="connsiteY38" fmla="*/ 233362 h 331788"/>
                <a:gd name="connsiteX39" fmla="*/ 42862 w 233363"/>
                <a:gd name="connsiteY39" fmla="*/ 246062 h 331788"/>
                <a:gd name="connsiteX40" fmla="*/ 68262 w 233363"/>
                <a:gd name="connsiteY40" fmla="*/ 246062 h 331788"/>
                <a:gd name="connsiteX41" fmla="*/ 68262 w 233363"/>
                <a:gd name="connsiteY41" fmla="*/ 233362 h 331788"/>
                <a:gd name="connsiteX42" fmla="*/ 159167 w 233363"/>
                <a:gd name="connsiteY42" fmla="*/ 220662 h 331788"/>
                <a:gd name="connsiteX43" fmla="*/ 196725 w 233363"/>
                <a:gd name="connsiteY43" fmla="*/ 220662 h 331788"/>
                <a:gd name="connsiteX44" fmla="*/ 203200 w 233363"/>
                <a:gd name="connsiteY44" fmla="*/ 227182 h 331788"/>
                <a:gd name="connsiteX45" fmla="*/ 203200 w 233363"/>
                <a:gd name="connsiteY45" fmla="*/ 250655 h 331788"/>
                <a:gd name="connsiteX46" fmla="*/ 196725 w 233363"/>
                <a:gd name="connsiteY46" fmla="*/ 257175 h 331788"/>
                <a:gd name="connsiteX47" fmla="*/ 159167 w 233363"/>
                <a:gd name="connsiteY47" fmla="*/ 257175 h 331788"/>
                <a:gd name="connsiteX48" fmla="*/ 153987 w 233363"/>
                <a:gd name="connsiteY48" fmla="*/ 250655 h 331788"/>
                <a:gd name="connsiteX49" fmla="*/ 153987 w 233363"/>
                <a:gd name="connsiteY49" fmla="*/ 227182 h 331788"/>
                <a:gd name="connsiteX50" fmla="*/ 159167 w 233363"/>
                <a:gd name="connsiteY50" fmla="*/ 220662 h 331788"/>
                <a:gd name="connsiteX51" fmla="*/ 98550 w 233363"/>
                <a:gd name="connsiteY51" fmla="*/ 220662 h 331788"/>
                <a:gd name="connsiteX52" fmla="*/ 134812 w 233363"/>
                <a:gd name="connsiteY52" fmla="*/ 220662 h 331788"/>
                <a:gd name="connsiteX53" fmla="*/ 141288 w 233363"/>
                <a:gd name="connsiteY53" fmla="*/ 227182 h 331788"/>
                <a:gd name="connsiteX54" fmla="*/ 141288 w 233363"/>
                <a:gd name="connsiteY54" fmla="*/ 250655 h 331788"/>
                <a:gd name="connsiteX55" fmla="*/ 134812 w 233363"/>
                <a:gd name="connsiteY55" fmla="*/ 257175 h 331788"/>
                <a:gd name="connsiteX56" fmla="*/ 98550 w 233363"/>
                <a:gd name="connsiteY56" fmla="*/ 257175 h 331788"/>
                <a:gd name="connsiteX57" fmla="*/ 92075 w 233363"/>
                <a:gd name="connsiteY57" fmla="*/ 250655 h 331788"/>
                <a:gd name="connsiteX58" fmla="*/ 92075 w 233363"/>
                <a:gd name="connsiteY58" fmla="*/ 227182 h 331788"/>
                <a:gd name="connsiteX59" fmla="*/ 98550 w 233363"/>
                <a:gd name="connsiteY59" fmla="*/ 220662 h 331788"/>
                <a:gd name="connsiteX60" fmla="*/ 38225 w 233363"/>
                <a:gd name="connsiteY60" fmla="*/ 220662 h 331788"/>
                <a:gd name="connsiteX61" fmla="*/ 74487 w 233363"/>
                <a:gd name="connsiteY61" fmla="*/ 220662 h 331788"/>
                <a:gd name="connsiteX62" fmla="*/ 80963 w 233363"/>
                <a:gd name="connsiteY62" fmla="*/ 227182 h 331788"/>
                <a:gd name="connsiteX63" fmla="*/ 80963 w 233363"/>
                <a:gd name="connsiteY63" fmla="*/ 250655 h 331788"/>
                <a:gd name="connsiteX64" fmla="*/ 74487 w 233363"/>
                <a:gd name="connsiteY64" fmla="*/ 257175 h 331788"/>
                <a:gd name="connsiteX65" fmla="*/ 38225 w 233363"/>
                <a:gd name="connsiteY65" fmla="*/ 257175 h 331788"/>
                <a:gd name="connsiteX66" fmla="*/ 31750 w 233363"/>
                <a:gd name="connsiteY66" fmla="*/ 250655 h 331788"/>
                <a:gd name="connsiteX67" fmla="*/ 31750 w 233363"/>
                <a:gd name="connsiteY67" fmla="*/ 227182 h 331788"/>
                <a:gd name="connsiteX68" fmla="*/ 38225 w 233363"/>
                <a:gd name="connsiteY68" fmla="*/ 220662 h 331788"/>
                <a:gd name="connsiteX69" fmla="*/ 166687 w 233363"/>
                <a:gd name="connsiteY69" fmla="*/ 184149 h 331788"/>
                <a:gd name="connsiteX70" fmla="*/ 166687 w 233363"/>
                <a:gd name="connsiteY70" fmla="*/ 196849 h 331788"/>
                <a:gd name="connsiteX71" fmla="*/ 190500 w 233363"/>
                <a:gd name="connsiteY71" fmla="*/ 196849 h 331788"/>
                <a:gd name="connsiteX72" fmla="*/ 190500 w 233363"/>
                <a:gd name="connsiteY72" fmla="*/ 184149 h 331788"/>
                <a:gd name="connsiteX73" fmla="*/ 104775 w 233363"/>
                <a:gd name="connsiteY73" fmla="*/ 184149 h 331788"/>
                <a:gd name="connsiteX74" fmla="*/ 104775 w 233363"/>
                <a:gd name="connsiteY74" fmla="*/ 196849 h 331788"/>
                <a:gd name="connsiteX75" fmla="*/ 130175 w 233363"/>
                <a:gd name="connsiteY75" fmla="*/ 196849 h 331788"/>
                <a:gd name="connsiteX76" fmla="*/ 130175 w 233363"/>
                <a:gd name="connsiteY76" fmla="*/ 184149 h 331788"/>
                <a:gd name="connsiteX77" fmla="*/ 42862 w 233363"/>
                <a:gd name="connsiteY77" fmla="*/ 184149 h 331788"/>
                <a:gd name="connsiteX78" fmla="*/ 42862 w 233363"/>
                <a:gd name="connsiteY78" fmla="*/ 196849 h 331788"/>
                <a:gd name="connsiteX79" fmla="*/ 68262 w 233363"/>
                <a:gd name="connsiteY79" fmla="*/ 196849 h 331788"/>
                <a:gd name="connsiteX80" fmla="*/ 68262 w 233363"/>
                <a:gd name="connsiteY80" fmla="*/ 184149 h 331788"/>
                <a:gd name="connsiteX81" fmla="*/ 38225 w 233363"/>
                <a:gd name="connsiteY81" fmla="*/ 171450 h 331788"/>
                <a:gd name="connsiteX82" fmla="*/ 74487 w 233363"/>
                <a:gd name="connsiteY82" fmla="*/ 171450 h 331788"/>
                <a:gd name="connsiteX83" fmla="*/ 80963 w 233363"/>
                <a:gd name="connsiteY83" fmla="*/ 177970 h 331788"/>
                <a:gd name="connsiteX84" fmla="*/ 80963 w 233363"/>
                <a:gd name="connsiteY84" fmla="*/ 201443 h 331788"/>
                <a:gd name="connsiteX85" fmla="*/ 74487 w 233363"/>
                <a:gd name="connsiteY85" fmla="*/ 207963 h 331788"/>
                <a:gd name="connsiteX86" fmla="*/ 38225 w 233363"/>
                <a:gd name="connsiteY86" fmla="*/ 207963 h 331788"/>
                <a:gd name="connsiteX87" fmla="*/ 31750 w 233363"/>
                <a:gd name="connsiteY87" fmla="*/ 201443 h 331788"/>
                <a:gd name="connsiteX88" fmla="*/ 31750 w 233363"/>
                <a:gd name="connsiteY88" fmla="*/ 177970 h 331788"/>
                <a:gd name="connsiteX89" fmla="*/ 38225 w 233363"/>
                <a:gd name="connsiteY89" fmla="*/ 171450 h 331788"/>
                <a:gd name="connsiteX90" fmla="*/ 159167 w 233363"/>
                <a:gd name="connsiteY90" fmla="*/ 171449 h 331788"/>
                <a:gd name="connsiteX91" fmla="*/ 196725 w 233363"/>
                <a:gd name="connsiteY91" fmla="*/ 171449 h 331788"/>
                <a:gd name="connsiteX92" fmla="*/ 203200 w 233363"/>
                <a:gd name="connsiteY92" fmla="*/ 177969 h 331788"/>
                <a:gd name="connsiteX93" fmla="*/ 203200 w 233363"/>
                <a:gd name="connsiteY93" fmla="*/ 201442 h 331788"/>
                <a:gd name="connsiteX94" fmla="*/ 196725 w 233363"/>
                <a:gd name="connsiteY94" fmla="*/ 207962 h 331788"/>
                <a:gd name="connsiteX95" fmla="*/ 159167 w 233363"/>
                <a:gd name="connsiteY95" fmla="*/ 207962 h 331788"/>
                <a:gd name="connsiteX96" fmla="*/ 153987 w 233363"/>
                <a:gd name="connsiteY96" fmla="*/ 201442 h 331788"/>
                <a:gd name="connsiteX97" fmla="*/ 153987 w 233363"/>
                <a:gd name="connsiteY97" fmla="*/ 177969 h 331788"/>
                <a:gd name="connsiteX98" fmla="*/ 159167 w 233363"/>
                <a:gd name="connsiteY98" fmla="*/ 171449 h 331788"/>
                <a:gd name="connsiteX99" fmla="*/ 98550 w 233363"/>
                <a:gd name="connsiteY99" fmla="*/ 171449 h 331788"/>
                <a:gd name="connsiteX100" fmla="*/ 134812 w 233363"/>
                <a:gd name="connsiteY100" fmla="*/ 171449 h 331788"/>
                <a:gd name="connsiteX101" fmla="*/ 141288 w 233363"/>
                <a:gd name="connsiteY101" fmla="*/ 177969 h 331788"/>
                <a:gd name="connsiteX102" fmla="*/ 141288 w 233363"/>
                <a:gd name="connsiteY102" fmla="*/ 201442 h 331788"/>
                <a:gd name="connsiteX103" fmla="*/ 134812 w 233363"/>
                <a:gd name="connsiteY103" fmla="*/ 207962 h 331788"/>
                <a:gd name="connsiteX104" fmla="*/ 98550 w 233363"/>
                <a:gd name="connsiteY104" fmla="*/ 207962 h 331788"/>
                <a:gd name="connsiteX105" fmla="*/ 92075 w 233363"/>
                <a:gd name="connsiteY105" fmla="*/ 201442 h 331788"/>
                <a:gd name="connsiteX106" fmla="*/ 92075 w 233363"/>
                <a:gd name="connsiteY106" fmla="*/ 177969 h 331788"/>
                <a:gd name="connsiteX107" fmla="*/ 98550 w 233363"/>
                <a:gd name="connsiteY107" fmla="*/ 171449 h 331788"/>
                <a:gd name="connsiteX108" fmla="*/ 166687 w 233363"/>
                <a:gd name="connsiteY108" fmla="*/ 134937 h 331788"/>
                <a:gd name="connsiteX109" fmla="*/ 166687 w 233363"/>
                <a:gd name="connsiteY109" fmla="*/ 147637 h 331788"/>
                <a:gd name="connsiteX110" fmla="*/ 190500 w 233363"/>
                <a:gd name="connsiteY110" fmla="*/ 147637 h 331788"/>
                <a:gd name="connsiteX111" fmla="*/ 190500 w 233363"/>
                <a:gd name="connsiteY111" fmla="*/ 134937 h 331788"/>
                <a:gd name="connsiteX112" fmla="*/ 104775 w 233363"/>
                <a:gd name="connsiteY112" fmla="*/ 134937 h 331788"/>
                <a:gd name="connsiteX113" fmla="*/ 104775 w 233363"/>
                <a:gd name="connsiteY113" fmla="*/ 147637 h 331788"/>
                <a:gd name="connsiteX114" fmla="*/ 130175 w 233363"/>
                <a:gd name="connsiteY114" fmla="*/ 147637 h 331788"/>
                <a:gd name="connsiteX115" fmla="*/ 130175 w 233363"/>
                <a:gd name="connsiteY115" fmla="*/ 134937 h 331788"/>
                <a:gd name="connsiteX116" fmla="*/ 42862 w 233363"/>
                <a:gd name="connsiteY116" fmla="*/ 134937 h 331788"/>
                <a:gd name="connsiteX117" fmla="*/ 42862 w 233363"/>
                <a:gd name="connsiteY117" fmla="*/ 147637 h 331788"/>
                <a:gd name="connsiteX118" fmla="*/ 68262 w 233363"/>
                <a:gd name="connsiteY118" fmla="*/ 147637 h 331788"/>
                <a:gd name="connsiteX119" fmla="*/ 68262 w 233363"/>
                <a:gd name="connsiteY119" fmla="*/ 134937 h 331788"/>
                <a:gd name="connsiteX120" fmla="*/ 159167 w 233363"/>
                <a:gd name="connsiteY120" fmla="*/ 122237 h 331788"/>
                <a:gd name="connsiteX121" fmla="*/ 196725 w 233363"/>
                <a:gd name="connsiteY121" fmla="*/ 122237 h 331788"/>
                <a:gd name="connsiteX122" fmla="*/ 203200 w 233363"/>
                <a:gd name="connsiteY122" fmla="*/ 128757 h 331788"/>
                <a:gd name="connsiteX123" fmla="*/ 203200 w 233363"/>
                <a:gd name="connsiteY123" fmla="*/ 153534 h 331788"/>
                <a:gd name="connsiteX124" fmla="*/ 196725 w 233363"/>
                <a:gd name="connsiteY124" fmla="*/ 158750 h 331788"/>
                <a:gd name="connsiteX125" fmla="*/ 159167 w 233363"/>
                <a:gd name="connsiteY125" fmla="*/ 158750 h 331788"/>
                <a:gd name="connsiteX126" fmla="*/ 153987 w 233363"/>
                <a:gd name="connsiteY126" fmla="*/ 153534 h 331788"/>
                <a:gd name="connsiteX127" fmla="*/ 153987 w 233363"/>
                <a:gd name="connsiteY127" fmla="*/ 128757 h 331788"/>
                <a:gd name="connsiteX128" fmla="*/ 159167 w 233363"/>
                <a:gd name="connsiteY128" fmla="*/ 122237 h 331788"/>
                <a:gd name="connsiteX129" fmla="*/ 98550 w 233363"/>
                <a:gd name="connsiteY129" fmla="*/ 122237 h 331788"/>
                <a:gd name="connsiteX130" fmla="*/ 134812 w 233363"/>
                <a:gd name="connsiteY130" fmla="*/ 122237 h 331788"/>
                <a:gd name="connsiteX131" fmla="*/ 141288 w 233363"/>
                <a:gd name="connsiteY131" fmla="*/ 128757 h 331788"/>
                <a:gd name="connsiteX132" fmla="*/ 141288 w 233363"/>
                <a:gd name="connsiteY132" fmla="*/ 153534 h 331788"/>
                <a:gd name="connsiteX133" fmla="*/ 134812 w 233363"/>
                <a:gd name="connsiteY133" fmla="*/ 158750 h 331788"/>
                <a:gd name="connsiteX134" fmla="*/ 98550 w 233363"/>
                <a:gd name="connsiteY134" fmla="*/ 158750 h 331788"/>
                <a:gd name="connsiteX135" fmla="*/ 92075 w 233363"/>
                <a:gd name="connsiteY135" fmla="*/ 153534 h 331788"/>
                <a:gd name="connsiteX136" fmla="*/ 92075 w 233363"/>
                <a:gd name="connsiteY136" fmla="*/ 128757 h 331788"/>
                <a:gd name="connsiteX137" fmla="*/ 98550 w 233363"/>
                <a:gd name="connsiteY137" fmla="*/ 122237 h 331788"/>
                <a:gd name="connsiteX138" fmla="*/ 38225 w 233363"/>
                <a:gd name="connsiteY138" fmla="*/ 122237 h 331788"/>
                <a:gd name="connsiteX139" fmla="*/ 74487 w 233363"/>
                <a:gd name="connsiteY139" fmla="*/ 122237 h 331788"/>
                <a:gd name="connsiteX140" fmla="*/ 80963 w 233363"/>
                <a:gd name="connsiteY140" fmla="*/ 128757 h 331788"/>
                <a:gd name="connsiteX141" fmla="*/ 80963 w 233363"/>
                <a:gd name="connsiteY141" fmla="*/ 153534 h 331788"/>
                <a:gd name="connsiteX142" fmla="*/ 74487 w 233363"/>
                <a:gd name="connsiteY142" fmla="*/ 158750 h 331788"/>
                <a:gd name="connsiteX143" fmla="*/ 38225 w 233363"/>
                <a:gd name="connsiteY143" fmla="*/ 158750 h 331788"/>
                <a:gd name="connsiteX144" fmla="*/ 31750 w 233363"/>
                <a:gd name="connsiteY144" fmla="*/ 153534 h 331788"/>
                <a:gd name="connsiteX145" fmla="*/ 31750 w 233363"/>
                <a:gd name="connsiteY145" fmla="*/ 128757 h 331788"/>
                <a:gd name="connsiteX146" fmla="*/ 38225 w 233363"/>
                <a:gd name="connsiteY146" fmla="*/ 122237 h 331788"/>
                <a:gd name="connsiteX147" fmla="*/ 166687 w 233363"/>
                <a:gd name="connsiteY147" fmla="*/ 85724 h 331788"/>
                <a:gd name="connsiteX148" fmla="*/ 166687 w 233363"/>
                <a:gd name="connsiteY148" fmla="*/ 98424 h 331788"/>
                <a:gd name="connsiteX149" fmla="*/ 190500 w 233363"/>
                <a:gd name="connsiteY149" fmla="*/ 98424 h 331788"/>
                <a:gd name="connsiteX150" fmla="*/ 190500 w 233363"/>
                <a:gd name="connsiteY150" fmla="*/ 85724 h 331788"/>
                <a:gd name="connsiteX151" fmla="*/ 104775 w 233363"/>
                <a:gd name="connsiteY151" fmla="*/ 85724 h 331788"/>
                <a:gd name="connsiteX152" fmla="*/ 104775 w 233363"/>
                <a:gd name="connsiteY152" fmla="*/ 98424 h 331788"/>
                <a:gd name="connsiteX153" fmla="*/ 130175 w 233363"/>
                <a:gd name="connsiteY153" fmla="*/ 98424 h 331788"/>
                <a:gd name="connsiteX154" fmla="*/ 130175 w 233363"/>
                <a:gd name="connsiteY154" fmla="*/ 85724 h 331788"/>
                <a:gd name="connsiteX155" fmla="*/ 42862 w 233363"/>
                <a:gd name="connsiteY155" fmla="*/ 85724 h 331788"/>
                <a:gd name="connsiteX156" fmla="*/ 42862 w 233363"/>
                <a:gd name="connsiteY156" fmla="*/ 98424 h 331788"/>
                <a:gd name="connsiteX157" fmla="*/ 68262 w 233363"/>
                <a:gd name="connsiteY157" fmla="*/ 98424 h 331788"/>
                <a:gd name="connsiteX158" fmla="*/ 68262 w 233363"/>
                <a:gd name="connsiteY158" fmla="*/ 85724 h 331788"/>
                <a:gd name="connsiteX159" fmla="*/ 159167 w 233363"/>
                <a:gd name="connsiteY159" fmla="*/ 73024 h 331788"/>
                <a:gd name="connsiteX160" fmla="*/ 196725 w 233363"/>
                <a:gd name="connsiteY160" fmla="*/ 73024 h 331788"/>
                <a:gd name="connsiteX161" fmla="*/ 203200 w 233363"/>
                <a:gd name="connsiteY161" fmla="*/ 79544 h 331788"/>
                <a:gd name="connsiteX162" fmla="*/ 203200 w 233363"/>
                <a:gd name="connsiteY162" fmla="*/ 104321 h 331788"/>
                <a:gd name="connsiteX163" fmla="*/ 196725 w 233363"/>
                <a:gd name="connsiteY163" fmla="*/ 109537 h 331788"/>
                <a:gd name="connsiteX164" fmla="*/ 159167 w 233363"/>
                <a:gd name="connsiteY164" fmla="*/ 109537 h 331788"/>
                <a:gd name="connsiteX165" fmla="*/ 153987 w 233363"/>
                <a:gd name="connsiteY165" fmla="*/ 104321 h 331788"/>
                <a:gd name="connsiteX166" fmla="*/ 153987 w 233363"/>
                <a:gd name="connsiteY166" fmla="*/ 79544 h 331788"/>
                <a:gd name="connsiteX167" fmla="*/ 159167 w 233363"/>
                <a:gd name="connsiteY167" fmla="*/ 73024 h 331788"/>
                <a:gd name="connsiteX168" fmla="*/ 98550 w 233363"/>
                <a:gd name="connsiteY168" fmla="*/ 73024 h 331788"/>
                <a:gd name="connsiteX169" fmla="*/ 134812 w 233363"/>
                <a:gd name="connsiteY169" fmla="*/ 73024 h 331788"/>
                <a:gd name="connsiteX170" fmla="*/ 141288 w 233363"/>
                <a:gd name="connsiteY170" fmla="*/ 79544 h 331788"/>
                <a:gd name="connsiteX171" fmla="*/ 141288 w 233363"/>
                <a:gd name="connsiteY171" fmla="*/ 104321 h 331788"/>
                <a:gd name="connsiteX172" fmla="*/ 134812 w 233363"/>
                <a:gd name="connsiteY172" fmla="*/ 109537 h 331788"/>
                <a:gd name="connsiteX173" fmla="*/ 98550 w 233363"/>
                <a:gd name="connsiteY173" fmla="*/ 109537 h 331788"/>
                <a:gd name="connsiteX174" fmla="*/ 92075 w 233363"/>
                <a:gd name="connsiteY174" fmla="*/ 104321 h 331788"/>
                <a:gd name="connsiteX175" fmla="*/ 92075 w 233363"/>
                <a:gd name="connsiteY175" fmla="*/ 79544 h 331788"/>
                <a:gd name="connsiteX176" fmla="*/ 98550 w 233363"/>
                <a:gd name="connsiteY176" fmla="*/ 73024 h 331788"/>
                <a:gd name="connsiteX177" fmla="*/ 38225 w 233363"/>
                <a:gd name="connsiteY177" fmla="*/ 73024 h 331788"/>
                <a:gd name="connsiteX178" fmla="*/ 74487 w 233363"/>
                <a:gd name="connsiteY178" fmla="*/ 73024 h 331788"/>
                <a:gd name="connsiteX179" fmla="*/ 80963 w 233363"/>
                <a:gd name="connsiteY179" fmla="*/ 79544 h 331788"/>
                <a:gd name="connsiteX180" fmla="*/ 80963 w 233363"/>
                <a:gd name="connsiteY180" fmla="*/ 104321 h 331788"/>
                <a:gd name="connsiteX181" fmla="*/ 74487 w 233363"/>
                <a:gd name="connsiteY181" fmla="*/ 109537 h 331788"/>
                <a:gd name="connsiteX182" fmla="*/ 38225 w 233363"/>
                <a:gd name="connsiteY182" fmla="*/ 109537 h 331788"/>
                <a:gd name="connsiteX183" fmla="*/ 31750 w 233363"/>
                <a:gd name="connsiteY183" fmla="*/ 104321 h 331788"/>
                <a:gd name="connsiteX184" fmla="*/ 31750 w 233363"/>
                <a:gd name="connsiteY184" fmla="*/ 79544 h 331788"/>
                <a:gd name="connsiteX185" fmla="*/ 38225 w 233363"/>
                <a:gd name="connsiteY185" fmla="*/ 73024 h 331788"/>
                <a:gd name="connsiteX186" fmla="*/ 166687 w 233363"/>
                <a:gd name="connsiteY186" fmla="*/ 36512 h 331788"/>
                <a:gd name="connsiteX187" fmla="*/ 166687 w 233363"/>
                <a:gd name="connsiteY187" fmla="*/ 49212 h 331788"/>
                <a:gd name="connsiteX188" fmla="*/ 190500 w 233363"/>
                <a:gd name="connsiteY188" fmla="*/ 49212 h 331788"/>
                <a:gd name="connsiteX189" fmla="*/ 190500 w 233363"/>
                <a:gd name="connsiteY189" fmla="*/ 36512 h 331788"/>
                <a:gd name="connsiteX190" fmla="*/ 104775 w 233363"/>
                <a:gd name="connsiteY190" fmla="*/ 36512 h 331788"/>
                <a:gd name="connsiteX191" fmla="*/ 104775 w 233363"/>
                <a:gd name="connsiteY191" fmla="*/ 49212 h 331788"/>
                <a:gd name="connsiteX192" fmla="*/ 130175 w 233363"/>
                <a:gd name="connsiteY192" fmla="*/ 49212 h 331788"/>
                <a:gd name="connsiteX193" fmla="*/ 130175 w 233363"/>
                <a:gd name="connsiteY193" fmla="*/ 36512 h 331788"/>
                <a:gd name="connsiteX194" fmla="*/ 42862 w 233363"/>
                <a:gd name="connsiteY194" fmla="*/ 36512 h 331788"/>
                <a:gd name="connsiteX195" fmla="*/ 42862 w 233363"/>
                <a:gd name="connsiteY195" fmla="*/ 49212 h 331788"/>
                <a:gd name="connsiteX196" fmla="*/ 68262 w 233363"/>
                <a:gd name="connsiteY196" fmla="*/ 49212 h 331788"/>
                <a:gd name="connsiteX197" fmla="*/ 68262 w 233363"/>
                <a:gd name="connsiteY197" fmla="*/ 36512 h 331788"/>
                <a:gd name="connsiteX198" fmla="*/ 159167 w 233363"/>
                <a:gd name="connsiteY198" fmla="*/ 23812 h 331788"/>
                <a:gd name="connsiteX199" fmla="*/ 196725 w 233363"/>
                <a:gd name="connsiteY199" fmla="*/ 23812 h 331788"/>
                <a:gd name="connsiteX200" fmla="*/ 203200 w 233363"/>
                <a:gd name="connsiteY200" fmla="*/ 30332 h 331788"/>
                <a:gd name="connsiteX201" fmla="*/ 203200 w 233363"/>
                <a:gd name="connsiteY201" fmla="*/ 55109 h 331788"/>
                <a:gd name="connsiteX202" fmla="*/ 196725 w 233363"/>
                <a:gd name="connsiteY202" fmla="*/ 60325 h 331788"/>
                <a:gd name="connsiteX203" fmla="*/ 159167 w 233363"/>
                <a:gd name="connsiteY203" fmla="*/ 60325 h 331788"/>
                <a:gd name="connsiteX204" fmla="*/ 153987 w 233363"/>
                <a:gd name="connsiteY204" fmla="*/ 55109 h 331788"/>
                <a:gd name="connsiteX205" fmla="*/ 153987 w 233363"/>
                <a:gd name="connsiteY205" fmla="*/ 30332 h 331788"/>
                <a:gd name="connsiteX206" fmla="*/ 159167 w 233363"/>
                <a:gd name="connsiteY206" fmla="*/ 23812 h 331788"/>
                <a:gd name="connsiteX207" fmla="*/ 98550 w 233363"/>
                <a:gd name="connsiteY207" fmla="*/ 23812 h 331788"/>
                <a:gd name="connsiteX208" fmla="*/ 134812 w 233363"/>
                <a:gd name="connsiteY208" fmla="*/ 23812 h 331788"/>
                <a:gd name="connsiteX209" fmla="*/ 141288 w 233363"/>
                <a:gd name="connsiteY209" fmla="*/ 30332 h 331788"/>
                <a:gd name="connsiteX210" fmla="*/ 141288 w 233363"/>
                <a:gd name="connsiteY210" fmla="*/ 55109 h 331788"/>
                <a:gd name="connsiteX211" fmla="*/ 134812 w 233363"/>
                <a:gd name="connsiteY211" fmla="*/ 60325 h 331788"/>
                <a:gd name="connsiteX212" fmla="*/ 98550 w 233363"/>
                <a:gd name="connsiteY212" fmla="*/ 60325 h 331788"/>
                <a:gd name="connsiteX213" fmla="*/ 92075 w 233363"/>
                <a:gd name="connsiteY213" fmla="*/ 55109 h 331788"/>
                <a:gd name="connsiteX214" fmla="*/ 92075 w 233363"/>
                <a:gd name="connsiteY214" fmla="*/ 30332 h 331788"/>
                <a:gd name="connsiteX215" fmla="*/ 98550 w 233363"/>
                <a:gd name="connsiteY215" fmla="*/ 23812 h 331788"/>
                <a:gd name="connsiteX216" fmla="*/ 38225 w 233363"/>
                <a:gd name="connsiteY216" fmla="*/ 23812 h 331788"/>
                <a:gd name="connsiteX217" fmla="*/ 74487 w 233363"/>
                <a:gd name="connsiteY217" fmla="*/ 23812 h 331788"/>
                <a:gd name="connsiteX218" fmla="*/ 80963 w 233363"/>
                <a:gd name="connsiteY218" fmla="*/ 30332 h 331788"/>
                <a:gd name="connsiteX219" fmla="*/ 80963 w 233363"/>
                <a:gd name="connsiteY219" fmla="*/ 55109 h 331788"/>
                <a:gd name="connsiteX220" fmla="*/ 74487 w 233363"/>
                <a:gd name="connsiteY220" fmla="*/ 60325 h 331788"/>
                <a:gd name="connsiteX221" fmla="*/ 38225 w 233363"/>
                <a:gd name="connsiteY221" fmla="*/ 60325 h 331788"/>
                <a:gd name="connsiteX222" fmla="*/ 31750 w 233363"/>
                <a:gd name="connsiteY222" fmla="*/ 55109 h 331788"/>
                <a:gd name="connsiteX223" fmla="*/ 31750 w 233363"/>
                <a:gd name="connsiteY223" fmla="*/ 30332 h 331788"/>
                <a:gd name="connsiteX224" fmla="*/ 38225 w 233363"/>
                <a:gd name="connsiteY224" fmla="*/ 23812 h 331788"/>
                <a:gd name="connsiteX225" fmla="*/ 19050 w 233363"/>
                <a:gd name="connsiteY225" fmla="*/ 11112 h 331788"/>
                <a:gd name="connsiteX226" fmla="*/ 19050 w 233363"/>
                <a:gd name="connsiteY226" fmla="*/ 319087 h 331788"/>
                <a:gd name="connsiteX227" fmla="*/ 92054 w 233363"/>
                <a:gd name="connsiteY227" fmla="*/ 319087 h 331788"/>
                <a:gd name="connsiteX228" fmla="*/ 92054 w 233363"/>
                <a:gd name="connsiteY228" fmla="*/ 275091 h 331788"/>
                <a:gd name="connsiteX229" fmla="*/ 98572 w 233363"/>
                <a:gd name="connsiteY229" fmla="*/ 269915 h 331788"/>
                <a:gd name="connsiteX230" fmla="*/ 135074 w 233363"/>
                <a:gd name="connsiteY230" fmla="*/ 269915 h 331788"/>
                <a:gd name="connsiteX231" fmla="*/ 141592 w 233363"/>
                <a:gd name="connsiteY231" fmla="*/ 275091 h 331788"/>
                <a:gd name="connsiteX232" fmla="*/ 141592 w 233363"/>
                <a:gd name="connsiteY232" fmla="*/ 319087 h 331788"/>
                <a:gd name="connsiteX233" fmla="*/ 215900 w 233363"/>
                <a:gd name="connsiteY233" fmla="*/ 319087 h 331788"/>
                <a:gd name="connsiteX234" fmla="*/ 215900 w 233363"/>
                <a:gd name="connsiteY234" fmla="*/ 11112 h 331788"/>
                <a:gd name="connsiteX235" fmla="*/ 19050 w 233363"/>
                <a:gd name="connsiteY235" fmla="*/ 11112 h 331788"/>
                <a:gd name="connsiteX236" fmla="*/ 12964 w 233363"/>
                <a:gd name="connsiteY236" fmla="*/ 0 h 331788"/>
                <a:gd name="connsiteX237" fmla="*/ 220399 w 233363"/>
                <a:gd name="connsiteY237" fmla="*/ 0 h 331788"/>
                <a:gd name="connsiteX238" fmla="*/ 221695 w 233363"/>
                <a:gd name="connsiteY238" fmla="*/ 0 h 331788"/>
                <a:gd name="connsiteX239" fmla="*/ 226881 w 233363"/>
                <a:gd name="connsiteY239" fmla="*/ 6480 h 331788"/>
                <a:gd name="connsiteX240" fmla="*/ 226881 w 233363"/>
                <a:gd name="connsiteY240" fmla="*/ 320124 h 331788"/>
                <a:gd name="connsiteX241" fmla="*/ 233363 w 233363"/>
                <a:gd name="connsiteY241" fmla="*/ 325308 h 331788"/>
                <a:gd name="connsiteX242" fmla="*/ 226881 w 233363"/>
                <a:gd name="connsiteY242" fmla="*/ 331788 h 331788"/>
                <a:gd name="connsiteX243" fmla="*/ 6482 w 233363"/>
                <a:gd name="connsiteY243" fmla="*/ 331788 h 331788"/>
                <a:gd name="connsiteX244" fmla="*/ 0 w 233363"/>
                <a:gd name="connsiteY244" fmla="*/ 325308 h 331788"/>
                <a:gd name="connsiteX245" fmla="*/ 6482 w 233363"/>
                <a:gd name="connsiteY245" fmla="*/ 320124 h 331788"/>
                <a:gd name="connsiteX246" fmla="*/ 6482 w 233363"/>
                <a:gd name="connsiteY246" fmla="*/ 6480 h 331788"/>
                <a:gd name="connsiteX247" fmla="*/ 12964 w 233363"/>
                <a:gd name="connsiteY247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</a:cxnLst>
              <a:rect l="l" t="t" r="r" b="b"/>
              <a:pathLst>
                <a:path w="233363" h="331788">
                  <a:moveTo>
                    <a:pt x="166687" y="282575"/>
                  </a:moveTo>
                  <a:lnTo>
                    <a:pt x="166687" y="293688"/>
                  </a:lnTo>
                  <a:lnTo>
                    <a:pt x="190500" y="293688"/>
                  </a:lnTo>
                  <a:lnTo>
                    <a:pt x="190500" y="282575"/>
                  </a:lnTo>
                  <a:close/>
                  <a:moveTo>
                    <a:pt x="104775" y="282575"/>
                  </a:moveTo>
                  <a:lnTo>
                    <a:pt x="104775" y="319088"/>
                  </a:lnTo>
                  <a:lnTo>
                    <a:pt x="130175" y="319088"/>
                  </a:lnTo>
                  <a:lnTo>
                    <a:pt x="130175" y="282575"/>
                  </a:lnTo>
                  <a:close/>
                  <a:moveTo>
                    <a:pt x="42862" y="282575"/>
                  </a:moveTo>
                  <a:lnTo>
                    <a:pt x="42862" y="293688"/>
                  </a:lnTo>
                  <a:lnTo>
                    <a:pt x="68262" y="293688"/>
                  </a:lnTo>
                  <a:lnTo>
                    <a:pt x="68262" y="282575"/>
                  </a:lnTo>
                  <a:close/>
                  <a:moveTo>
                    <a:pt x="159167" y="269875"/>
                  </a:moveTo>
                  <a:cubicBezTo>
                    <a:pt x="159167" y="269875"/>
                    <a:pt x="159167" y="269875"/>
                    <a:pt x="196725" y="269875"/>
                  </a:cubicBezTo>
                  <a:cubicBezTo>
                    <a:pt x="199315" y="269875"/>
                    <a:pt x="203200" y="272483"/>
                    <a:pt x="203200" y="275091"/>
                  </a:cubicBezTo>
                  <a:cubicBezTo>
                    <a:pt x="203200" y="275091"/>
                    <a:pt x="203200" y="275091"/>
                    <a:pt x="203200" y="299868"/>
                  </a:cubicBezTo>
                  <a:cubicBezTo>
                    <a:pt x="203200" y="303780"/>
                    <a:pt x="199315" y="306388"/>
                    <a:pt x="196725" y="306388"/>
                  </a:cubicBezTo>
                  <a:cubicBezTo>
                    <a:pt x="196725" y="306388"/>
                    <a:pt x="196725" y="306388"/>
                    <a:pt x="159167" y="306388"/>
                  </a:cubicBezTo>
                  <a:cubicBezTo>
                    <a:pt x="156577" y="306388"/>
                    <a:pt x="153987" y="303780"/>
                    <a:pt x="153987" y="299868"/>
                  </a:cubicBezTo>
                  <a:cubicBezTo>
                    <a:pt x="153987" y="299868"/>
                    <a:pt x="153987" y="299868"/>
                    <a:pt x="153987" y="275091"/>
                  </a:cubicBezTo>
                  <a:cubicBezTo>
                    <a:pt x="153987" y="272483"/>
                    <a:pt x="156577" y="269875"/>
                    <a:pt x="159167" y="269875"/>
                  </a:cubicBezTo>
                  <a:close/>
                  <a:moveTo>
                    <a:pt x="38225" y="269875"/>
                  </a:moveTo>
                  <a:cubicBezTo>
                    <a:pt x="38225" y="269875"/>
                    <a:pt x="38225" y="269875"/>
                    <a:pt x="74487" y="269875"/>
                  </a:cubicBezTo>
                  <a:cubicBezTo>
                    <a:pt x="78373" y="269875"/>
                    <a:pt x="80963" y="272483"/>
                    <a:pt x="80963" y="275091"/>
                  </a:cubicBezTo>
                  <a:cubicBezTo>
                    <a:pt x="80963" y="275091"/>
                    <a:pt x="80963" y="275091"/>
                    <a:pt x="80963" y="299868"/>
                  </a:cubicBezTo>
                  <a:cubicBezTo>
                    <a:pt x="80963" y="303780"/>
                    <a:pt x="78373" y="306388"/>
                    <a:pt x="74487" y="306388"/>
                  </a:cubicBezTo>
                  <a:cubicBezTo>
                    <a:pt x="74487" y="306388"/>
                    <a:pt x="74487" y="306388"/>
                    <a:pt x="38225" y="306388"/>
                  </a:cubicBezTo>
                  <a:cubicBezTo>
                    <a:pt x="34340" y="306388"/>
                    <a:pt x="31750" y="303780"/>
                    <a:pt x="31750" y="299868"/>
                  </a:cubicBezTo>
                  <a:cubicBezTo>
                    <a:pt x="31750" y="299868"/>
                    <a:pt x="31750" y="299868"/>
                    <a:pt x="31750" y="275091"/>
                  </a:cubicBezTo>
                  <a:cubicBezTo>
                    <a:pt x="31750" y="272483"/>
                    <a:pt x="34340" y="269875"/>
                    <a:pt x="38225" y="269875"/>
                  </a:cubicBezTo>
                  <a:close/>
                  <a:moveTo>
                    <a:pt x="166687" y="233362"/>
                  </a:moveTo>
                  <a:lnTo>
                    <a:pt x="166687" y="246062"/>
                  </a:lnTo>
                  <a:lnTo>
                    <a:pt x="190500" y="246062"/>
                  </a:lnTo>
                  <a:lnTo>
                    <a:pt x="190500" y="233362"/>
                  </a:lnTo>
                  <a:close/>
                  <a:moveTo>
                    <a:pt x="104775" y="233362"/>
                  </a:moveTo>
                  <a:lnTo>
                    <a:pt x="104775" y="246062"/>
                  </a:lnTo>
                  <a:lnTo>
                    <a:pt x="130175" y="246062"/>
                  </a:lnTo>
                  <a:lnTo>
                    <a:pt x="130175" y="233362"/>
                  </a:lnTo>
                  <a:close/>
                  <a:moveTo>
                    <a:pt x="42862" y="233362"/>
                  </a:moveTo>
                  <a:lnTo>
                    <a:pt x="42862" y="246062"/>
                  </a:lnTo>
                  <a:lnTo>
                    <a:pt x="68262" y="246062"/>
                  </a:lnTo>
                  <a:lnTo>
                    <a:pt x="68262" y="233362"/>
                  </a:lnTo>
                  <a:close/>
                  <a:moveTo>
                    <a:pt x="159167" y="220662"/>
                  </a:moveTo>
                  <a:cubicBezTo>
                    <a:pt x="159167" y="220662"/>
                    <a:pt x="159167" y="220662"/>
                    <a:pt x="196725" y="220662"/>
                  </a:cubicBezTo>
                  <a:cubicBezTo>
                    <a:pt x="199315" y="220662"/>
                    <a:pt x="203200" y="223270"/>
                    <a:pt x="203200" y="227182"/>
                  </a:cubicBezTo>
                  <a:cubicBezTo>
                    <a:pt x="203200" y="227182"/>
                    <a:pt x="203200" y="227182"/>
                    <a:pt x="203200" y="250655"/>
                  </a:cubicBezTo>
                  <a:cubicBezTo>
                    <a:pt x="203200" y="254567"/>
                    <a:pt x="199315" y="257175"/>
                    <a:pt x="196725" y="257175"/>
                  </a:cubicBezTo>
                  <a:cubicBezTo>
                    <a:pt x="196725" y="257175"/>
                    <a:pt x="196725" y="257175"/>
                    <a:pt x="159167" y="257175"/>
                  </a:cubicBezTo>
                  <a:cubicBezTo>
                    <a:pt x="156577" y="257175"/>
                    <a:pt x="153987" y="254567"/>
                    <a:pt x="153987" y="250655"/>
                  </a:cubicBezTo>
                  <a:cubicBezTo>
                    <a:pt x="153987" y="250655"/>
                    <a:pt x="153987" y="250655"/>
                    <a:pt x="153987" y="227182"/>
                  </a:cubicBezTo>
                  <a:cubicBezTo>
                    <a:pt x="153987" y="223270"/>
                    <a:pt x="156577" y="220662"/>
                    <a:pt x="159167" y="220662"/>
                  </a:cubicBezTo>
                  <a:close/>
                  <a:moveTo>
                    <a:pt x="98550" y="220662"/>
                  </a:moveTo>
                  <a:cubicBezTo>
                    <a:pt x="98550" y="220662"/>
                    <a:pt x="98550" y="220662"/>
                    <a:pt x="134812" y="220662"/>
                  </a:cubicBezTo>
                  <a:cubicBezTo>
                    <a:pt x="138698" y="220662"/>
                    <a:pt x="141288" y="223270"/>
                    <a:pt x="141288" y="227182"/>
                  </a:cubicBezTo>
                  <a:cubicBezTo>
                    <a:pt x="141288" y="227182"/>
                    <a:pt x="141288" y="227182"/>
                    <a:pt x="141288" y="250655"/>
                  </a:cubicBezTo>
                  <a:cubicBezTo>
                    <a:pt x="141288" y="254567"/>
                    <a:pt x="138698" y="257175"/>
                    <a:pt x="134812" y="257175"/>
                  </a:cubicBezTo>
                  <a:cubicBezTo>
                    <a:pt x="134812" y="257175"/>
                    <a:pt x="134812" y="257175"/>
                    <a:pt x="98550" y="257175"/>
                  </a:cubicBezTo>
                  <a:cubicBezTo>
                    <a:pt x="94665" y="257175"/>
                    <a:pt x="92075" y="254567"/>
                    <a:pt x="92075" y="250655"/>
                  </a:cubicBezTo>
                  <a:cubicBezTo>
                    <a:pt x="92075" y="250655"/>
                    <a:pt x="92075" y="250655"/>
                    <a:pt x="92075" y="227182"/>
                  </a:cubicBezTo>
                  <a:cubicBezTo>
                    <a:pt x="92075" y="223270"/>
                    <a:pt x="94665" y="220662"/>
                    <a:pt x="98550" y="220662"/>
                  </a:cubicBezTo>
                  <a:close/>
                  <a:moveTo>
                    <a:pt x="38225" y="220662"/>
                  </a:moveTo>
                  <a:cubicBezTo>
                    <a:pt x="38225" y="220662"/>
                    <a:pt x="38225" y="220662"/>
                    <a:pt x="74487" y="220662"/>
                  </a:cubicBezTo>
                  <a:cubicBezTo>
                    <a:pt x="78373" y="220662"/>
                    <a:pt x="80963" y="223270"/>
                    <a:pt x="80963" y="227182"/>
                  </a:cubicBezTo>
                  <a:cubicBezTo>
                    <a:pt x="80963" y="227182"/>
                    <a:pt x="80963" y="227182"/>
                    <a:pt x="80963" y="250655"/>
                  </a:cubicBezTo>
                  <a:cubicBezTo>
                    <a:pt x="80963" y="254567"/>
                    <a:pt x="78373" y="257175"/>
                    <a:pt x="74487" y="257175"/>
                  </a:cubicBezTo>
                  <a:cubicBezTo>
                    <a:pt x="74487" y="257175"/>
                    <a:pt x="74487" y="257175"/>
                    <a:pt x="38225" y="257175"/>
                  </a:cubicBezTo>
                  <a:cubicBezTo>
                    <a:pt x="34340" y="257175"/>
                    <a:pt x="31750" y="254567"/>
                    <a:pt x="31750" y="250655"/>
                  </a:cubicBezTo>
                  <a:cubicBezTo>
                    <a:pt x="31750" y="250655"/>
                    <a:pt x="31750" y="250655"/>
                    <a:pt x="31750" y="227182"/>
                  </a:cubicBezTo>
                  <a:cubicBezTo>
                    <a:pt x="31750" y="223270"/>
                    <a:pt x="34340" y="220662"/>
                    <a:pt x="38225" y="220662"/>
                  </a:cubicBezTo>
                  <a:close/>
                  <a:moveTo>
                    <a:pt x="166687" y="184149"/>
                  </a:moveTo>
                  <a:lnTo>
                    <a:pt x="166687" y="196849"/>
                  </a:lnTo>
                  <a:lnTo>
                    <a:pt x="190500" y="196849"/>
                  </a:lnTo>
                  <a:lnTo>
                    <a:pt x="190500" y="184149"/>
                  </a:lnTo>
                  <a:close/>
                  <a:moveTo>
                    <a:pt x="104775" y="184149"/>
                  </a:moveTo>
                  <a:lnTo>
                    <a:pt x="104775" y="196849"/>
                  </a:lnTo>
                  <a:lnTo>
                    <a:pt x="130175" y="196849"/>
                  </a:lnTo>
                  <a:lnTo>
                    <a:pt x="130175" y="184149"/>
                  </a:lnTo>
                  <a:close/>
                  <a:moveTo>
                    <a:pt x="42862" y="184149"/>
                  </a:moveTo>
                  <a:lnTo>
                    <a:pt x="42862" y="196849"/>
                  </a:lnTo>
                  <a:lnTo>
                    <a:pt x="68262" y="196849"/>
                  </a:lnTo>
                  <a:lnTo>
                    <a:pt x="68262" y="184149"/>
                  </a:lnTo>
                  <a:close/>
                  <a:moveTo>
                    <a:pt x="38225" y="171450"/>
                  </a:moveTo>
                  <a:cubicBezTo>
                    <a:pt x="38225" y="171450"/>
                    <a:pt x="38225" y="171450"/>
                    <a:pt x="74487" y="171450"/>
                  </a:cubicBezTo>
                  <a:cubicBezTo>
                    <a:pt x="78373" y="171450"/>
                    <a:pt x="80963" y="174058"/>
                    <a:pt x="80963" y="177970"/>
                  </a:cubicBezTo>
                  <a:cubicBezTo>
                    <a:pt x="80963" y="177970"/>
                    <a:pt x="80963" y="177970"/>
                    <a:pt x="80963" y="201443"/>
                  </a:cubicBezTo>
                  <a:cubicBezTo>
                    <a:pt x="80963" y="205355"/>
                    <a:pt x="78373" y="207963"/>
                    <a:pt x="74487" y="207963"/>
                  </a:cubicBezTo>
                  <a:cubicBezTo>
                    <a:pt x="74487" y="207963"/>
                    <a:pt x="74487" y="207963"/>
                    <a:pt x="38225" y="207963"/>
                  </a:cubicBezTo>
                  <a:cubicBezTo>
                    <a:pt x="34340" y="207963"/>
                    <a:pt x="31750" y="205355"/>
                    <a:pt x="31750" y="201443"/>
                  </a:cubicBezTo>
                  <a:cubicBezTo>
                    <a:pt x="31750" y="201443"/>
                    <a:pt x="31750" y="201443"/>
                    <a:pt x="31750" y="177970"/>
                  </a:cubicBezTo>
                  <a:cubicBezTo>
                    <a:pt x="31750" y="174058"/>
                    <a:pt x="34340" y="171450"/>
                    <a:pt x="38225" y="171450"/>
                  </a:cubicBezTo>
                  <a:close/>
                  <a:moveTo>
                    <a:pt x="159167" y="171449"/>
                  </a:moveTo>
                  <a:cubicBezTo>
                    <a:pt x="159167" y="171449"/>
                    <a:pt x="159167" y="171449"/>
                    <a:pt x="196725" y="171449"/>
                  </a:cubicBezTo>
                  <a:cubicBezTo>
                    <a:pt x="199315" y="171449"/>
                    <a:pt x="203200" y="174057"/>
                    <a:pt x="203200" y="177969"/>
                  </a:cubicBezTo>
                  <a:cubicBezTo>
                    <a:pt x="203200" y="177969"/>
                    <a:pt x="203200" y="177969"/>
                    <a:pt x="203200" y="201442"/>
                  </a:cubicBezTo>
                  <a:cubicBezTo>
                    <a:pt x="203200" y="205354"/>
                    <a:pt x="199315" y="207962"/>
                    <a:pt x="196725" y="207962"/>
                  </a:cubicBezTo>
                  <a:cubicBezTo>
                    <a:pt x="196725" y="207962"/>
                    <a:pt x="196725" y="207962"/>
                    <a:pt x="159167" y="207962"/>
                  </a:cubicBezTo>
                  <a:cubicBezTo>
                    <a:pt x="156577" y="207962"/>
                    <a:pt x="153987" y="205354"/>
                    <a:pt x="153987" y="201442"/>
                  </a:cubicBezTo>
                  <a:cubicBezTo>
                    <a:pt x="153987" y="201442"/>
                    <a:pt x="153987" y="201442"/>
                    <a:pt x="153987" y="177969"/>
                  </a:cubicBezTo>
                  <a:cubicBezTo>
                    <a:pt x="153987" y="174057"/>
                    <a:pt x="156577" y="171449"/>
                    <a:pt x="159167" y="171449"/>
                  </a:cubicBezTo>
                  <a:close/>
                  <a:moveTo>
                    <a:pt x="98550" y="171449"/>
                  </a:moveTo>
                  <a:cubicBezTo>
                    <a:pt x="98550" y="171449"/>
                    <a:pt x="98550" y="171449"/>
                    <a:pt x="134812" y="171449"/>
                  </a:cubicBezTo>
                  <a:cubicBezTo>
                    <a:pt x="138698" y="171449"/>
                    <a:pt x="141288" y="174057"/>
                    <a:pt x="141288" y="177969"/>
                  </a:cubicBezTo>
                  <a:cubicBezTo>
                    <a:pt x="141288" y="177969"/>
                    <a:pt x="141288" y="177969"/>
                    <a:pt x="141288" y="201442"/>
                  </a:cubicBezTo>
                  <a:cubicBezTo>
                    <a:pt x="141288" y="205354"/>
                    <a:pt x="138698" y="207962"/>
                    <a:pt x="134812" y="207962"/>
                  </a:cubicBezTo>
                  <a:cubicBezTo>
                    <a:pt x="134812" y="207962"/>
                    <a:pt x="134812" y="207962"/>
                    <a:pt x="98550" y="207962"/>
                  </a:cubicBezTo>
                  <a:cubicBezTo>
                    <a:pt x="94665" y="207962"/>
                    <a:pt x="92075" y="205354"/>
                    <a:pt x="92075" y="201442"/>
                  </a:cubicBezTo>
                  <a:cubicBezTo>
                    <a:pt x="92075" y="201442"/>
                    <a:pt x="92075" y="201442"/>
                    <a:pt x="92075" y="177969"/>
                  </a:cubicBezTo>
                  <a:cubicBezTo>
                    <a:pt x="92075" y="174057"/>
                    <a:pt x="94665" y="171449"/>
                    <a:pt x="98550" y="171449"/>
                  </a:cubicBezTo>
                  <a:close/>
                  <a:moveTo>
                    <a:pt x="166687" y="134937"/>
                  </a:moveTo>
                  <a:lnTo>
                    <a:pt x="166687" y="147637"/>
                  </a:lnTo>
                  <a:lnTo>
                    <a:pt x="190500" y="147637"/>
                  </a:lnTo>
                  <a:lnTo>
                    <a:pt x="190500" y="134937"/>
                  </a:lnTo>
                  <a:close/>
                  <a:moveTo>
                    <a:pt x="104775" y="134937"/>
                  </a:moveTo>
                  <a:lnTo>
                    <a:pt x="104775" y="147637"/>
                  </a:lnTo>
                  <a:lnTo>
                    <a:pt x="130175" y="147637"/>
                  </a:lnTo>
                  <a:lnTo>
                    <a:pt x="130175" y="134937"/>
                  </a:lnTo>
                  <a:close/>
                  <a:moveTo>
                    <a:pt x="42862" y="134937"/>
                  </a:moveTo>
                  <a:lnTo>
                    <a:pt x="42862" y="147637"/>
                  </a:lnTo>
                  <a:lnTo>
                    <a:pt x="68262" y="147637"/>
                  </a:lnTo>
                  <a:lnTo>
                    <a:pt x="68262" y="134937"/>
                  </a:lnTo>
                  <a:close/>
                  <a:moveTo>
                    <a:pt x="159167" y="122237"/>
                  </a:moveTo>
                  <a:cubicBezTo>
                    <a:pt x="159167" y="122237"/>
                    <a:pt x="159167" y="122237"/>
                    <a:pt x="196725" y="122237"/>
                  </a:cubicBezTo>
                  <a:cubicBezTo>
                    <a:pt x="199315" y="122237"/>
                    <a:pt x="203200" y="124845"/>
                    <a:pt x="203200" y="128757"/>
                  </a:cubicBezTo>
                  <a:cubicBezTo>
                    <a:pt x="203200" y="128757"/>
                    <a:pt x="203200" y="128757"/>
                    <a:pt x="203200" y="153534"/>
                  </a:cubicBezTo>
                  <a:cubicBezTo>
                    <a:pt x="203200" y="156142"/>
                    <a:pt x="199315" y="158750"/>
                    <a:pt x="196725" y="158750"/>
                  </a:cubicBezTo>
                  <a:cubicBezTo>
                    <a:pt x="196725" y="158750"/>
                    <a:pt x="196725" y="158750"/>
                    <a:pt x="159167" y="158750"/>
                  </a:cubicBezTo>
                  <a:cubicBezTo>
                    <a:pt x="156577" y="158750"/>
                    <a:pt x="153987" y="156142"/>
                    <a:pt x="153987" y="153534"/>
                  </a:cubicBezTo>
                  <a:cubicBezTo>
                    <a:pt x="153987" y="153534"/>
                    <a:pt x="153987" y="153534"/>
                    <a:pt x="153987" y="128757"/>
                  </a:cubicBezTo>
                  <a:cubicBezTo>
                    <a:pt x="153987" y="124845"/>
                    <a:pt x="156577" y="122237"/>
                    <a:pt x="159167" y="122237"/>
                  </a:cubicBezTo>
                  <a:close/>
                  <a:moveTo>
                    <a:pt x="98550" y="122237"/>
                  </a:moveTo>
                  <a:cubicBezTo>
                    <a:pt x="98550" y="122237"/>
                    <a:pt x="98550" y="122237"/>
                    <a:pt x="134812" y="122237"/>
                  </a:cubicBezTo>
                  <a:cubicBezTo>
                    <a:pt x="138698" y="122237"/>
                    <a:pt x="141288" y="124845"/>
                    <a:pt x="141288" y="128757"/>
                  </a:cubicBezTo>
                  <a:cubicBezTo>
                    <a:pt x="141288" y="128757"/>
                    <a:pt x="141288" y="128757"/>
                    <a:pt x="141288" y="153534"/>
                  </a:cubicBezTo>
                  <a:cubicBezTo>
                    <a:pt x="141288" y="156142"/>
                    <a:pt x="138698" y="158750"/>
                    <a:pt x="134812" y="158750"/>
                  </a:cubicBezTo>
                  <a:cubicBezTo>
                    <a:pt x="134812" y="158750"/>
                    <a:pt x="134812" y="158750"/>
                    <a:pt x="98550" y="158750"/>
                  </a:cubicBezTo>
                  <a:cubicBezTo>
                    <a:pt x="94665" y="158750"/>
                    <a:pt x="92075" y="156142"/>
                    <a:pt x="92075" y="153534"/>
                  </a:cubicBezTo>
                  <a:cubicBezTo>
                    <a:pt x="92075" y="153534"/>
                    <a:pt x="92075" y="153534"/>
                    <a:pt x="92075" y="128757"/>
                  </a:cubicBezTo>
                  <a:cubicBezTo>
                    <a:pt x="92075" y="124845"/>
                    <a:pt x="94665" y="122237"/>
                    <a:pt x="98550" y="122237"/>
                  </a:cubicBezTo>
                  <a:close/>
                  <a:moveTo>
                    <a:pt x="38225" y="122237"/>
                  </a:moveTo>
                  <a:cubicBezTo>
                    <a:pt x="38225" y="122237"/>
                    <a:pt x="38225" y="122237"/>
                    <a:pt x="74487" y="122237"/>
                  </a:cubicBezTo>
                  <a:cubicBezTo>
                    <a:pt x="78373" y="122237"/>
                    <a:pt x="80963" y="124845"/>
                    <a:pt x="80963" y="128757"/>
                  </a:cubicBezTo>
                  <a:cubicBezTo>
                    <a:pt x="80963" y="128757"/>
                    <a:pt x="80963" y="128757"/>
                    <a:pt x="80963" y="153534"/>
                  </a:cubicBezTo>
                  <a:cubicBezTo>
                    <a:pt x="80963" y="156142"/>
                    <a:pt x="78373" y="158750"/>
                    <a:pt x="74487" y="158750"/>
                  </a:cubicBezTo>
                  <a:cubicBezTo>
                    <a:pt x="74487" y="158750"/>
                    <a:pt x="74487" y="158750"/>
                    <a:pt x="38225" y="158750"/>
                  </a:cubicBezTo>
                  <a:cubicBezTo>
                    <a:pt x="34340" y="158750"/>
                    <a:pt x="31750" y="156142"/>
                    <a:pt x="31750" y="153534"/>
                  </a:cubicBezTo>
                  <a:cubicBezTo>
                    <a:pt x="31750" y="153534"/>
                    <a:pt x="31750" y="153534"/>
                    <a:pt x="31750" y="128757"/>
                  </a:cubicBezTo>
                  <a:cubicBezTo>
                    <a:pt x="31750" y="124845"/>
                    <a:pt x="34340" y="122237"/>
                    <a:pt x="38225" y="122237"/>
                  </a:cubicBezTo>
                  <a:close/>
                  <a:moveTo>
                    <a:pt x="166687" y="85724"/>
                  </a:moveTo>
                  <a:lnTo>
                    <a:pt x="166687" y="98424"/>
                  </a:lnTo>
                  <a:lnTo>
                    <a:pt x="190500" y="98424"/>
                  </a:lnTo>
                  <a:lnTo>
                    <a:pt x="190500" y="85724"/>
                  </a:lnTo>
                  <a:close/>
                  <a:moveTo>
                    <a:pt x="104775" y="85724"/>
                  </a:moveTo>
                  <a:lnTo>
                    <a:pt x="104775" y="98424"/>
                  </a:lnTo>
                  <a:lnTo>
                    <a:pt x="130175" y="98424"/>
                  </a:lnTo>
                  <a:lnTo>
                    <a:pt x="130175" y="85724"/>
                  </a:lnTo>
                  <a:close/>
                  <a:moveTo>
                    <a:pt x="42862" y="85724"/>
                  </a:moveTo>
                  <a:lnTo>
                    <a:pt x="42862" y="98424"/>
                  </a:lnTo>
                  <a:lnTo>
                    <a:pt x="68262" y="98424"/>
                  </a:lnTo>
                  <a:lnTo>
                    <a:pt x="68262" y="85724"/>
                  </a:lnTo>
                  <a:close/>
                  <a:moveTo>
                    <a:pt x="159167" y="73024"/>
                  </a:moveTo>
                  <a:cubicBezTo>
                    <a:pt x="159167" y="73024"/>
                    <a:pt x="159167" y="73024"/>
                    <a:pt x="196725" y="73024"/>
                  </a:cubicBezTo>
                  <a:cubicBezTo>
                    <a:pt x="199315" y="73024"/>
                    <a:pt x="203200" y="75632"/>
                    <a:pt x="203200" y="79544"/>
                  </a:cubicBezTo>
                  <a:cubicBezTo>
                    <a:pt x="203200" y="79544"/>
                    <a:pt x="203200" y="79544"/>
                    <a:pt x="203200" y="104321"/>
                  </a:cubicBezTo>
                  <a:cubicBezTo>
                    <a:pt x="203200" y="106929"/>
                    <a:pt x="199315" y="109537"/>
                    <a:pt x="196725" y="109537"/>
                  </a:cubicBezTo>
                  <a:cubicBezTo>
                    <a:pt x="196725" y="109537"/>
                    <a:pt x="196725" y="109537"/>
                    <a:pt x="159167" y="109537"/>
                  </a:cubicBezTo>
                  <a:cubicBezTo>
                    <a:pt x="156577" y="109537"/>
                    <a:pt x="153987" y="106929"/>
                    <a:pt x="153987" y="104321"/>
                  </a:cubicBezTo>
                  <a:cubicBezTo>
                    <a:pt x="153987" y="104321"/>
                    <a:pt x="153987" y="104321"/>
                    <a:pt x="153987" y="79544"/>
                  </a:cubicBezTo>
                  <a:cubicBezTo>
                    <a:pt x="153987" y="75632"/>
                    <a:pt x="156577" y="73024"/>
                    <a:pt x="159167" y="73024"/>
                  </a:cubicBezTo>
                  <a:close/>
                  <a:moveTo>
                    <a:pt x="98550" y="73024"/>
                  </a:moveTo>
                  <a:cubicBezTo>
                    <a:pt x="98550" y="73024"/>
                    <a:pt x="98550" y="73024"/>
                    <a:pt x="134812" y="73024"/>
                  </a:cubicBezTo>
                  <a:cubicBezTo>
                    <a:pt x="138698" y="73024"/>
                    <a:pt x="141288" y="75632"/>
                    <a:pt x="141288" y="79544"/>
                  </a:cubicBezTo>
                  <a:cubicBezTo>
                    <a:pt x="141288" y="79544"/>
                    <a:pt x="141288" y="79544"/>
                    <a:pt x="141288" y="104321"/>
                  </a:cubicBezTo>
                  <a:cubicBezTo>
                    <a:pt x="141288" y="106929"/>
                    <a:pt x="138698" y="109537"/>
                    <a:pt x="134812" y="109537"/>
                  </a:cubicBezTo>
                  <a:cubicBezTo>
                    <a:pt x="134812" y="109537"/>
                    <a:pt x="134812" y="109537"/>
                    <a:pt x="98550" y="109537"/>
                  </a:cubicBezTo>
                  <a:cubicBezTo>
                    <a:pt x="94665" y="109537"/>
                    <a:pt x="92075" y="106929"/>
                    <a:pt x="92075" y="104321"/>
                  </a:cubicBezTo>
                  <a:cubicBezTo>
                    <a:pt x="92075" y="104321"/>
                    <a:pt x="92075" y="104321"/>
                    <a:pt x="92075" y="79544"/>
                  </a:cubicBezTo>
                  <a:cubicBezTo>
                    <a:pt x="92075" y="75632"/>
                    <a:pt x="94665" y="73024"/>
                    <a:pt x="98550" y="73024"/>
                  </a:cubicBezTo>
                  <a:close/>
                  <a:moveTo>
                    <a:pt x="38225" y="73024"/>
                  </a:moveTo>
                  <a:cubicBezTo>
                    <a:pt x="38225" y="73024"/>
                    <a:pt x="38225" y="73024"/>
                    <a:pt x="74487" y="73024"/>
                  </a:cubicBezTo>
                  <a:cubicBezTo>
                    <a:pt x="78373" y="73024"/>
                    <a:pt x="80963" y="75632"/>
                    <a:pt x="80963" y="79544"/>
                  </a:cubicBezTo>
                  <a:cubicBezTo>
                    <a:pt x="80963" y="79544"/>
                    <a:pt x="80963" y="79544"/>
                    <a:pt x="80963" y="104321"/>
                  </a:cubicBezTo>
                  <a:cubicBezTo>
                    <a:pt x="80963" y="106929"/>
                    <a:pt x="78373" y="109537"/>
                    <a:pt x="74487" y="109537"/>
                  </a:cubicBezTo>
                  <a:cubicBezTo>
                    <a:pt x="74487" y="109537"/>
                    <a:pt x="74487" y="109537"/>
                    <a:pt x="38225" y="109537"/>
                  </a:cubicBezTo>
                  <a:cubicBezTo>
                    <a:pt x="34340" y="109537"/>
                    <a:pt x="31750" y="106929"/>
                    <a:pt x="31750" y="104321"/>
                  </a:cubicBezTo>
                  <a:cubicBezTo>
                    <a:pt x="31750" y="104321"/>
                    <a:pt x="31750" y="104321"/>
                    <a:pt x="31750" y="79544"/>
                  </a:cubicBezTo>
                  <a:cubicBezTo>
                    <a:pt x="31750" y="75632"/>
                    <a:pt x="34340" y="73024"/>
                    <a:pt x="38225" y="73024"/>
                  </a:cubicBezTo>
                  <a:close/>
                  <a:moveTo>
                    <a:pt x="166687" y="36512"/>
                  </a:moveTo>
                  <a:lnTo>
                    <a:pt x="166687" y="49212"/>
                  </a:lnTo>
                  <a:lnTo>
                    <a:pt x="190500" y="49212"/>
                  </a:lnTo>
                  <a:lnTo>
                    <a:pt x="190500" y="36512"/>
                  </a:lnTo>
                  <a:close/>
                  <a:moveTo>
                    <a:pt x="104775" y="36512"/>
                  </a:moveTo>
                  <a:lnTo>
                    <a:pt x="104775" y="49212"/>
                  </a:lnTo>
                  <a:lnTo>
                    <a:pt x="130175" y="49212"/>
                  </a:lnTo>
                  <a:lnTo>
                    <a:pt x="130175" y="36512"/>
                  </a:lnTo>
                  <a:close/>
                  <a:moveTo>
                    <a:pt x="42862" y="36512"/>
                  </a:moveTo>
                  <a:lnTo>
                    <a:pt x="42862" y="49212"/>
                  </a:lnTo>
                  <a:lnTo>
                    <a:pt x="68262" y="49212"/>
                  </a:lnTo>
                  <a:lnTo>
                    <a:pt x="68262" y="36512"/>
                  </a:lnTo>
                  <a:close/>
                  <a:moveTo>
                    <a:pt x="159167" y="23812"/>
                  </a:moveTo>
                  <a:cubicBezTo>
                    <a:pt x="159167" y="23812"/>
                    <a:pt x="159167" y="23812"/>
                    <a:pt x="196725" y="23812"/>
                  </a:cubicBezTo>
                  <a:cubicBezTo>
                    <a:pt x="199315" y="23812"/>
                    <a:pt x="203200" y="26420"/>
                    <a:pt x="203200" y="30332"/>
                  </a:cubicBezTo>
                  <a:cubicBezTo>
                    <a:pt x="203200" y="30332"/>
                    <a:pt x="203200" y="30332"/>
                    <a:pt x="203200" y="55109"/>
                  </a:cubicBezTo>
                  <a:cubicBezTo>
                    <a:pt x="203200" y="57717"/>
                    <a:pt x="199315" y="60325"/>
                    <a:pt x="196725" y="60325"/>
                  </a:cubicBezTo>
                  <a:cubicBezTo>
                    <a:pt x="196725" y="60325"/>
                    <a:pt x="196725" y="60325"/>
                    <a:pt x="159167" y="60325"/>
                  </a:cubicBezTo>
                  <a:cubicBezTo>
                    <a:pt x="156577" y="60325"/>
                    <a:pt x="153987" y="57717"/>
                    <a:pt x="153987" y="55109"/>
                  </a:cubicBezTo>
                  <a:cubicBezTo>
                    <a:pt x="153987" y="55109"/>
                    <a:pt x="153987" y="55109"/>
                    <a:pt x="153987" y="30332"/>
                  </a:cubicBezTo>
                  <a:cubicBezTo>
                    <a:pt x="153987" y="26420"/>
                    <a:pt x="156577" y="23812"/>
                    <a:pt x="159167" y="23812"/>
                  </a:cubicBezTo>
                  <a:close/>
                  <a:moveTo>
                    <a:pt x="98550" y="23812"/>
                  </a:moveTo>
                  <a:cubicBezTo>
                    <a:pt x="98550" y="23812"/>
                    <a:pt x="98550" y="23812"/>
                    <a:pt x="134812" y="23812"/>
                  </a:cubicBezTo>
                  <a:cubicBezTo>
                    <a:pt x="138698" y="23812"/>
                    <a:pt x="141288" y="26420"/>
                    <a:pt x="141288" y="30332"/>
                  </a:cubicBezTo>
                  <a:cubicBezTo>
                    <a:pt x="141288" y="30332"/>
                    <a:pt x="141288" y="30332"/>
                    <a:pt x="141288" y="55109"/>
                  </a:cubicBezTo>
                  <a:cubicBezTo>
                    <a:pt x="141288" y="57717"/>
                    <a:pt x="138698" y="60325"/>
                    <a:pt x="134812" y="60325"/>
                  </a:cubicBezTo>
                  <a:cubicBezTo>
                    <a:pt x="134812" y="60325"/>
                    <a:pt x="134812" y="60325"/>
                    <a:pt x="98550" y="60325"/>
                  </a:cubicBezTo>
                  <a:cubicBezTo>
                    <a:pt x="94665" y="60325"/>
                    <a:pt x="92075" y="57717"/>
                    <a:pt x="92075" y="55109"/>
                  </a:cubicBezTo>
                  <a:cubicBezTo>
                    <a:pt x="92075" y="55109"/>
                    <a:pt x="92075" y="55109"/>
                    <a:pt x="92075" y="30332"/>
                  </a:cubicBezTo>
                  <a:cubicBezTo>
                    <a:pt x="92075" y="26420"/>
                    <a:pt x="94665" y="23812"/>
                    <a:pt x="98550" y="23812"/>
                  </a:cubicBezTo>
                  <a:close/>
                  <a:moveTo>
                    <a:pt x="38225" y="23812"/>
                  </a:moveTo>
                  <a:cubicBezTo>
                    <a:pt x="38225" y="23812"/>
                    <a:pt x="38225" y="23812"/>
                    <a:pt x="74487" y="23812"/>
                  </a:cubicBezTo>
                  <a:cubicBezTo>
                    <a:pt x="78373" y="23812"/>
                    <a:pt x="80963" y="26420"/>
                    <a:pt x="80963" y="30332"/>
                  </a:cubicBezTo>
                  <a:cubicBezTo>
                    <a:pt x="80963" y="30332"/>
                    <a:pt x="80963" y="30332"/>
                    <a:pt x="80963" y="55109"/>
                  </a:cubicBezTo>
                  <a:cubicBezTo>
                    <a:pt x="80963" y="57717"/>
                    <a:pt x="78373" y="60325"/>
                    <a:pt x="74487" y="60325"/>
                  </a:cubicBezTo>
                  <a:cubicBezTo>
                    <a:pt x="74487" y="60325"/>
                    <a:pt x="74487" y="60325"/>
                    <a:pt x="38225" y="60325"/>
                  </a:cubicBezTo>
                  <a:cubicBezTo>
                    <a:pt x="34340" y="60325"/>
                    <a:pt x="31750" y="57717"/>
                    <a:pt x="31750" y="55109"/>
                  </a:cubicBezTo>
                  <a:cubicBezTo>
                    <a:pt x="31750" y="55109"/>
                    <a:pt x="31750" y="55109"/>
                    <a:pt x="31750" y="30332"/>
                  </a:cubicBezTo>
                  <a:cubicBezTo>
                    <a:pt x="31750" y="26420"/>
                    <a:pt x="34340" y="23812"/>
                    <a:pt x="38225" y="23812"/>
                  </a:cubicBezTo>
                  <a:close/>
                  <a:moveTo>
                    <a:pt x="19050" y="11112"/>
                  </a:moveTo>
                  <a:lnTo>
                    <a:pt x="19050" y="319087"/>
                  </a:lnTo>
                  <a:cubicBezTo>
                    <a:pt x="19050" y="319087"/>
                    <a:pt x="19050" y="319087"/>
                    <a:pt x="92054" y="319087"/>
                  </a:cubicBezTo>
                  <a:cubicBezTo>
                    <a:pt x="92054" y="319087"/>
                    <a:pt x="92054" y="319087"/>
                    <a:pt x="92054" y="275091"/>
                  </a:cubicBezTo>
                  <a:cubicBezTo>
                    <a:pt x="92054" y="272503"/>
                    <a:pt x="94661" y="269915"/>
                    <a:pt x="98572" y="269915"/>
                  </a:cubicBezTo>
                  <a:cubicBezTo>
                    <a:pt x="98572" y="269915"/>
                    <a:pt x="98572" y="269915"/>
                    <a:pt x="135074" y="269915"/>
                  </a:cubicBezTo>
                  <a:cubicBezTo>
                    <a:pt x="138985" y="269915"/>
                    <a:pt x="141592" y="272503"/>
                    <a:pt x="141592" y="275091"/>
                  </a:cubicBezTo>
                  <a:cubicBezTo>
                    <a:pt x="141592" y="275091"/>
                    <a:pt x="141592" y="275091"/>
                    <a:pt x="141592" y="319087"/>
                  </a:cubicBezTo>
                  <a:cubicBezTo>
                    <a:pt x="141592" y="319087"/>
                    <a:pt x="141592" y="319087"/>
                    <a:pt x="215900" y="319087"/>
                  </a:cubicBezTo>
                  <a:cubicBezTo>
                    <a:pt x="215900" y="319087"/>
                    <a:pt x="215900" y="319087"/>
                    <a:pt x="215900" y="11112"/>
                  </a:cubicBezTo>
                  <a:cubicBezTo>
                    <a:pt x="215900" y="11112"/>
                    <a:pt x="215900" y="11112"/>
                    <a:pt x="19050" y="11112"/>
                  </a:cubicBezTo>
                  <a:close/>
                  <a:moveTo>
                    <a:pt x="12964" y="0"/>
                  </a:moveTo>
                  <a:cubicBezTo>
                    <a:pt x="12964" y="0"/>
                    <a:pt x="12964" y="0"/>
                    <a:pt x="220399" y="0"/>
                  </a:cubicBezTo>
                  <a:cubicBezTo>
                    <a:pt x="220399" y="0"/>
                    <a:pt x="221695" y="0"/>
                    <a:pt x="221695" y="0"/>
                  </a:cubicBezTo>
                  <a:cubicBezTo>
                    <a:pt x="224288" y="0"/>
                    <a:pt x="226881" y="2592"/>
                    <a:pt x="226881" y="6480"/>
                  </a:cubicBezTo>
                  <a:cubicBezTo>
                    <a:pt x="226881" y="6480"/>
                    <a:pt x="226881" y="6480"/>
                    <a:pt x="226881" y="320124"/>
                  </a:cubicBezTo>
                  <a:cubicBezTo>
                    <a:pt x="230770" y="320124"/>
                    <a:pt x="233363" y="322716"/>
                    <a:pt x="233363" y="325308"/>
                  </a:cubicBezTo>
                  <a:cubicBezTo>
                    <a:pt x="233363" y="329196"/>
                    <a:pt x="230770" y="331788"/>
                    <a:pt x="226881" y="331788"/>
                  </a:cubicBezTo>
                  <a:cubicBezTo>
                    <a:pt x="226881" y="331788"/>
                    <a:pt x="226881" y="331788"/>
                    <a:pt x="6482" y="331788"/>
                  </a:cubicBezTo>
                  <a:cubicBezTo>
                    <a:pt x="2593" y="331788"/>
                    <a:pt x="0" y="329196"/>
                    <a:pt x="0" y="325308"/>
                  </a:cubicBezTo>
                  <a:cubicBezTo>
                    <a:pt x="0" y="322716"/>
                    <a:pt x="2593" y="320124"/>
                    <a:pt x="6482" y="320124"/>
                  </a:cubicBezTo>
                  <a:cubicBezTo>
                    <a:pt x="6482" y="320124"/>
                    <a:pt x="6482" y="320124"/>
                    <a:pt x="6482" y="6480"/>
                  </a:cubicBezTo>
                  <a:cubicBezTo>
                    <a:pt x="6482" y="2592"/>
                    <a:pt x="9075" y="0"/>
                    <a:pt x="1296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1023836" y="3042856"/>
              <a:ext cx="2017816" cy="3063542"/>
            </a:xfrm>
            <a:custGeom>
              <a:avLst/>
              <a:gdLst>
                <a:gd name="connsiteX0" fmla="*/ 153811 w 217488"/>
                <a:gd name="connsiteY0" fmla="*/ 134937 h 330200"/>
                <a:gd name="connsiteX1" fmla="*/ 158750 w 217488"/>
                <a:gd name="connsiteY1" fmla="*/ 140091 h 330200"/>
                <a:gd name="connsiteX2" fmla="*/ 158750 w 217488"/>
                <a:gd name="connsiteY2" fmla="*/ 307584 h 330200"/>
                <a:gd name="connsiteX3" fmla="*/ 153811 w 217488"/>
                <a:gd name="connsiteY3" fmla="*/ 312737 h 330200"/>
                <a:gd name="connsiteX4" fmla="*/ 147637 w 217488"/>
                <a:gd name="connsiteY4" fmla="*/ 307584 h 330200"/>
                <a:gd name="connsiteX5" fmla="*/ 147637 w 217488"/>
                <a:gd name="connsiteY5" fmla="*/ 140091 h 330200"/>
                <a:gd name="connsiteX6" fmla="*/ 153811 w 217488"/>
                <a:gd name="connsiteY6" fmla="*/ 134937 h 330200"/>
                <a:gd name="connsiteX7" fmla="*/ 135732 w 217488"/>
                <a:gd name="connsiteY7" fmla="*/ 134937 h 330200"/>
                <a:gd name="connsiteX8" fmla="*/ 141288 w 217488"/>
                <a:gd name="connsiteY8" fmla="*/ 140091 h 330200"/>
                <a:gd name="connsiteX9" fmla="*/ 141288 w 217488"/>
                <a:gd name="connsiteY9" fmla="*/ 307584 h 330200"/>
                <a:gd name="connsiteX10" fmla="*/ 135732 w 217488"/>
                <a:gd name="connsiteY10" fmla="*/ 312737 h 330200"/>
                <a:gd name="connsiteX11" fmla="*/ 130175 w 217488"/>
                <a:gd name="connsiteY11" fmla="*/ 307584 h 330200"/>
                <a:gd name="connsiteX12" fmla="*/ 130175 w 217488"/>
                <a:gd name="connsiteY12" fmla="*/ 140091 h 330200"/>
                <a:gd name="connsiteX13" fmla="*/ 135732 w 217488"/>
                <a:gd name="connsiteY13" fmla="*/ 134937 h 330200"/>
                <a:gd name="connsiteX14" fmla="*/ 118269 w 217488"/>
                <a:gd name="connsiteY14" fmla="*/ 134937 h 330200"/>
                <a:gd name="connsiteX15" fmla="*/ 123825 w 217488"/>
                <a:gd name="connsiteY15" fmla="*/ 140091 h 330200"/>
                <a:gd name="connsiteX16" fmla="*/ 123825 w 217488"/>
                <a:gd name="connsiteY16" fmla="*/ 307584 h 330200"/>
                <a:gd name="connsiteX17" fmla="*/ 118269 w 217488"/>
                <a:gd name="connsiteY17" fmla="*/ 312737 h 330200"/>
                <a:gd name="connsiteX18" fmla="*/ 112712 w 217488"/>
                <a:gd name="connsiteY18" fmla="*/ 307584 h 330200"/>
                <a:gd name="connsiteX19" fmla="*/ 112712 w 217488"/>
                <a:gd name="connsiteY19" fmla="*/ 140091 h 330200"/>
                <a:gd name="connsiteX20" fmla="*/ 118269 w 217488"/>
                <a:gd name="connsiteY20" fmla="*/ 134937 h 330200"/>
                <a:gd name="connsiteX21" fmla="*/ 100013 w 217488"/>
                <a:gd name="connsiteY21" fmla="*/ 134937 h 330200"/>
                <a:gd name="connsiteX22" fmla="*/ 104775 w 217488"/>
                <a:gd name="connsiteY22" fmla="*/ 140091 h 330200"/>
                <a:gd name="connsiteX23" fmla="*/ 104775 w 217488"/>
                <a:gd name="connsiteY23" fmla="*/ 307584 h 330200"/>
                <a:gd name="connsiteX24" fmla="*/ 100013 w 217488"/>
                <a:gd name="connsiteY24" fmla="*/ 312737 h 330200"/>
                <a:gd name="connsiteX25" fmla="*/ 95250 w 217488"/>
                <a:gd name="connsiteY25" fmla="*/ 307584 h 330200"/>
                <a:gd name="connsiteX26" fmla="*/ 95250 w 217488"/>
                <a:gd name="connsiteY26" fmla="*/ 140091 h 330200"/>
                <a:gd name="connsiteX27" fmla="*/ 100013 w 217488"/>
                <a:gd name="connsiteY27" fmla="*/ 134937 h 330200"/>
                <a:gd name="connsiteX28" fmla="*/ 81757 w 217488"/>
                <a:gd name="connsiteY28" fmla="*/ 134937 h 330200"/>
                <a:gd name="connsiteX29" fmla="*/ 87313 w 217488"/>
                <a:gd name="connsiteY29" fmla="*/ 140091 h 330200"/>
                <a:gd name="connsiteX30" fmla="*/ 87313 w 217488"/>
                <a:gd name="connsiteY30" fmla="*/ 307584 h 330200"/>
                <a:gd name="connsiteX31" fmla="*/ 81757 w 217488"/>
                <a:gd name="connsiteY31" fmla="*/ 312737 h 330200"/>
                <a:gd name="connsiteX32" fmla="*/ 76200 w 217488"/>
                <a:gd name="connsiteY32" fmla="*/ 307584 h 330200"/>
                <a:gd name="connsiteX33" fmla="*/ 76200 w 217488"/>
                <a:gd name="connsiteY33" fmla="*/ 140091 h 330200"/>
                <a:gd name="connsiteX34" fmla="*/ 81757 w 217488"/>
                <a:gd name="connsiteY34" fmla="*/ 134937 h 330200"/>
                <a:gd name="connsiteX35" fmla="*/ 63676 w 217488"/>
                <a:gd name="connsiteY35" fmla="*/ 134937 h 330200"/>
                <a:gd name="connsiteX36" fmla="*/ 69850 w 217488"/>
                <a:gd name="connsiteY36" fmla="*/ 140091 h 330200"/>
                <a:gd name="connsiteX37" fmla="*/ 69850 w 217488"/>
                <a:gd name="connsiteY37" fmla="*/ 307584 h 330200"/>
                <a:gd name="connsiteX38" fmla="*/ 63676 w 217488"/>
                <a:gd name="connsiteY38" fmla="*/ 312737 h 330200"/>
                <a:gd name="connsiteX39" fmla="*/ 58737 w 217488"/>
                <a:gd name="connsiteY39" fmla="*/ 307584 h 330200"/>
                <a:gd name="connsiteX40" fmla="*/ 58737 w 217488"/>
                <a:gd name="connsiteY40" fmla="*/ 140091 h 330200"/>
                <a:gd name="connsiteX41" fmla="*/ 63676 w 217488"/>
                <a:gd name="connsiteY41" fmla="*/ 134937 h 330200"/>
                <a:gd name="connsiteX42" fmla="*/ 50800 w 217488"/>
                <a:gd name="connsiteY42" fmla="*/ 127000 h 330200"/>
                <a:gd name="connsiteX43" fmla="*/ 50800 w 217488"/>
                <a:gd name="connsiteY43" fmla="*/ 319088 h 330200"/>
                <a:gd name="connsiteX44" fmla="*/ 166688 w 217488"/>
                <a:gd name="connsiteY44" fmla="*/ 319088 h 330200"/>
                <a:gd name="connsiteX45" fmla="*/ 166688 w 217488"/>
                <a:gd name="connsiteY45" fmla="*/ 127000 h 330200"/>
                <a:gd name="connsiteX46" fmla="*/ 61912 w 217488"/>
                <a:gd name="connsiteY46" fmla="*/ 71437 h 330200"/>
                <a:gd name="connsiteX47" fmla="*/ 61912 w 217488"/>
                <a:gd name="connsiteY47" fmla="*/ 115887 h 330200"/>
                <a:gd name="connsiteX48" fmla="*/ 72319 w 217488"/>
                <a:gd name="connsiteY48" fmla="*/ 115887 h 330200"/>
                <a:gd name="connsiteX49" fmla="*/ 72319 w 217488"/>
                <a:gd name="connsiteY49" fmla="*/ 79281 h 330200"/>
                <a:gd name="connsiteX50" fmla="*/ 77523 w 217488"/>
                <a:gd name="connsiteY50" fmla="*/ 74051 h 330200"/>
                <a:gd name="connsiteX51" fmla="*/ 84027 w 217488"/>
                <a:gd name="connsiteY51" fmla="*/ 79281 h 330200"/>
                <a:gd name="connsiteX52" fmla="*/ 84027 w 217488"/>
                <a:gd name="connsiteY52" fmla="*/ 115887 h 330200"/>
                <a:gd name="connsiteX53" fmla="*/ 93133 w 217488"/>
                <a:gd name="connsiteY53" fmla="*/ 115887 h 330200"/>
                <a:gd name="connsiteX54" fmla="*/ 93133 w 217488"/>
                <a:gd name="connsiteY54" fmla="*/ 79281 h 330200"/>
                <a:gd name="connsiteX55" fmla="*/ 98337 w 217488"/>
                <a:gd name="connsiteY55" fmla="*/ 74051 h 330200"/>
                <a:gd name="connsiteX56" fmla="*/ 103540 w 217488"/>
                <a:gd name="connsiteY56" fmla="*/ 79281 h 330200"/>
                <a:gd name="connsiteX57" fmla="*/ 103540 w 217488"/>
                <a:gd name="connsiteY57" fmla="*/ 115887 h 330200"/>
                <a:gd name="connsiteX58" fmla="*/ 113947 w 217488"/>
                <a:gd name="connsiteY58" fmla="*/ 115887 h 330200"/>
                <a:gd name="connsiteX59" fmla="*/ 113947 w 217488"/>
                <a:gd name="connsiteY59" fmla="*/ 79281 h 330200"/>
                <a:gd name="connsiteX60" fmla="*/ 119151 w 217488"/>
                <a:gd name="connsiteY60" fmla="*/ 74051 h 330200"/>
                <a:gd name="connsiteX61" fmla="*/ 124354 w 217488"/>
                <a:gd name="connsiteY61" fmla="*/ 79281 h 330200"/>
                <a:gd name="connsiteX62" fmla="*/ 124354 w 217488"/>
                <a:gd name="connsiteY62" fmla="*/ 115887 h 330200"/>
                <a:gd name="connsiteX63" fmla="*/ 133460 w 217488"/>
                <a:gd name="connsiteY63" fmla="*/ 115887 h 330200"/>
                <a:gd name="connsiteX64" fmla="*/ 133460 w 217488"/>
                <a:gd name="connsiteY64" fmla="*/ 79281 h 330200"/>
                <a:gd name="connsiteX65" fmla="*/ 139965 w 217488"/>
                <a:gd name="connsiteY65" fmla="*/ 74051 h 330200"/>
                <a:gd name="connsiteX66" fmla="*/ 145168 w 217488"/>
                <a:gd name="connsiteY66" fmla="*/ 79281 h 330200"/>
                <a:gd name="connsiteX67" fmla="*/ 145168 w 217488"/>
                <a:gd name="connsiteY67" fmla="*/ 115887 h 330200"/>
                <a:gd name="connsiteX68" fmla="*/ 155575 w 217488"/>
                <a:gd name="connsiteY68" fmla="*/ 115887 h 330200"/>
                <a:gd name="connsiteX69" fmla="*/ 155575 w 217488"/>
                <a:gd name="connsiteY69" fmla="*/ 71437 h 330200"/>
                <a:gd name="connsiteX70" fmla="*/ 61912 w 217488"/>
                <a:gd name="connsiteY70" fmla="*/ 71437 h 330200"/>
                <a:gd name="connsiteX71" fmla="*/ 77787 w 217488"/>
                <a:gd name="connsiteY71" fmla="*/ 26987 h 330200"/>
                <a:gd name="connsiteX72" fmla="*/ 77787 w 217488"/>
                <a:gd name="connsiteY72" fmla="*/ 60325 h 330200"/>
                <a:gd name="connsiteX73" fmla="*/ 82947 w 217488"/>
                <a:gd name="connsiteY73" fmla="*/ 60325 h 330200"/>
                <a:gd name="connsiteX74" fmla="*/ 82947 w 217488"/>
                <a:gd name="connsiteY74" fmla="*/ 39809 h 330200"/>
                <a:gd name="connsiteX75" fmla="*/ 88106 w 217488"/>
                <a:gd name="connsiteY75" fmla="*/ 34680 h 330200"/>
                <a:gd name="connsiteX76" fmla="*/ 94555 w 217488"/>
                <a:gd name="connsiteY76" fmla="*/ 39809 h 330200"/>
                <a:gd name="connsiteX77" fmla="*/ 94555 w 217488"/>
                <a:gd name="connsiteY77" fmla="*/ 60325 h 330200"/>
                <a:gd name="connsiteX78" fmla="*/ 103584 w 217488"/>
                <a:gd name="connsiteY78" fmla="*/ 60325 h 330200"/>
                <a:gd name="connsiteX79" fmla="*/ 103584 w 217488"/>
                <a:gd name="connsiteY79" fmla="*/ 39809 h 330200"/>
                <a:gd name="connsiteX80" fmla="*/ 108744 w 217488"/>
                <a:gd name="connsiteY80" fmla="*/ 34680 h 330200"/>
                <a:gd name="connsiteX81" fmla="*/ 113903 w 217488"/>
                <a:gd name="connsiteY81" fmla="*/ 39809 h 330200"/>
                <a:gd name="connsiteX82" fmla="*/ 113903 w 217488"/>
                <a:gd name="connsiteY82" fmla="*/ 60325 h 330200"/>
                <a:gd name="connsiteX83" fmla="*/ 122932 w 217488"/>
                <a:gd name="connsiteY83" fmla="*/ 60325 h 330200"/>
                <a:gd name="connsiteX84" fmla="*/ 122932 w 217488"/>
                <a:gd name="connsiteY84" fmla="*/ 39809 h 330200"/>
                <a:gd name="connsiteX85" fmla="*/ 129381 w 217488"/>
                <a:gd name="connsiteY85" fmla="*/ 34680 h 330200"/>
                <a:gd name="connsiteX86" fmla="*/ 134541 w 217488"/>
                <a:gd name="connsiteY86" fmla="*/ 39809 h 330200"/>
                <a:gd name="connsiteX87" fmla="*/ 134541 w 217488"/>
                <a:gd name="connsiteY87" fmla="*/ 60325 h 330200"/>
                <a:gd name="connsiteX88" fmla="*/ 139700 w 217488"/>
                <a:gd name="connsiteY88" fmla="*/ 60325 h 330200"/>
                <a:gd name="connsiteX89" fmla="*/ 139700 w 217488"/>
                <a:gd name="connsiteY89" fmla="*/ 26987 h 330200"/>
                <a:gd name="connsiteX90" fmla="*/ 77787 w 217488"/>
                <a:gd name="connsiteY90" fmla="*/ 26987 h 330200"/>
                <a:gd name="connsiteX91" fmla="*/ 108744 w 217488"/>
                <a:gd name="connsiteY91" fmla="*/ 0 h 330200"/>
                <a:gd name="connsiteX92" fmla="*/ 113923 w 217488"/>
                <a:gd name="connsiteY92" fmla="*/ 5159 h 330200"/>
                <a:gd name="connsiteX93" fmla="*/ 113923 w 217488"/>
                <a:gd name="connsiteY93" fmla="*/ 16768 h 330200"/>
                <a:gd name="connsiteX94" fmla="*/ 144992 w 217488"/>
                <a:gd name="connsiteY94" fmla="*/ 16768 h 330200"/>
                <a:gd name="connsiteX95" fmla="*/ 151465 w 217488"/>
                <a:gd name="connsiteY95" fmla="*/ 21927 h 330200"/>
                <a:gd name="connsiteX96" fmla="*/ 151465 w 217488"/>
                <a:gd name="connsiteY96" fmla="*/ 60622 h 330200"/>
                <a:gd name="connsiteX97" fmla="*/ 160527 w 217488"/>
                <a:gd name="connsiteY97" fmla="*/ 60622 h 330200"/>
                <a:gd name="connsiteX98" fmla="*/ 165705 w 217488"/>
                <a:gd name="connsiteY98" fmla="*/ 65782 h 330200"/>
                <a:gd name="connsiteX99" fmla="*/ 165705 w 217488"/>
                <a:gd name="connsiteY99" fmla="*/ 116086 h 330200"/>
                <a:gd name="connsiteX100" fmla="*/ 172178 w 217488"/>
                <a:gd name="connsiteY100" fmla="*/ 116086 h 330200"/>
                <a:gd name="connsiteX101" fmla="*/ 178651 w 217488"/>
                <a:gd name="connsiteY101" fmla="*/ 122535 h 330200"/>
                <a:gd name="connsiteX102" fmla="*/ 178651 w 217488"/>
                <a:gd name="connsiteY102" fmla="*/ 318592 h 330200"/>
                <a:gd name="connsiteX103" fmla="*/ 212310 w 217488"/>
                <a:gd name="connsiteY103" fmla="*/ 318592 h 330200"/>
                <a:gd name="connsiteX104" fmla="*/ 217488 w 217488"/>
                <a:gd name="connsiteY104" fmla="*/ 325041 h 330200"/>
                <a:gd name="connsiteX105" fmla="*/ 212310 w 217488"/>
                <a:gd name="connsiteY105" fmla="*/ 330200 h 330200"/>
                <a:gd name="connsiteX106" fmla="*/ 5178 w 217488"/>
                <a:gd name="connsiteY106" fmla="*/ 330200 h 330200"/>
                <a:gd name="connsiteX107" fmla="*/ 0 w 217488"/>
                <a:gd name="connsiteY107" fmla="*/ 325041 h 330200"/>
                <a:gd name="connsiteX108" fmla="*/ 5178 w 217488"/>
                <a:gd name="connsiteY108" fmla="*/ 318592 h 330200"/>
                <a:gd name="connsiteX109" fmla="*/ 38837 w 217488"/>
                <a:gd name="connsiteY109" fmla="*/ 318592 h 330200"/>
                <a:gd name="connsiteX110" fmla="*/ 38837 w 217488"/>
                <a:gd name="connsiteY110" fmla="*/ 122535 h 330200"/>
                <a:gd name="connsiteX111" fmla="*/ 45310 w 217488"/>
                <a:gd name="connsiteY111" fmla="*/ 116086 h 330200"/>
                <a:gd name="connsiteX112" fmla="*/ 51783 w 217488"/>
                <a:gd name="connsiteY112" fmla="*/ 116086 h 330200"/>
                <a:gd name="connsiteX113" fmla="*/ 51783 w 217488"/>
                <a:gd name="connsiteY113" fmla="*/ 65782 h 330200"/>
                <a:gd name="connsiteX114" fmla="*/ 56961 w 217488"/>
                <a:gd name="connsiteY114" fmla="*/ 60622 h 330200"/>
                <a:gd name="connsiteX115" fmla="*/ 66023 w 217488"/>
                <a:gd name="connsiteY115" fmla="*/ 60622 h 330200"/>
                <a:gd name="connsiteX116" fmla="*/ 66023 w 217488"/>
                <a:gd name="connsiteY116" fmla="*/ 21927 h 330200"/>
                <a:gd name="connsiteX117" fmla="*/ 72496 w 217488"/>
                <a:gd name="connsiteY117" fmla="*/ 16768 h 330200"/>
                <a:gd name="connsiteX118" fmla="*/ 103566 w 217488"/>
                <a:gd name="connsiteY118" fmla="*/ 16768 h 330200"/>
                <a:gd name="connsiteX119" fmla="*/ 103566 w 217488"/>
                <a:gd name="connsiteY119" fmla="*/ 5159 h 330200"/>
                <a:gd name="connsiteX120" fmla="*/ 108744 w 217488"/>
                <a:gd name="connsiteY12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17488" h="330200">
                  <a:moveTo>
                    <a:pt x="153811" y="134937"/>
                  </a:moveTo>
                  <a:cubicBezTo>
                    <a:pt x="156281" y="134937"/>
                    <a:pt x="158750" y="137514"/>
                    <a:pt x="158750" y="140091"/>
                  </a:cubicBezTo>
                  <a:cubicBezTo>
                    <a:pt x="158750" y="140091"/>
                    <a:pt x="158750" y="140091"/>
                    <a:pt x="158750" y="307584"/>
                  </a:cubicBezTo>
                  <a:cubicBezTo>
                    <a:pt x="158750" y="310160"/>
                    <a:pt x="156281" y="312737"/>
                    <a:pt x="153811" y="312737"/>
                  </a:cubicBezTo>
                  <a:cubicBezTo>
                    <a:pt x="150107" y="312737"/>
                    <a:pt x="147637" y="310160"/>
                    <a:pt x="147637" y="307584"/>
                  </a:cubicBezTo>
                  <a:cubicBezTo>
                    <a:pt x="147637" y="307584"/>
                    <a:pt x="147637" y="307584"/>
                    <a:pt x="147637" y="140091"/>
                  </a:cubicBezTo>
                  <a:cubicBezTo>
                    <a:pt x="147637" y="137514"/>
                    <a:pt x="150107" y="134937"/>
                    <a:pt x="153811" y="134937"/>
                  </a:cubicBezTo>
                  <a:close/>
                  <a:moveTo>
                    <a:pt x="135732" y="134937"/>
                  </a:moveTo>
                  <a:cubicBezTo>
                    <a:pt x="138510" y="134937"/>
                    <a:pt x="141288" y="137514"/>
                    <a:pt x="141288" y="140091"/>
                  </a:cubicBezTo>
                  <a:cubicBezTo>
                    <a:pt x="141288" y="140091"/>
                    <a:pt x="141288" y="140091"/>
                    <a:pt x="141288" y="307584"/>
                  </a:cubicBezTo>
                  <a:cubicBezTo>
                    <a:pt x="141288" y="310160"/>
                    <a:pt x="138510" y="312737"/>
                    <a:pt x="135732" y="312737"/>
                  </a:cubicBezTo>
                  <a:cubicBezTo>
                    <a:pt x="131564" y="312737"/>
                    <a:pt x="130175" y="310160"/>
                    <a:pt x="130175" y="307584"/>
                  </a:cubicBezTo>
                  <a:cubicBezTo>
                    <a:pt x="130175" y="307584"/>
                    <a:pt x="130175" y="307584"/>
                    <a:pt x="130175" y="140091"/>
                  </a:cubicBezTo>
                  <a:cubicBezTo>
                    <a:pt x="130175" y="137514"/>
                    <a:pt x="131564" y="134937"/>
                    <a:pt x="135732" y="134937"/>
                  </a:cubicBezTo>
                  <a:close/>
                  <a:moveTo>
                    <a:pt x="118269" y="134937"/>
                  </a:moveTo>
                  <a:cubicBezTo>
                    <a:pt x="121047" y="134937"/>
                    <a:pt x="123825" y="137514"/>
                    <a:pt x="123825" y="140091"/>
                  </a:cubicBezTo>
                  <a:cubicBezTo>
                    <a:pt x="123825" y="140091"/>
                    <a:pt x="123825" y="140091"/>
                    <a:pt x="123825" y="307584"/>
                  </a:cubicBezTo>
                  <a:cubicBezTo>
                    <a:pt x="123825" y="310160"/>
                    <a:pt x="121047" y="312737"/>
                    <a:pt x="118269" y="312737"/>
                  </a:cubicBezTo>
                  <a:cubicBezTo>
                    <a:pt x="115490" y="312737"/>
                    <a:pt x="112712" y="310160"/>
                    <a:pt x="112712" y="307584"/>
                  </a:cubicBezTo>
                  <a:cubicBezTo>
                    <a:pt x="112712" y="307584"/>
                    <a:pt x="112712" y="307584"/>
                    <a:pt x="112712" y="140091"/>
                  </a:cubicBezTo>
                  <a:cubicBezTo>
                    <a:pt x="112712" y="137514"/>
                    <a:pt x="115490" y="134937"/>
                    <a:pt x="118269" y="134937"/>
                  </a:cubicBezTo>
                  <a:close/>
                  <a:moveTo>
                    <a:pt x="100013" y="134937"/>
                  </a:moveTo>
                  <a:cubicBezTo>
                    <a:pt x="102394" y="134937"/>
                    <a:pt x="104775" y="137514"/>
                    <a:pt x="104775" y="140091"/>
                  </a:cubicBezTo>
                  <a:cubicBezTo>
                    <a:pt x="104775" y="140091"/>
                    <a:pt x="104775" y="140091"/>
                    <a:pt x="104775" y="307584"/>
                  </a:cubicBezTo>
                  <a:cubicBezTo>
                    <a:pt x="104775" y="310160"/>
                    <a:pt x="102394" y="312737"/>
                    <a:pt x="100013" y="312737"/>
                  </a:cubicBezTo>
                  <a:cubicBezTo>
                    <a:pt x="97631" y="312737"/>
                    <a:pt x="95250" y="310160"/>
                    <a:pt x="95250" y="307584"/>
                  </a:cubicBezTo>
                  <a:cubicBezTo>
                    <a:pt x="95250" y="307584"/>
                    <a:pt x="95250" y="307584"/>
                    <a:pt x="95250" y="140091"/>
                  </a:cubicBezTo>
                  <a:cubicBezTo>
                    <a:pt x="95250" y="137514"/>
                    <a:pt x="97631" y="134937"/>
                    <a:pt x="100013" y="134937"/>
                  </a:cubicBezTo>
                  <a:close/>
                  <a:moveTo>
                    <a:pt x="81757" y="134937"/>
                  </a:moveTo>
                  <a:cubicBezTo>
                    <a:pt x="85924" y="134937"/>
                    <a:pt x="87313" y="137514"/>
                    <a:pt x="87313" y="140091"/>
                  </a:cubicBezTo>
                  <a:cubicBezTo>
                    <a:pt x="87313" y="140091"/>
                    <a:pt x="87313" y="140091"/>
                    <a:pt x="87313" y="307584"/>
                  </a:cubicBezTo>
                  <a:cubicBezTo>
                    <a:pt x="87313" y="310160"/>
                    <a:pt x="85924" y="312737"/>
                    <a:pt x="81757" y="312737"/>
                  </a:cubicBezTo>
                  <a:cubicBezTo>
                    <a:pt x="78978" y="312737"/>
                    <a:pt x="76200" y="310160"/>
                    <a:pt x="76200" y="307584"/>
                  </a:cubicBezTo>
                  <a:cubicBezTo>
                    <a:pt x="76200" y="307584"/>
                    <a:pt x="76200" y="307584"/>
                    <a:pt x="76200" y="140091"/>
                  </a:cubicBezTo>
                  <a:cubicBezTo>
                    <a:pt x="76200" y="137514"/>
                    <a:pt x="78978" y="134937"/>
                    <a:pt x="81757" y="134937"/>
                  </a:cubicBezTo>
                  <a:close/>
                  <a:moveTo>
                    <a:pt x="63676" y="134937"/>
                  </a:moveTo>
                  <a:cubicBezTo>
                    <a:pt x="67381" y="134937"/>
                    <a:pt x="69850" y="137514"/>
                    <a:pt x="69850" y="140091"/>
                  </a:cubicBezTo>
                  <a:cubicBezTo>
                    <a:pt x="69850" y="140091"/>
                    <a:pt x="69850" y="140091"/>
                    <a:pt x="69850" y="307584"/>
                  </a:cubicBezTo>
                  <a:cubicBezTo>
                    <a:pt x="69850" y="310160"/>
                    <a:pt x="67381" y="312737"/>
                    <a:pt x="63676" y="312737"/>
                  </a:cubicBezTo>
                  <a:cubicBezTo>
                    <a:pt x="61207" y="312737"/>
                    <a:pt x="58737" y="310160"/>
                    <a:pt x="58737" y="307584"/>
                  </a:cubicBezTo>
                  <a:cubicBezTo>
                    <a:pt x="58737" y="307584"/>
                    <a:pt x="58737" y="307584"/>
                    <a:pt x="58737" y="140091"/>
                  </a:cubicBezTo>
                  <a:cubicBezTo>
                    <a:pt x="58737" y="137514"/>
                    <a:pt x="61207" y="134937"/>
                    <a:pt x="63676" y="134937"/>
                  </a:cubicBezTo>
                  <a:close/>
                  <a:moveTo>
                    <a:pt x="50800" y="127000"/>
                  </a:moveTo>
                  <a:lnTo>
                    <a:pt x="50800" y="319088"/>
                  </a:lnTo>
                  <a:lnTo>
                    <a:pt x="166688" y="319088"/>
                  </a:lnTo>
                  <a:lnTo>
                    <a:pt x="166688" y="127000"/>
                  </a:lnTo>
                  <a:close/>
                  <a:moveTo>
                    <a:pt x="61912" y="71437"/>
                  </a:moveTo>
                  <a:lnTo>
                    <a:pt x="61912" y="115887"/>
                  </a:lnTo>
                  <a:cubicBezTo>
                    <a:pt x="61912" y="115887"/>
                    <a:pt x="61912" y="115887"/>
                    <a:pt x="72319" y="115887"/>
                  </a:cubicBezTo>
                  <a:cubicBezTo>
                    <a:pt x="72319" y="115887"/>
                    <a:pt x="72319" y="115887"/>
                    <a:pt x="72319" y="79281"/>
                  </a:cubicBezTo>
                  <a:cubicBezTo>
                    <a:pt x="72319" y="76666"/>
                    <a:pt x="74921" y="74051"/>
                    <a:pt x="77523" y="74051"/>
                  </a:cubicBezTo>
                  <a:cubicBezTo>
                    <a:pt x="81425" y="74051"/>
                    <a:pt x="84027" y="76666"/>
                    <a:pt x="84027" y="79281"/>
                  </a:cubicBezTo>
                  <a:cubicBezTo>
                    <a:pt x="84027" y="79281"/>
                    <a:pt x="84027" y="79281"/>
                    <a:pt x="84027" y="115887"/>
                  </a:cubicBezTo>
                  <a:cubicBezTo>
                    <a:pt x="84027" y="115887"/>
                    <a:pt x="84027" y="115887"/>
                    <a:pt x="93133" y="115887"/>
                  </a:cubicBezTo>
                  <a:cubicBezTo>
                    <a:pt x="93133" y="115887"/>
                    <a:pt x="93133" y="115887"/>
                    <a:pt x="93133" y="79281"/>
                  </a:cubicBezTo>
                  <a:cubicBezTo>
                    <a:pt x="93133" y="76666"/>
                    <a:pt x="95735" y="74051"/>
                    <a:pt x="98337" y="74051"/>
                  </a:cubicBezTo>
                  <a:cubicBezTo>
                    <a:pt x="100938" y="74051"/>
                    <a:pt x="103540" y="76666"/>
                    <a:pt x="103540" y="79281"/>
                  </a:cubicBezTo>
                  <a:cubicBezTo>
                    <a:pt x="103540" y="79281"/>
                    <a:pt x="103540" y="79281"/>
                    <a:pt x="103540" y="115887"/>
                  </a:cubicBezTo>
                  <a:cubicBezTo>
                    <a:pt x="103540" y="115887"/>
                    <a:pt x="103540" y="115887"/>
                    <a:pt x="113947" y="115887"/>
                  </a:cubicBezTo>
                  <a:cubicBezTo>
                    <a:pt x="113947" y="115887"/>
                    <a:pt x="113947" y="115887"/>
                    <a:pt x="113947" y="79281"/>
                  </a:cubicBezTo>
                  <a:cubicBezTo>
                    <a:pt x="113947" y="76666"/>
                    <a:pt x="116549" y="74051"/>
                    <a:pt x="119151" y="74051"/>
                  </a:cubicBezTo>
                  <a:cubicBezTo>
                    <a:pt x="121752" y="74051"/>
                    <a:pt x="124354" y="76666"/>
                    <a:pt x="124354" y="79281"/>
                  </a:cubicBezTo>
                  <a:cubicBezTo>
                    <a:pt x="124354" y="79281"/>
                    <a:pt x="124354" y="79281"/>
                    <a:pt x="124354" y="115887"/>
                  </a:cubicBezTo>
                  <a:cubicBezTo>
                    <a:pt x="124354" y="115887"/>
                    <a:pt x="124354" y="115887"/>
                    <a:pt x="133460" y="115887"/>
                  </a:cubicBezTo>
                  <a:cubicBezTo>
                    <a:pt x="133460" y="115887"/>
                    <a:pt x="133460" y="115887"/>
                    <a:pt x="133460" y="79281"/>
                  </a:cubicBezTo>
                  <a:cubicBezTo>
                    <a:pt x="133460" y="76666"/>
                    <a:pt x="136062" y="74051"/>
                    <a:pt x="139965" y="74051"/>
                  </a:cubicBezTo>
                  <a:cubicBezTo>
                    <a:pt x="142566" y="74051"/>
                    <a:pt x="145168" y="76666"/>
                    <a:pt x="145168" y="79281"/>
                  </a:cubicBezTo>
                  <a:cubicBezTo>
                    <a:pt x="145168" y="79281"/>
                    <a:pt x="145168" y="79281"/>
                    <a:pt x="145168" y="115887"/>
                  </a:cubicBezTo>
                  <a:cubicBezTo>
                    <a:pt x="145168" y="115887"/>
                    <a:pt x="145168" y="115887"/>
                    <a:pt x="155575" y="115887"/>
                  </a:cubicBezTo>
                  <a:cubicBezTo>
                    <a:pt x="155575" y="115887"/>
                    <a:pt x="155575" y="115887"/>
                    <a:pt x="155575" y="71437"/>
                  </a:cubicBezTo>
                  <a:cubicBezTo>
                    <a:pt x="155575" y="71437"/>
                    <a:pt x="155575" y="71437"/>
                    <a:pt x="61912" y="71437"/>
                  </a:cubicBezTo>
                  <a:close/>
                  <a:moveTo>
                    <a:pt x="77787" y="26987"/>
                  </a:moveTo>
                  <a:lnTo>
                    <a:pt x="77787" y="60325"/>
                  </a:lnTo>
                  <a:cubicBezTo>
                    <a:pt x="77787" y="60325"/>
                    <a:pt x="77787" y="60325"/>
                    <a:pt x="82947" y="60325"/>
                  </a:cubicBezTo>
                  <a:cubicBezTo>
                    <a:pt x="82947" y="60325"/>
                    <a:pt x="82947" y="60325"/>
                    <a:pt x="82947" y="39809"/>
                  </a:cubicBezTo>
                  <a:cubicBezTo>
                    <a:pt x="82947" y="37245"/>
                    <a:pt x="85526" y="34680"/>
                    <a:pt x="88106" y="34680"/>
                  </a:cubicBezTo>
                  <a:cubicBezTo>
                    <a:pt x="91976" y="34680"/>
                    <a:pt x="94555" y="37245"/>
                    <a:pt x="94555" y="39809"/>
                  </a:cubicBezTo>
                  <a:cubicBezTo>
                    <a:pt x="94555" y="39809"/>
                    <a:pt x="94555" y="39809"/>
                    <a:pt x="94555" y="60325"/>
                  </a:cubicBezTo>
                  <a:cubicBezTo>
                    <a:pt x="94555" y="60325"/>
                    <a:pt x="94555" y="60325"/>
                    <a:pt x="103584" y="60325"/>
                  </a:cubicBezTo>
                  <a:cubicBezTo>
                    <a:pt x="103584" y="60325"/>
                    <a:pt x="103584" y="60325"/>
                    <a:pt x="103584" y="39809"/>
                  </a:cubicBezTo>
                  <a:cubicBezTo>
                    <a:pt x="103584" y="37245"/>
                    <a:pt x="106164" y="34680"/>
                    <a:pt x="108744" y="34680"/>
                  </a:cubicBezTo>
                  <a:cubicBezTo>
                    <a:pt x="111323" y="34680"/>
                    <a:pt x="113903" y="37245"/>
                    <a:pt x="113903" y="39809"/>
                  </a:cubicBezTo>
                  <a:cubicBezTo>
                    <a:pt x="113903" y="39809"/>
                    <a:pt x="113903" y="39809"/>
                    <a:pt x="113903" y="60325"/>
                  </a:cubicBezTo>
                  <a:cubicBezTo>
                    <a:pt x="113903" y="60325"/>
                    <a:pt x="113903" y="60325"/>
                    <a:pt x="122932" y="60325"/>
                  </a:cubicBezTo>
                  <a:cubicBezTo>
                    <a:pt x="122932" y="60325"/>
                    <a:pt x="122932" y="60325"/>
                    <a:pt x="122932" y="39809"/>
                  </a:cubicBezTo>
                  <a:cubicBezTo>
                    <a:pt x="122932" y="37245"/>
                    <a:pt x="125512" y="34680"/>
                    <a:pt x="129381" y="34680"/>
                  </a:cubicBezTo>
                  <a:cubicBezTo>
                    <a:pt x="131961" y="34680"/>
                    <a:pt x="134541" y="37245"/>
                    <a:pt x="134541" y="39809"/>
                  </a:cubicBezTo>
                  <a:cubicBezTo>
                    <a:pt x="134541" y="39809"/>
                    <a:pt x="134541" y="39809"/>
                    <a:pt x="134541" y="60325"/>
                  </a:cubicBezTo>
                  <a:cubicBezTo>
                    <a:pt x="134541" y="60325"/>
                    <a:pt x="134541" y="60325"/>
                    <a:pt x="139700" y="60325"/>
                  </a:cubicBezTo>
                  <a:cubicBezTo>
                    <a:pt x="139700" y="60325"/>
                    <a:pt x="139700" y="60325"/>
                    <a:pt x="139700" y="26987"/>
                  </a:cubicBezTo>
                  <a:cubicBezTo>
                    <a:pt x="139700" y="26987"/>
                    <a:pt x="139700" y="26987"/>
                    <a:pt x="77787" y="26987"/>
                  </a:cubicBezTo>
                  <a:close/>
                  <a:moveTo>
                    <a:pt x="108744" y="0"/>
                  </a:moveTo>
                  <a:cubicBezTo>
                    <a:pt x="111333" y="0"/>
                    <a:pt x="113923" y="2579"/>
                    <a:pt x="113923" y="5159"/>
                  </a:cubicBezTo>
                  <a:cubicBezTo>
                    <a:pt x="113923" y="5159"/>
                    <a:pt x="113923" y="5159"/>
                    <a:pt x="113923" y="16768"/>
                  </a:cubicBezTo>
                  <a:cubicBezTo>
                    <a:pt x="113923" y="16768"/>
                    <a:pt x="113923" y="16768"/>
                    <a:pt x="144992" y="16768"/>
                  </a:cubicBezTo>
                  <a:cubicBezTo>
                    <a:pt x="148876" y="16768"/>
                    <a:pt x="151465" y="19347"/>
                    <a:pt x="151465" y="21927"/>
                  </a:cubicBezTo>
                  <a:cubicBezTo>
                    <a:pt x="151465" y="21927"/>
                    <a:pt x="151465" y="21927"/>
                    <a:pt x="151465" y="60622"/>
                  </a:cubicBezTo>
                  <a:cubicBezTo>
                    <a:pt x="151465" y="60622"/>
                    <a:pt x="151465" y="60622"/>
                    <a:pt x="160527" y="60622"/>
                  </a:cubicBezTo>
                  <a:cubicBezTo>
                    <a:pt x="163116" y="60622"/>
                    <a:pt x="165705" y="63202"/>
                    <a:pt x="165705" y="65782"/>
                  </a:cubicBezTo>
                  <a:cubicBezTo>
                    <a:pt x="165705" y="65782"/>
                    <a:pt x="165705" y="65782"/>
                    <a:pt x="165705" y="116086"/>
                  </a:cubicBezTo>
                  <a:cubicBezTo>
                    <a:pt x="165705" y="116086"/>
                    <a:pt x="165705" y="116086"/>
                    <a:pt x="172178" y="116086"/>
                  </a:cubicBezTo>
                  <a:cubicBezTo>
                    <a:pt x="176062" y="116086"/>
                    <a:pt x="178651" y="118665"/>
                    <a:pt x="178651" y="122535"/>
                  </a:cubicBezTo>
                  <a:cubicBezTo>
                    <a:pt x="178651" y="122535"/>
                    <a:pt x="178651" y="122535"/>
                    <a:pt x="178651" y="318592"/>
                  </a:cubicBezTo>
                  <a:cubicBezTo>
                    <a:pt x="178651" y="318592"/>
                    <a:pt x="178651" y="318592"/>
                    <a:pt x="212310" y="318592"/>
                  </a:cubicBezTo>
                  <a:cubicBezTo>
                    <a:pt x="214899" y="318592"/>
                    <a:pt x="217488" y="321171"/>
                    <a:pt x="217488" y="325041"/>
                  </a:cubicBezTo>
                  <a:cubicBezTo>
                    <a:pt x="217488" y="327621"/>
                    <a:pt x="214899" y="330200"/>
                    <a:pt x="212310" y="330200"/>
                  </a:cubicBezTo>
                  <a:cubicBezTo>
                    <a:pt x="212310" y="330200"/>
                    <a:pt x="212310" y="330200"/>
                    <a:pt x="5178" y="330200"/>
                  </a:cubicBezTo>
                  <a:cubicBezTo>
                    <a:pt x="2589" y="330200"/>
                    <a:pt x="0" y="327621"/>
                    <a:pt x="0" y="325041"/>
                  </a:cubicBezTo>
                  <a:cubicBezTo>
                    <a:pt x="0" y="321171"/>
                    <a:pt x="2589" y="318592"/>
                    <a:pt x="5178" y="318592"/>
                  </a:cubicBezTo>
                  <a:cubicBezTo>
                    <a:pt x="5178" y="318592"/>
                    <a:pt x="5178" y="318592"/>
                    <a:pt x="38837" y="318592"/>
                  </a:cubicBezTo>
                  <a:cubicBezTo>
                    <a:pt x="38837" y="318592"/>
                    <a:pt x="38837" y="318592"/>
                    <a:pt x="38837" y="122535"/>
                  </a:cubicBezTo>
                  <a:cubicBezTo>
                    <a:pt x="38837" y="118665"/>
                    <a:pt x="41426" y="116086"/>
                    <a:pt x="45310" y="116086"/>
                  </a:cubicBezTo>
                  <a:cubicBezTo>
                    <a:pt x="45310" y="116086"/>
                    <a:pt x="45310" y="116086"/>
                    <a:pt x="51783" y="116086"/>
                  </a:cubicBezTo>
                  <a:cubicBezTo>
                    <a:pt x="51783" y="116086"/>
                    <a:pt x="51783" y="116086"/>
                    <a:pt x="51783" y="65782"/>
                  </a:cubicBezTo>
                  <a:cubicBezTo>
                    <a:pt x="51783" y="63202"/>
                    <a:pt x="54372" y="60622"/>
                    <a:pt x="56961" y="60622"/>
                  </a:cubicBezTo>
                  <a:cubicBezTo>
                    <a:pt x="56961" y="60622"/>
                    <a:pt x="56961" y="60622"/>
                    <a:pt x="66023" y="60622"/>
                  </a:cubicBezTo>
                  <a:cubicBezTo>
                    <a:pt x="66023" y="60622"/>
                    <a:pt x="66023" y="60622"/>
                    <a:pt x="66023" y="21927"/>
                  </a:cubicBezTo>
                  <a:cubicBezTo>
                    <a:pt x="66023" y="19347"/>
                    <a:pt x="68613" y="16768"/>
                    <a:pt x="72496" y="16768"/>
                  </a:cubicBezTo>
                  <a:cubicBezTo>
                    <a:pt x="72496" y="16768"/>
                    <a:pt x="72496" y="16768"/>
                    <a:pt x="103566" y="16768"/>
                  </a:cubicBezTo>
                  <a:cubicBezTo>
                    <a:pt x="103566" y="16768"/>
                    <a:pt x="103566" y="16768"/>
                    <a:pt x="103566" y="5159"/>
                  </a:cubicBezTo>
                  <a:cubicBezTo>
                    <a:pt x="103566" y="2579"/>
                    <a:pt x="106155" y="0"/>
                    <a:pt x="10874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194182" y="4893268"/>
              <a:ext cx="1102842" cy="1213129"/>
            </a:xfrm>
            <a:custGeom>
              <a:avLst/>
              <a:gdLst>
                <a:gd name="connsiteX0" fmla="*/ 44609 w 301625"/>
                <a:gd name="connsiteY0" fmla="*/ 242888 h 331788"/>
                <a:gd name="connsiteX1" fmla="*/ 160465 w 301625"/>
                <a:gd name="connsiteY1" fmla="*/ 242888 h 331788"/>
                <a:gd name="connsiteX2" fmla="*/ 168275 w 301625"/>
                <a:gd name="connsiteY2" fmla="*/ 250682 h 331788"/>
                <a:gd name="connsiteX3" fmla="*/ 160465 w 301625"/>
                <a:gd name="connsiteY3" fmla="*/ 257176 h 331788"/>
                <a:gd name="connsiteX4" fmla="*/ 44609 w 301625"/>
                <a:gd name="connsiteY4" fmla="*/ 257176 h 331788"/>
                <a:gd name="connsiteX5" fmla="*/ 38100 w 301625"/>
                <a:gd name="connsiteY5" fmla="*/ 250682 h 331788"/>
                <a:gd name="connsiteX6" fmla="*/ 44609 w 301625"/>
                <a:gd name="connsiteY6" fmla="*/ 242888 h 331788"/>
                <a:gd name="connsiteX7" fmla="*/ 44609 w 301625"/>
                <a:gd name="connsiteY7" fmla="*/ 195263 h 331788"/>
                <a:gd name="connsiteX8" fmla="*/ 160465 w 301625"/>
                <a:gd name="connsiteY8" fmla="*/ 195263 h 331788"/>
                <a:gd name="connsiteX9" fmla="*/ 168275 w 301625"/>
                <a:gd name="connsiteY9" fmla="*/ 202191 h 331788"/>
                <a:gd name="connsiteX10" fmla="*/ 160465 w 301625"/>
                <a:gd name="connsiteY10" fmla="*/ 207963 h 331788"/>
                <a:gd name="connsiteX11" fmla="*/ 44609 w 301625"/>
                <a:gd name="connsiteY11" fmla="*/ 207963 h 331788"/>
                <a:gd name="connsiteX12" fmla="*/ 38100 w 301625"/>
                <a:gd name="connsiteY12" fmla="*/ 202191 h 331788"/>
                <a:gd name="connsiteX13" fmla="*/ 44609 w 301625"/>
                <a:gd name="connsiteY13" fmla="*/ 195263 h 331788"/>
                <a:gd name="connsiteX14" fmla="*/ 44609 w 301625"/>
                <a:gd name="connsiteY14" fmla="*/ 146050 h 331788"/>
                <a:gd name="connsiteX15" fmla="*/ 160465 w 301625"/>
                <a:gd name="connsiteY15" fmla="*/ 146050 h 331788"/>
                <a:gd name="connsiteX16" fmla="*/ 168275 w 301625"/>
                <a:gd name="connsiteY16" fmla="*/ 153844 h 331788"/>
                <a:gd name="connsiteX17" fmla="*/ 160465 w 301625"/>
                <a:gd name="connsiteY17" fmla="*/ 160338 h 331788"/>
                <a:gd name="connsiteX18" fmla="*/ 44609 w 301625"/>
                <a:gd name="connsiteY18" fmla="*/ 160338 h 331788"/>
                <a:gd name="connsiteX19" fmla="*/ 38100 w 301625"/>
                <a:gd name="connsiteY19" fmla="*/ 153844 h 331788"/>
                <a:gd name="connsiteX20" fmla="*/ 44609 w 301625"/>
                <a:gd name="connsiteY20" fmla="*/ 146050 h 331788"/>
                <a:gd name="connsiteX21" fmla="*/ 206375 w 301625"/>
                <a:gd name="connsiteY21" fmla="*/ 125413 h 331788"/>
                <a:gd name="connsiteX22" fmla="*/ 206375 w 301625"/>
                <a:gd name="connsiteY22" fmla="*/ 317501 h 331788"/>
                <a:gd name="connsiteX23" fmla="*/ 287338 w 301625"/>
                <a:gd name="connsiteY23" fmla="*/ 317501 h 331788"/>
                <a:gd name="connsiteX24" fmla="*/ 287338 w 301625"/>
                <a:gd name="connsiteY24" fmla="*/ 125413 h 331788"/>
                <a:gd name="connsiteX25" fmla="*/ 44609 w 301625"/>
                <a:gd name="connsiteY25" fmla="*/ 98425 h 331788"/>
                <a:gd name="connsiteX26" fmla="*/ 160465 w 301625"/>
                <a:gd name="connsiteY26" fmla="*/ 98425 h 331788"/>
                <a:gd name="connsiteX27" fmla="*/ 168275 w 301625"/>
                <a:gd name="connsiteY27" fmla="*/ 104920 h 331788"/>
                <a:gd name="connsiteX28" fmla="*/ 160465 w 301625"/>
                <a:gd name="connsiteY28" fmla="*/ 112713 h 331788"/>
                <a:gd name="connsiteX29" fmla="*/ 44609 w 301625"/>
                <a:gd name="connsiteY29" fmla="*/ 112713 h 331788"/>
                <a:gd name="connsiteX30" fmla="*/ 38100 w 301625"/>
                <a:gd name="connsiteY30" fmla="*/ 104920 h 331788"/>
                <a:gd name="connsiteX31" fmla="*/ 44609 w 301625"/>
                <a:gd name="connsiteY31" fmla="*/ 98425 h 331788"/>
                <a:gd name="connsiteX32" fmla="*/ 44609 w 301625"/>
                <a:gd name="connsiteY32" fmla="*/ 50800 h 331788"/>
                <a:gd name="connsiteX33" fmla="*/ 160465 w 301625"/>
                <a:gd name="connsiteY33" fmla="*/ 50800 h 331788"/>
                <a:gd name="connsiteX34" fmla="*/ 168275 w 301625"/>
                <a:gd name="connsiteY34" fmla="*/ 57295 h 331788"/>
                <a:gd name="connsiteX35" fmla="*/ 160465 w 301625"/>
                <a:gd name="connsiteY35" fmla="*/ 65088 h 331788"/>
                <a:gd name="connsiteX36" fmla="*/ 44609 w 301625"/>
                <a:gd name="connsiteY36" fmla="*/ 65088 h 331788"/>
                <a:gd name="connsiteX37" fmla="*/ 38100 w 301625"/>
                <a:gd name="connsiteY37" fmla="*/ 57295 h 331788"/>
                <a:gd name="connsiteX38" fmla="*/ 44609 w 301625"/>
                <a:gd name="connsiteY38" fmla="*/ 50800 h 331788"/>
                <a:gd name="connsiteX39" fmla="*/ 14287 w 301625"/>
                <a:gd name="connsiteY39" fmla="*/ 14288 h 331788"/>
                <a:gd name="connsiteX40" fmla="*/ 14287 w 301625"/>
                <a:gd name="connsiteY40" fmla="*/ 317501 h 331788"/>
                <a:gd name="connsiteX41" fmla="*/ 192087 w 301625"/>
                <a:gd name="connsiteY41" fmla="*/ 317501 h 331788"/>
                <a:gd name="connsiteX42" fmla="*/ 192087 w 301625"/>
                <a:gd name="connsiteY42" fmla="*/ 14288 h 331788"/>
                <a:gd name="connsiteX43" fmla="*/ 7734 w 301625"/>
                <a:gd name="connsiteY43" fmla="*/ 0 h 331788"/>
                <a:gd name="connsiteX44" fmla="*/ 198506 w 301625"/>
                <a:gd name="connsiteY44" fmla="*/ 0 h 331788"/>
                <a:gd name="connsiteX45" fmla="*/ 206240 w 301625"/>
                <a:gd name="connsiteY45" fmla="*/ 6480 h 331788"/>
                <a:gd name="connsiteX46" fmla="*/ 206240 w 301625"/>
                <a:gd name="connsiteY46" fmla="*/ 112756 h 331788"/>
                <a:gd name="connsiteX47" fmla="*/ 293891 w 301625"/>
                <a:gd name="connsiteY47" fmla="*/ 112756 h 331788"/>
                <a:gd name="connsiteX48" fmla="*/ 301625 w 301625"/>
                <a:gd name="connsiteY48" fmla="*/ 119237 h 331788"/>
                <a:gd name="connsiteX49" fmla="*/ 301625 w 301625"/>
                <a:gd name="connsiteY49" fmla="*/ 325308 h 331788"/>
                <a:gd name="connsiteX50" fmla="*/ 293891 w 301625"/>
                <a:gd name="connsiteY50" fmla="*/ 331788 h 331788"/>
                <a:gd name="connsiteX51" fmla="*/ 7734 w 301625"/>
                <a:gd name="connsiteY51" fmla="*/ 331788 h 331788"/>
                <a:gd name="connsiteX52" fmla="*/ 0 w 301625"/>
                <a:gd name="connsiteY52" fmla="*/ 325308 h 331788"/>
                <a:gd name="connsiteX53" fmla="*/ 0 w 301625"/>
                <a:gd name="connsiteY53" fmla="*/ 6480 h 331788"/>
                <a:gd name="connsiteX54" fmla="*/ 7734 w 301625"/>
                <a:gd name="connsiteY5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1625" h="331788">
                  <a:moveTo>
                    <a:pt x="44609" y="242888"/>
                  </a:moveTo>
                  <a:cubicBezTo>
                    <a:pt x="160465" y="242888"/>
                    <a:pt x="160465" y="242888"/>
                    <a:pt x="160465" y="242888"/>
                  </a:cubicBezTo>
                  <a:cubicBezTo>
                    <a:pt x="164370" y="242888"/>
                    <a:pt x="168275" y="246785"/>
                    <a:pt x="168275" y="250682"/>
                  </a:cubicBezTo>
                  <a:cubicBezTo>
                    <a:pt x="168275" y="254578"/>
                    <a:pt x="164370" y="257176"/>
                    <a:pt x="160465" y="257176"/>
                  </a:cubicBezTo>
                  <a:cubicBezTo>
                    <a:pt x="44609" y="257176"/>
                    <a:pt x="44609" y="257176"/>
                    <a:pt x="44609" y="257176"/>
                  </a:cubicBezTo>
                  <a:cubicBezTo>
                    <a:pt x="40704" y="257176"/>
                    <a:pt x="38100" y="254578"/>
                    <a:pt x="38100" y="250682"/>
                  </a:cubicBezTo>
                  <a:cubicBezTo>
                    <a:pt x="38100" y="246785"/>
                    <a:pt x="40704" y="242888"/>
                    <a:pt x="44609" y="242888"/>
                  </a:cubicBezTo>
                  <a:close/>
                  <a:moveTo>
                    <a:pt x="44609" y="195263"/>
                  </a:moveTo>
                  <a:cubicBezTo>
                    <a:pt x="160465" y="195263"/>
                    <a:pt x="160465" y="195263"/>
                    <a:pt x="160465" y="195263"/>
                  </a:cubicBezTo>
                  <a:cubicBezTo>
                    <a:pt x="164370" y="195263"/>
                    <a:pt x="168275" y="198727"/>
                    <a:pt x="168275" y="202191"/>
                  </a:cubicBezTo>
                  <a:cubicBezTo>
                    <a:pt x="168275" y="205654"/>
                    <a:pt x="164370" y="207963"/>
                    <a:pt x="160465" y="207963"/>
                  </a:cubicBezTo>
                  <a:cubicBezTo>
                    <a:pt x="44609" y="207963"/>
                    <a:pt x="44609" y="207963"/>
                    <a:pt x="44609" y="207963"/>
                  </a:cubicBezTo>
                  <a:cubicBezTo>
                    <a:pt x="40704" y="207963"/>
                    <a:pt x="38100" y="205654"/>
                    <a:pt x="38100" y="202191"/>
                  </a:cubicBezTo>
                  <a:cubicBezTo>
                    <a:pt x="38100" y="198727"/>
                    <a:pt x="40704" y="195263"/>
                    <a:pt x="44609" y="195263"/>
                  </a:cubicBezTo>
                  <a:close/>
                  <a:moveTo>
                    <a:pt x="44609" y="146050"/>
                  </a:moveTo>
                  <a:cubicBezTo>
                    <a:pt x="160465" y="146050"/>
                    <a:pt x="160465" y="146050"/>
                    <a:pt x="160465" y="146050"/>
                  </a:cubicBezTo>
                  <a:cubicBezTo>
                    <a:pt x="164370" y="146050"/>
                    <a:pt x="168275" y="149947"/>
                    <a:pt x="168275" y="153844"/>
                  </a:cubicBezTo>
                  <a:cubicBezTo>
                    <a:pt x="168275" y="157740"/>
                    <a:pt x="164370" y="160338"/>
                    <a:pt x="160465" y="160338"/>
                  </a:cubicBezTo>
                  <a:cubicBezTo>
                    <a:pt x="44609" y="160338"/>
                    <a:pt x="44609" y="160338"/>
                    <a:pt x="44609" y="160338"/>
                  </a:cubicBezTo>
                  <a:cubicBezTo>
                    <a:pt x="40704" y="160338"/>
                    <a:pt x="38100" y="157740"/>
                    <a:pt x="38100" y="153844"/>
                  </a:cubicBezTo>
                  <a:cubicBezTo>
                    <a:pt x="38100" y="149947"/>
                    <a:pt x="40704" y="146050"/>
                    <a:pt x="44609" y="146050"/>
                  </a:cubicBezTo>
                  <a:close/>
                  <a:moveTo>
                    <a:pt x="206375" y="125413"/>
                  </a:moveTo>
                  <a:lnTo>
                    <a:pt x="206375" y="317501"/>
                  </a:lnTo>
                  <a:lnTo>
                    <a:pt x="287338" y="317501"/>
                  </a:lnTo>
                  <a:lnTo>
                    <a:pt x="287338" y="125413"/>
                  </a:lnTo>
                  <a:close/>
                  <a:moveTo>
                    <a:pt x="44609" y="98425"/>
                  </a:moveTo>
                  <a:cubicBezTo>
                    <a:pt x="160465" y="98425"/>
                    <a:pt x="160465" y="98425"/>
                    <a:pt x="160465" y="98425"/>
                  </a:cubicBezTo>
                  <a:cubicBezTo>
                    <a:pt x="164370" y="98425"/>
                    <a:pt x="168275" y="101023"/>
                    <a:pt x="168275" y="104920"/>
                  </a:cubicBezTo>
                  <a:cubicBezTo>
                    <a:pt x="168275" y="108817"/>
                    <a:pt x="164370" y="112713"/>
                    <a:pt x="160465" y="112713"/>
                  </a:cubicBezTo>
                  <a:cubicBezTo>
                    <a:pt x="44609" y="112713"/>
                    <a:pt x="44609" y="112713"/>
                    <a:pt x="44609" y="112713"/>
                  </a:cubicBezTo>
                  <a:cubicBezTo>
                    <a:pt x="40704" y="112713"/>
                    <a:pt x="38100" y="108817"/>
                    <a:pt x="38100" y="104920"/>
                  </a:cubicBezTo>
                  <a:cubicBezTo>
                    <a:pt x="38100" y="101023"/>
                    <a:pt x="40704" y="98425"/>
                    <a:pt x="44609" y="98425"/>
                  </a:cubicBezTo>
                  <a:close/>
                  <a:moveTo>
                    <a:pt x="44609" y="50800"/>
                  </a:moveTo>
                  <a:cubicBezTo>
                    <a:pt x="160465" y="50800"/>
                    <a:pt x="160465" y="50800"/>
                    <a:pt x="160465" y="50800"/>
                  </a:cubicBezTo>
                  <a:cubicBezTo>
                    <a:pt x="164370" y="50800"/>
                    <a:pt x="168275" y="53398"/>
                    <a:pt x="168275" y="57295"/>
                  </a:cubicBezTo>
                  <a:cubicBezTo>
                    <a:pt x="168275" y="61192"/>
                    <a:pt x="164370" y="65088"/>
                    <a:pt x="160465" y="65088"/>
                  </a:cubicBezTo>
                  <a:cubicBezTo>
                    <a:pt x="44609" y="65088"/>
                    <a:pt x="44609" y="65088"/>
                    <a:pt x="44609" y="65088"/>
                  </a:cubicBezTo>
                  <a:cubicBezTo>
                    <a:pt x="40704" y="65088"/>
                    <a:pt x="38100" y="61192"/>
                    <a:pt x="38100" y="57295"/>
                  </a:cubicBezTo>
                  <a:cubicBezTo>
                    <a:pt x="38100" y="53398"/>
                    <a:pt x="40704" y="50800"/>
                    <a:pt x="44609" y="50800"/>
                  </a:cubicBezTo>
                  <a:close/>
                  <a:moveTo>
                    <a:pt x="14287" y="14288"/>
                  </a:moveTo>
                  <a:lnTo>
                    <a:pt x="14287" y="317501"/>
                  </a:lnTo>
                  <a:lnTo>
                    <a:pt x="192087" y="317501"/>
                  </a:lnTo>
                  <a:lnTo>
                    <a:pt x="192087" y="14288"/>
                  </a:lnTo>
                  <a:close/>
                  <a:moveTo>
                    <a:pt x="7734" y="0"/>
                  </a:moveTo>
                  <a:cubicBezTo>
                    <a:pt x="198506" y="0"/>
                    <a:pt x="198506" y="0"/>
                    <a:pt x="198506" y="0"/>
                  </a:cubicBezTo>
                  <a:cubicBezTo>
                    <a:pt x="202373" y="0"/>
                    <a:pt x="206240" y="2592"/>
                    <a:pt x="206240" y="6480"/>
                  </a:cubicBezTo>
                  <a:cubicBezTo>
                    <a:pt x="206240" y="112756"/>
                    <a:pt x="206240" y="112756"/>
                    <a:pt x="206240" y="112756"/>
                  </a:cubicBezTo>
                  <a:cubicBezTo>
                    <a:pt x="293891" y="112756"/>
                    <a:pt x="293891" y="112756"/>
                    <a:pt x="293891" y="112756"/>
                  </a:cubicBezTo>
                  <a:cubicBezTo>
                    <a:pt x="297758" y="112756"/>
                    <a:pt x="301625" y="115348"/>
                    <a:pt x="301625" y="119237"/>
                  </a:cubicBezTo>
                  <a:cubicBezTo>
                    <a:pt x="301625" y="325308"/>
                    <a:pt x="301625" y="325308"/>
                    <a:pt x="301625" y="325308"/>
                  </a:cubicBezTo>
                  <a:cubicBezTo>
                    <a:pt x="301625" y="329196"/>
                    <a:pt x="297758" y="331788"/>
                    <a:pt x="293891" y="331788"/>
                  </a:cubicBezTo>
                  <a:cubicBezTo>
                    <a:pt x="7734" y="331788"/>
                    <a:pt x="7734" y="331788"/>
                    <a:pt x="7734" y="331788"/>
                  </a:cubicBezTo>
                  <a:cubicBezTo>
                    <a:pt x="3867" y="331788"/>
                    <a:pt x="0" y="329196"/>
                    <a:pt x="0" y="325308"/>
                  </a:cubicBezTo>
                  <a:cubicBezTo>
                    <a:pt x="0" y="6480"/>
                    <a:pt x="0" y="6480"/>
                    <a:pt x="0" y="6480"/>
                  </a:cubicBezTo>
                  <a:cubicBezTo>
                    <a:pt x="0" y="2592"/>
                    <a:pt x="3867" y="0"/>
                    <a:pt x="773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-515764" y="5190676"/>
              <a:ext cx="644073" cy="915722"/>
            </a:xfrm>
            <a:custGeom>
              <a:avLst/>
              <a:gdLst>
                <a:gd name="connsiteX0" fmla="*/ 166687 w 233363"/>
                <a:gd name="connsiteY0" fmla="*/ 282575 h 331788"/>
                <a:gd name="connsiteX1" fmla="*/ 166687 w 233363"/>
                <a:gd name="connsiteY1" fmla="*/ 293688 h 331788"/>
                <a:gd name="connsiteX2" fmla="*/ 190500 w 233363"/>
                <a:gd name="connsiteY2" fmla="*/ 293688 h 331788"/>
                <a:gd name="connsiteX3" fmla="*/ 190500 w 233363"/>
                <a:gd name="connsiteY3" fmla="*/ 282575 h 331788"/>
                <a:gd name="connsiteX4" fmla="*/ 104775 w 233363"/>
                <a:gd name="connsiteY4" fmla="*/ 282575 h 331788"/>
                <a:gd name="connsiteX5" fmla="*/ 104775 w 233363"/>
                <a:gd name="connsiteY5" fmla="*/ 319088 h 331788"/>
                <a:gd name="connsiteX6" fmla="*/ 130175 w 233363"/>
                <a:gd name="connsiteY6" fmla="*/ 319088 h 331788"/>
                <a:gd name="connsiteX7" fmla="*/ 130175 w 233363"/>
                <a:gd name="connsiteY7" fmla="*/ 282575 h 331788"/>
                <a:gd name="connsiteX8" fmla="*/ 42862 w 233363"/>
                <a:gd name="connsiteY8" fmla="*/ 282575 h 331788"/>
                <a:gd name="connsiteX9" fmla="*/ 42862 w 233363"/>
                <a:gd name="connsiteY9" fmla="*/ 293688 h 331788"/>
                <a:gd name="connsiteX10" fmla="*/ 68262 w 233363"/>
                <a:gd name="connsiteY10" fmla="*/ 293688 h 331788"/>
                <a:gd name="connsiteX11" fmla="*/ 68262 w 233363"/>
                <a:gd name="connsiteY11" fmla="*/ 282575 h 331788"/>
                <a:gd name="connsiteX12" fmla="*/ 159167 w 233363"/>
                <a:gd name="connsiteY12" fmla="*/ 269875 h 331788"/>
                <a:gd name="connsiteX13" fmla="*/ 196725 w 233363"/>
                <a:gd name="connsiteY13" fmla="*/ 269875 h 331788"/>
                <a:gd name="connsiteX14" fmla="*/ 203200 w 233363"/>
                <a:gd name="connsiteY14" fmla="*/ 275091 h 331788"/>
                <a:gd name="connsiteX15" fmla="*/ 203200 w 233363"/>
                <a:gd name="connsiteY15" fmla="*/ 299868 h 331788"/>
                <a:gd name="connsiteX16" fmla="*/ 196725 w 233363"/>
                <a:gd name="connsiteY16" fmla="*/ 306388 h 331788"/>
                <a:gd name="connsiteX17" fmla="*/ 159167 w 233363"/>
                <a:gd name="connsiteY17" fmla="*/ 306388 h 331788"/>
                <a:gd name="connsiteX18" fmla="*/ 153987 w 233363"/>
                <a:gd name="connsiteY18" fmla="*/ 299868 h 331788"/>
                <a:gd name="connsiteX19" fmla="*/ 153987 w 233363"/>
                <a:gd name="connsiteY19" fmla="*/ 275091 h 331788"/>
                <a:gd name="connsiteX20" fmla="*/ 159167 w 233363"/>
                <a:gd name="connsiteY20" fmla="*/ 269875 h 331788"/>
                <a:gd name="connsiteX21" fmla="*/ 38225 w 233363"/>
                <a:gd name="connsiteY21" fmla="*/ 269875 h 331788"/>
                <a:gd name="connsiteX22" fmla="*/ 74487 w 233363"/>
                <a:gd name="connsiteY22" fmla="*/ 269875 h 331788"/>
                <a:gd name="connsiteX23" fmla="*/ 80963 w 233363"/>
                <a:gd name="connsiteY23" fmla="*/ 275091 h 331788"/>
                <a:gd name="connsiteX24" fmla="*/ 80963 w 233363"/>
                <a:gd name="connsiteY24" fmla="*/ 299868 h 331788"/>
                <a:gd name="connsiteX25" fmla="*/ 74487 w 233363"/>
                <a:gd name="connsiteY25" fmla="*/ 306388 h 331788"/>
                <a:gd name="connsiteX26" fmla="*/ 38225 w 233363"/>
                <a:gd name="connsiteY26" fmla="*/ 306388 h 331788"/>
                <a:gd name="connsiteX27" fmla="*/ 31750 w 233363"/>
                <a:gd name="connsiteY27" fmla="*/ 299868 h 331788"/>
                <a:gd name="connsiteX28" fmla="*/ 31750 w 233363"/>
                <a:gd name="connsiteY28" fmla="*/ 275091 h 331788"/>
                <a:gd name="connsiteX29" fmla="*/ 38225 w 233363"/>
                <a:gd name="connsiteY29" fmla="*/ 269875 h 331788"/>
                <a:gd name="connsiteX30" fmla="*/ 166687 w 233363"/>
                <a:gd name="connsiteY30" fmla="*/ 233362 h 331788"/>
                <a:gd name="connsiteX31" fmla="*/ 166687 w 233363"/>
                <a:gd name="connsiteY31" fmla="*/ 246062 h 331788"/>
                <a:gd name="connsiteX32" fmla="*/ 190500 w 233363"/>
                <a:gd name="connsiteY32" fmla="*/ 246062 h 331788"/>
                <a:gd name="connsiteX33" fmla="*/ 190500 w 233363"/>
                <a:gd name="connsiteY33" fmla="*/ 233362 h 331788"/>
                <a:gd name="connsiteX34" fmla="*/ 104775 w 233363"/>
                <a:gd name="connsiteY34" fmla="*/ 233362 h 331788"/>
                <a:gd name="connsiteX35" fmla="*/ 104775 w 233363"/>
                <a:gd name="connsiteY35" fmla="*/ 246062 h 331788"/>
                <a:gd name="connsiteX36" fmla="*/ 130175 w 233363"/>
                <a:gd name="connsiteY36" fmla="*/ 246062 h 331788"/>
                <a:gd name="connsiteX37" fmla="*/ 130175 w 233363"/>
                <a:gd name="connsiteY37" fmla="*/ 233362 h 331788"/>
                <a:gd name="connsiteX38" fmla="*/ 42862 w 233363"/>
                <a:gd name="connsiteY38" fmla="*/ 233362 h 331788"/>
                <a:gd name="connsiteX39" fmla="*/ 42862 w 233363"/>
                <a:gd name="connsiteY39" fmla="*/ 246062 h 331788"/>
                <a:gd name="connsiteX40" fmla="*/ 68262 w 233363"/>
                <a:gd name="connsiteY40" fmla="*/ 246062 h 331788"/>
                <a:gd name="connsiteX41" fmla="*/ 68262 w 233363"/>
                <a:gd name="connsiteY41" fmla="*/ 233362 h 331788"/>
                <a:gd name="connsiteX42" fmla="*/ 159167 w 233363"/>
                <a:gd name="connsiteY42" fmla="*/ 220662 h 331788"/>
                <a:gd name="connsiteX43" fmla="*/ 196725 w 233363"/>
                <a:gd name="connsiteY43" fmla="*/ 220662 h 331788"/>
                <a:gd name="connsiteX44" fmla="*/ 203200 w 233363"/>
                <a:gd name="connsiteY44" fmla="*/ 227182 h 331788"/>
                <a:gd name="connsiteX45" fmla="*/ 203200 w 233363"/>
                <a:gd name="connsiteY45" fmla="*/ 250655 h 331788"/>
                <a:gd name="connsiteX46" fmla="*/ 196725 w 233363"/>
                <a:gd name="connsiteY46" fmla="*/ 257175 h 331788"/>
                <a:gd name="connsiteX47" fmla="*/ 159167 w 233363"/>
                <a:gd name="connsiteY47" fmla="*/ 257175 h 331788"/>
                <a:gd name="connsiteX48" fmla="*/ 153987 w 233363"/>
                <a:gd name="connsiteY48" fmla="*/ 250655 h 331788"/>
                <a:gd name="connsiteX49" fmla="*/ 153987 w 233363"/>
                <a:gd name="connsiteY49" fmla="*/ 227182 h 331788"/>
                <a:gd name="connsiteX50" fmla="*/ 159167 w 233363"/>
                <a:gd name="connsiteY50" fmla="*/ 220662 h 331788"/>
                <a:gd name="connsiteX51" fmla="*/ 98550 w 233363"/>
                <a:gd name="connsiteY51" fmla="*/ 220662 h 331788"/>
                <a:gd name="connsiteX52" fmla="*/ 134812 w 233363"/>
                <a:gd name="connsiteY52" fmla="*/ 220662 h 331788"/>
                <a:gd name="connsiteX53" fmla="*/ 141288 w 233363"/>
                <a:gd name="connsiteY53" fmla="*/ 227182 h 331788"/>
                <a:gd name="connsiteX54" fmla="*/ 141288 w 233363"/>
                <a:gd name="connsiteY54" fmla="*/ 250655 h 331788"/>
                <a:gd name="connsiteX55" fmla="*/ 134812 w 233363"/>
                <a:gd name="connsiteY55" fmla="*/ 257175 h 331788"/>
                <a:gd name="connsiteX56" fmla="*/ 98550 w 233363"/>
                <a:gd name="connsiteY56" fmla="*/ 257175 h 331788"/>
                <a:gd name="connsiteX57" fmla="*/ 92075 w 233363"/>
                <a:gd name="connsiteY57" fmla="*/ 250655 h 331788"/>
                <a:gd name="connsiteX58" fmla="*/ 92075 w 233363"/>
                <a:gd name="connsiteY58" fmla="*/ 227182 h 331788"/>
                <a:gd name="connsiteX59" fmla="*/ 98550 w 233363"/>
                <a:gd name="connsiteY59" fmla="*/ 220662 h 331788"/>
                <a:gd name="connsiteX60" fmla="*/ 38225 w 233363"/>
                <a:gd name="connsiteY60" fmla="*/ 220662 h 331788"/>
                <a:gd name="connsiteX61" fmla="*/ 74487 w 233363"/>
                <a:gd name="connsiteY61" fmla="*/ 220662 h 331788"/>
                <a:gd name="connsiteX62" fmla="*/ 80963 w 233363"/>
                <a:gd name="connsiteY62" fmla="*/ 227182 h 331788"/>
                <a:gd name="connsiteX63" fmla="*/ 80963 w 233363"/>
                <a:gd name="connsiteY63" fmla="*/ 250655 h 331788"/>
                <a:gd name="connsiteX64" fmla="*/ 74487 w 233363"/>
                <a:gd name="connsiteY64" fmla="*/ 257175 h 331788"/>
                <a:gd name="connsiteX65" fmla="*/ 38225 w 233363"/>
                <a:gd name="connsiteY65" fmla="*/ 257175 h 331788"/>
                <a:gd name="connsiteX66" fmla="*/ 31750 w 233363"/>
                <a:gd name="connsiteY66" fmla="*/ 250655 h 331788"/>
                <a:gd name="connsiteX67" fmla="*/ 31750 w 233363"/>
                <a:gd name="connsiteY67" fmla="*/ 227182 h 331788"/>
                <a:gd name="connsiteX68" fmla="*/ 38225 w 233363"/>
                <a:gd name="connsiteY68" fmla="*/ 220662 h 331788"/>
                <a:gd name="connsiteX69" fmla="*/ 166687 w 233363"/>
                <a:gd name="connsiteY69" fmla="*/ 184149 h 331788"/>
                <a:gd name="connsiteX70" fmla="*/ 166687 w 233363"/>
                <a:gd name="connsiteY70" fmla="*/ 196849 h 331788"/>
                <a:gd name="connsiteX71" fmla="*/ 190500 w 233363"/>
                <a:gd name="connsiteY71" fmla="*/ 196849 h 331788"/>
                <a:gd name="connsiteX72" fmla="*/ 190500 w 233363"/>
                <a:gd name="connsiteY72" fmla="*/ 184149 h 331788"/>
                <a:gd name="connsiteX73" fmla="*/ 104775 w 233363"/>
                <a:gd name="connsiteY73" fmla="*/ 184149 h 331788"/>
                <a:gd name="connsiteX74" fmla="*/ 104775 w 233363"/>
                <a:gd name="connsiteY74" fmla="*/ 196849 h 331788"/>
                <a:gd name="connsiteX75" fmla="*/ 130175 w 233363"/>
                <a:gd name="connsiteY75" fmla="*/ 196849 h 331788"/>
                <a:gd name="connsiteX76" fmla="*/ 130175 w 233363"/>
                <a:gd name="connsiteY76" fmla="*/ 184149 h 331788"/>
                <a:gd name="connsiteX77" fmla="*/ 42862 w 233363"/>
                <a:gd name="connsiteY77" fmla="*/ 184149 h 331788"/>
                <a:gd name="connsiteX78" fmla="*/ 42862 w 233363"/>
                <a:gd name="connsiteY78" fmla="*/ 196849 h 331788"/>
                <a:gd name="connsiteX79" fmla="*/ 68262 w 233363"/>
                <a:gd name="connsiteY79" fmla="*/ 196849 h 331788"/>
                <a:gd name="connsiteX80" fmla="*/ 68262 w 233363"/>
                <a:gd name="connsiteY80" fmla="*/ 184149 h 331788"/>
                <a:gd name="connsiteX81" fmla="*/ 38225 w 233363"/>
                <a:gd name="connsiteY81" fmla="*/ 171450 h 331788"/>
                <a:gd name="connsiteX82" fmla="*/ 74487 w 233363"/>
                <a:gd name="connsiteY82" fmla="*/ 171450 h 331788"/>
                <a:gd name="connsiteX83" fmla="*/ 80963 w 233363"/>
                <a:gd name="connsiteY83" fmla="*/ 177970 h 331788"/>
                <a:gd name="connsiteX84" fmla="*/ 80963 w 233363"/>
                <a:gd name="connsiteY84" fmla="*/ 201443 h 331788"/>
                <a:gd name="connsiteX85" fmla="*/ 74487 w 233363"/>
                <a:gd name="connsiteY85" fmla="*/ 207963 h 331788"/>
                <a:gd name="connsiteX86" fmla="*/ 38225 w 233363"/>
                <a:gd name="connsiteY86" fmla="*/ 207963 h 331788"/>
                <a:gd name="connsiteX87" fmla="*/ 31750 w 233363"/>
                <a:gd name="connsiteY87" fmla="*/ 201443 h 331788"/>
                <a:gd name="connsiteX88" fmla="*/ 31750 w 233363"/>
                <a:gd name="connsiteY88" fmla="*/ 177970 h 331788"/>
                <a:gd name="connsiteX89" fmla="*/ 38225 w 233363"/>
                <a:gd name="connsiteY89" fmla="*/ 171450 h 331788"/>
                <a:gd name="connsiteX90" fmla="*/ 159167 w 233363"/>
                <a:gd name="connsiteY90" fmla="*/ 171449 h 331788"/>
                <a:gd name="connsiteX91" fmla="*/ 196725 w 233363"/>
                <a:gd name="connsiteY91" fmla="*/ 171449 h 331788"/>
                <a:gd name="connsiteX92" fmla="*/ 203200 w 233363"/>
                <a:gd name="connsiteY92" fmla="*/ 177969 h 331788"/>
                <a:gd name="connsiteX93" fmla="*/ 203200 w 233363"/>
                <a:gd name="connsiteY93" fmla="*/ 201442 h 331788"/>
                <a:gd name="connsiteX94" fmla="*/ 196725 w 233363"/>
                <a:gd name="connsiteY94" fmla="*/ 207962 h 331788"/>
                <a:gd name="connsiteX95" fmla="*/ 159167 w 233363"/>
                <a:gd name="connsiteY95" fmla="*/ 207962 h 331788"/>
                <a:gd name="connsiteX96" fmla="*/ 153987 w 233363"/>
                <a:gd name="connsiteY96" fmla="*/ 201442 h 331788"/>
                <a:gd name="connsiteX97" fmla="*/ 153987 w 233363"/>
                <a:gd name="connsiteY97" fmla="*/ 177969 h 331788"/>
                <a:gd name="connsiteX98" fmla="*/ 159167 w 233363"/>
                <a:gd name="connsiteY98" fmla="*/ 171449 h 331788"/>
                <a:gd name="connsiteX99" fmla="*/ 98550 w 233363"/>
                <a:gd name="connsiteY99" fmla="*/ 171449 h 331788"/>
                <a:gd name="connsiteX100" fmla="*/ 134812 w 233363"/>
                <a:gd name="connsiteY100" fmla="*/ 171449 h 331788"/>
                <a:gd name="connsiteX101" fmla="*/ 141288 w 233363"/>
                <a:gd name="connsiteY101" fmla="*/ 177969 h 331788"/>
                <a:gd name="connsiteX102" fmla="*/ 141288 w 233363"/>
                <a:gd name="connsiteY102" fmla="*/ 201442 h 331788"/>
                <a:gd name="connsiteX103" fmla="*/ 134812 w 233363"/>
                <a:gd name="connsiteY103" fmla="*/ 207962 h 331788"/>
                <a:gd name="connsiteX104" fmla="*/ 98550 w 233363"/>
                <a:gd name="connsiteY104" fmla="*/ 207962 h 331788"/>
                <a:gd name="connsiteX105" fmla="*/ 92075 w 233363"/>
                <a:gd name="connsiteY105" fmla="*/ 201442 h 331788"/>
                <a:gd name="connsiteX106" fmla="*/ 92075 w 233363"/>
                <a:gd name="connsiteY106" fmla="*/ 177969 h 331788"/>
                <a:gd name="connsiteX107" fmla="*/ 98550 w 233363"/>
                <a:gd name="connsiteY107" fmla="*/ 171449 h 331788"/>
                <a:gd name="connsiteX108" fmla="*/ 166687 w 233363"/>
                <a:gd name="connsiteY108" fmla="*/ 134937 h 331788"/>
                <a:gd name="connsiteX109" fmla="*/ 166687 w 233363"/>
                <a:gd name="connsiteY109" fmla="*/ 147637 h 331788"/>
                <a:gd name="connsiteX110" fmla="*/ 190500 w 233363"/>
                <a:gd name="connsiteY110" fmla="*/ 147637 h 331788"/>
                <a:gd name="connsiteX111" fmla="*/ 190500 w 233363"/>
                <a:gd name="connsiteY111" fmla="*/ 134937 h 331788"/>
                <a:gd name="connsiteX112" fmla="*/ 104775 w 233363"/>
                <a:gd name="connsiteY112" fmla="*/ 134937 h 331788"/>
                <a:gd name="connsiteX113" fmla="*/ 104775 w 233363"/>
                <a:gd name="connsiteY113" fmla="*/ 147637 h 331788"/>
                <a:gd name="connsiteX114" fmla="*/ 130175 w 233363"/>
                <a:gd name="connsiteY114" fmla="*/ 147637 h 331788"/>
                <a:gd name="connsiteX115" fmla="*/ 130175 w 233363"/>
                <a:gd name="connsiteY115" fmla="*/ 134937 h 331788"/>
                <a:gd name="connsiteX116" fmla="*/ 42862 w 233363"/>
                <a:gd name="connsiteY116" fmla="*/ 134937 h 331788"/>
                <a:gd name="connsiteX117" fmla="*/ 42862 w 233363"/>
                <a:gd name="connsiteY117" fmla="*/ 147637 h 331788"/>
                <a:gd name="connsiteX118" fmla="*/ 68262 w 233363"/>
                <a:gd name="connsiteY118" fmla="*/ 147637 h 331788"/>
                <a:gd name="connsiteX119" fmla="*/ 68262 w 233363"/>
                <a:gd name="connsiteY119" fmla="*/ 134937 h 331788"/>
                <a:gd name="connsiteX120" fmla="*/ 159167 w 233363"/>
                <a:gd name="connsiteY120" fmla="*/ 122237 h 331788"/>
                <a:gd name="connsiteX121" fmla="*/ 196725 w 233363"/>
                <a:gd name="connsiteY121" fmla="*/ 122237 h 331788"/>
                <a:gd name="connsiteX122" fmla="*/ 203200 w 233363"/>
                <a:gd name="connsiteY122" fmla="*/ 128757 h 331788"/>
                <a:gd name="connsiteX123" fmla="*/ 203200 w 233363"/>
                <a:gd name="connsiteY123" fmla="*/ 153534 h 331788"/>
                <a:gd name="connsiteX124" fmla="*/ 196725 w 233363"/>
                <a:gd name="connsiteY124" fmla="*/ 158750 h 331788"/>
                <a:gd name="connsiteX125" fmla="*/ 159167 w 233363"/>
                <a:gd name="connsiteY125" fmla="*/ 158750 h 331788"/>
                <a:gd name="connsiteX126" fmla="*/ 153987 w 233363"/>
                <a:gd name="connsiteY126" fmla="*/ 153534 h 331788"/>
                <a:gd name="connsiteX127" fmla="*/ 153987 w 233363"/>
                <a:gd name="connsiteY127" fmla="*/ 128757 h 331788"/>
                <a:gd name="connsiteX128" fmla="*/ 159167 w 233363"/>
                <a:gd name="connsiteY128" fmla="*/ 122237 h 331788"/>
                <a:gd name="connsiteX129" fmla="*/ 98550 w 233363"/>
                <a:gd name="connsiteY129" fmla="*/ 122237 h 331788"/>
                <a:gd name="connsiteX130" fmla="*/ 134812 w 233363"/>
                <a:gd name="connsiteY130" fmla="*/ 122237 h 331788"/>
                <a:gd name="connsiteX131" fmla="*/ 141288 w 233363"/>
                <a:gd name="connsiteY131" fmla="*/ 128757 h 331788"/>
                <a:gd name="connsiteX132" fmla="*/ 141288 w 233363"/>
                <a:gd name="connsiteY132" fmla="*/ 153534 h 331788"/>
                <a:gd name="connsiteX133" fmla="*/ 134812 w 233363"/>
                <a:gd name="connsiteY133" fmla="*/ 158750 h 331788"/>
                <a:gd name="connsiteX134" fmla="*/ 98550 w 233363"/>
                <a:gd name="connsiteY134" fmla="*/ 158750 h 331788"/>
                <a:gd name="connsiteX135" fmla="*/ 92075 w 233363"/>
                <a:gd name="connsiteY135" fmla="*/ 153534 h 331788"/>
                <a:gd name="connsiteX136" fmla="*/ 92075 w 233363"/>
                <a:gd name="connsiteY136" fmla="*/ 128757 h 331788"/>
                <a:gd name="connsiteX137" fmla="*/ 98550 w 233363"/>
                <a:gd name="connsiteY137" fmla="*/ 122237 h 331788"/>
                <a:gd name="connsiteX138" fmla="*/ 38225 w 233363"/>
                <a:gd name="connsiteY138" fmla="*/ 122237 h 331788"/>
                <a:gd name="connsiteX139" fmla="*/ 74487 w 233363"/>
                <a:gd name="connsiteY139" fmla="*/ 122237 h 331788"/>
                <a:gd name="connsiteX140" fmla="*/ 80963 w 233363"/>
                <a:gd name="connsiteY140" fmla="*/ 128757 h 331788"/>
                <a:gd name="connsiteX141" fmla="*/ 80963 w 233363"/>
                <a:gd name="connsiteY141" fmla="*/ 153534 h 331788"/>
                <a:gd name="connsiteX142" fmla="*/ 74487 w 233363"/>
                <a:gd name="connsiteY142" fmla="*/ 158750 h 331788"/>
                <a:gd name="connsiteX143" fmla="*/ 38225 w 233363"/>
                <a:gd name="connsiteY143" fmla="*/ 158750 h 331788"/>
                <a:gd name="connsiteX144" fmla="*/ 31750 w 233363"/>
                <a:gd name="connsiteY144" fmla="*/ 153534 h 331788"/>
                <a:gd name="connsiteX145" fmla="*/ 31750 w 233363"/>
                <a:gd name="connsiteY145" fmla="*/ 128757 h 331788"/>
                <a:gd name="connsiteX146" fmla="*/ 38225 w 233363"/>
                <a:gd name="connsiteY146" fmla="*/ 122237 h 331788"/>
                <a:gd name="connsiteX147" fmla="*/ 166687 w 233363"/>
                <a:gd name="connsiteY147" fmla="*/ 85724 h 331788"/>
                <a:gd name="connsiteX148" fmla="*/ 166687 w 233363"/>
                <a:gd name="connsiteY148" fmla="*/ 98424 h 331788"/>
                <a:gd name="connsiteX149" fmla="*/ 190500 w 233363"/>
                <a:gd name="connsiteY149" fmla="*/ 98424 h 331788"/>
                <a:gd name="connsiteX150" fmla="*/ 190500 w 233363"/>
                <a:gd name="connsiteY150" fmla="*/ 85724 h 331788"/>
                <a:gd name="connsiteX151" fmla="*/ 104775 w 233363"/>
                <a:gd name="connsiteY151" fmla="*/ 85724 h 331788"/>
                <a:gd name="connsiteX152" fmla="*/ 104775 w 233363"/>
                <a:gd name="connsiteY152" fmla="*/ 98424 h 331788"/>
                <a:gd name="connsiteX153" fmla="*/ 130175 w 233363"/>
                <a:gd name="connsiteY153" fmla="*/ 98424 h 331788"/>
                <a:gd name="connsiteX154" fmla="*/ 130175 w 233363"/>
                <a:gd name="connsiteY154" fmla="*/ 85724 h 331788"/>
                <a:gd name="connsiteX155" fmla="*/ 42862 w 233363"/>
                <a:gd name="connsiteY155" fmla="*/ 85724 h 331788"/>
                <a:gd name="connsiteX156" fmla="*/ 42862 w 233363"/>
                <a:gd name="connsiteY156" fmla="*/ 98424 h 331788"/>
                <a:gd name="connsiteX157" fmla="*/ 68262 w 233363"/>
                <a:gd name="connsiteY157" fmla="*/ 98424 h 331788"/>
                <a:gd name="connsiteX158" fmla="*/ 68262 w 233363"/>
                <a:gd name="connsiteY158" fmla="*/ 85724 h 331788"/>
                <a:gd name="connsiteX159" fmla="*/ 159167 w 233363"/>
                <a:gd name="connsiteY159" fmla="*/ 73024 h 331788"/>
                <a:gd name="connsiteX160" fmla="*/ 196725 w 233363"/>
                <a:gd name="connsiteY160" fmla="*/ 73024 h 331788"/>
                <a:gd name="connsiteX161" fmla="*/ 203200 w 233363"/>
                <a:gd name="connsiteY161" fmla="*/ 79544 h 331788"/>
                <a:gd name="connsiteX162" fmla="*/ 203200 w 233363"/>
                <a:gd name="connsiteY162" fmla="*/ 104321 h 331788"/>
                <a:gd name="connsiteX163" fmla="*/ 196725 w 233363"/>
                <a:gd name="connsiteY163" fmla="*/ 109537 h 331788"/>
                <a:gd name="connsiteX164" fmla="*/ 159167 w 233363"/>
                <a:gd name="connsiteY164" fmla="*/ 109537 h 331788"/>
                <a:gd name="connsiteX165" fmla="*/ 153987 w 233363"/>
                <a:gd name="connsiteY165" fmla="*/ 104321 h 331788"/>
                <a:gd name="connsiteX166" fmla="*/ 153987 w 233363"/>
                <a:gd name="connsiteY166" fmla="*/ 79544 h 331788"/>
                <a:gd name="connsiteX167" fmla="*/ 159167 w 233363"/>
                <a:gd name="connsiteY167" fmla="*/ 73024 h 331788"/>
                <a:gd name="connsiteX168" fmla="*/ 98550 w 233363"/>
                <a:gd name="connsiteY168" fmla="*/ 73024 h 331788"/>
                <a:gd name="connsiteX169" fmla="*/ 134812 w 233363"/>
                <a:gd name="connsiteY169" fmla="*/ 73024 h 331788"/>
                <a:gd name="connsiteX170" fmla="*/ 141288 w 233363"/>
                <a:gd name="connsiteY170" fmla="*/ 79544 h 331788"/>
                <a:gd name="connsiteX171" fmla="*/ 141288 w 233363"/>
                <a:gd name="connsiteY171" fmla="*/ 104321 h 331788"/>
                <a:gd name="connsiteX172" fmla="*/ 134812 w 233363"/>
                <a:gd name="connsiteY172" fmla="*/ 109537 h 331788"/>
                <a:gd name="connsiteX173" fmla="*/ 98550 w 233363"/>
                <a:gd name="connsiteY173" fmla="*/ 109537 h 331788"/>
                <a:gd name="connsiteX174" fmla="*/ 92075 w 233363"/>
                <a:gd name="connsiteY174" fmla="*/ 104321 h 331788"/>
                <a:gd name="connsiteX175" fmla="*/ 92075 w 233363"/>
                <a:gd name="connsiteY175" fmla="*/ 79544 h 331788"/>
                <a:gd name="connsiteX176" fmla="*/ 98550 w 233363"/>
                <a:gd name="connsiteY176" fmla="*/ 73024 h 331788"/>
                <a:gd name="connsiteX177" fmla="*/ 38225 w 233363"/>
                <a:gd name="connsiteY177" fmla="*/ 73024 h 331788"/>
                <a:gd name="connsiteX178" fmla="*/ 74487 w 233363"/>
                <a:gd name="connsiteY178" fmla="*/ 73024 h 331788"/>
                <a:gd name="connsiteX179" fmla="*/ 80963 w 233363"/>
                <a:gd name="connsiteY179" fmla="*/ 79544 h 331788"/>
                <a:gd name="connsiteX180" fmla="*/ 80963 w 233363"/>
                <a:gd name="connsiteY180" fmla="*/ 104321 h 331788"/>
                <a:gd name="connsiteX181" fmla="*/ 74487 w 233363"/>
                <a:gd name="connsiteY181" fmla="*/ 109537 h 331788"/>
                <a:gd name="connsiteX182" fmla="*/ 38225 w 233363"/>
                <a:gd name="connsiteY182" fmla="*/ 109537 h 331788"/>
                <a:gd name="connsiteX183" fmla="*/ 31750 w 233363"/>
                <a:gd name="connsiteY183" fmla="*/ 104321 h 331788"/>
                <a:gd name="connsiteX184" fmla="*/ 31750 w 233363"/>
                <a:gd name="connsiteY184" fmla="*/ 79544 h 331788"/>
                <a:gd name="connsiteX185" fmla="*/ 38225 w 233363"/>
                <a:gd name="connsiteY185" fmla="*/ 73024 h 331788"/>
                <a:gd name="connsiteX186" fmla="*/ 166687 w 233363"/>
                <a:gd name="connsiteY186" fmla="*/ 36512 h 331788"/>
                <a:gd name="connsiteX187" fmla="*/ 166687 w 233363"/>
                <a:gd name="connsiteY187" fmla="*/ 49212 h 331788"/>
                <a:gd name="connsiteX188" fmla="*/ 190500 w 233363"/>
                <a:gd name="connsiteY188" fmla="*/ 49212 h 331788"/>
                <a:gd name="connsiteX189" fmla="*/ 190500 w 233363"/>
                <a:gd name="connsiteY189" fmla="*/ 36512 h 331788"/>
                <a:gd name="connsiteX190" fmla="*/ 104775 w 233363"/>
                <a:gd name="connsiteY190" fmla="*/ 36512 h 331788"/>
                <a:gd name="connsiteX191" fmla="*/ 104775 w 233363"/>
                <a:gd name="connsiteY191" fmla="*/ 49212 h 331788"/>
                <a:gd name="connsiteX192" fmla="*/ 130175 w 233363"/>
                <a:gd name="connsiteY192" fmla="*/ 49212 h 331788"/>
                <a:gd name="connsiteX193" fmla="*/ 130175 w 233363"/>
                <a:gd name="connsiteY193" fmla="*/ 36512 h 331788"/>
                <a:gd name="connsiteX194" fmla="*/ 42862 w 233363"/>
                <a:gd name="connsiteY194" fmla="*/ 36512 h 331788"/>
                <a:gd name="connsiteX195" fmla="*/ 42862 w 233363"/>
                <a:gd name="connsiteY195" fmla="*/ 49212 h 331788"/>
                <a:gd name="connsiteX196" fmla="*/ 68262 w 233363"/>
                <a:gd name="connsiteY196" fmla="*/ 49212 h 331788"/>
                <a:gd name="connsiteX197" fmla="*/ 68262 w 233363"/>
                <a:gd name="connsiteY197" fmla="*/ 36512 h 331788"/>
                <a:gd name="connsiteX198" fmla="*/ 159167 w 233363"/>
                <a:gd name="connsiteY198" fmla="*/ 23812 h 331788"/>
                <a:gd name="connsiteX199" fmla="*/ 196725 w 233363"/>
                <a:gd name="connsiteY199" fmla="*/ 23812 h 331788"/>
                <a:gd name="connsiteX200" fmla="*/ 203200 w 233363"/>
                <a:gd name="connsiteY200" fmla="*/ 30332 h 331788"/>
                <a:gd name="connsiteX201" fmla="*/ 203200 w 233363"/>
                <a:gd name="connsiteY201" fmla="*/ 55109 h 331788"/>
                <a:gd name="connsiteX202" fmla="*/ 196725 w 233363"/>
                <a:gd name="connsiteY202" fmla="*/ 60325 h 331788"/>
                <a:gd name="connsiteX203" fmla="*/ 159167 w 233363"/>
                <a:gd name="connsiteY203" fmla="*/ 60325 h 331788"/>
                <a:gd name="connsiteX204" fmla="*/ 153987 w 233363"/>
                <a:gd name="connsiteY204" fmla="*/ 55109 h 331788"/>
                <a:gd name="connsiteX205" fmla="*/ 153987 w 233363"/>
                <a:gd name="connsiteY205" fmla="*/ 30332 h 331788"/>
                <a:gd name="connsiteX206" fmla="*/ 159167 w 233363"/>
                <a:gd name="connsiteY206" fmla="*/ 23812 h 331788"/>
                <a:gd name="connsiteX207" fmla="*/ 98550 w 233363"/>
                <a:gd name="connsiteY207" fmla="*/ 23812 h 331788"/>
                <a:gd name="connsiteX208" fmla="*/ 134812 w 233363"/>
                <a:gd name="connsiteY208" fmla="*/ 23812 h 331788"/>
                <a:gd name="connsiteX209" fmla="*/ 141288 w 233363"/>
                <a:gd name="connsiteY209" fmla="*/ 30332 h 331788"/>
                <a:gd name="connsiteX210" fmla="*/ 141288 w 233363"/>
                <a:gd name="connsiteY210" fmla="*/ 55109 h 331788"/>
                <a:gd name="connsiteX211" fmla="*/ 134812 w 233363"/>
                <a:gd name="connsiteY211" fmla="*/ 60325 h 331788"/>
                <a:gd name="connsiteX212" fmla="*/ 98550 w 233363"/>
                <a:gd name="connsiteY212" fmla="*/ 60325 h 331788"/>
                <a:gd name="connsiteX213" fmla="*/ 92075 w 233363"/>
                <a:gd name="connsiteY213" fmla="*/ 55109 h 331788"/>
                <a:gd name="connsiteX214" fmla="*/ 92075 w 233363"/>
                <a:gd name="connsiteY214" fmla="*/ 30332 h 331788"/>
                <a:gd name="connsiteX215" fmla="*/ 98550 w 233363"/>
                <a:gd name="connsiteY215" fmla="*/ 23812 h 331788"/>
                <a:gd name="connsiteX216" fmla="*/ 38225 w 233363"/>
                <a:gd name="connsiteY216" fmla="*/ 23812 h 331788"/>
                <a:gd name="connsiteX217" fmla="*/ 74487 w 233363"/>
                <a:gd name="connsiteY217" fmla="*/ 23812 h 331788"/>
                <a:gd name="connsiteX218" fmla="*/ 80963 w 233363"/>
                <a:gd name="connsiteY218" fmla="*/ 30332 h 331788"/>
                <a:gd name="connsiteX219" fmla="*/ 80963 w 233363"/>
                <a:gd name="connsiteY219" fmla="*/ 55109 h 331788"/>
                <a:gd name="connsiteX220" fmla="*/ 74487 w 233363"/>
                <a:gd name="connsiteY220" fmla="*/ 60325 h 331788"/>
                <a:gd name="connsiteX221" fmla="*/ 38225 w 233363"/>
                <a:gd name="connsiteY221" fmla="*/ 60325 h 331788"/>
                <a:gd name="connsiteX222" fmla="*/ 31750 w 233363"/>
                <a:gd name="connsiteY222" fmla="*/ 55109 h 331788"/>
                <a:gd name="connsiteX223" fmla="*/ 31750 w 233363"/>
                <a:gd name="connsiteY223" fmla="*/ 30332 h 331788"/>
                <a:gd name="connsiteX224" fmla="*/ 38225 w 233363"/>
                <a:gd name="connsiteY224" fmla="*/ 23812 h 331788"/>
                <a:gd name="connsiteX225" fmla="*/ 19050 w 233363"/>
                <a:gd name="connsiteY225" fmla="*/ 11112 h 331788"/>
                <a:gd name="connsiteX226" fmla="*/ 19050 w 233363"/>
                <a:gd name="connsiteY226" fmla="*/ 319087 h 331788"/>
                <a:gd name="connsiteX227" fmla="*/ 92054 w 233363"/>
                <a:gd name="connsiteY227" fmla="*/ 319087 h 331788"/>
                <a:gd name="connsiteX228" fmla="*/ 92054 w 233363"/>
                <a:gd name="connsiteY228" fmla="*/ 275091 h 331788"/>
                <a:gd name="connsiteX229" fmla="*/ 98572 w 233363"/>
                <a:gd name="connsiteY229" fmla="*/ 269915 h 331788"/>
                <a:gd name="connsiteX230" fmla="*/ 135074 w 233363"/>
                <a:gd name="connsiteY230" fmla="*/ 269915 h 331788"/>
                <a:gd name="connsiteX231" fmla="*/ 141592 w 233363"/>
                <a:gd name="connsiteY231" fmla="*/ 275091 h 331788"/>
                <a:gd name="connsiteX232" fmla="*/ 141592 w 233363"/>
                <a:gd name="connsiteY232" fmla="*/ 319087 h 331788"/>
                <a:gd name="connsiteX233" fmla="*/ 215900 w 233363"/>
                <a:gd name="connsiteY233" fmla="*/ 319087 h 331788"/>
                <a:gd name="connsiteX234" fmla="*/ 215900 w 233363"/>
                <a:gd name="connsiteY234" fmla="*/ 11112 h 331788"/>
                <a:gd name="connsiteX235" fmla="*/ 19050 w 233363"/>
                <a:gd name="connsiteY235" fmla="*/ 11112 h 331788"/>
                <a:gd name="connsiteX236" fmla="*/ 12964 w 233363"/>
                <a:gd name="connsiteY236" fmla="*/ 0 h 331788"/>
                <a:gd name="connsiteX237" fmla="*/ 220399 w 233363"/>
                <a:gd name="connsiteY237" fmla="*/ 0 h 331788"/>
                <a:gd name="connsiteX238" fmla="*/ 221695 w 233363"/>
                <a:gd name="connsiteY238" fmla="*/ 0 h 331788"/>
                <a:gd name="connsiteX239" fmla="*/ 226881 w 233363"/>
                <a:gd name="connsiteY239" fmla="*/ 6480 h 331788"/>
                <a:gd name="connsiteX240" fmla="*/ 226881 w 233363"/>
                <a:gd name="connsiteY240" fmla="*/ 320124 h 331788"/>
                <a:gd name="connsiteX241" fmla="*/ 233363 w 233363"/>
                <a:gd name="connsiteY241" fmla="*/ 325308 h 331788"/>
                <a:gd name="connsiteX242" fmla="*/ 226881 w 233363"/>
                <a:gd name="connsiteY242" fmla="*/ 331788 h 331788"/>
                <a:gd name="connsiteX243" fmla="*/ 6482 w 233363"/>
                <a:gd name="connsiteY243" fmla="*/ 331788 h 331788"/>
                <a:gd name="connsiteX244" fmla="*/ 0 w 233363"/>
                <a:gd name="connsiteY244" fmla="*/ 325308 h 331788"/>
                <a:gd name="connsiteX245" fmla="*/ 6482 w 233363"/>
                <a:gd name="connsiteY245" fmla="*/ 320124 h 331788"/>
                <a:gd name="connsiteX246" fmla="*/ 6482 w 233363"/>
                <a:gd name="connsiteY246" fmla="*/ 6480 h 331788"/>
                <a:gd name="connsiteX247" fmla="*/ 12964 w 233363"/>
                <a:gd name="connsiteY247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</a:cxnLst>
              <a:rect l="l" t="t" r="r" b="b"/>
              <a:pathLst>
                <a:path w="233363" h="331788">
                  <a:moveTo>
                    <a:pt x="166687" y="282575"/>
                  </a:moveTo>
                  <a:lnTo>
                    <a:pt x="166687" y="293688"/>
                  </a:lnTo>
                  <a:lnTo>
                    <a:pt x="190500" y="293688"/>
                  </a:lnTo>
                  <a:lnTo>
                    <a:pt x="190500" y="282575"/>
                  </a:lnTo>
                  <a:close/>
                  <a:moveTo>
                    <a:pt x="104775" y="282575"/>
                  </a:moveTo>
                  <a:lnTo>
                    <a:pt x="104775" y="319088"/>
                  </a:lnTo>
                  <a:lnTo>
                    <a:pt x="130175" y="319088"/>
                  </a:lnTo>
                  <a:lnTo>
                    <a:pt x="130175" y="282575"/>
                  </a:lnTo>
                  <a:close/>
                  <a:moveTo>
                    <a:pt x="42862" y="282575"/>
                  </a:moveTo>
                  <a:lnTo>
                    <a:pt x="42862" y="293688"/>
                  </a:lnTo>
                  <a:lnTo>
                    <a:pt x="68262" y="293688"/>
                  </a:lnTo>
                  <a:lnTo>
                    <a:pt x="68262" y="282575"/>
                  </a:lnTo>
                  <a:close/>
                  <a:moveTo>
                    <a:pt x="159167" y="269875"/>
                  </a:moveTo>
                  <a:cubicBezTo>
                    <a:pt x="159167" y="269875"/>
                    <a:pt x="159167" y="269875"/>
                    <a:pt x="196725" y="269875"/>
                  </a:cubicBezTo>
                  <a:cubicBezTo>
                    <a:pt x="199315" y="269875"/>
                    <a:pt x="203200" y="272483"/>
                    <a:pt x="203200" y="275091"/>
                  </a:cubicBezTo>
                  <a:cubicBezTo>
                    <a:pt x="203200" y="275091"/>
                    <a:pt x="203200" y="275091"/>
                    <a:pt x="203200" y="299868"/>
                  </a:cubicBezTo>
                  <a:cubicBezTo>
                    <a:pt x="203200" y="303780"/>
                    <a:pt x="199315" y="306388"/>
                    <a:pt x="196725" y="306388"/>
                  </a:cubicBezTo>
                  <a:cubicBezTo>
                    <a:pt x="196725" y="306388"/>
                    <a:pt x="196725" y="306388"/>
                    <a:pt x="159167" y="306388"/>
                  </a:cubicBezTo>
                  <a:cubicBezTo>
                    <a:pt x="156577" y="306388"/>
                    <a:pt x="153987" y="303780"/>
                    <a:pt x="153987" y="299868"/>
                  </a:cubicBezTo>
                  <a:cubicBezTo>
                    <a:pt x="153987" y="299868"/>
                    <a:pt x="153987" y="299868"/>
                    <a:pt x="153987" y="275091"/>
                  </a:cubicBezTo>
                  <a:cubicBezTo>
                    <a:pt x="153987" y="272483"/>
                    <a:pt x="156577" y="269875"/>
                    <a:pt x="159167" y="269875"/>
                  </a:cubicBezTo>
                  <a:close/>
                  <a:moveTo>
                    <a:pt x="38225" y="269875"/>
                  </a:moveTo>
                  <a:cubicBezTo>
                    <a:pt x="38225" y="269875"/>
                    <a:pt x="38225" y="269875"/>
                    <a:pt x="74487" y="269875"/>
                  </a:cubicBezTo>
                  <a:cubicBezTo>
                    <a:pt x="78373" y="269875"/>
                    <a:pt x="80963" y="272483"/>
                    <a:pt x="80963" y="275091"/>
                  </a:cubicBezTo>
                  <a:cubicBezTo>
                    <a:pt x="80963" y="275091"/>
                    <a:pt x="80963" y="275091"/>
                    <a:pt x="80963" y="299868"/>
                  </a:cubicBezTo>
                  <a:cubicBezTo>
                    <a:pt x="80963" y="303780"/>
                    <a:pt x="78373" y="306388"/>
                    <a:pt x="74487" y="306388"/>
                  </a:cubicBezTo>
                  <a:cubicBezTo>
                    <a:pt x="74487" y="306388"/>
                    <a:pt x="74487" y="306388"/>
                    <a:pt x="38225" y="306388"/>
                  </a:cubicBezTo>
                  <a:cubicBezTo>
                    <a:pt x="34340" y="306388"/>
                    <a:pt x="31750" y="303780"/>
                    <a:pt x="31750" y="299868"/>
                  </a:cubicBezTo>
                  <a:cubicBezTo>
                    <a:pt x="31750" y="299868"/>
                    <a:pt x="31750" y="299868"/>
                    <a:pt x="31750" y="275091"/>
                  </a:cubicBezTo>
                  <a:cubicBezTo>
                    <a:pt x="31750" y="272483"/>
                    <a:pt x="34340" y="269875"/>
                    <a:pt x="38225" y="269875"/>
                  </a:cubicBezTo>
                  <a:close/>
                  <a:moveTo>
                    <a:pt x="166687" y="233362"/>
                  </a:moveTo>
                  <a:lnTo>
                    <a:pt x="166687" y="246062"/>
                  </a:lnTo>
                  <a:lnTo>
                    <a:pt x="190500" y="246062"/>
                  </a:lnTo>
                  <a:lnTo>
                    <a:pt x="190500" y="233362"/>
                  </a:lnTo>
                  <a:close/>
                  <a:moveTo>
                    <a:pt x="104775" y="233362"/>
                  </a:moveTo>
                  <a:lnTo>
                    <a:pt x="104775" y="246062"/>
                  </a:lnTo>
                  <a:lnTo>
                    <a:pt x="130175" y="246062"/>
                  </a:lnTo>
                  <a:lnTo>
                    <a:pt x="130175" y="233362"/>
                  </a:lnTo>
                  <a:close/>
                  <a:moveTo>
                    <a:pt x="42862" y="233362"/>
                  </a:moveTo>
                  <a:lnTo>
                    <a:pt x="42862" y="246062"/>
                  </a:lnTo>
                  <a:lnTo>
                    <a:pt x="68262" y="246062"/>
                  </a:lnTo>
                  <a:lnTo>
                    <a:pt x="68262" y="233362"/>
                  </a:lnTo>
                  <a:close/>
                  <a:moveTo>
                    <a:pt x="159167" y="220662"/>
                  </a:moveTo>
                  <a:cubicBezTo>
                    <a:pt x="159167" y="220662"/>
                    <a:pt x="159167" y="220662"/>
                    <a:pt x="196725" y="220662"/>
                  </a:cubicBezTo>
                  <a:cubicBezTo>
                    <a:pt x="199315" y="220662"/>
                    <a:pt x="203200" y="223270"/>
                    <a:pt x="203200" y="227182"/>
                  </a:cubicBezTo>
                  <a:cubicBezTo>
                    <a:pt x="203200" y="227182"/>
                    <a:pt x="203200" y="227182"/>
                    <a:pt x="203200" y="250655"/>
                  </a:cubicBezTo>
                  <a:cubicBezTo>
                    <a:pt x="203200" y="254567"/>
                    <a:pt x="199315" y="257175"/>
                    <a:pt x="196725" y="257175"/>
                  </a:cubicBezTo>
                  <a:cubicBezTo>
                    <a:pt x="196725" y="257175"/>
                    <a:pt x="196725" y="257175"/>
                    <a:pt x="159167" y="257175"/>
                  </a:cubicBezTo>
                  <a:cubicBezTo>
                    <a:pt x="156577" y="257175"/>
                    <a:pt x="153987" y="254567"/>
                    <a:pt x="153987" y="250655"/>
                  </a:cubicBezTo>
                  <a:cubicBezTo>
                    <a:pt x="153987" y="250655"/>
                    <a:pt x="153987" y="250655"/>
                    <a:pt x="153987" y="227182"/>
                  </a:cubicBezTo>
                  <a:cubicBezTo>
                    <a:pt x="153987" y="223270"/>
                    <a:pt x="156577" y="220662"/>
                    <a:pt x="159167" y="220662"/>
                  </a:cubicBezTo>
                  <a:close/>
                  <a:moveTo>
                    <a:pt x="98550" y="220662"/>
                  </a:moveTo>
                  <a:cubicBezTo>
                    <a:pt x="98550" y="220662"/>
                    <a:pt x="98550" y="220662"/>
                    <a:pt x="134812" y="220662"/>
                  </a:cubicBezTo>
                  <a:cubicBezTo>
                    <a:pt x="138698" y="220662"/>
                    <a:pt x="141288" y="223270"/>
                    <a:pt x="141288" y="227182"/>
                  </a:cubicBezTo>
                  <a:cubicBezTo>
                    <a:pt x="141288" y="227182"/>
                    <a:pt x="141288" y="227182"/>
                    <a:pt x="141288" y="250655"/>
                  </a:cubicBezTo>
                  <a:cubicBezTo>
                    <a:pt x="141288" y="254567"/>
                    <a:pt x="138698" y="257175"/>
                    <a:pt x="134812" y="257175"/>
                  </a:cubicBezTo>
                  <a:cubicBezTo>
                    <a:pt x="134812" y="257175"/>
                    <a:pt x="134812" y="257175"/>
                    <a:pt x="98550" y="257175"/>
                  </a:cubicBezTo>
                  <a:cubicBezTo>
                    <a:pt x="94665" y="257175"/>
                    <a:pt x="92075" y="254567"/>
                    <a:pt x="92075" y="250655"/>
                  </a:cubicBezTo>
                  <a:cubicBezTo>
                    <a:pt x="92075" y="250655"/>
                    <a:pt x="92075" y="250655"/>
                    <a:pt x="92075" y="227182"/>
                  </a:cubicBezTo>
                  <a:cubicBezTo>
                    <a:pt x="92075" y="223270"/>
                    <a:pt x="94665" y="220662"/>
                    <a:pt x="98550" y="220662"/>
                  </a:cubicBezTo>
                  <a:close/>
                  <a:moveTo>
                    <a:pt x="38225" y="220662"/>
                  </a:moveTo>
                  <a:cubicBezTo>
                    <a:pt x="38225" y="220662"/>
                    <a:pt x="38225" y="220662"/>
                    <a:pt x="74487" y="220662"/>
                  </a:cubicBezTo>
                  <a:cubicBezTo>
                    <a:pt x="78373" y="220662"/>
                    <a:pt x="80963" y="223270"/>
                    <a:pt x="80963" y="227182"/>
                  </a:cubicBezTo>
                  <a:cubicBezTo>
                    <a:pt x="80963" y="227182"/>
                    <a:pt x="80963" y="227182"/>
                    <a:pt x="80963" y="250655"/>
                  </a:cubicBezTo>
                  <a:cubicBezTo>
                    <a:pt x="80963" y="254567"/>
                    <a:pt x="78373" y="257175"/>
                    <a:pt x="74487" y="257175"/>
                  </a:cubicBezTo>
                  <a:cubicBezTo>
                    <a:pt x="74487" y="257175"/>
                    <a:pt x="74487" y="257175"/>
                    <a:pt x="38225" y="257175"/>
                  </a:cubicBezTo>
                  <a:cubicBezTo>
                    <a:pt x="34340" y="257175"/>
                    <a:pt x="31750" y="254567"/>
                    <a:pt x="31750" y="250655"/>
                  </a:cubicBezTo>
                  <a:cubicBezTo>
                    <a:pt x="31750" y="250655"/>
                    <a:pt x="31750" y="250655"/>
                    <a:pt x="31750" y="227182"/>
                  </a:cubicBezTo>
                  <a:cubicBezTo>
                    <a:pt x="31750" y="223270"/>
                    <a:pt x="34340" y="220662"/>
                    <a:pt x="38225" y="220662"/>
                  </a:cubicBezTo>
                  <a:close/>
                  <a:moveTo>
                    <a:pt x="166687" y="184149"/>
                  </a:moveTo>
                  <a:lnTo>
                    <a:pt x="166687" y="196849"/>
                  </a:lnTo>
                  <a:lnTo>
                    <a:pt x="190500" y="196849"/>
                  </a:lnTo>
                  <a:lnTo>
                    <a:pt x="190500" y="184149"/>
                  </a:lnTo>
                  <a:close/>
                  <a:moveTo>
                    <a:pt x="104775" y="184149"/>
                  </a:moveTo>
                  <a:lnTo>
                    <a:pt x="104775" y="196849"/>
                  </a:lnTo>
                  <a:lnTo>
                    <a:pt x="130175" y="196849"/>
                  </a:lnTo>
                  <a:lnTo>
                    <a:pt x="130175" y="184149"/>
                  </a:lnTo>
                  <a:close/>
                  <a:moveTo>
                    <a:pt x="42862" y="184149"/>
                  </a:moveTo>
                  <a:lnTo>
                    <a:pt x="42862" y="196849"/>
                  </a:lnTo>
                  <a:lnTo>
                    <a:pt x="68262" y="196849"/>
                  </a:lnTo>
                  <a:lnTo>
                    <a:pt x="68262" y="184149"/>
                  </a:lnTo>
                  <a:close/>
                  <a:moveTo>
                    <a:pt x="38225" y="171450"/>
                  </a:moveTo>
                  <a:cubicBezTo>
                    <a:pt x="38225" y="171450"/>
                    <a:pt x="38225" y="171450"/>
                    <a:pt x="74487" y="171450"/>
                  </a:cubicBezTo>
                  <a:cubicBezTo>
                    <a:pt x="78373" y="171450"/>
                    <a:pt x="80963" y="174058"/>
                    <a:pt x="80963" y="177970"/>
                  </a:cubicBezTo>
                  <a:cubicBezTo>
                    <a:pt x="80963" y="177970"/>
                    <a:pt x="80963" y="177970"/>
                    <a:pt x="80963" y="201443"/>
                  </a:cubicBezTo>
                  <a:cubicBezTo>
                    <a:pt x="80963" y="205355"/>
                    <a:pt x="78373" y="207963"/>
                    <a:pt x="74487" y="207963"/>
                  </a:cubicBezTo>
                  <a:cubicBezTo>
                    <a:pt x="74487" y="207963"/>
                    <a:pt x="74487" y="207963"/>
                    <a:pt x="38225" y="207963"/>
                  </a:cubicBezTo>
                  <a:cubicBezTo>
                    <a:pt x="34340" y="207963"/>
                    <a:pt x="31750" y="205355"/>
                    <a:pt x="31750" y="201443"/>
                  </a:cubicBezTo>
                  <a:cubicBezTo>
                    <a:pt x="31750" y="201443"/>
                    <a:pt x="31750" y="201443"/>
                    <a:pt x="31750" y="177970"/>
                  </a:cubicBezTo>
                  <a:cubicBezTo>
                    <a:pt x="31750" y="174058"/>
                    <a:pt x="34340" y="171450"/>
                    <a:pt x="38225" y="171450"/>
                  </a:cubicBezTo>
                  <a:close/>
                  <a:moveTo>
                    <a:pt x="159167" y="171449"/>
                  </a:moveTo>
                  <a:cubicBezTo>
                    <a:pt x="159167" y="171449"/>
                    <a:pt x="159167" y="171449"/>
                    <a:pt x="196725" y="171449"/>
                  </a:cubicBezTo>
                  <a:cubicBezTo>
                    <a:pt x="199315" y="171449"/>
                    <a:pt x="203200" y="174057"/>
                    <a:pt x="203200" y="177969"/>
                  </a:cubicBezTo>
                  <a:cubicBezTo>
                    <a:pt x="203200" y="177969"/>
                    <a:pt x="203200" y="177969"/>
                    <a:pt x="203200" y="201442"/>
                  </a:cubicBezTo>
                  <a:cubicBezTo>
                    <a:pt x="203200" y="205354"/>
                    <a:pt x="199315" y="207962"/>
                    <a:pt x="196725" y="207962"/>
                  </a:cubicBezTo>
                  <a:cubicBezTo>
                    <a:pt x="196725" y="207962"/>
                    <a:pt x="196725" y="207962"/>
                    <a:pt x="159167" y="207962"/>
                  </a:cubicBezTo>
                  <a:cubicBezTo>
                    <a:pt x="156577" y="207962"/>
                    <a:pt x="153987" y="205354"/>
                    <a:pt x="153987" y="201442"/>
                  </a:cubicBezTo>
                  <a:cubicBezTo>
                    <a:pt x="153987" y="201442"/>
                    <a:pt x="153987" y="201442"/>
                    <a:pt x="153987" y="177969"/>
                  </a:cubicBezTo>
                  <a:cubicBezTo>
                    <a:pt x="153987" y="174057"/>
                    <a:pt x="156577" y="171449"/>
                    <a:pt x="159167" y="171449"/>
                  </a:cubicBezTo>
                  <a:close/>
                  <a:moveTo>
                    <a:pt x="98550" y="171449"/>
                  </a:moveTo>
                  <a:cubicBezTo>
                    <a:pt x="98550" y="171449"/>
                    <a:pt x="98550" y="171449"/>
                    <a:pt x="134812" y="171449"/>
                  </a:cubicBezTo>
                  <a:cubicBezTo>
                    <a:pt x="138698" y="171449"/>
                    <a:pt x="141288" y="174057"/>
                    <a:pt x="141288" y="177969"/>
                  </a:cubicBezTo>
                  <a:cubicBezTo>
                    <a:pt x="141288" y="177969"/>
                    <a:pt x="141288" y="177969"/>
                    <a:pt x="141288" y="201442"/>
                  </a:cubicBezTo>
                  <a:cubicBezTo>
                    <a:pt x="141288" y="205354"/>
                    <a:pt x="138698" y="207962"/>
                    <a:pt x="134812" y="207962"/>
                  </a:cubicBezTo>
                  <a:cubicBezTo>
                    <a:pt x="134812" y="207962"/>
                    <a:pt x="134812" y="207962"/>
                    <a:pt x="98550" y="207962"/>
                  </a:cubicBezTo>
                  <a:cubicBezTo>
                    <a:pt x="94665" y="207962"/>
                    <a:pt x="92075" y="205354"/>
                    <a:pt x="92075" y="201442"/>
                  </a:cubicBezTo>
                  <a:cubicBezTo>
                    <a:pt x="92075" y="201442"/>
                    <a:pt x="92075" y="201442"/>
                    <a:pt x="92075" y="177969"/>
                  </a:cubicBezTo>
                  <a:cubicBezTo>
                    <a:pt x="92075" y="174057"/>
                    <a:pt x="94665" y="171449"/>
                    <a:pt x="98550" y="171449"/>
                  </a:cubicBezTo>
                  <a:close/>
                  <a:moveTo>
                    <a:pt x="166687" y="134937"/>
                  </a:moveTo>
                  <a:lnTo>
                    <a:pt x="166687" y="147637"/>
                  </a:lnTo>
                  <a:lnTo>
                    <a:pt x="190500" y="147637"/>
                  </a:lnTo>
                  <a:lnTo>
                    <a:pt x="190500" y="134937"/>
                  </a:lnTo>
                  <a:close/>
                  <a:moveTo>
                    <a:pt x="104775" y="134937"/>
                  </a:moveTo>
                  <a:lnTo>
                    <a:pt x="104775" y="147637"/>
                  </a:lnTo>
                  <a:lnTo>
                    <a:pt x="130175" y="147637"/>
                  </a:lnTo>
                  <a:lnTo>
                    <a:pt x="130175" y="134937"/>
                  </a:lnTo>
                  <a:close/>
                  <a:moveTo>
                    <a:pt x="42862" y="134937"/>
                  </a:moveTo>
                  <a:lnTo>
                    <a:pt x="42862" y="147637"/>
                  </a:lnTo>
                  <a:lnTo>
                    <a:pt x="68262" y="147637"/>
                  </a:lnTo>
                  <a:lnTo>
                    <a:pt x="68262" y="134937"/>
                  </a:lnTo>
                  <a:close/>
                  <a:moveTo>
                    <a:pt x="159167" y="122237"/>
                  </a:moveTo>
                  <a:cubicBezTo>
                    <a:pt x="159167" y="122237"/>
                    <a:pt x="159167" y="122237"/>
                    <a:pt x="196725" y="122237"/>
                  </a:cubicBezTo>
                  <a:cubicBezTo>
                    <a:pt x="199315" y="122237"/>
                    <a:pt x="203200" y="124845"/>
                    <a:pt x="203200" y="128757"/>
                  </a:cubicBezTo>
                  <a:cubicBezTo>
                    <a:pt x="203200" y="128757"/>
                    <a:pt x="203200" y="128757"/>
                    <a:pt x="203200" y="153534"/>
                  </a:cubicBezTo>
                  <a:cubicBezTo>
                    <a:pt x="203200" y="156142"/>
                    <a:pt x="199315" y="158750"/>
                    <a:pt x="196725" y="158750"/>
                  </a:cubicBezTo>
                  <a:cubicBezTo>
                    <a:pt x="196725" y="158750"/>
                    <a:pt x="196725" y="158750"/>
                    <a:pt x="159167" y="158750"/>
                  </a:cubicBezTo>
                  <a:cubicBezTo>
                    <a:pt x="156577" y="158750"/>
                    <a:pt x="153987" y="156142"/>
                    <a:pt x="153987" y="153534"/>
                  </a:cubicBezTo>
                  <a:cubicBezTo>
                    <a:pt x="153987" y="153534"/>
                    <a:pt x="153987" y="153534"/>
                    <a:pt x="153987" y="128757"/>
                  </a:cubicBezTo>
                  <a:cubicBezTo>
                    <a:pt x="153987" y="124845"/>
                    <a:pt x="156577" y="122237"/>
                    <a:pt x="159167" y="122237"/>
                  </a:cubicBezTo>
                  <a:close/>
                  <a:moveTo>
                    <a:pt x="98550" y="122237"/>
                  </a:moveTo>
                  <a:cubicBezTo>
                    <a:pt x="98550" y="122237"/>
                    <a:pt x="98550" y="122237"/>
                    <a:pt x="134812" y="122237"/>
                  </a:cubicBezTo>
                  <a:cubicBezTo>
                    <a:pt x="138698" y="122237"/>
                    <a:pt x="141288" y="124845"/>
                    <a:pt x="141288" y="128757"/>
                  </a:cubicBezTo>
                  <a:cubicBezTo>
                    <a:pt x="141288" y="128757"/>
                    <a:pt x="141288" y="128757"/>
                    <a:pt x="141288" y="153534"/>
                  </a:cubicBezTo>
                  <a:cubicBezTo>
                    <a:pt x="141288" y="156142"/>
                    <a:pt x="138698" y="158750"/>
                    <a:pt x="134812" y="158750"/>
                  </a:cubicBezTo>
                  <a:cubicBezTo>
                    <a:pt x="134812" y="158750"/>
                    <a:pt x="134812" y="158750"/>
                    <a:pt x="98550" y="158750"/>
                  </a:cubicBezTo>
                  <a:cubicBezTo>
                    <a:pt x="94665" y="158750"/>
                    <a:pt x="92075" y="156142"/>
                    <a:pt x="92075" y="153534"/>
                  </a:cubicBezTo>
                  <a:cubicBezTo>
                    <a:pt x="92075" y="153534"/>
                    <a:pt x="92075" y="153534"/>
                    <a:pt x="92075" y="128757"/>
                  </a:cubicBezTo>
                  <a:cubicBezTo>
                    <a:pt x="92075" y="124845"/>
                    <a:pt x="94665" y="122237"/>
                    <a:pt x="98550" y="122237"/>
                  </a:cubicBezTo>
                  <a:close/>
                  <a:moveTo>
                    <a:pt x="38225" y="122237"/>
                  </a:moveTo>
                  <a:cubicBezTo>
                    <a:pt x="38225" y="122237"/>
                    <a:pt x="38225" y="122237"/>
                    <a:pt x="74487" y="122237"/>
                  </a:cubicBezTo>
                  <a:cubicBezTo>
                    <a:pt x="78373" y="122237"/>
                    <a:pt x="80963" y="124845"/>
                    <a:pt x="80963" y="128757"/>
                  </a:cubicBezTo>
                  <a:cubicBezTo>
                    <a:pt x="80963" y="128757"/>
                    <a:pt x="80963" y="128757"/>
                    <a:pt x="80963" y="153534"/>
                  </a:cubicBezTo>
                  <a:cubicBezTo>
                    <a:pt x="80963" y="156142"/>
                    <a:pt x="78373" y="158750"/>
                    <a:pt x="74487" y="158750"/>
                  </a:cubicBezTo>
                  <a:cubicBezTo>
                    <a:pt x="74487" y="158750"/>
                    <a:pt x="74487" y="158750"/>
                    <a:pt x="38225" y="158750"/>
                  </a:cubicBezTo>
                  <a:cubicBezTo>
                    <a:pt x="34340" y="158750"/>
                    <a:pt x="31750" y="156142"/>
                    <a:pt x="31750" y="153534"/>
                  </a:cubicBezTo>
                  <a:cubicBezTo>
                    <a:pt x="31750" y="153534"/>
                    <a:pt x="31750" y="153534"/>
                    <a:pt x="31750" y="128757"/>
                  </a:cubicBezTo>
                  <a:cubicBezTo>
                    <a:pt x="31750" y="124845"/>
                    <a:pt x="34340" y="122237"/>
                    <a:pt x="38225" y="122237"/>
                  </a:cubicBezTo>
                  <a:close/>
                  <a:moveTo>
                    <a:pt x="166687" y="85724"/>
                  </a:moveTo>
                  <a:lnTo>
                    <a:pt x="166687" y="98424"/>
                  </a:lnTo>
                  <a:lnTo>
                    <a:pt x="190500" y="98424"/>
                  </a:lnTo>
                  <a:lnTo>
                    <a:pt x="190500" y="85724"/>
                  </a:lnTo>
                  <a:close/>
                  <a:moveTo>
                    <a:pt x="104775" y="85724"/>
                  </a:moveTo>
                  <a:lnTo>
                    <a:pt x="104775" y="98424"/>
                  </a:lnTo>
                  <a:lnTo>
                    <a:pt x="130175" y="98424"/>
                  </a:lnTo>
                  <a:lnTo>
                    <a:pt x="130175" y="85724"/>
                  </a:lnTo>
                  <a:close/>
                  <a:moveTo>
                    <a:pt x="42862" y="85724"/>
                  </a:moveTo>
                  <a:lnTo>
                    <a:pt x="42862" y="98424"/>
                  </a:lnTo>
                  <a:lnTo>
                    <a:pt x="68262" y="98424"/>
                  </a:lnTo>
                  <a:lnTo>
                    <a:pt x="68262" y="85724"/>
                  </a:lnTo>
                  <a:close/>
                  <a:moveTo>
                    <a:pt x="159167" y="73024"/>
                  </a:moveTo>
                  <a:cubicBezTo>
                    <a:pt x="159167" y="73024"/>
                    <a:pt x="159167" y="73024"/>
                    <a:pt x="196725" y="73024"/>
                  </a:cubicBezTo>
                  <a:cubicBezTo>
                    <a:pt x="199315" y="73024"/>
                    <a:pt x="203200" y="75632"/>
                    <a:pt x="203200" y="79544"/>
                  </a:cubicBezTo>
                  <a:cubicBezTo>
                    <a:pt x="203200" y="79544"/>
                    <a:pt x="203200" y="79544"/>
                    <a:pt x="203200" y="104321"/>
                  </a:cubicBezTo>
                  <a:cubicBezTo>
                    <a:pt x="203200" y="106929"/>
                    <a:pt x="199315" y="109537"/>
                    <a:pt x="196725" y="109537"/>
                  </a:cubicBezTo>
                  <a:cubicBezTo>
                    <a:pt x="196725" y="109537"/>
                    <a:pt x="196725" y="109537"/>
                    <a:pt x="159167" y="109537"/>
                  </a:cubicBezTo>
                  <a:cubicBezTo>
                    <a:pt x="156577" y="109537"/>
                    <a:pt x="153987" y="106929"/>
                    <a:pt x="153987" y="104321"/>
                  </a:cubicBezTo>
                  <a:cubicBezTo>
                    <a:pt x="153987" y="104321"/>
                    <a:pt x="153987" y="104321"/>
                    <a:pt x="153987" y="79544"/>
                  </a:cubicBezTo>
                  <a:cubicBezTo>
                    <a:pt x="153987" y="75632"/>
                    <a:pt x="156577" y="73024"/>
                    <a:pt x="159167" y="73024"/>
                  </a:cubicBezTo>
                  <a:close/>
                  <a:moveTo>
                    <a:pt x="98550" y="73024"/>
                  </a:moveTo>
                  <a:cubicBezTo>
                    <a:pt x="98550" y="73024"/>
                    <a:pt x="98550" y="73024"/>
                    <a:pt x="134812" y="73024"/>
                  </a:cubicBezTo>
                  <a:cubicBezTo>
                    <a:pt x="138698" y="73024"/>
                    <a:pt x="141288" y="75632"/>
                    <a:pt x="141288" y="79544"/>
                  </a:cubicBezTo>
                  <a:cubicBezTo>
                    <a:pt x="141288" y="79544"/>
                    <a:pt x="141288" y="79544"/>
                    <a:pt x="141288" y="104321"/>
                  </a:cubicBezTo>
                  <a:cubicBezTo>
                    <a:pt x="141288" y="106929"/>
                    <a:pt x="138698" y="109537"/>
                    <a:pt x="134812" y="109537"/>
                  </a:cubicBezTo>
                  <a:cubicBezTo>
                    <a:pt x="134812" y="109537"/>
                    <a:pt x="134812" y="109537"/>
                    <a:pt x="98550" y="109537"/>
                  </a:cubicBezTo>
                  <a:cubicBezTo>
                    <a:pt x="94665" y="109537"/>
                    <a:pt x="92075" y="106929"/>
                    <a:pt x="92075" y="104321"/>
                  </a:cubicBezTo>
                  <a:cubicBezTo>
                    <a:pt x="92075" y="104321"/>
                    <a:pt x="92075" y="104321"/>
                    <a:pt x="92075" y="79544"/>
                  </a:cubicBezTo>
                  <a:cubicBezTo>
                    <a:pt x="92075" y="75632"/>
                    <a:pt x="94665" y="73024"/>
                    <a:pt x="98550" y="73024"/>
                  </a:cubicBezTo>
                  <a:close/>
                  <a:moveTo>
                    <a:pt x="38225" y="73024"/>
                  </a:moveTo>
                  <a:cubicBezTo>
                    <a:pt x="38225" y="73024"/>
                    <a:pt x="38225" y="73024"/>
                    <a:pt x="74487" y="73024"/>
                  </a:cubicBezTo>
                  <a:cubicBezTo>
                    <a:pt x="78373" y="73024"/>
                    <a:pt x="80963" y="75632"/>
                    <a:pt x="80963" y="79544"/>
                  </a:cubicBezTo>
                  <a:cubicBezTo>
                    <a:pt x="80963" y="79544"/>
                    <a:pt x="80963" y="79544"/>
                    <a:pt x="80963" y="104321"/>
                  </a:cubicBezTo>
                  <a:cubicBezTo>
                    <a:pt x="80963" y="106929"/>
                    <a:pt x="78373" y="109537"/>
                    <a:pt x="74487" y="109537"/>
                  </a:cubicBezTo>
                  <a:cubicBezTo>
                    <a:pt x="74487" y="109537"/>
                    <a:pt x="74487" y="109537"/>
                    <a:pt x="38225" y="109537"/>
                  </a:cubicBezTo>
                  <a:cubicBezTo>
                    <a:pt x="34340" y="109537"/>
                    <a:pt x="31750" y="106929"/>
                    <a:pt x="31750" y="104321"/>
                  </a:cubicBezTo>
                  <a:cubicBezTo>
                    <a:pt x="31750" y="104321"/>
                    <a:pt x="31750" y="104321"/>
                    <a:pt x="31750" y="79544"/>
                  </a:cubicBezTo>
                  <a:cubicBezTo>
                    <a:pt x="31750" y="75632"/>
                    <a:pt x="34340" y="73024"/>
                    <a:pt x="38225" y="73024"/>
                  </a:cubicBezTo>
                  <a:close/>
                  <a:moveTo>
                    <a:pt x="166687" y="36512"/>
                  </a:moveTo>
                  <a:lnTo>
                    <a:pt x="166687" y="49212"/>
                  </a:lnTo>
                  <a:lnTo>
                    <a:pt x="190500" y="49212"/>
                  </a:lnTo>
                  <a:lnTo>
                    <a:pt x="190500" y="36512"/>
                  </a:lnTo>
                  <a:close/>
                  <a:moveTo>
                    <a:pt x="104775" y="36512"/>
                  </a:moveTo>
                  <a:lnTo>
                    <a:pt x="104775" y="49212"/>
                  </a:lnTo>
                  <a:lnTo>
                    <a:pt x="130175" y="49212"/>
                  </a:lnTo>
                  <a:lnTo>
                    <a:pt x="130175" y="36512"/>
                  </a:lnTo>
                  <a:close/>
                  <a:moveTo>
                    <a:pt x="42862" y="36512"/>
                  </a:moveTo>
                  <a:lnTo>
                    <a:pt x="42862" y="49212"/>
                  </a:lnTo>
                  <a:lnTo>
                    <a:pt x="68262" y="49212"/>
                  </a:lnTo>
                  <a:lnTo>
                    <a:pt x="68262" y="36512"/>
                  </a:lnTo>
                  <a:close/>
                  <a:moveTo>
                    <a:pt x="159167" y="23812"/>
                  </a:moveTo>
                  <a:cubicBezTo>
                    <a:pt x="159167" y="23812"/>
                    <a:pt x="159167" y="23812"/>
                    <a:pt x="196725" y="23812"/>
                  </a:cubicBezTo>
                  <a:cubicBezTo>
                    <a:pt x="199315" y="23812"/>
                    <a:pt x="203200" y="26420"/>
                    <a:pt x="203200" y="30332"/>
                  </a:cubicBezTo>
                  <a:cubicBezTo>
                    <a:pt x="203200" y="30332"/>
                    <a:pt x="203200" y="30332"/>
                    <a:pt x="203200" y="55109"/>
                  </a:cubicBezTo>
                  <a:cubicBezTo>
                    <a:pt x="203200" y="57717"/>
                    <a:pt x="199315" y="60325"/>
                    <a:pt x="196725" y="60325"/>
                  </a:cubicBezTo>
                  <a:cubicBezTo>
                    <a:pt x="196725" y="60325"/>
                    <a:pt x="196725" y="60325"/>
                    <a:pt x="159167" y="60325"/>
                  </a:cubicBezTo>
                  <a:cubicBezTo>
                    <a:pt x="156577" y="60325"/>
                    <a:pt x="153987" y="57717"/>
                    <a:pt x="153987" y="55109"/>
                  </a:cubicBezTo>
                  <a:cubicBezTo>
                    <a:pt x="153987" y="55109"/>
                    <a:pt x="153987" y="55109"/>
                    <a:pt x="153987" y="30332"/>
                  </a:cubicBezTo>
                  <a:cubicBezTo>
                    <a:pt x="153987" y="26420"/>
                    <a:pt x="156577" y="23812"/>
                    <a:pt x="159167" y="23812"/>
                  </a:cubicBezTo>
                  <a:close/>
                  <a:moveTo>
                    <a:pt x="98550" y="23812"/>
                  </a:moveTo>
                  <a:cubicBezTo>
                    <a:pt x="98550" y="23812"/>
                    <a:pt x="98550" y="23812"/>
                    <a:pt x="134812" y="23812"/>
                  </a:cubicBezTo>
                  <a:cubicBezTo>
                    <a:pt x="138698" y="23812"/>
                    <a:pt x="141288" y="26420"/>
                    <a:pt x="141288" y="30332"/>
                  </a:cubicBezTo>
                  <a:cubicBezTo>
                    <a:pt x="141288" y="30332"/>
                    <a:pt x="141288" y="30332"/>
                    <a:pt x="141288" y="55109"/>
                  </a:cubicBezTo>
                  <a:cubicBezTo>
                    <a:pt x="141288" y="57717"/>
                    <a:pt x="138698" y="60325"/>
                    <a:pt x="134812" y="60325"/>
                  </a:cubicBezTo>
                  <a:cubicBezTo>
                    <a:pt x="134812" y="60325"/>
                    <a:pt x="134812" y="60325"/>
                    <a:pt x="98550" y="60325"/>
                  </a:cubicBezTo>
                  <a:cubicBezTo>
                    <a:pt x="94665" y="60325"/>
                    <a:pt x="92075" y="57717"/>
                    <a:pt x="92075" y="55109"/>
                  </a:cubicBezTo>
                  <a:cubicBezTo>
                    <a:pt x="92075" y="55109"/>
                    <a:pt x="92075" y="55109"/>
                    <a:pt x="92075" y="30332"/>
                  </a:cubicBezTo>
                  <a:cubicBezTo>
                    <a:pt x="92075" y="26420"/>
                    <a:pt x="94665" y="23812"/>
                    <a:pt x="98550" y="23812"/>
                  </a:cubicBezTo>
                  <a:close/>
                  <a:moveTo>
                    <a:pt x="38225" y="23812"/>
                  </a:moveTo>
                  <a:cubicBezTo>
                    <a:pt x="38225" y="23812"/>
                    <a:pt x="38225" y="23812"/>
                    <a:pt x="74487" y="23812"/>
                  </a:cubicBezTo>
                  <a:cubicBezTo>
                    <a:pt x="78373" y="23812"/>
                    <a:pt x="80963" y="26420"/>
                    <a:pt x="80963" y="30332"/>
                  </a:cubicBezTo>
                  <a:cubicBezTo>
                    <a:pt x="80963" y="30332"/>
                    <a:pt x="80963" y="30332"/>
                    <a:pt x="80963" y="55109"/>
                  </a:cubicBezTo>
                  <a:cubicBezTo>
                    <a:pt x="80963" y="57717"/>
                    <a:pt x="78373" y="60325"/>
                    <a:pt x="74487" y="60325"/>
                  </a:cubicBezTo>
                  <a:cubicBezTo>
                    <a:pt x="74487" y="60325"/>
                    <a:pt x="74487" y="60325"/>
                    <a:pt x="38225" y="60325"/>
                  </a:cubicBezTo>
                  <a:cubicBezTo>
                    <a:pt x="34340" y="60325"/>
                    <a:pt x="31750" y="57717"/>
                    <a:pt x="31750" y="55109"/>
                  </a:cubicBezTo>
                  <a:cubicBezTo>
                    <a:pt x="31750" y="55109"/>
                    <a:pt x="31750" y="55109"/>
                    <a:pt x="31750" y="30332"/>
                  </a:cubicBezTo>
                  <a:cubicBezTo>
                    <a:pt x="31750" y="26420"/>
                    <a:pt x="34340" y="23812"/>
                    <a:pt x="38225" y="23812"/>
                  </a:cubicBezTo>
                  <a:close/>
                  <a:moveTo>
                    <a:pt x="19050" y="11112"/>
                  </a:moveTo>
                  <a:lnTo>
                    <a:pt x="19050" y="319087"/>
                  </a:lnTo>
                  <a:cubicBezTo>
                    <a:pt x="19050" y="319087"/>
                    <a:pt x="19050" y="319087"/>
                    <a:pt x="92054" y="319087"/>
                  </a:cubicBezTo>
                  <a:cubicBezTo>
                    <a:pt x="92054" y="319087"/>
                    <a:pt x="92054" y="319087"/>
                    <a:pt x="92054" y="275091"/>
                  </a:cubicBezTo>
                  <a:cubicBezTo>
                    <a:pt x="92054" y="272503"/>
                    <a:pt x="94661" y="269915"/>
                    <a:pt x="98572" y="269915"/>
                  </a:cubicBezTo>
                  <a:cubicBezTo>
                    <a:pt x="98572" y="269915"/>
                    <a:pt x="98572" y="269915"/>
                    <a:pt x="135074" y="269915"/>
                  </a:cubicBezTo>
                  <a:cubicBezTo>
                    <a:pt x="138985" y="269915"/>
                    <a:pt x="141592" y="272503"/>
                    <a:pt x="141592" y="275091"/>
                  </a:cubicBezTo>
                  <a:cubicBezTo>
                    <a:pt x="141592" y="275091"/>
                    <a:pt x="141592" y="275091"/>
                    <a:pt x="141592" y="319087"/>
                  </a:cubicBezTo>
                  <a:cubicBezTo>
                    <a:pt x="141592" y="319087"/>
                    <a:pt x="141592" y="319087"/>
                    <a:pt x="215900" y="319087"/>
                  </a:cubicBezTo>
                  <a:cubicBezTo>
                    <a:pt x="215900" y="319087"/>
                    <a:pt x="215900" y="319087"/>
                    <a:pt x="215900" y="11112"/>
                  </a:cubicBezTo>
                  <a:cubicBezTo>
                    <a:pt x="215900" y="11112"/>
                    <a:pt x="215900" y="11112"/>
                    <a:pt x="19050" y="11112"/>
                  </a:cubicBezTo>
                  <a:close/>
                  <a:moveTo>
                    <a:pt x="12964" y="0"/>
                  </a:moveTo>
                  <a:cubicBezTo>
                    <a:pt x="12964" y="0"/>
                    <a:pt x="12964" y="0"/>
                    <a:pt x="220399" y="0"/>
                  </a:cubicBezTo>
                  <a:cubicBezTo>
                    <a:pt x="220399" y="0"/>
                    <a:pt x="221695" y="0"/>
                    <a:pt x="221695" y="0"/>
                  </a:cubicBezTo>
                  <a:cubicBezTo>
                    <a:pt x="224288" y="0"/>
                    <a:pt x="226881" y="2592"/>
                    <a:pt x="226881" y="6480"/>
                  </a:cubicBezTo>
                  <a:cubicBezTo>
                    <a:pt x="226881" y="6480"/>
                    <a:pt x="226881" y="6480"/>
                    <a:pt x="226881" y="320124"/>
                  </a:cubicBezTo>
                  <a:cubicBezTo>
                    <a:pt x="230770" y="320124"/>
                    <a:pt x="233363" y="322716"/>
                    <a:pt x="233363" y="325308"/>
                  </a:cubicBezTo>
                  <a:cubicBezTo>
                    <a:pt x="233363" y="329196"/>
                    <a:pt x="230770" y="331788"/>
                    <a:pt x="226881" y="331788"/>
                  </a:cubicBezTo>
                  <a:cubicBezTo>
                    <a:pt x="226881" y="331788"/>
                    <a:pt x="226881" y="331788"/>
                    <a:pt x="6482" y="331788"/>
                  </a:cubicBezTo>
                  <a:cubicBezTo>
                    <a:pt x="2593" y="331788"/>
                    <a:pt x="0" y="329196"/>
                    <a:pt x="0" y="325308"/>
                  </a:cubicBezTo>
                  <a:cubicBezTo>
                    <a:pt x="0" y="322716"/>
                    <a:pt x="2593" y="320124"/>
                    <a:pt x="6482" y="320124"/>
                  </a:cubicBezTo>
                  <a:cubicBezTo>
                    <a:pt x="6482" y="320124"/>
                    <a:pt x="6482" y="320124"/>
                    <a:pt x="6482" y="6480"/>
                  </a:cubicBezTo>
                  <a:cubicBezTo>
                    <a:pt x="6482" y="2592"/>
                    <a:pt x="9075" y="0"/>
                    <a:pt x="1296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-1674856" y="4664395"/>
              <a:ext cx="1214314" cy="1442001"/>
            </a:xfrm>
            <a:custGeom>
              <a:avLst/>
              <a:gdLst>
                <a:gd name="connsiteX0" fmla="*/ 192089 w 279400"/>
                <a:gd name="connsiteY0" fmla="*/ 300038 h 331788"/>
                <a:gd name="connsiteX1" fmla="*/ 242889 w 279400"/>
                <a:gd name="connsiteY1" fmla="*/ 300038 h 331788"/>
                <a:gd name="connsiteX2" fmla="*/ 242889 w 279400"/>
                <a:gd name="connsiteY2" fmla="*/ 311151 h 331788"/>
                <a:gd name="connsiteX3" fmla="*/ 192089 w 279400"/>
                <a:gd name="connsiteY3" fmla="*/ 311151 h 331788"/>
                <a:gd name="connsiteX4" fmla="*/ 128589 w 279400"/>
                <a:gd name="connsiteY4" fmla="*/ 300038 h 331788"/>
                <a:gd name="connsiteX5" fmla="*/ 180977 w 279400"/>
                <a:gd name="connsiteY5" fmla="*/ 300038 h 331788"/>
                <a:gd name="connsiteX6" fmla="*/ 180977 w 279400"/>
                <a:gd name="connsiteY6" fmla="*/ 311151 h 331788"/>
                <a:gd name="connsiteX7" fmla="*/ 128589 w 279400"/>
                <a:gd name="connsiteY7" fmla="*/ 311151 h 331788"/>
                <a:gd name="connsiteX8" fmla="*/ 36514 w 279400"/>
                <a:gd name="connsiteY8" fmla="*/ 300038 h 331788"/>
                <a:gd name="connsiteX9" fmla="*/ 87314 w 279400"/>
                <a:gd name="connsiteY9" fmla="*/ 300038 h 331788"/>
                <a:gd name="connsiteX10" fmla="*/ 87314 w 279400"/>
                <a:gd name="connsiteY10" fmla="*/ 311151 h 331788"/>
                <a:gd name="connsiteX11" fmla="*/ 36514 w 279400"/>
                <a:gd name="connsiteY11" fmla="*/ 311151 h 331788"/>
                <a:gd name="connsiteX12" fmla="*/ 114300 w 279400"/>
                <a:gd name="connsiteY12" fmla="*/ 290512 h 331788"/>
                <a:gd name="connsiteX13" fmla="*/ 114300 w 279400"/>
                <a:gd name="connsiteY13" fmla="*/ 320675 h 331788"/>
                <a:gd name="connsiteX14" fmla="*/ 258763 w 279400"/>
                <a:gd name="connsiteY14" fmla="*/ 320675 h 331788"/>
                <a:gd name="connsiteX15" fmla="*/ 258763 w 279400"/>
                <a:gd name="connsiteY15" fmla="*/ 290512 h 331788"/>
                <a:gd name="connsiteX16" fmla="*/ 20638 w 279400"/>
                <a:gd name="connsiteY16" fmla="*/ 290512 h 331788"/>
                <a:gd name="connsiteX17" fmla="*/ 20638 w 279400"/>
                <a:gd name="connsiteY17" fmla="*/ 320675 h 331788"/>
                <a:gd name="connsiteX18" fmla="*/ 103188 w 279400"/>
                <a:gd name="connsiteY18" fmla="*/ 320675 h 331788"/>
                <a:gd name="connsiteX19" fmla="*/ 103188 w 279400"/>
                <a:gd name="connsiteY19" fmla="*/ 290512 h 331788"/>
                <a:gd name="connsiteX20" fmla="*/ 222250 w 279400"/>
                <a:gd name="connsiteY20" fmla="*/ 254000 h 331788"/>
                <a:gd name="connsiteX21" fmla="*/ 242888 w 279400"/>
                <a:gd name="connsiteY21" fmla="*/ 254000 h 331788"/>
                <a:gd name="connsiteX22" fmla="*/ 242888 w 279400"/>
                <a:gd name="connsiteY22" fmla="*/ 263525 h 331788"/>
                <a:gd name="connsiteX23" fmla="*/ 222250 w 279400"/>
                <a:gd name="connsiteY23" fmla="*/ 263525 h 331788"/>
                <a:gd name="connsiteX24" fmla="*/ 192088 w 279400"/>
                <a:gd name="connsiteY24" fmla="*/ 254000 h 331788"/>
                <a:gd name="connsiteX25" fmla="*/ 212726 w 279400"/>
                <a:gd name="connsiteY25" fmla="*/ 254000 h 331788"/>
                <a:gd name="connsiteX26" fmla="*/ 212726 w 279400"/>
                <a:gd name="connsiteY26" fmla="*/ 263525 h 331788"/>
                <a:gd name="connsiteX27" fmla="*/ 192088 w 279400"/>
                <a:gd name="connsiteY27" fmla="*/ 263525 h 331788"/>
                <a:gd name="connsiteX28" fmla="*/ 160338 w 279400"/>
                <a:gd name="connsiteY28" fmla="*/ 254000 h 331788"/>
                <a:gd name="connsiteX29" fmla="*/ 180976 w 279400"/>
                <a:gd name="connsiteY29" fmla="*/ 254000 h 331788"/>
                <a:gd name="connsiteX30" fmla="*/ 180976 w 279400"/>
                <a:gd name="connsiteY30" fmla="*/ 263525 h 331788"/>
                <a:gd name="connsiteX31" fmla="*/ 160338 w 279400"/>
                <a:gd name="connsiteY31" fmla="*/ 263525 h 331788"/>
                <a:gd name="connsiteX32" fmla="*/ 128588 w 279400"/>
                <a:gd name="connsiteY32" fmla="*/ 254000 h 331788"/>
                <a:gd name="connsiteX33" fmla="*/ 149226 w 279400"/>
                <a:gd name="connsiteY33" fmla="*/ 254000 h 331788"/>
                <a:gd name="connsiteX34" fmla="*/ 149226 w 279400"/>
                <a:gd name="connsiteY34" fmla="*/ 263525 h 331788"/>
                <a:gd name="connsiteX35" fmla="*/ 128588 w 279400"/>
                <a:gd name="connsiteY35" fmla="*/ 263525 h 331788"/>
                <a:gd name="connsiteX36" fmla="*/ 66676 w 279400"/>
                <a:gd name="connsiteY36" fmla="*/ 254000 h 331788"/>
                <a:gd name="connsiteX37" fmla="*/ 87314 w 279400"/>
                <a:gd name="connsiteY37" fmla="*/ 254000 h 331788"/>
                <a:gd name="connsiteX38" fmla="*/ 87314 w 279400"/>
                <a:gd name="connsiteY38" fmla="*/ 263525 h 331788"/>
                <a:gd name="connsiteX39" fmla="*/ 66676 w 279400"/>
                <a:gd name="connsiteY39" fmla="*/ 263525 h 331788"/>
                <a:gd name="connsiteX40" fmla="*/ 36514 w 279400"/>
                <a:gd name="connsiteY40" fmla="*/ 254000 h 331788"/>
                <a:gd name="connsiteX41" fmla="*/ 57152 w 279400"/>
                <a:gd name="connsiteY41" fmla="*/ 254000 h 331788"/>
                <a:gd name="connsiteX42" fmla="*/ 57152 w 279400"/>
                <a:gd name="connsiteY42" fmla="*/ 263525 h 331788"/>
                <a:gd name="connsiteX43" fmla="*/ 36514 w 279400"/>
                <a:gd name="connsiteY43" fmla="*/ 263525 h 331788"/>
                <a:gd name="connsiteX44" fmla="*/ 66676 w 279400"/>
                <a:gd name="connsiteY44" fmla="*/ 233363 h 331788"/>
                <a:gd name="connsiteX45" fmla="*/ 87314 w 279400"/>
                <a:gd name="connsiteY45" fmla="*/ 233363 h 331788"/>
                <a:gd name="connsiteX46" fmla="*/ 87314 w 279400"/>
                <a:gd name="connsiteY46" fmla="*/ 242888 h 331788"/>
                <a:gd name="connsiteX47" fmla="*/ 66676 w 279400"/>
                <a:gd name="connsiteY47" fmla="*/ 242888 h 331788"/>
                <a:gd name="connsiteX48" fmla="*/ 36514 w 279400"/>
                <a:gd name="connsiteY48" fmla="*/ 233363 h 331788"/>
                <a:gd name="connsiteX49" fmla="*/ 57152 w 279400"/>
                <a:gd name="connsiteY49" fmla="*/ 233363 h 331788"/>
                <a:gd name="connsiteX50" fmla="*/ 57152 w 279400"/>
                <a:gd name="connsiteY50" fmla="*/ 242888 h 331788"/>
                <a:gd name="connsiteX51" fmla="*/ 36514 w 279400"/>
                <a:gd name="connsiteY51" fmla="*/ 242888 h 331788"/>
                <a:gd name="connsiteX52" fmla="*/ 222250 w 279400"/>
                <a:gd name="connsiteY52" fmla="*/ 233362 h 331788"/>
                <a:gd name="connsiteX53" fmla="*/ 242888 w 279400"/>
                <a:gd name="connsiteY53" fmla="*/ 233362 h 331788"/>
                <a:gd name="connsiteX54" fmla="*/ 242888 w 279400"/>
                <a:gd name="connsiteY54" fmla="*/ 242887 h 331788"/>
                <a:gd name="connsiteX55" fmla="*/ 222250 w 279400"/>
                <a:gd name="connsiteY55" fmla="*/ 242887 h 331788"/>
                <a:gd name="connsiteX56" fmla="*/ 192088 w 279400"/>
                <a:gd name="connsiteY56" fmla="*/ 233362 h 331788"/>
                <a:gd name="connsiteX57" fmla="*/ 212726 w 279400"/>
                <a:gd name="connsiteY57" fmla="*/ 233362 h 331788"/>
                <a:gd name="connsiteX58" fmla="*/ 212726 w 279400"/>
                <a:gd name="connsiteY58" fmla="*/ 242887 h 331788"/>
                <a:gd name="connsiteX59" fmla="*/ 192088 w 279400"/>
                <a:gd name="connsiteY59" fmla="*/ 242887 h 331788"/>
                <a:gd name="connsiteX60" fmla="*/ 160338 w 279400"/>
                <a:gd name="connsiteY60" fmla="*/ 233362 h 331788"/>
                <a:gd name="connsiteX61" fmla="*/ 180976 w 279400"/>
                <a:gd name="connsiteY61" fmla="*/ 233362 h 331788"/>
                <a:gd name="connsiteX62" fmla="*/ 180976 w 279400"/>
                <a:gd name="connsiteY62" fmla="*/ 242887 h 331788"/>
                <a:gd name="connsiteX63" fmla="*/ 160338 w 279400"/>
                <a:gd name="connsiteY63" fmla="*/ 242887 h 331788"/>
                <a:gd name="connsiteX64" fmla="*/ 128588 w 279400"/>
                <a:gd name="connsiteY64" fmla="*/ 233362 h 331788"/>
                <a:gd name="connsiteX65" fmla="*/ 149226 w 279400"/>
                <a:gd name="connsiteY65" fmla="*/ 233362 h 331788"/>
                <a:gd name="connsiteX66" fmla="*/ 149226 w 279400"/>
                <a:gd name="connsiteY66" fmla="*/ 242887 h 331788"/>
                <a:gd name="connsiteX67" fmla="*/ 128588 w 279400"/>
                <a:gd name="connsiteY67" fmla="*/ 242887 h 331788"/>
                <a:gd name="connsiteX68" fmla="*/ 222250 w 279400"/>
                <a:gd name="connsiteY68" fmla="*/ 212725 h 331788"/>
                <a:gd name="connsiteX69" fmla="*/ 242888 w 279400"/>
                <a:gd name="connsiteY69" fmla="*/ 212725 h 331788"/>
                <a:gd name="connsiteX70" fmla="*/ 242888 w 279400"/>
                <a:gd name="connsiteY70" fmla="*/ 222250 h 331788"/>
                <a:gd name="connsiteX71" fmla="*/ 222250 w 279400"/>
                <a:gd name="connsiteY71" fmla="*/ 222250 h 331788"/>
                <a:gd name="connsiteX72" fmla="*/ 192088 w 279400"/>
                <a:gd name="connsiteY72" fmla="*/ 212725 h 331788"/>
                <a:gd name="connsiteX73" fmla="*/ 212726 w 279400"/>
                <a:gd name="connsiteY73" fmla="*/ 212725 h 331788"/>
                <a:gd name="connsiteX74" fmla="*/ 212726 w 279400"/>
                <a:gd name="connsiteY74" fmla="*/ 222250 h 331788"/>
                <a:gd name="connsiteX75" fmla="*/ 192088 w 279400"/>
                <a:gd name="connsiteY75" fmla="*/ 222250 h 331788"/>
                <a:gd name="connsiteX76" fmla="*/ 160338 w 279400"/>
                <a:gd name="connsiteY76" fmla="*/ 212725 h 331788"/>
                <a:gd name="connsiteX77" fmla="*/ 180976 w 279400"/>
                <a:gd name="connsiteY77" fmla="*/ 212725 h 331788"/>
                <a:gd name="connsiteX78" fmla="*/ 180976 w 279400"/>
                <a:gd name="connsiteY78" fmla="*/ 222250 h 331788"/>
                <a:gd name="connsiteX79" fmla="*/ 160338 w 279400"/>
                <a:gd name="connsiteY79" fmla="*/ 222250 h 331788"/>
                <a:gd name="connsiteX80" fmla="*/ 128588 w 279400"/>
                <a:gd name="connsiteY80" fmla="*/ 212725 h 331788"/>
                <a:gd name="connsiteX81" fmla="*/ 149226 w 279400"/>
                <a:gd name="connsiteY81" fmla="*/ 212725 h 331788"/>
                <a:gd name="connsiteX82" fmla="*/ 149226 w 279400"/>
                <a:gd name="connsiteY82" fmla="*/ 222250 h 331788"/>
                <a:gd name="connsiteX83" fmla="*/ 128588 w 279400"/>
                <a:gd name="connsiteY83" fmla="*/ 222250 h 331788"/>
                <a:gd name="connsiteX84" fmla="*/ 66676 w 279400"/>
                <a:gd name="connsiteY84" fmla="*/ 212725 h 331788"/>
                <a:gd name="connsiteX85" fmla="*/ 87314 w 279400"/>
                <a:gd name="connsiteY85" fmla="*/ 212725 h 331788"/>
                <a:gd name="connsiteX86" fmla="*/ 87314 w 279400"/>
                <a:gd name="connsiteY86" fmla="*/ 222250 h 331788"/>
                <a:gd name="connsiteX87" fmla="*/ 66676 w 279400"/>
                <a:gd name="connsiteY87" fmla="*/ 222250 h 331788"/>
                <a:gd name="connsiteX88" fmla="*/ 36514 w 279400"/>
                <a:gd name="connsiteY88" fmla="*/ 212725 h 331788"/>
                <a:gd name="connsiteX89" fmla="*/ 57152 w 279400"/>
                <a:gd name="connsiteY89" fmla="*/ 212725 h 331788"/>
                <a:gd name="connsiteX90" fmla="*/ 57152 w 279400"/>
                <a:gd name="connsiteY90" fmla="*/ 222250 h 331788"/>
                <a:gd name="connsiteX91" fmla="*/ 36514 w 279400"/>
                <a:gd name="connsiteY91" fmla="*/ 222250 h 331788"/>
                <a:gd name="connsiteX92" fmla="*/ 66676 w 279400"/>
                <a:gd name="connsiteY92" fmla="*/ 192088 h 331788"/>
                <a:gd name="connsiteX93" fmla="*/ 87314 w 279400"/>
                <a:gd name="connsiteY93" fmla="*/ 192088 h 331788"/>
                <a:gd name="connsiteX94" fmla="*/ 87314 w 279400"/>
                <a:gd name="connsiteY94" fmla="*/ 201613 h 331788"/>
                <a:gd name="connsiteX95" fmla="*/ 66676 w 279400"/>
                <a:gd name="connsiteY95" fmla="*/ 201613 h 331788"/>
                <a:gd name="connsiteX96" fmla="*/ 36514 w 279400"/>
                <a:gd name="connsiteY96" fmla="*/ 192088 h 331788"/>
                <a:gd name="connsiteX97" fmla="*/ 57152 w 279400"/>
                <a:gd name="connsiteY97" fmla="*/ 192088 h 331788"/>
                <a:gd name="connsiteX98" fmla="*/ 57152 w 279400"/>
                <a:gd name="connsiteY98" fmla="*/ 201613 h 331788"/>
                <a:gd name="connsiteX99" fmla="*/ 36514 w 279400"/>
                <a:gd name="connsiteY99" fmla="*/ 201613 h 331788"/>
                <a:gd name="connsiteX100" fmla="*/ 222250 w 279400"/>
                <a:gd name="connsiteY100" fmla="*/ 192087 h 331788"/>
                <a:gd name="connsiteX101" fmla="*/ 242888 w 279400"/>
                <a:gd name="connsiteY101" fmla="*/ 192087 h 331788"/>
                <a:gd name="connsiteX102" fmla="*/ 242888 w 279400"/>
                <a:gd name="connsiteY102" fmla="*/ 201612 h 331788"/>
                <a:gd name="connsiteX103" fmla="*/ 222250 w 279400"/>
                <a:gd name="connsiteY103" fmla="*/ 201612 h 331788"/>
                <a:gd name="connsiteX104" fmla="*/ 192088 w 279400"/>
                <a:gd name="connsiteY104" fmla="*/ 192087 h 331788"/>
                <a:gd name="connsiteX105" fmla="*/ 212726 w 279400"/>
                <a:gd name="connsiteY105" fmla="*/ 192087 h 331788"/>
                <a:gd name="connsiteX106" fmla="*/ 212726 w 279400"/>
                <a:gd name="connsiteY106" fmla="*/ 201612 h 331788"/>
                <a:gd name="connsiteX107" fmla="*/ 192088 w 279400"/>
                <a:gd name="connsiteY107" fmla="*/ 201612 h 331788"/>
                <a:gd name="connsiteX108" fmla="*/ 160338 w 279400"/>
                <a:gd name="connsiteY108" fmla="*/ 192087 h 331788"/>
                <a:gd name="connsiteX109" fmla="*/ 180976 w 279400"/>
                <a:gd name="connsiteY109" fmla="*/ 192087 h 331788"/>
                <a:gd name="connsiteX110" fmla="*/ 180976 w 279400"/>
                <a:gd name="connsiteY110" fmla="*/ 201612 h 331788"/>
                <a:gd name="connsiteX111" fmla="*/ 160338 w 279400"/>
                <a:gd name="connsiteY111" fmla="*/ 201612 h 331788"/>
                <a:gd name="connsiteX112" fmla="*/ 128588 w 279400"/>
                <a:gd name="connsiteY112" fmla="*/ 192087 h 331788"/>
                <a:gd name="connsiteX113" fmla="*/ 149226 w 279400"/>
                <a:gd name="connsiteY113" fmla="*/ 192087 h 331788"/>
                <a:gd name="connsiteX114" fmla="*/ 149226 w 279400"/>
                <a:gd name="connsiteY114" fmla="*/ 201612 h 331788"/>
                <a:gd name="connsiteX115" fmla="*/ 128588 w 279400"/>
                <a:gd name="connsiteY115" fmla="*/ 201612 h 331788"/>
                <a:gd name="connsiteX116" fmla="*/ 222250 w 279400"/>
                <a:gd name="connsiteY116" fmla="*/ 171450 h 331788"/>
                <a:gd name="connsiteX117" fmla="*/ 242888 w 279400"/>
                <a:gd name="connsiteY117" fmla="*/ 171450 h 331788"/>
                <a:gd name="connsiteX118" fmla="*/ 242888 w 279400"/>
                <a:gd name="connsiteY118" fmla="*/ 180975 h 331788"/>
                <a:gd name="connsiteX119" fmla="*/ 222250 w 279400"/>
                <a:gd name="connsiteY119" fmla="*/ 180975 h 331788"/>
                <a:gd name="connsiteX120" fmla="*/ 192088 w 279400"/>
                <a:gd name="connsiteY120" fmla="*/ 171450 h 331788"/>
                <a:gd name="connsiteX121" fmla="*/ 212726 w 279400"/>
                <a:gd name="connsiteY121" fmla="*/ 171450 h 331788"/>
                <a:gd name="connsiteX122" fmla="*/ 212726 w 279400"/>
                <a:gd name="connsiteY122" fmla="*/ 180975 h 331788"/>
                <a:gd name="connsiteX123" fmla="*/ 192088 w 279400"/>
                <a:gd name="connsiteY123" fmla="*/ 180975 h 331788"/>
                <a:gd name="connsiteX124" fmla="*/ 160338 w 279400"/>
                <a:gd name="connsiteY124" fmla="*/ 171450 h 331788"/>
                <a:gd name="connsiteX125" fmla="*/ 180976 w 279400"/>
                <a:gd name="connsiteY125" fmla="*/ 171450 h 331788"/>
                <a:gd name="connsiteX126" fmla="*/ 180976 w 279400"/>
                <a:gd name="connsiteY126" fmla="*/ 180975 h 331788"/>
                <a:gd name="connsiteX127" fmla="*/ 160338 w 279400"/>
                <a:gd name="connsiteY127" fmla="*/ 180975 h 331788"/>
                <a:gd name="connsiteX128" fmla="*/ 128588 w 279400"/>
                <a:gd name="connsiteY128" fmla="*/ 171450 h 331788"/>
                <a:gd name="connsiteX129" fmla="*/ 149226 w 279400"/>
                <a:gd name="connsiteY129" fmla="*/ 171450 h 331788"/>
                <a:gd name="connsiteX130" fmla="*/ 149226 w 279400"/>
                <a:gd name="connsiteY130" fmla="*/ 180975 h 331788"/>
                <a:gd name="connsiteX131" fmla="*/ 128588 w 279400"/>
                <a:gd name="connsiteY131" fmla="*/ 180975 h 331788"/>
                <a:gd name="connsiteX132" fmla="*/ 66676 w 279400"/>
                <a:gd name="connsiteY132" fmla="*/ 171450 h 331788"/>
                <a:gd name="connsiteX133" fmla="*/ 87314 w 279400"/>
                <a:gd name="connsiteY133" fmla="*/ 171450 h 331788"/>
                <a:gd name="connsiteX134" fmla="*/ 87314 w 279400"/>
                <a:gd name="connsiteY134" fmla="*/ 180975 h 331788"/>
                <a:gd name="connsiteX135" fmla="*/ 66676 w 279400"/>
                <a:gd name="connsiteY135" fmla="*/ 180975 h 331788"/>
                <a:gd name="connsiteX136" fmla="*/ 36514 w 279400"/>
                <a:gd name="connsiteY136" fmla="*/ 171450 h 331788"/>
                <a:gd name="connsiteX137" fmla="*/ 57152 w 279400"/>
                <a:gd name="connsiteY137" fmla="*/ 171450 h 331788"/>
                <a:gd name="connsiteX138" fmla="*/ 57152 w 279400"/>
                <a:gd name="connsiteY138" fmla="*/ 180975 h 331788"/>
                <a:gd name="connsiteX139" fmla="*/ 36514 w 279400"/>
                <a:gd name="connsiteY139" fmla="*/ 180975 h 331788"/>
                <a:gd name="connsiteX140" fmla="*/ 222250 w 279400"/>
                <a:gd name="connsiteY140" fmla="*/ 149225 h 331788"/>
                <a:gd name="connsiteX141" fmla="*/ 242888 w 279400"/>
                <a:gd name="connsiteY141" fmla="*/ 149225 h 331788"/>
                <a:gd name="connsiteX142" fmla="*/ 242888 w 279400"/>
                <a:gd name="connsiteY142" fmla="*/ 160338 h 331788"/>
                <a:gd name="connsiteX143" fmla="*/ 222250 w 279400"/>
                <a:gd name="connsiteY143" fmla="*/ 160338 h 331788"/>
                <a:gd name="connsiteX144" fmla="*/ 192088 w 279400"/>
                <a:gd name="connsiteY144" fmla="*/ 149225 h 331788"/>
                <a:gd name="connsiteX145" fmla="*/ 212726 w 279400"/>
                <a:gd name="connsiteY145" fmla="*/ 149225 h 331788"/>
                <a:gd name="connsiteX146" fmla="*/ 212726 w 279400"/>
                <a:gd name="connsiteY146" fmla="*/ 160338 h 331788"/>
                <a:gd name="connsiteX147" fmla="*/ 192088 w 279400"/>
                <a:gd name="connsiteY147" fmla="*/ 160338 h 331788"/>
                <a:gd name="connsiteX148" fmla="*/ 160338 w 279400"/>
                <a:gd name="connsiteY148" fmla="*/ 149225 h 331788"/>
                <a:gd name="connsiteX149" fmla="*/ 180976 w 279400"/>
                <a:gd name="connsiteY149" fmla="*/ 149225 h 331788"/>
                <a:gd name="connsiteX150" fmla="*/ 180976 w 279400"/>
                <a:gd name="connsiteY150" fmla="*/ 160338 h 331788"/>
                <a:gd name="connsiteX151" fmla="*/ 160338 w 279400"/>
                <a:gd name="connsiteY151" fmla="*/ 160338 h 331788"/>
                <a:gd name="connsiteX152" fmla="*/ 128588 w 279400"/>
                <a:gd name="connsiteY152" fmla="*/ 149225 h 331788"/>
                <a:gd name="connsiteX153" fmla="*/ 149226 w 279400"/>
                <a:gd name="connsiteY153" fmla="*/ 149225 h 331788"/>
                <a:gd name="connsiteX154" fmla="*/ 149226 w 279400"/>
                <a:gd name="connsiteY154" fmla="*/ 160338 h 331788"/>
                <a:gd name="connsiteX155" fmla="*/ 128588 w 279400"/>
                <a:gd name="connsiteY155" fmla="*/ 160338 h 331788"/>
                <a:gd name="connsiteX156" fmla="*/ 66676 w 279400"/>
                <a:gd name="connsiteY156" fmla="*/ 149225 h 331788"/>
                <a:gd name="connsiteX157" fmla="*/ 87314 w 279400"/>
                <a:gd name="connsiteY157" fmla="*/ 149225 h 331788"/>
                <a:gd name="connsiteX158" fmla="*/ 87314 w 279400"/>
                <a:gd name="connsiteY158" fmla="*/ 160338 h 331788"/>
                <a:gd name="connsiteX159" fmla="*/ 66676 w 279400"/>
                <a:gd name="connsiteY159" fmla="*/ 160338 h 331788"/>
                <a:gd name="connsiteX160" fmla="*/ 36514 w 279400"/>
                <a:gd name="connsiteY160" fmla="*/ 149225 h 331788"/>
                <a:gd name="connsiteX161" fmla="*/ 57152 w 279400"/>
                <a:gd name="connsiteY161" fmla="*/ 149225 h 331788"/>
                <a:gd name="connsiteX162" fmla="*/ 57152 w 279400"/>
                <a:gd name="connsiteY162" fmla="*/ 160338 h 331788"/>
                <a:gd name="connsiteX163" fmla="*/ 36514 w 279400"/>
                <a:gd name="connsiteY163" fmla="*/ 160338 h 331788"/>
                <a:gd name="connsiteX164" fmla="*/ 222251 w 279400"/>
                <a:gd name="connsiteY164" fmla="*/ 128588 h 331788"/>
                <a:gd name="connsiteX165" fmla="*/ 242889 w 279400"/>
                <a:gd name="connsiteY165" fmla="*/ 128588 h 331788"/>
                <a:gd name="connsiteX166" fmla="*/ 242889 w 279400"/>
                <a:gd name="connsiteY166" fmla="*/ 139701 h 331788"/>
                <a:gd name="connsiteX167" fmla="*/ 222251 w 279400"/>
                <a:gd name="connsiteY167" fmla="*/ 139701 h 331788"/>
                <a:gd name="connsiteX168" fmla="*/ 192089 w 279400"/>
                <a:gd name="connsiteY168" fmla="*/ 128588 h 331788"/>
                <a:gd name="connsiteX169" fmla="*/ 212727 w 279400"/>
                <a:gd name="connsiteY169" fmla="*/ 128588 h 331788"/>
                <a:gd name="connsiteX170" fmla="*/ 212727 w 279400"/>
                <a:gd name="connsiteY170" fmla="*/ 139701 h 331788"/>
                <a:gd name="connsiteX171" fmla="*/ 192089 w 279400"/>
                <a:gd name="connsiteY171" fmla="*/ 139701 h 331788"/>
                <a:gd name="connsiteX172" fmla="*/ 160339 w 279400"/>
                <a:gd name="connsiteY172" fmla="*/ 128588 h 331788"/>
                <a:gd name="connsiteX173" fmla="*/ 180977 w 279400"/>
                <a:gd name="connsiteY173" fmla="*/ 128588 h 331788"/>
                <a:gd name="connsiteX174" fmla="*/ 180977 w 279400"/>
                <a:gd name="connsiteY174" fmla="*/ 139701 h 331788"/>
                <a:gd name="connsiteX175" fmla="*/ 160339 w 279400"/>
                <a:gd name="connsiteY175" fmla="*/ 139701 h 331788"/>
                <a:gd name="connsiteX176" fmla="*/ 128589 w 279400"/>
                <a:gd name="connsiteY176" fmla="*/ 128588 h 331788"/>
                <a:gd name="connsiteX177" fmla="*/ 149227 w 279400"/>
                <a:gd name="connsiteY177" fmla="*/ 128588 h 331788"/>
                <a:gd name="connsiteX178" fmla="*/ 149227 w 279400"/>
                <a:gd name="connsiteY178" fmla="*/ 139701 h 331788"/>
                <a:gd name="connsiteX179" fmla="*/ 128589 w 279400"/>
                <a:gd name="connsiteY179" fmla="*/ 139701 h 331788"/>
                <a:gd name="connsiteX180" fmla="*/ 66676 w 279400"/>
                <a:gd name="connsiteY180" fmla="*/ 128588 h 331788"/>
                <a:gd name="connsiteX181" fmla="*/ 87314 w 279400"/>
                <a:gd name="connsiteY181" fmla="*/ 128588 h 331788"/>
                <a:gd name="connsiteX182" fmla="*/ 87314 w 279400"/>
                <a:gd name="connsiteY182" fmla="*/ 139701 h 331788"/>
                <a:gd name="connsiteX183" fmla="*/ 66676 w 279400"/>
                <a:gd name="connsiteY183" fmla="*/ 139701 h 331788"/>
                <a:gd name="connsiteX184" fmla="*/ 36514 w 279400"/>
                <a:gd name="connsiteY184" fmla="*/ 128588 h 331788"/>
                <a:gd name="connsiteX185" fmla="*/ 57152 w 279400"/>
                <a:gd name="connsiteY185" fmla="*/ 128588 h 331788"/>
                <a:gd name="connsiteX186" fmla="*/ 57152 w 279400"/>
                <a:gd name="connsiteY186" fmla="*/ 139701 h 331788"/>
                <a:gd name="connsiteX187" fmla="*/ 36514 w 279400"/>
                <a:gd name="connsiteY187" fmla="*/ 139701 h 331788"/>
                <a:gd name="connsiteX188" fmla="*/ 20638 w 279400"/>
                <a:gd name="connsiteY188" fmla="*/ 114300 h 331788"/>
                <a:gd name="connsiteX189" fmla="*/ 20638 w 279400"/>
                <a:gd name="connsiteY189" fmla="*/ 279400 h 331788"/>
                <a:gd name="connsiteX190" fmla="*/ 103188 w 279400"/>
                <a:gd name="connsiteY190" fmla="*/ 279400 h 331788"/>
                <a:gd name="connsiteX191" fmla="*/ 103188 w 279400"/>
                <a:gd name="connsiteY191" fmla="*/ 114300 h 331788"/>
                <a:gd name="connsiteX192" fmla="*/ 222251 w 279400"/>
                <a:gd name="connsiteY192" fmla="*/ 107950 h 331788"/>
                <a:gd name="connsiteX193" fmla="*/ 242889 w 279400"/>
                <a:gd name="connsiteY193" fmla="*/ 107950 h 331788"/>
                <a:gd name="connsiteX194" fmla="*/ 242889 w 279400"/>
                <a:gd name="connsiteY194" fmla="*/ 119063 h 331788"/>
                <a:gd name="connsiteX195" fmla="*/ 222251 w 279400"/>
                <a:gd name="connsiteY195" fmla="*/ 119063 h 331788"/>
                <a:gd name="connsiteX196" fmla="*/ 192089 w 279400"/>
                <a:gd name="connsiteY196" fmla="*/ 107950 h 331788"/>
                <a:gd name="connsiteX197" fmla="*/ 212727 w 279400"/>
                <a:gd name="connsiteY197" fmla="*/ 107950 h 331788"/>
                <a:gd name="connsiteX198" fmla="*/ 212727 w 279400"/>
                <a:gd name="connsiteY198" fmla="*/ 119063 h 331788"/>
                <a:gd name="connsiteX199" fmla="*/ 192089 w 279400"/>
                <a:gd name="connsiteY199" fmla="*/ 119063 h 331788"/>
                <a:gd name="connsiteX200" fmla="*/ 160339 w 279400"/>
                <a:gd name="connsiteY200" fmla="*/ 107950 h 331788"/>
                <a:gd name="connsiteX201" fmla="*/ 180977 w 279400"/>
                <a:gd name="connsiteY201" fmla="*/ 107950 h 331788"/>
                <a:gd name="connsiteX202" fmla="*/ 180977 w 279400"/>
                <a:gd name="connsiteY202" fmla="*/ 119063 h 331788"/>
                <a:gd name="connsiteX203" fmla="*/ 160339 w 279400"/>
                <a:gd name="connsiteY203" fmla="*/ 119063 h 331788"/>
                <a:gd name="connsiteX204" fmla="*/ 128589 w 279400"/>
                <a:gd name="connsiteY204" fmla="*/ 107950 h 331788"/>
                <a:gd name="connsiteX205" fmla="*/ 149227 w 279400"/>
                <a:gd name="connsiteY205" fmla="*/ 107950 h 331788"/>
                <a:gd name="connsiteX206" fmla="*/ 149227 w 279400"/>
                <a:gd name="connsiteY206" fmla="*/ 119063 h 331788"/>
                <a:gd name="connsiteX207" fmla="*/ 128589 w 279400"/>
                <a:gd name="connsiteY207" fmla="*/ 119063 h 331788"/>
                <a:gd name="connsiteX208" fmla="*/ 222251 w 279400"/>
                <a:gd name="connsiteY208" fmla="*/ 87313 h 331788"/>
                <a:gd name="connsiteX209" fmla="*/ 242889 w 279400"/>
                <a:gd name="connsiteY209" fmla="*/ 87313 h 331788"/>
                <a:gd name="connsiteX210" fmla="*/ 242889 w 279400"/>
                <a:gd name="connsiteY210" fmla="*/ 98426 h 331788"/>
                <a:gd name="connsiteX211" fmla="*/ 222251 w 279400"/>
                <a:gd name="connsiteY211" fmla="*/ 98426 h 331788"/>
                <a:gd name="connsiteX212" fmla="*/ 192089 w 279400"/>
                <a:gd name="connsiteY212" fmla="*/ 87313 h 331788"/>
                <a:gd name="connsiteX213" fmla="*/ 212727 w 279400"/>
                <a:gd name="connsiteY213" fmla="*/ 87313 h 331788"/>
                <a:gd name="connsiteX214" fmla="*/ 212727 w 279400"/>
                <a:gd name="connsiteY214" fmla="*/ 98426 h 331788"/>
                <a:gd name="connsiteX215" fmla="*/ 192089 w 279400"/>
                <a:gd name="connsiteY215" fmla="*/ 98426 h 331788"/>
                <a:gd name="connsiteX216" fmla="*/ 160339 w 279400"/>
                <a:gd name="connsiteY216" fmla="*/ 87313 h 331788"/>
                <a:gd name="connsiteX217" fmla="*/ 180977 w 279400"/>
                <a:gd name="connsiteY217" fmla="*/ 87313 h 331788"/>
                <a:gd name="connsiteX218" fmla="*/ 180977 w 279400"/>
                <a:gd name="connsiteY218" fmla="*/ 98426 h 331788"/>
                <a:gd name="connsiteX219" fmla="*/ 160339 w 279400"/>
                <a:gd name="connsiteY219" fmla="*/ 98426 h 331788"/>
                <a:gd name="connsiteX220" fmla="*/ 128589 w 279400"/>
                <a:gd name="connsiteY220" fmla="*/ 87313 h 331788"/>
                <a:gd name="connsiteX221" fmla="*/ 149227 w 279400"/>
                <a:gd name="connsiteY221" fmla="*/ 87313 h 331788"/>
                <a:gd name="connsiteX222" fmla="*/ 149227 w 279400"/>
                <a:gd name="connsiteY222" fmla="*/ 98426 h 331788"/>
                <a:gd name="connsiteX223" fmla="*/ 128589 w 279400"/>
                <a:gd name="connsiteY223" fmla="*/ 98426 h 331788"/>
                <a:gd name="connsiteX224" fmla="*/ 222251 w 279400"/>
                <a:gd name="connsiteY224" fmla="*/ 66675 h 331788"/>
                <a:gd name="connsiteX225" fmla="*/ 242889 w 279400"/>
                <a:gd name="connsiteY225" fmla="*/ 66675 h 331788"/>
                <a:gd name="connsiteX226" fmla="*/ 242889 w 279400"/>
                <a:gd name="connsiteY226" fmla="*/ 77788 h 331788"/>
                <a:gd name="connsiteX227" fmla="*/ 222251 w 279400"/>
                <a:gd name="connsiteY227" fmla="*/ 77788 h 331788"/>
                <a:gd name="connsiteX228" fmla="*/ 192089 w 279400"/>
                <a:gd name="connsiteY228" fmla="*/ 66675 h 331788"/>
                <a:gd name="connsiteX229" fmla="*/ 212727 w 279400"/>
                <a:gd name="connsiteY229" fmla="*/ 66675 h 331788"/>
                <a:gd name="connsiteX230" fmla="*/ 212727 w 279400"/>
                <a:gd name="connsiteY230" fmla="*/ 77788 h 331788"/>
                <a:gd name="connsiteX231" fmla="*/ 192089 w 279400"/>
                <a:gd name="connsiteY231" fmla="*/ 77788 h 331788"/>
                <a:gd name="connsiteX232" fmla="*/ 160339 w 279400"/>
                <a:gd name="connsiteY232" fmla="*/ 66675 h 331788"/>
                <a:gd name="connsiteX233" fmla="*/ 180977 w 279400"/>
                <a:gd name="connsiteY233" fmla="*/ 66675 h 331788"/>
                <a:gd name="connsiteX234" fmla="*/ 180977 w 279400"/>
                <a:gd name="connsiteY234" fmla="*/ 77788 h 331788"/>
                <a:gd name="connsiteX235" fmla="*/ 160339 w 279400"/>
                <a:gd name="connsiteY235" fmla="*/ 77788 h 331788"/>
                <a:gd name="connsiteX236" fmla="*/ 128589 w 279400"/>
                <a:gd name="connsiteY236" fmla="*/ 66675 h 331788"/>
                <a:gd name="connsiteX237" fmla="*/ 149227 w 279400"/>
                <a:gd name="connsiteY237" fmla="*/ 66675 h 331788"/>
                <a:gd name="connsiteX238" fmla="*/ 149227 w 279400"/>
                <a:gd name="connsiteY238" fmla="*/ 77788 h 331788"/>
                <a:gd name="connsiteX239" fmla="*/ 128589 w 279400"/>
                <a:gd name="connsiteY239" fmla="*/ 77788 h 331788"/>
                <a:gd name="connsiteX240" fmla="*/ 222251 w 279400"/>
                <a:gd name="connsiteY240" fmla="*/ 46038 h 331788"/>
                <a:gd name="connsiteX241" fmla="*/ 242889 w 279400"/>
                <a:gd name="connsiteY241" fmla="*/ 46038 h 331788"/>
                <a:gd name="connsiteX242" fmla="*/ 242889 w 279400"/>
                <a:gd name="connsiteY242" fmla="*/ 57151 h 331788"/>
                <a:gd name="connsiteX243" fmla="*/ 222251 w 279400"/>
                <a:gd name="connsiteY243" fmla="*/ 57151 h 331788"/>
                <a:gd name="connsiteX244" fmla="*/ 192089 w 279400"/>
                <a:gd name="connsiteY244" fmla="*/ 46038 h 331788"/>
                <a:gd name="connsiteX245" fmla="*/ 212727 w 279400"/>
                <a:gd name="connsiteY245" fmla="*/ 46038 h 331788"/>
                <a:gd name="connsiteX246" fmla="*/ 212727 w 279400"/>
                <a:gd name="connsiteY246" fmla="*/ 57151 h 331788"/>
                <a:gd name="connsiteX247" fmla="*/ 192089 w 279400"/>
                <a:gd name="connsiteY247" fmla="*/ 57151 h 331788"/>
                <a:gd name="connsiteX248" fmla="*/ 160339 w 279400"/>
                <a:gd name="connsiteY248" fmla="*/ 46038 h 331788"/>
                <a:gd name="connsiteX249" fmla="*/ 180977 w 279400"/>
                <a:gd name="connsiteY249" fmla="*/ 46038 h 331788"/>
                <a:gd name="connsiteX250" fmla="*/ 180977 w 279400"/>
                <a:gd name="connsiteY250" fmla="*/ 57151 h 331788"/>
                <a:gd name="connsiteX251" fmla="*/ 160339 w 279400"/>
                <a:gd name="connsiteY251" fmla="*/ 57151 h 331788"/>
                <a:gd name="connsiteX252" fmla="*/ 128589 w 279400"/>
                <a:gd name="connsiteY252" fmla="*/ 46038 h 331788"/>
                <a:gd name="connsiteX253" fmla="*/ 149227 w 279400"/>
                <a:gd name="connsiteY253" fmla="*/ 46038 h 331788"/>
                <a:gd name="connsiteX254" fmla="*/ 149227 w 279400"/>
                <a:gd name="connsiteY254" fmla="*/ 57151 h 331788"/>
                <a:gd name="connsiteX255" fmla="*/ 128589 w 279400"/>
                <a:gd name="connsiteY255" fmla="*/ 57151 h 331788"/>
                <a:gd name="connsiteX256" fmla="*/ 222251 w 279400"/>
                <a:gd name="connsiteY256" fmla="*/ 25400 h 331788"/>
                <a:gd name="connsiteX257" fmla="*/ 242889 w 279400"/>
                <a:gd name="connsiteY257" fmla="*/ 25400 h 331788"/>
                <a:gd name="connsiteX258" fmla="*/ 242889 w 279400"/>
                <a:gd name="connsiteY258" fmla="*/ 36513 h 331788"/>
                <a:gd name="connsiteX259" fmla="*/ 222251 w 279400"/>
                <a:gd name="connsiteY259" fmla="*/ 36513 h 331788"/>
                <a:gd name="connsiteX260" fmla="*/ 192089 w 279400"/>
                <a:gd name="connsiteY260" fmla="*/ 25400 h 331788"/>
                <a:gd name="connsiteX261" fmla="*/ 212727 w 279400"/>
                <a:gd name="connsiteY261" fmla="*/ 25400 h 331788"/>
                <a:gd name="connsiteX262" fmla="*/ 212727 w 279400"/>
                <a:gd name="connsiteY262" fmla="*/ 36513 h 331788"/>
                <a:gd name="connsiteX263" fmla="*/ 192089 w 279400"/>
                <a:gd name="connsiteY263" fmla="*/ 36513 h 331788"/>
                <a:gd name="connsiteX264" fmla="*/ 160339 w 279400"/>
                <a:gd name="connsiteY264" fmla="*/ 25400 h 331788"/>
                <a:gd name="connsiteX265" fmla="*/ 180977 w 279400"/>
                <a:gd name="connsiteY265" fmla="*/ 25400 h 331788"/>
                <a:gd name="connsiteX266" fmla="*/ 180977 w 279400"/>
                <a:gd name="connsiteY266" fmla="*/ 36513 h 331788"/>
                <a:gd name="connsiteX267" fmla="*/ 160339 w 279400"/>
                <a:gd name="connsiteY267" fmla="*/ 36513 h 331788"/>
                <a:gd name="connsiteX268" fmla="*/ 128589 w 279400"/>
                <a:gd name="connsiteY268" fmla="*/ 25400 h 331788"/>
                <a:gd name="connsiteX269" fmla="*/ 149227 w 279400"/>
                <a:gd name="connsiteY269" fmla="*/ 25400 h 331788"/>
                <a:gd name="connsiteX270" fmla="*/ 149227 w 279400"/>
                <a:gd name="connsiteY270" fmla="*/ 36513 h 331788"/>
                <a:gd name="connsiteX271" fmla="*/ 128589 w 279400"/>
                <a:gd name="connsiteY271" fmla="*/ 36513 h 331788"/>
                <a:gd name="connsiteX272" fmla="*/ 114300 w 279400"/>
                <a:gd name="connsiteY272" fmla="*/ 9525 h 331788"/>
                <a:gd name="connsiteX273" fmla="*/ 114300 w 279400"/>
                <a:gd name="connsiteY273" fmla="*/ 279400 h 331788"/>
                <a:gd name="connsiteX274" fmla="*/ 258763 w 279400"/>
                <a:gd name="connsiteY274" fmla="*/ 279400 h 331788"/>
                <a:gd name="connsiteX275" fmla="*/ 258763 w 279400"/>
                <a:gd name="connsiteY275" fmla="*/ 9525 h 331788"/>
                <a:gd name="connsiteX276" fmla="*/ 103187 w 279400"/>
                <a:gd name="connsiteY276" fmla="*/ 0 h 331788"/>
                <a:gd name="connsiteX277" fmla="*/ 268288 w 279400"/>
                <a:gd name="connsiteY277" fmla="*/ 0 h 331788"/>
                <a:gd name="connsiteX278" fmla="*/ 268288 w 279400"/>
                <a:gd name="connsiteY278" fmla="*/ 320676 h 331788"/>
                <a:gd name="connsiteX279" fmla="*/ 279400 w 279400"/>
                <a:gd name="connsiteY279" fmla="*/ 320676 h 331788"/>
                <a:gd name="connsiteX280" fmla="*/ 279400 w 279400"/>
                <a:gd name="connsiteY280" fmla="*/ 331788 h 331788"/>
                <a:gd name="connsiteX281" fmla="*/ 0 w 279400"/>
                <a:gd name="connsiteY281" fmla="*/ 331788 h 331788"/>
                <a:gd name="connsiteX282" fmla="*/ 0 w 279400"/>
                <a:gd name="connsiteY282" fmla="*/ 320676 h 331788"/>
                <a:gd name="connsiteX283" fmla="*/ 9525 w 279400"/>
                <a:gd name="connsiteY283" fmla="*/ 320676 h 331788"/>
                <a:gd name="connsiteX284" fmla="*/ 9525 w 279400"/>
                <a:gd name="connsiteY284" fmla="*/ 103188 h 331788"/>
                <a:gd name="connsiteX285" fmla="*/ 103187 w 279400"/>
                <a:gd name="connsiteY285" fmla="*/ 103188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279400" h="331788">
                  <a:moveTo>
                    <a:pt x="192089" y="300038"/>
                  </a:moveTo>
                  <a:lnTo>
                    <a:pt x="242889" y="300038"/>
                  </a:lnTo>
                  <a:lnTo>
                    <a:pt x="242889" y="311151"/>
                  </a:lnTo>
                  <a:lnTo>
                    <a:pt x="192089" y="311151"/>
                  </a:lnTo>
                  <a:close/>
                  <a:moveTo>
                    <a:pt x="128589" y="300038"/>
                  </a:moveTo>
                  <a:lnTo>
                    <a:pt x="180977" y="300038"/>
                  </a:lnTo>
                  <a:lnTo>
                    <a:pt x="180977" y="311151"/>
                  </a:lnTo>
                  <a:lnTo>
                    <a:pt x="128589" y="311151"/>
                  </a:lnTo>
                  <a:close/>
                  <a:moveTo>
                    <a:pt x="36514" y="300038"/>
                  </a:moveTo>
                  <a:lnTo>
                    <a:pt x="87314" y="300038"/>
                  </a:lnTo>
                  <a:lnTo>
                    <a:pt x="87314" y="311151"/>
                  </a:lnTo>
                  <a:lnTo>
                    <a:pt x="36514" y="311151"/>
                  </a:lnTo>
                  <a:close/>
                  <a:moveTo>
                    <a:pt x="114300" y="290512"/>
                  </a:moveTo>
                  <a:lnTo>
                    <a:pt x="114300" y="320675"/>
                  </a:lnTo>
                  <a:lnTo>
                    <a:pt x="258763" y="320675"/>
                  </a:lnTo>
                  <a:lnTo>
                    <a:pt x="258763" y="290512"/>
                  </a:lnTo>
                  <a:close/>
                  <a:moveTo>
                    <a:pt x="20638" y="290512"/>
                  </a:moveTo>
                  <a:lnTo>
                    <a:pt x="20638" y="320675"/>
                  </a:lnTo>
                  <a:lnTo>
                    <a:pt x="103188" y="320675"/>
                  </a:lnTo>
                  <a:lnTo>
                    <a:pt x="103188" y="290512"/>
                  </a:lnTo>
                  <a:close/>
                  <a:moveTo>
                    <a:pt x="222250" y="254000"/>
                  </a:moveTo>
                  <a:lnTo>
                    <a:pt x="242888" y="254000"/>
                  </a:lnTo>
                  <a:lnTo>
                    <a:pt x="242888" y="263525"/>
                  </a:lnTo>
                  <a:lnTo>
                    <a:pt x="222250" y="263525"/>
                  </a:lnTo>
                  <a:close/>
                  <a:moveTo>
                    <a:pt x="192088" y="254000"/>
                  </a:moveTo>
                  <a:lnTo>
                    <a:pt x="212726" y="254000"/>
                  </a:lnTo>
                  <a:lnTo>
                    <a:pt x="212726" y="263525"/>
                  </a:lnTo>
                  <a:lnTo>
                    <a:pt x="192088" y="263525"/>
                  </a:lnTo>
                  <a:close/>
                  <a:moveTo>
                    <a:pt x="160338" y="254000"/>
                  </a:moveTo>
                  <a:lnTo>
                    <a:pt x="180976" y="254000"/>
                  </a:lnTo>
                  <a:lnTo>
                    <a:pt x="180976" y="263525"/>
                  </a:lnTo>
                  <a:lnTo>
                    <a:pt x="160338" y="263525"/>
                  </a:lnTo>
                  <a:close/>
                  <a:moveTo>
                    <a:pt x="128588" y="254000"/>
                  </a:moveTo>
                  <a:lnTo>
                    <a:pt x="149226" y="254000"/>
                  </a:lnTo>
                  <a:lnTo>
                    <a:pt x="149226" y="263525"/>
                  </a:lnTo>
                  <a:lnTo>
                    <a:pt x="128588" y="263525"/>
                  </a:lnTo>
                  <a:close/>
                  <a:moveTo>
                    <a:pt x="66676" y="254000"/>
                  </a:moveTo>
                  <a:lnTo>
                    <a:pt x="87314" y="254000"/>
                  </a:lnTo>
                  <a:lnTo>
                    <a:pt x="87314" y="263525"/>
                  </a:lnTo>
                  <a:lnTo>
                    <a:pt x="66676" y="263525"/>
                  </a:lnTo>
                  <a:close/>
                  <a:moveTo>
                    <a:pt x="36514" y="254000"/>
                  </a:moveTo>
                  <a:lnTo>
                    <a:pt x="57152" y="254000"/>
                  </a:lnTo>
                  <a:lnTo>
                    <a:pt x="57152" y="263525"/>
                  </a:lnTo>
                  <a:lnTo>
                    <a:pt x="36514" y="263525"/>
                  </a:lnTo>
                  <a:close/>
                  <a:moveTo>
                    <a:pt x="66676" y="233363"/>
                  </a:moveTo>
                  <a:lnTo>
                    <a:pt x="87314" y="233363"/>
                  </a:lnTo>
                  <a:lnTo>
                    <a:pt x="87314" y="242888"/>
                  </a:lnTo>
                  <a:lnTo>
                    <a:pt x="66676" y="242888"/>
                  </a:lnTo>
                  <a:close/>
                  <a:moveTo>
                    <a:pt x="36514" y="233363"/>
                  </a:moveTo>
                  <a:lnTo>
                    <a:pt x="57152" y="233363"/>
                  </a:lnTo>
                  <a:lnTo>
                    <a:pt x="57152" y="242888"/>
                  </a:lnTo>
                  <a:lnTo>
                    <a:pt x="36514" y="242888"/>
                  </a:lnTo>
                  <a:close/>
                  <a:moveTo>
                    <a:pt x="222250" y="233362"/>
                  </a:moveTo>
                  <a:lnTo>
                    <a:pt x="242888" y="233362"/>
                  </a:lnTo>
                  <a:lnTo>
                    <a:pt x="242888" y="242887"/>
                  </a:lnTo>
                  <a:lnTo>
                    <a:pt x="222250" y="242887"/>
                  </a:lnTo>
                  <a:close/>
                  <a:moveTo>
                    <a:pt x="192088" y="233362"/>
                  </a:moveTo>
                  <a:lnTo>
                    <a:pt x="212726" y="233362"/>
                  </a:lnTo>
                  <a:lnTo>
                    <a:pt x="212726" y="242887"/>
                  </a:lnTo>
                  <a:lnTo>
                    <a:pt x="192088" y="242887"/>
                  </a:lnTo>
                  <a:close/>
                  <a:moveTo>
                    <a:pt x="160338" y="233362"/>
                  </a:moveTo>
                  <a:lnTo>
                    <a:pt x="180976" y="233362"/>
                  </a:lnTo>
                  <a:lnTo>
                    <a:pt x="180976" y="242887"/>
                  </a:lnTo>
                  <a:lnTo>
                    <a:pt x="160338" y="242887"/>
                  </a:lnTo>
                  <a:close/>
                  <a:moveTo>
                    <a:pt x="128588" y="233362"/>
                  </a:moveTo>
                  <a:lnTo>
                    <a:pt x="149226" y="233362"/>
                  </a:lnTo>
                  <a:lnTo>
                    <a:pt x="149226" y="242887"/>
                  </a:lnTo>
                  <a:lnTo>
                    <a:pt x="128588" y="242887"/>
                  </a:lnTo>
                  <a:close/>
                  <a:moveTo>
                    <a:pt x="222250" y="212725"/>
                  </a:moveTo>
                  <a:lnTo>
                    <a:pt x="242888" y="212725"/>
                  </a:lnTo>
                  <a:lnTo>
                    <a:pt x="242888" y="222250"/>
                  </a:lnTo>
                  <a:lnTo>
                    <a:pt x="222250" y="222250"/>
                  </a:lnTo>
                  <a:close/>
                  <a:moveTo>
                    <a:pt x="192088" y="212725"/>
                  </a:moveTo>
                  <a:lnTo>
                    <a:pt x="212726" y="212725"/>
                  </a:lnTo>
                  <a:lnTo>
                    <a:pt x="212726" y="222250"/>
                  </a:lnTo>
                  <a:lnTo>
                    <a:pt x="192088" y="222250"/>
                  </a:lnTo>
                  <a:close/>
                  <a:moveTo>
                    <a:pt x="160338" y="212725"/>
                  </a:moveTo>
                  <a:lnTo>
                    <a:pt x="180976" y="212725"/>
                  </a:lnTo>
                  <a:lnTo>
                    <a:pt x="180976" y="222250"/>
                  </a:lnTo>
                  <a:lnTo>
                    <a:pt x="160338" y="222250"/>
                  </a:lnTo>
                  <a:close/>
                  <a:moveTo>
                    <a:pt x="128588" y="212725"/>
                  </a:moveTo>
                  <a:lnTo>
                    <a:pt x="149226" y="212725"/>
                  </a:lnTo>
                  <a:lnTo>
                    <a:pt x="149226" y="222250"/>
                  </a:lnTo>
                  <a:lnTo>
                    <a:pt x="128588" y="222250"/>
                  </a:lnTo>
                  <a:close/>
                  <a:moveTo>
                    <a:pt x="66676" y="212725"/>
                  </a:moveTo>
                  <a:lnTo>
                    <a:pt x="87314" y="212725"/>
                  </a:lnTo>
                  <a:lnTo>
                    <a:pt x="87314" y="222250"/>
                  </a:lnTo>
                  <a:lnTo>
                    <a:pt x="66676" y="222250"/>
                  </a:lnTo>
                  <a:close/>
                  <a:moveTo>
                    <a:pt x="36514" y="212725"/>
                  </a:moveTo>
                  <a:lnTo>
                    <a:pt x="57152" y="212725"/>
                  </a:lnTo>
                  <a:lnTo>
                    <a:pt x="57152" y="222250"/>
                  </a:lnTo>
                  <a:lnTo>
                    <a:pt x="36514" y="222250"/>
                  </a:lnTo>
                  <a:close/>
                  <a:moveTo>
                    <a:pt x="66676" y="192088"/>
                  </a:moveTo>
                  <a:lnTo>
                    <a:pt x="87314" y="192088"/>
                  </a:lnTo>
                  <a:lnTo>
                    <a:pt x="87314" y="201613"/>
                  </a:lnTo>
                  <a:lnTo>
                    <a:pt x="66676" y="201613"/>
                  </a:lnTo>
                  <a:close/>
                  <a:moveTo>
                    <a:pt x="36514" y="192088"/>
                  </a:moveTo>
                  <a:lnTo>
                    <a:pt x="57152" y="192088"/>
                  </a:lnTo>
                  <a:lnTo>
                    <a:pt x="57152" y="201613"/>
                  </a:lnTo>
                  <a:lnTo>
                    <a:pt x="36514" y="201613"/>
                  </a:lnTo>
                  <a:close/>
                  <a:moveTo>
                    <a:pt x="222250" y="192087"/>
                  </a:moveTo>
                  <a:lnTo>
                    <a:pt x="242888" y="192087"/>
                  </a:lnTo>
                  <a:lnTo>
                    <a:pt x="242888" y="201612"/>
                  </a:lnTo>
                  <a:lnTo>
                    <a:pt x="222250" y="201612"/>
                  </a:lnTo>
                  <a:close/>
                  <a:moveTo>
                    <a:pt x="192088" y="192087"/>
                  </a:moveTo>
                  <a:lnTo>
                    <a:pt x="212726" y="192087"/>
                  </a:lnTo>
                  <a:lnTo>
                    <a:pt x="212726" y="201612"/>
                  </a:lnTo>
                  <a:lnTo>
                    <a:pt x="192088" y="201612"/>
                  </a:lnTo>
                  <a:close/>
                  <a:moveTo>
                    <a:pt x="160338" y="192087"/>
                  </a:moveTo>
                  <a:lnTo>
                    <a:pt x="180976" y="192087"/>
                  </a:lnTo>
                  <a:lnTo>
                    <a:pt x="180976" y="201612"/>
                  </a:lnTo>
                  <a:lnTo>
                    <a:pt x="160338" y="201612"/>
                  </a:lnTo>
                  <a:close/>
                  <a:moveTo>
                    <a:pt x="128588" y="192087"/>
                  </a:moveTo>
                  <a:lnTo>
                    <a:pt x="149226" y="192087"/>
                  </a:lnTo>
                  <a:lnTo>
                    <a:pt x="149226" y="201612"/>
                  </a:lnTo>
                  <a:lnTo>
                    <a:pt x="128588" y="201612"/>
                  </a:lnTo>
                  <a:close/>
                  <a:moveTo>
                    <a:pt x="222250" y="171450"/>
                  </a:moveTo>
                  <a:lnTo>
                    <a:pt x="242888" y="171450"/>
                  </a:lnTo>
                  <a:lnTo>
                    <a:pt x="242888" y="180975"/>
                  </a:lnTo>
                  <a:lnTo>
                    <a:pt x="222250" y="180975"/>
                  </a:lnTo>
                  <a:close/>
                  <a:moveTo>
                    <a:pt x="192088" y="171450"/>
                  </a:moveTo>
                  <a:lnTo>
                    <a:pt x="212726" y="171450"/>
                  </a:lnTo>
                  <a:lnTo>
                    <a:pt x="212726" y="180975"/>
                  </a:lnTo>
                  <a:lnTo>
                    <a:pt x="192088" y="180975"/>
                  </a:lnTo>
                  <a:close/>
                  <a:moveTo>
                    <a:pt x="160338" y="171450"/>
                  </a:moveTo>
                  <a:lnTo>
                    <a:pt x="180976" y="171450"/>
                  </a:lnTo>
                  <a:lnTo>
                    <a:pt x="180976" y="180975"/>
                  </a:lnTo>
                  <a:lnTo>
                    <a:pt x="160338" y="180975"/>
                  </a:lnTo>
                  <a:close/>
                  <a:moveTo>
                    <a:pt x="128588" y="171450"/>
                  </a:moveTo>
                  <a:lnTo>
                    <a:pt x="149226" y="171450"/>
                  </a:lnTo>
                  <a:lnTo>
                    <a:pt x="149226" y="180975"/>
                  </a:lnTo>
                  <a:lnTo>
                    <a:pt x="128588" y="180975"/>
                  </a:lnTo>
                  <a:close/>
                  <a:moveTo>
                    <a:pt x="66676" y="171450"/>
                  </a:moveTo>
                  <a:lnTo>
                    <a:pt x="87314" y="171450"/>
                  </a:lnTo>
                  <a:lnTo>
                    <a:pt x="87314" y="180975"/>
                  </a:lnTo>
                  <a:lnTo>
                    <a:pt x="66676" y="180975"/>
                  </a:lnTo>
                  <a:close/>
                  <a:moveTo>
                    <a:pt x="36514" y="171450"/>
                  </a:moveTo>
                  <a:lnTo>
                    <a:pt x="57152" y="171450"/>
                  </a:lnTo>
                  <a:lnTo>
                    <a:pt x="57152" y="180975"/>
                  </a:lnTo>
                  <a:lnTo>
                    <a:pt x="36514" y="180975"/>
                  </a:lnTo>
                  <a:close/>
                  <a:moveTo>
                    <a:pt x="222250" y="149225"/>
                  </a:moveTo>
                  <a:lnTo>
                    <a:pt x="242888" y="149225"/>
                  </a:lnTo>
                  <a:lnTo>
                    <a:pt x="242888" y="160338"/>
                  </a:lnTo>
                  <a:lnTo>
                    <a:pt x="222250" y="160338"/>
                  </a:lnTo>
                  <a:close/>
                  <a:moveTo>
                    <a:pt x="192088" y="149225"/>
                  </a:moveTo>
                  <a:lnTo>
                    <a:pt x="212726" y="149225"/>
                  </a:lnTo>
                  <a:lnTo>
                    <a:pt x="212726" y="160338"/>
                  </a:lnTo>
                  <a:lnTo>
                    <a:pt x="192088" y="160338"/>
                  </a:lnTo>
                  <a:close/>
                  <a:moveTo>
                    <a:pt x="160338" y="149225"/>
                  </a:moveTo>
                  <a:lnTo>
                    <a:pt x="180976" y="149225"/>
                  </a:lnTo>
                  <a:lnTo>
                    <a:pt x="180976" y="160338"/>
                  </a:lnTo>
                  <a:lnTo>
                    <a:pt x="160338" y="160338"/>
                  </a:lnTo>
                  <a:close/>
                  <a:moveTo>
                    <a:pt x="128588" y="149225"/>
                  </a:moveTo>
                  <a:lnTo>
                    <a:pt x="149226" y="149225"/>
                  </a:lnTo>
                  <a:lnTo>
                    <a:pt x="149226" y="160338"/>
                  </a:lnTo>
                  <a:lnTo>
                    <a:pt x="128588" y="160338"/>
                  </a:lnTo>
                  <a:close/>
                  <a:moveTo>
                    <a:pt x="66676" y="149225"/>
                  </a:moveTo>
                  <a:lnTo>
                    <a:pt x="87314" y="149225"/>
                  </a:lnTo>
                  <a:lnTo>
                    <a:pt x="87314" y="160338"/>
                  </a:lnTo>
                  <a:lnTo>
                    <a:pt x="66676" y="160338"/>
                  </a:lnTo>
                  <a:close/>
                  <a:moveTo>
                    <a:pt x="36514" y="149225"/>
                  </a:moveTo>
                  <a:lnTo>
                    <a:pt x="57152" y="149225"/>
                  </a:lnTo>
                  <a:lnTo>
                    <a:pt x="57152" y="160338"/>
                  </a:lnTo>
                  <a:lnTo>
                    <a:pt x="36514" y="160338"/>
                  </a:lnTo>
                  <a:close/>
                  <a:moveTo>
                    <a:pt x="222251" y="128588"/>
                  </a:moveTo>
                  <a:lnTo>
                    <a:pt x="242889" y="128588"/>
                  </a:lnTo>
                  <a:lnTo>
                    <a:pt x="242889" y="139701"/>
                  </a:lnTo>
                  <a:lnTo>
                    <a:pt x="222251" y="139701"/>
                  </a:lnTo>
                  <a:close/>
                  <a:moveTo>
                    <a:pt x="192089" y="128588"/>
                  </a:moveTo>
                  <a:lnTo>
                    <a:pt x="212727" y="128588"/>
                  </a:lnTo>
                  <a:lnTo>
                    <a:pt x="212727" y="139701"/>
                  </a:lnTo>
                  <a:lnTo>
                    <a:pt x="192089" y="139701"/>
                  </a:lnTo>
                  <a:close/>
                  <a:moveTo>
                    <a:pt x="160339" y="128588"/>
                  </a:moveTo>
                  <a:lnTo>
                    <a:pt x="180977" y="128588"/>
                  </a:lnTo>
                  <a:lnTo>
                    <a:pt x="180977" y="139701"/>
                  </a:lnTo>
                  <a:lnTo>
                    <a:pt x="160339" y="139701"/>
                  </a:lnTo>
                  <a:close/>
                  <a:moveTo>
                    <a:pt x="128589" y="128588"/>
                  </a:moveTo>
                  <a:lnTo>
                    <a:pt x="149227" y="128588"/>
                  </a:lnTo>
                  <a:lnTo>
                    <a:pt x="149227" y="139701"/>
                  </a:lnTo>
                  <a:lnTo>
                    <a:pt x="128589" y="139701"/>
                  </a:lnTo>
                  <a:close/>
                  <a:moveTo>
                    <a:pt x="66676" y="128588"/>
                  </a:moveTo>
                  <a:lnTo>
                    <a:pt x="87314" y="128588"/>
                  </a:lnTo>
                  <a:lnTo>
                    <a:pt x="87314" y="139701"/>
                  </a:lnTo>
                  <a:lnTo>
                    <a:pt x="66676" y="139701"/>
                  </a:lnTo>
                  <a:close/>
                  <a:moveTo>
                    <a:pt x="36514" y="128588"/>
                  </a:moveTo>
                  <a:lnTo>
                    <a:pt x="57152" y="128588"/>
                  </a:lnTo>
                  <a:lnTo>
                    <a:pt x="57152" y="139701"/>
                  </a:lnTo>
                  <a:lnTo>
                    <a:pt x="36514" y="139701"/>
                  </a:lnTo>
                  <a:close/>
                  <a:moveTo>
                    <a:pt x="20638" y="114300"/>
                  </a:moveTo>
                  <a:lnTo>
                    <a:pt x="20638" y="279400"/>
                  </a:lnTo>
                  <a:lnTo>
                    <a:pt x="103188" y="279400"/>
                  </a:lnTo>
                  <a:lnTo>
                    <a:pt x="103188" y="114300"/>
                  </a:lnTo>
                  <a:close/>
                  <a:moveTo>
                    <a:pt x="222251" y="107950"/>
                  </a:moveTo>
                  <a:lnTo>
                    <a:pt x="242889" y="107950"/>
                  </a:lnTo>
                  <a:lnTo>
                    <a:pt x="242889" y="119063"/>
                  </a:lnTo>
                  <a:lnTo>
                    <a:pt x="222251" y="119063"/>
                  </a:lnTo>
                  <a:close/>
                  <a:moveTo>
                    <a:pt x="192089" y="107950"/>
                  </a:moveTo>
                  <a:lnTo>
                    <a:pt x="212727" y="107950"/>
                  </a:lnTo>
                  <a:lnTo>
                    <a:pt x="212727" y="119063"/>
                  </a:lnTo>
                  <a:lnTo>
                    <a:pt x="192089" y="119063"/>
                  </a:lnTo>
                  <a:close/>
                  <a:moveTo>
                    <a:pt x="160339" y="107950"/>
                  </a:moveTo>
                  <a:lnTo>
                    <a:pt x="180977" y="107950"/>
                  </a:lnTo>
                  <a:lnTo>
                    <a:pt x="180977" y="119063"/>
                  </a:lnTo>
                  <a:lnTo>
                    <a:pt x="160339" y="119063"/>
                  </a:lnTo>
                  <a:close/>
                  <a:moveTo>
                    <a:pt x="128589" y="107950"/>
                  </a:moveTo>
                  <a:lnTo>
                    <a:pt x="149227" y="107950"/>
                  </a:lnTo>
                  <a:lnTo>
                    <a:pt x="149227" y="119063"/>
                  </a:lnTo>
                  <a:lnTo>
                    <a:pt x="128589" y="119063"/>
                  </a:lnTo>
                  <a:close/>
                  <a:moveTo>
                    <a:pt x="222251" y="87313"/>
                  </a:moveTo>
                  <a:lnTo>
                    <a:pt x="242889" y="87313"/>
                  </a:lnTo>
                  <a:lnTo>
                    <a:pt x="242889" y="98426"/>
                  </a:lnTo>
                  <a:lnTo>
                    <a:pt x="222251" y="98426"/>
                  </a:lnTo>
                  <a:close/>
                  <a:moveTo>
                    <a:pt x="192089" y="87313"/>
                  </a:moveTo>
                  <a:lnTo>
                    <a:pt x="212727" y="87313"/>
                  </a:lnTo>
                  <a:lnTo>
                    <a:pt x="212727" y="98426"/>
                  </a:lnTo>
                  <a:lnTo>
                    <a:pt x="192089" y="98426"/>
                  </a:lnTo>
                  <a:close/>
                  <a:moveTo>
                    <a:pt x="160339" y="87313"/>
                  </a:moveTo>
                  <a:lnTo>
                    <a:pt x="180977" y="87313"/>
                  </a:lnTo>
                  <a:lnTo>
                    <a:pt x="180977" y="98426"/>
                  </a:lnTo>
                  <a:lnTo>
                    <a:pt x="160339" y="98426"/>
                  </a:lnTo>
                  <a:close/>
                  <a:moveTo>
                    <a:pt x="128589" y="87313"/>
                  </a:moveTo>
                  <a:lnTo>
                    <a:pt x="149227" y="87313"/>
                  </a:lnTo>
                  <a:lnTo>
                    <a:pt x="149227" y="98426"/>
                  </a:lnTo>
                  <a:lnTo>
                    <a:pt x="128589" y="98426"/>
                  </a:lnTo>
                  <a:close/>
                  <a:moveTo>
                    <a:pt x="222251" y="66675"/>
                  </a:moveTo>
                  <a:lnTo>
                    <a:pt x="242889" y="66675"/>
                  </a:lnTo>
                  <a:lnTo>
                    <a:pt x="242889" y="77788"/>
                  </a:lnTo>
                  <a:lnTo>
                    <a:pt x="222251" y="77788"/>
                  </a:lnTo>
                  <a:close/>
                  <a:moveTo>
                    <a:pt x="192089" y="66675"/>
                  </a:moveTo>
                  <a:lnTo>
                    <a:pt x="212727" y="66675"/>
                  </a:lnTo>
                  <a:lnTo>
                    <a:pt x="212727" y="77788"/>
                  </a:lnTo>
                  <a:lnTo>
                    <a:pt x="192089" y="77788"/>
                  </a:lnTo>
                  <a:close/>
                  <a:moveTo>
                    <a:pt x="160339" y="66675"/>
                  </a:moveTo>
                  <a:lnTo>
                    <a:pt x="180977" y="66675"/>
                  </a:lnTo>
                  <a:lnTo>
                    <a:pt x="180977" y="77788"/>
                  </a:lnTo>
                  <a:lnTo>
                    <a:pt x="160339" y="77788"/>
                  </a:lnTo>
                  <a:close/>
                  <a:moveTo>
                    <a:pt x="128589" y="66675"/>
                  </a:moveTo>
                  <a:lnTo>
                    <a:pt x="149227" y="66675"/>
                  </a:lnTo>
                  <a:lnTo>
                    <a:pt x="149227" y="77788"/>
                  </a:lnTo>
                  <a:lnTo>
                    <a:pt x="128589" y="77788"/>
                  </a:lnTo>
                  <a:close/>
                  <a:moveTo>
                    <a:pt x="222251" y="46038"/>
                  </a:moveTo>
                  <a:lnTo>
                    <a:pt x="242889" y="46038"/>
                  </a:lnTo>
                  <a:lnTo>
                    <a:pt x="242889" y="57151"/>
                  </a:lnTo>
                  <a:lnTo>
                    <a:pt x="222251" y="57151"/>
                  </a:lnTo>
                  <a:close/>
                  <a:moveTo>
                    <a:pt x="192089" y="46038"/>
                  </a:moveTo>
                  <a:lnTo>
                    <a:pt x="212727" y="46038"/>
                  </a:lnTo>
                  <a:lnTo>
                    <a:pt x="212727" y="57151"/>
                  </a:lnTo>
                  <a:lnTo>
                    <a:pt x="192089" y="57151"/>
                  </a:lnTo>
                  <a:close/>
                  <a:moveTo>
                    <a:pt x="160339" y="46038"/>
                  </a:moveTo>
                  <a:lnTo>
                    <a:pt x="180977" y="46038"/>
                  </a:lnTo>
                  <a:lnTo>
                    <a:pt x="180977" y="57151"/>
                  </a:lnTo>
                  <a:lnTo>
                    <a:pt x="160339" y="57151"/>
                  </a:lnTo>
                  <a:close/>
                  <a:moveTo>
                    <a:pt x="128589" y="46038"/>
                  </a:moveTo>
                  <a:lnTo>
                    <a:pt x="149227" y="46038"/>
                  </a:lnTo>
                  <a:lnTo>
                    <a:pt x="149227" y="57151"/>
                  </a:lnTo>
                  <a:lnTo>
                    <a:pt x="128589" y="57151"/>
                  </a:lnTo>
                  <a:close/>
                  <a:moveTo>
                    <a:pt x="222251" y="25400"/>
                  </a:moveTo>
                  <a:lnTo>
                    <a:pt x="242889" y="25400"/>
                  </a:lnTo>
                  <a:lnTo>
                    <a:pt x="242889" y="36513"/>
                  </a:lnTo>
                  <a:lnTo>
                    <a:pt x="222251" y="36513"/>
                  </a:lnTo>
                  <a:close/>
                  <a:moveTo>
                    <a:pt x="192089" y="25400"/>
                  </a:moveTo>
                  <a:lnTo>
                    <a:pt x="212727" y="25400"/>
                  </a:lnTo>
                  <a:lnTo>
                    <a:pt x="212727" y="36513"/>
                  </a:lnTo>
                  <a:lnTo>
                    <a:pt x="192089" y="36513"/>
                  </a:lnTo>
                  <a:close/>
                  <a:moveTo>
                    <a:pt x="160339" y="25400"/>
                  </a:moveTo>
                  <a:lnTo>
                    <a:pt x="180977" y="25400"/>
                  </a:lnTo>
                  <a:lnTo>
                    <a:pt x="180977" y="36513"/>
                  </a:lnTo>
                  <a:lnTo>
                    <a:pt x="160339" y="36513"/>
                  </a:lnTo>
                  <a:close/>
                  <a:moveTo>
                    <a:pt x="128589" y="25400"/>
                  </a:moveTo>
                  <a:lnTo>
                    <a:pt x="149227" y="25400"/>
                  </a:lnTo>
                  <a:lnTo>
                    <a:pt x="149227" y="36513"/>
                  </a:lnTo>
                  <a:lnTo>
                    <a:pt x="128589" y="36513"/>
                  </a:lnTo>
                  <a:close/>
                  <a:moveTo>
                    <a:pt x="114300" y="9525"/>
                  </a:moveTo>
                  <a:lnTo>
                    <a:pt x="114300" y="279400"/>
                  </a:lnTo>
                  <a:lnTo>
                    <a:pt x="258763" y="279400"/>
                  </a:lnTo>
                  <a:lnTo>
                    <a:pt x="258763" y="9525"/>
                  </a:lnTo>
                  <a:close/>
                  <a:moveTo>
                    <a:pt x="103187" y="0"/>
                  </a:moveTo>
                  <a:lnTo>
                    <a:pt x="268288" y="0"/>
                  </a:lnTo>
                  <a:lnTo>
                    <a:pt x="268288" y="320676"/>
                  </a:lnTo>
                  <a:lnTo>
                    <a:pt x="279400" y="320676"/>
                  </a:lnTo>
                  <a:lnTo>
                    <a:pt x="279400" y="331788"/>
                  </a:lnTo>
                  <a:lnTo>
                    <a:pt x="0" y="331788"/>
                  </a:lnTo>
                  <a:lnTo>
                    <a:pt x="0" y="320676"/>
                  </a:lnTo>
                  <a:lnTo>
                    <a:pt x="9525" y="320676"/>
                  </a:lnTo>
                  <a:lnTo>
                    <a:pt x="9525" y="103188"/>
                  </a:lnTo>
                  <a:lnTo>
                    <a:pt x="103187" y="103188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2"/>
            </p:custDataLst>
          </p:nvPr>
        </p:nvGrpSpPr>
        <p:grpSpPr>
          <a:xfrm>
            <a:off x="5839398" y="4746810"/>
            <a:ext cx="4174760" cy="1372989"/>
            <a:chOff x="5839398" y="4746810"/>
            <a:chExt cx="4174760" cy="1372989"/>
          </a:xfrm>
        </p:grpSpPr>
        <p:sp>
          <p:nvSpPr>
            <p:cNvPr id="12" name="任意多边形: 形状 11"/>
            <p:cNvSpPr/>
            <p:nvPr/>
          </p:nvSpPr>
          <p:spPr bwMode="auto">
            <a:xfrm>
              <a:off x="5839398" y="4746810"/>
              <a:ext cx="1613534" cy="1372989"/>
            </a:xfrm>
            <a:custGeom>
              <a:avLst/>
              <a:gdLst>
                <a:gd name="T0" fmla="*/ 653 w 1102"/>
                <a:gd name="T1" fmla="*/ 116 h 873"/>
                <a:gd name="T2" fmla="*/ 543 w 1102"/>
                <a:gd name="T3" fmla="*/ 0 h 873"/>
                <a:gd name="T4" fmla="*/ 433 w 1102"/>
                <a:gd name="T5" fmla="*/ 116 h 873"/>
                <a:gd name="T6" fmla="*/ 0 w 1102"/>
                <a:gd name="T7" fmla="*/ 116 h 873"/>
                <a:gd name="T8" fmla="*/ 0 w 1102"/>
                <a:gd name="T9" fmla="*/ 873 h 873"/>
                <a:gd name="T10" fmla="*/ 1102 w 1102"/>
                <a:gd name="T11" fmla="*/ 873 h 873"/>
                <a:gd name="T12" fmla="*/ 1102 w 1102"/>
                <a:gd name="T13" fmla="*/ 116 h 873"/>
                <a:gd name="T14" fmla="*/ 653 w 1102"/>
                <a:gd name="T15" fmla="*/ 11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873">
                  <a:moveTo>
                    <a:pt x="653" y="116"/>
                  </a:moveTo>
                  <a:lnTo>
                    <a:pt x="543" y="0"/>
                  </a:lnTo>
                  <a:lnTo>
                    <a:pt x="433" y="116"/>
                  </a:lnTo>
                  <a:lnTo>
                    <a:pt x="0" y="116"/>
                  </a:lnTo>
                  <a:lnTo>
                    <a:pt x="0" y="873"/>
                  </a:lnTo>
                  <a:lnTo>
                    <a:pt x="1102" y="873"/>
                  </a:lnTo>
                  <a:lnTo>
                    <a:pt x="1102" y="116"/>
                  </a:lnTo>
                  <a:lnTo>
                    <a:pt x="653" y="116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文本框 50"/>
            <p:cNvSpPr txBox="1"/>
            <p:nvPr/>
          </p:nvSpPr>
          <p:spPr>
            <a:xfrm>
              <a:off x="7731165" y="5163487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7731165" y="5388851"/>
              <a:ext cx="2282993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000" noProof="1"/>
                <a:t>请替换文字内容复制你的内容到此</a:t>
              </a:r>
              <a:endParaRPr lang="zh-CN" altLang="en-US" sz="1000" noProof="1"/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000" noProof="1" smtClean="0"/>
                <a:t> </a:t>
              </a:r>
              <a:r>
                <a:rPr lang="en-US" altLang="zh-CN" sz="1000" noProof="1" smtClean="0"/>
                <a:t> </a:t>
              </a:r>
              <a:endParaRPr lang="zh-CN" altLang="en-US" sz="1000" noProof="1"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6426386" y="5322302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3"/>
            </p:custDataLst>
          </p:nvPr>
        </p:nvGrpSpPr>
        <p:grpSpPr>
          <a:xfrm>
            <a:off x="5839398" y="2399904"/>
            <a:ext cx="4174760" cy="1369844"/>
            <a:chOff x="5839398" y="2399904"/>
            <a:chExt cx="4174760" cy="1369844"/>
          </a:xfrm>
        </p:grpSpPr>
        <p:sp>
          <p:nvSpPr>
            <p:cNvPr id="10" name="任意多边形: 形状 9"/>
            <p:cNvSpPr/>
            <p:nvPr/>
          </p:nvSpPr>
          <p:spPr bwMode="auto">
            <a:xfrm>
              <a:off x="5839398" y="2399904"/>
              <a:ext cx="1613534" cy="1369844"/>
            </a:xfrm>
            <a:custGeom>
              <a:avLst/>
              <a:gdLst>
                <a:gd name="T0" fmla="*/ 653 w 1102"/>
                <a:gd name="T1" fmla="*/ 115 h 871"/>
                <a:gd name="T2" fmla="*/ 543 w 1102"/>
                <a:gd name="T3" fmla="*/ 0 h 871"/>
                <a:gd name="T4" fmla="*/ 433 w 1102"/>
                <a:gd name="T5" fmla="*/ 115 h 871"/>
                <a:gd name="T6" fmla="*/ 0 w 1102"/>
                <a:gd name="T7" fmla="*/ 115 h 871"/>
                <a:gd name="T8" fmla="*/ 0 w 1102"/>
                <a:gd name="T9" fmla="*/ 871 h 871"/>
                <a:gd name="T10" fmla="*/ 1102 w 1102"/>
                <a:gd name="T11" fmla="*/ 871 h 871"/>
                <a:gd name="T12" fmla="*/ 1102 w 1102"/>
                <a:gd name="T13" fmla="*/ 115 h 871"/>
                <a:gd name="T14" fmla="*/ 653 w 1102"/>
                <a:gd name="T15" fmla="*/ 11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871">
                  <a:moveTo>
                    <a:pt x="653" y="115"/>
                  </a:moveTo>
                  <a:lnTo>
                    <a:pt x="543" y="0"/>
                  </a:lnTo>
                  <a:lnTo>
                    <a:pt x="433" y="115"/>
                  </a:lnTo>
                  <a:lnTo>
                    <a:pt x="0" y="115"/>
                  </a:lnTo>
                  <a:lnTo>
                    <a:pt x="0" y="871"/>
                  </a:lnTo>
                  <a:lnTo>
                    <a:pt x="1102" y="871"/>
                  </a:lnTo>
                  <a:lnTo>
                    <a:pt x="1102" y="115"/>
                  </a:lnTo>
                  <a:lnTo>
                    <a:pt x="653" y="115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文本框 56"/>
            <p:cNvSpPr txBox="1"/>
            <p:nvPr/>
          </p:nvSpPr>
          <p:spPr>
            <a:xfrm>
              <a:off x="7731165" y="2817492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7731165" y="3042855"/>
              <a:ext cx="2282993" cy="4298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000" noProof="1"/>
                <a:t>请替换文字内容复制你的内容到此</a:t>
              </a:r>
              <a:endParaRPr lang="zh-CN" altLang="en-US" sz="1000" noProof="1"/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000" noProof="1" smtClean="0"/>
                <a:t> </a:t>
              </a:r>
              <a:r>
                <a:rPr lang="en-US" altLang="zh-CN" sz="1000" noProof="1" smtClean="0"/>
                <a:t> </a:t>
              </a:r>
              <a:endParaRPr lang="zh-CN" altLang="en-US" sz="1000" noProof="1"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6426389" y="2976698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4"/>
            </p:custDataLst>
          </p:nvPr>
        </p:nvGrpSpPr>
        <p:grpSpPr>
          <a:xfrm>
            <a:off x="5839398" y="3573787"/>
            <a:ext cx="4313805" cy="1369844"/>
            <a:chOff x="5839398" y="3573787"/>
            <a:chExt cx="4313805" cy="1369844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5839398" y="3573787"/>
              <a:ext cx="1613534" cy="1369844"/>
            </a:xfrm>
            <a:custGeom>
              <a:avLst/>
              <a:gdLst>
                <a:gd name="T0" fmla="*/ 653 w 1102"/>
                <a:gd name="T1" fmla="*/ 116 h 871"/>
                <a:gd name="T2" fmla="*/ 543 w 1102"/>
                <a:gd name="T3" fmla="*/ 0 h 871"/>
                <a:gd name="T4" fmla="*/ 433 w 1102"/>
                <a:gd name="T5" fmla="*/ 116 h 871"/>
                <a:gd name="T6" fmla="*/ 0 w 1102"/>
                <a:gd name="T7" fmla="*/ 116 h 871"/>
                <a:gd name="T8" fmla="*/ 0 w 1102"/>
                <a:gd name="T9" fmla="*/ 871 h 871"/>
                <a:gd name="T10" fmla="*/ 1102 w 1102"/>
                <a:gd name="T11" fmla="*/ 871 h 871"/>
                <a:gd name="T12" fmla="*/ 1102 w 1102"/>
                <a:gd name="T13" fmla="*/ 116 h 871"/>
                <a:gd name="T14" fmla="*/ 653 w 1102"/>
                <a:gd name="T15" fmla="*/ 11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871">
                  <a:moveTo>
                    <a:pt x="653" y="116"/>
                  </a:moveTo>
                  <a:lnTo>
                    <a:pt x="543" y="0"/>
                  </a:lnTo>
                  <a:lnTo>
                    <a:pt x="433" y="116"/>
                  </a:lnTo>
                  <a:lnTo>
                    <a:pt x="0" y="116"/>
                  </a:lnTo>
                  <a:lnTo>
                    <a:pt x="0" y="871"/>
                  </a:lnTo>
                  <a:lnTo>
                    <a:pt x="1102" y="871"/>
                  </a:lnTo>
                  <a:lnTo>
                    <a:pt x="1102" y="116"/>
                  </a:lnTo>
                  <a:lnTo>
                    <a:pt x="653" y="116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文本框 52"/>
            <p:cNvSpPr txBox="1"/>
            <p:nvPr/>
          </p:nvSpPr>
          <p:spPr>
            <a:xfrm>
              <a:off x="7731165" y="3940197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731164" y="4165561"/>
              <a:ext cx="2422039" cy="462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</a:t>
              </a:r>
              <a:endParaRPr lang="zh-CN" altLang="en-US" sz="1100" noProof="1"/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100" noProof="1" smtClean="0"/>
                <a:t> </a:t>
              </a:r>
              <a:r>
                <a:rPr lang="en-US" altLang="zh-CN" sz="1100" noProof="1" smtClean="0"/>
                <a:t> </a:t>
              </a:r>
              <a:endParaRPr lang="zh-CN" altLang="en-US" sz="1100" noProof="1"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6426388" y="4149500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5591944" y="1199913"/>
            <a:ext cx="4561259" cy="1421742"/>
            <a:chOff x="5591944" y="1199913"/>
            <a:chExt cx="4561259" cy="1421742"/>
          </a:xfrm>
        </p:grpSpPr>
        <p:sp>
          <p:nvSpPr>
            <p:cNvPr id="9" name="任意多边形: 形状 8"/>
            <p:cNvSpPr/>
            <p:nvPr/>
          </p:nvSpPr>
          <p:spPr bwMode="auto">
            <a:xfrm>
              <a:off x="5591944" y="1199913"/>
              <a:ext cx="2061575" cy="1421742"/>
            </a:xfrm>
            <a:custGeom>
              <a:avLst/>
              <a:gdLst>
                <a:gd name="T0" fmla="*/ 1408 w 1408"/>
                <a:gd name="T1" fmla="*/ 438 h 904"/>
                <a:gd name="T2" fmla="*/ 720 w 1408"/>
                <a:gd name="T3" fmla="*/ 0 h 904"/>
                <a:gd name="T4" fmla="*/ 0 w 1408"/>
                <a:gd name="T5" fmla="*/ 438 h 904"/>
                <a:gd name="T6" fmla="*/ 169 w 1408"/>
                <a:gd name="T7" fmla="*/ 438 h 904"/>
                <a:gd name="T8" fmla="*/ 169 w 1408"/>
                <a:gd name="T9" fmla="*/ 904 h 904"/>
                <a:gd name="T10" fmla="*/ 1271 w 1408"/>
                <a:gd name="T11" fmla="*/ 904 h 904"/>
                <a:gd name="T12" fmla="*/ 1271 w 1408"/>
                <a:gd name="T13" fmla="*/ 438 h 904"/>
                <a:gd name="T14" fmla="*/ 1408 w 1408"/>
                <a:gd name="T15" fmla="*/ 438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904">
                  <a:moveTo>
                    <a:pt x="1408" y="438"/>
                  </a:moveTo>
                  <a:lnTo>
                    <a:pt x="720" y="0"/>
                  </a:lnTo>
                  <a:lnTo>
                    <a:pt x="0" y="438"/>
                  </a:lnTo>
                  <a:lnTo>
                    <a:pt x="169" y="438"/>
                  </a:lnTo>
                  <a:lnTo>
                    <a:pt x="169" y="904"/>
                  </a:lnTo>
                  <a:lnTo>
                    <a:pt x="1271" y="904"/>
                  </a:lnTo>
                  <a:lnTo>
                    <a:pt x="1271" y="438"/>
                  </a:lnTo>
                  <a:lnTo>
                    <a:pt x="1408" y="438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文本框 54"/>
            <p:cNvSpPr txBox="1"/>
            <p:nvPr/>
          </p:nvSpPr>
          <p:spPr>
            <a:xfrm>
              <a:off x="7731165" y="1712398"/>
              <a:ext cx="1335791" cy="283268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l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7731164" y="1937763"/>
              <a:ext cx="2422039" cy="462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请替换文字内容复制你的内容到此</a:t>
              </a:r>
              <a:endParaRPr lang="zh-CN" altLang="en-US" sz="1100" noProof="1"/>
            </a:p>
            <a:p>
              <a:pPr>
                <a:buClr>
                  <a:srgbClr val="E24848"/>
                </a:buClr>
                <a:defRPr/>
              </a:pPr>
              <a:r>
                <a:rPr lang="zh-CN" altLang="en-US" sz="1100" noProof="1" smtClean="0"/>
                <a:t> </a:t>
              </a:r>
              <a:r>
                <a:rPr lang="en-US" altLang="zh-CN" sz="1100" noProof="1" smtClean="0"/>
                <a:t> </a:t>
              </a:r>
              <a:endParaRPr lang="zh-CN" altLang="en-US" sz="1100" noProof="1"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6426386" y="1803896"/>
              <a:ext cx="437062" cy="343548"/>
            </a:xfrm>
            <a:custGeom>
              <a:avLst/>
              <a:gdLst>
                <a:gd name="connsiteX0" fmla="*/ 166556 w 338138"/>
                <a:gd name="connsiteY0" fmla="*/ 125413 h 306388"/>
                <a:gd name="connsiteX1" fmla="*/ 166556 w 338138"/>
                <a:gd name="connsiteY1" fmla="*/ 133351 h 306388"/>
                <a:gd name="connsiteX2" fmla="*/ 169070 w 338138"/>
                <a:gd name="connsiteY2" fmla="*/ 132028 h 306388"/>
                <a:gd name="connsiteX3" fmla="*/ 172840 w 338138"/>
                <a:gd name="connsiteY3" fmla="*/ 125413 h 306388"/>
                <a:gd name="connsiteX4" fmla="*/ 172840 w 338138"/>
                <a:gd name="connsiteY4" fmla="*/ 133351 h 306388"/>
                <a:gd name="connsiteX5" fmla="*/ 174097 w 338138"/>
                <a:gd name="connsiteY5" fmla="*/ 133351 h 306388"/>
                <a:gd name="connsiteX6" fmla="*/ 177867 w 338138"/>
                <a:gd name="connsiteY6" fmla="*/ 125413 h 306388"/>
                <a:gd name="connsiteX7" fmla="*/ 177867 w 338138"/>
                <a:gd name="connsiteY7" fmla="*/ 135997 h 306388"/>
                <a:gd name="connsiteX8" fmla="*/ 184151 w 338138"/>
                <a:gd name="connsiteY8" fmla="*/ 149226 h 306388"/>
                <a:gd name="connsiteX9" fmla="*/ 169070 w 338138"/>
                <a:gd name="connsiteY9" fmla="*/ 165101 h 306388"/>
                <a:gd name="connsiteX10" fmla="*/ 153988 w 338138"/>
                <a:gd name="connsiteY10" fmla="*/ 149226 h 306388"/>
                <a:gd name="connsiteX11" fmla="*/ 161529 w 338138"/>
                <a:gd name="connsiteY11" fmla="*/ 134674 h 306388"/>
                <a:gd name="connsiteX12" fmla="*/ 27738 w 338138"/>
                <a:gd name="connsiteY12" fmla="*/ 52388 h 306388"/>
                <a:gd name="connsiteX13" fmla="*/ 93780 w 338138"/>
                <a:gd name="connsiteY13" fmla="*/ 52388 h 306388"/>
                <a:gd name="connsiteX14" fmla="*/ 121518 w 338138"/>
                <a:gd name="connsiteY14" fmla="*/ 81341 h 306388"/>
                <a:gd name="connsiteX15" fmla="*/ 130764 w 338138"/>
                <a:gd name="connsiteY15" fmla="*/ 145829 h 306388"/>
                <a:gd name="connsiteX16" fmla="*/ 146614 w 338138"/>
                <a:gd name="connsiteY16" fmla="*/ 172150 h 306388"/>
                <a:gd name="connsiteX17" fmla="*/ 147935 w 338138"/>
                <a:gd name="connsiteY17" fmla="*/ 173466 h 306388"/>
                <a:gd name="connsiteX18" fmla="*/ 188882 w 338138"/>
                <a:gd name="connsiteY18" fmla="*/ 173466 h 306388"/>
                <a:gd name="connsiteX19" fmla="*/ 192844 w 338138"/>
                <a:gd name="connsiteY19" fmla="*/ 170834 h 306388"/>
                <a:gd name="connsiteX20" fmla="*/ 207374 w 338138"/>
                <a:gd name="connsiteY20" fmla="*/ 144513 h 306388"/>
                <a:gd name="connsiteX21" fmla="*/ 216620 w 338138"/>
                <a:gd name="connsiteY21" fmla="*/ 81341 h 306388"/>
                <a:gd name="connsiteX22" fmla="*/ 244358 w 338138"/>
                <a:gd name="connsiteY22" fmla="*/ 52388 h 306388"/>
                <a:gd name="connsiteX23" fmla="*/ 310400 w 338138"/>
                <a:gd name="connsiteY23" fmla="*/ 52388 h 306388"/>
                <a:gd name="connsiteX24" fmla="*/ 338138 w 338138"/>
                <a:gd name="connsiteY24" fmla="*/ 81341 h 306388"/>
                <a:gd name="connsiteX25" fmla="*/ 338138 w 338138"/>
                <a:gd name="connsiteY25" fmla="*/ 162937 h 306388"/>
                <a:gd name="connsiteX26" fmla="*/ 326250 w 338138"/>
                <a:gd name="connsiteY26" fmla="*/ 173466 h 306388"/>
                <a:gd name="connsiteX27" fmla="*/ 314363 w 338138"/>
                <a:gd name="connsiteY27" fmla="*/ 162937 h 306388"/>
                <a:gd name="connsiteX28" fmla="*/ 314363 w 338138"/>
                <a:gd name="connsiteY28" fmla="*/ 90554 h 306388"/>
                <a:gd name="connsiteX29" fmla="*/ 313042 w 338138"/>
                <a:gd name="connsiteY29" fmla="*/ 89237 h 306388"/>
                <a:gd name="connsiteX30" fmla="*/ 310400 w 338138"/>
                <a:gd name="connsiteY30" fmla="*/ 89237 h 306388"/>
                <a:gd name="connsiteX31" fmla="*/ 310400 w 338138"/>
                <a:gd name="connsiteY31" fmla="*/ 90554 h 306388"/>
                <a:gd name="connsiteX32" fmla="*/ 310400 w 338138"/>
                <a:gd name="connsiteY32" fmla="*/ 290595 h 306388"/>
                <a:gd name="connsiteX33" fmla="*/ 294550 w 338138"/>
                <a:gd name="connsiteY33" fmla="*/ 306388 h 306388"/>
                <a:gd name="connsiteX34" fmla="*/ 280021 w 338138"/>
                <a:gd name="connsiteY34" fmla="*/ 290595 h 306388"/>
                <a:gd name="connsiteX35" fmla="*/ 280021 w 338138"/>
                <a:gd name="connsiteY35" fmla="*/ 173466 h 306388"/>
                <a:gd name="connsiteX36" fmla="*/ 278700 w 338138"/>
                <a:gd name="connsiteY36" fmla="*/ 172150 h 306388"/>
                <a:gd name="connsiteX37" fmla="*/ 276058 w 338138"/>
                <a:gd name="connsiteY37" fmla="*/ 172150 h 306388"/>
                <a:gd name="connsiteX38" fmla="*/ 274737 w 338138"/>
                <a:gd name="connsiteY38" fmla="*/ 173466 h 306388"/>
                <a:gd name="connsiteX39" fmla="*/ 274737 w 338138"/>
                <a:gd name="connsiteY39" fmla="*/ 290595 h 306388"/>
                <a:gd name="connsiteX40" fmla="*/ 258887 w 338138"/>
                <a:gd name="connsiteY40" fmla="*/ 306388 h 306388"/>
                <a:gd name="connsiteX41" fmla="*/ 244358 w 338138"/>
                <a:gd name="connsiteY41" fmla="*/ 290595 h 306388"/>
                <a:gd name="connsiteX42" fmla="*/ 244358 w 338138"/>
                <a:gd name="connsiteY42" fmla="*/ 90554 h 306388"/>
                <a:gd name="connsiteX43" fmla="*/ 243037 w 338138"/>
                <a:gd name="connsiteY43" fmla="*/ 89237 h 306388"/>
                <a:gd name="connsiteX44" fmla="*/ 240395 w 338138"/>
                <a:gd name="connsiteY44" fmla="*/ 89237 h 306388"/>
                <a:gd name="connsiteX45" fmla="*/ 239074 w 338138"/>
                <a:gd name="connsiteY45" fmla="*/ 90554 h 306388"/>
                <a:gd name="connsiteX46" fmla="*/ 229828 w 338138"/>
                <a:gd name="connsiteY46" fmla="*/ 151093 h 306388"/>
                <a:gd name="connsiteX47" fmla="*/ 228507 w 338138"/>
                <a:gd name="connsiteY47" fmla="*/ 152409 h 306388"/>
                <a:gd name="connsiteX48" fmla="*/ 228507 w 338138"/>
                <a:gd name="connsiteY48" fmla="*/ 155041 h 306388"/>
                <a:gd name="connsiteX49" fmla="*/ 225866 w 338138"/>
                <a:gd name="connsiteY49" fmla="*/ 158989 h 306388"/>
                <a:gd name="connsiteX50" fmla="*/ 200769 w 338138"/>
                <a:gd name="connsiteY50" fmla="*/ 203735 h 306388"/>
                <a:gd name="connsiteX51" fmla="*/ 200769 w 338138"/>
                <a:gd name="connsiteY51" fmla="*/ 205051 h 306388"/>
                <a:gd name="connsiteX52" fmla="*/ 200769 w 338138"/>
                <a:gd name="connsiteY52" fmla="*/ 293228 h 306388"/>
                <a:gd name="connsiteX53" fmla="*/ 186240 w 338138"/>
                <a:gd name="connsiteY53" fmla="*/ 306388 h 306388"/>
                <a:gd name="connsiteX54" fmla="*/ 171711 w 338138"/>
                <a:gd name="connsiteY54" fmla="*/ 291912 h 306388"/>
                <a:gd name="connsiteX55" fmla="*/ 171711 w 338138"/>
                <a:gd name="connsiteY55" fmla="*/ 255062 h 306388"/>
                <a:gd name="connsiteX56" fmla="*/ 170390 w 338138"/>
                <a:gd name="connsiteY56" fmla="*/ 253746 h 306388"/>
                <a:gd name="connsiteX57" fmla="*/ 169069 w 338138"/>
                <a:gd name="connsiteY57" fmla="*/ 253746 h 306388"/>
                <a:gd name="connsiteX58" fmla="*/ 167748 w 338138"/>
                <a:gd name="connsiteY58" fmla="*/ 255062 h 306388"/>
                <a:gd name="connsiteX59" fmla="*/ 167748 w 338138"/>
                <a:gd name="connsiteY59" fmla="*/ 291912 h 306388"/>
                <a:gd name="connsiteX60" fmla="*/ 151898 w 338138"/>
                <a:gd name="connsiteY60" fmla="*/ 306388 h 306388"/>
                <a:gd name="connsiteX61" fmla="*/ 137369 w 338138"/>
                <a:gd name="connsiteY61" fmla="*/ 291912 h 306388"/>
                <a:gd name="connsiteX62" fmla="*/ 137369 w 338138"/>
                <a:gd name="connsiteY62" fmla="*/ 203735 h 306388"/>
                <a:gd name="connsiteX63" fmla="*/ 137369 w 338138"/>
                <a:gd name="connsiteY63" fmla="*/ 202419 h 306388"/>
                <a:gd name="connsiteX64" fmla="*/ 110951 w 338138"/>
                <a:gd name="connsiteY64" fmla="*/ 156357 h 306388"/>
                <a:gd name="connsiteX65" fmla="*/ 109631 w 338138"/>
                <a:gd name="connsiteY65" fmla="*/ 153725 h 306388"/>
                <a:gd name="connsiteX66" fmla="*/ 108310 w 338138"/>
                <a:gd name="connsiteY66" fmla="*/ 151093 h 306388"/>
                <a:gd name="connsiteX67" fmla="*/ 99064 w 338138"/>
                <a:gd name="connsiteY67" fmla="*/ 90554 h 306388"/>
                <a:gd name="connsiteX68" fmla="*/ 97743 w 338138"/>
                <a:gd name="connsiteY68" fmla="*/ 89237 h 306388"/>
                <a:gd name="connsiteX69" fmla="*/ 95101 w 338138"/>
                <a:gd name="connsiteY69" fmla="*/ 89237 h 306388"/>
                <a:gd name="connsiteX70" fmla="*/ 93780 w 338138"/>
                <a:gd name="connsiteY70" fmla="*/ 90554 h 306388"/>
                <a:gd name="connsiteX71" fmla="*/ 93780 w 338138"/>
                <a:gd name="connsiteY71" fmla="*/ 290595 h 306388"/>
                <a:gd name="connsiteX72" fmla="*/ 79251 w 338138"/>
                <a:gd name="connsiteY72" fmla="*/ 306388 h 306388"/>
                <a:gd name="connsiteX73" fmla="*/ 63401 w 338138"/>
                <a:gd name="connsiteY73" fmla="*/ 290595 h 306388"/>
                <a:gd name="connsiteX74" fmla="*/ 63401 w 338138"/>
                <a:gd name="connsiteY74" fmla="*/ 173466 h 306388"/>
                <a:gd name="connsiteX75" fmla="*/ 62080 w 338138"/>
                <a:gd name="connsiteY75" fmla="*/ 172150 h 306388"/>
                <a:gd name="connsiteX76" fmla="*/ 59438 w 338138"/>
                <a:gd name="connsiteY76" fmla="*/ 172150 h 306388"/>
                <a:gd name="connsiteX77" fmla="*/ 58117 w 338138"/>
                <a:gd name="connsiteY77" fmla="*/ 173466 h 306388"/>
                <a:gd name="connsiteX78" fmla="*/ 58117 w 338138"/>
                <a:gd name="connsiteY78" fmla="*/ 290595 h 306388"/>
                <a:gd name="connsiteX79" fmla="*/ 43588 w 338138"/>
                <a:gd name="connsiteY79" fmla="*/ 306388 h 306388"/>
                <a:gd name="connsiteX80" fmla="*/ 27738 w 338138"/>
                <a:gd name="connsiteY80" fmla="*/ 290595 h 306388"/>
                <a:gd name="connsiteX81" fmla="*/ 27738 w 338138"/>
                <a:gd name="connsiteY81" fmla="*/ 90554 h 306388"/>
                <a:gd name="connsiteX82" fmla="*/ 27738 w 338138"/>
                <a:gd name="connsiteY82" fmla="*/ 89237 h 306388"/>
                <a:gd name="connsiteX83" fmla="*/ 25096 w 338138"/>
                <a:gd name="connsiteY83" fmla="*/ 89237 h 306388"/>
                <a:gd name="connsiteX84" fmla="*/ 23775 w 338138"/>
                <a:gd name="connsiteY84" fmla="*/ 90554 h 306388"/>
                <a:gd name="connsiteX85" fmla="*/ 23775 w 338138"/>
                <a:gd name="connsiteY85" fmla="*/ 162937 h 306388"/>
                <a:gd name="connsiteX86" fmla="*/ 11888 w 338138"/>
                <a:gd name="connsiteY86" fmla="*/ 173466 h 306388"/>
                <a:gd name="connsiteX87" fmla="*/ 0 w 338138"/>
                <a:gd name="connsiteY87" fmla="*/ 162937 h 306388"/>
                <a:gd name="connsiteX88" fmla="*/ 0 w 338138"/>
                <a:gd name="connsiteY88" fmla="*/ 81341 h 306388"/>
                <a:gd name="connsiteX89" fmla="*/ 27738 w 338138"/>
                <a:gd name="connsiteY89" fmla="*/ 52388 h 306388"/>
                <a:gd name="connsiteX90" fmla="*/ 276225 w 338138"/>
                <a:gd name="connsiteY90" fmla="*/ 0 h 306388"/>
                <a:gd name="connsiteX91" fmla="*/ 298450 w 338138"/>
                <a:gd name="connsiteY91" fmla="*/ 22225 h 306388"/>
                <a:gd name="connsiteX92" fmla="*/ 276225 w 338138"/>
                <a:gd name="connsiteY92" fmla="*/ 44450 h 306388"/>
                <a:gd name="connsiteX93" fmla="*/ 254000 w 338138"/>
                <a:gd name="connsiteY93" fmla="*/ 22225 h 306388"/>
                <a:gd name="connsiteX94" fmla="*/ 276225 w 338138"/>
                <a:gd name="connsiteY94" fmla="*/ 0 h 306388"/>
                <a:gd name="connsiteX95" fmla="*/ 61119 w 338138"/>
                <a:gd name="connsiteY95" fmla="*/ 0 h 306388"/>
                <a:gd name="connsiteX96" fmla="*/ 84138 w 338138"/>
                <a:gd name="connsiteY96" fmla="*/ 22225 h 306388"/>
                <a:gd name="connsiteX97" fmla="*/ 61119 w 338138"/>
                <a:gd name="connsiteY97" fmla="*/ 44450 h 306388"/>
                <a:gd name="connsiteX98" fmla="*/ 38100 w 338138"/>
                <a:gd name="connsiteY98" fmla="*/ 22225 h 306388"/>
                <a:gd name="connsiteX99" fmla="*/ 61119 w 338138"/>
                <a:gd name="connsiteY99" fmla="*/ 0 h 30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38138" h="306388">
                  <a:moveTo>
                    <a:pt x="166556" y="125413"/>
                  </a:moveTo>
                  <a:cubicBezTo>
                    <a:pt x="166556" y="125413"/>
                    <a:pt x="166556" y="125413"/>
                    <a:pt x="166556" y="133351"/>
                  </a:cubicBezTo>
                  <a:cubicBezTo>
                    <a:pt x="167813" y="133351"/>
                    <a:pt x="167813" y="133351"/>
                    <a:pt x="169070" y="132028"/>
                  </a:cubicBezTo>
                  <a:cubicBezTo>
                    <a:pt x="169070" y="132028"/>
                    <a:pt x="169070" y="132028"/>
                    <a:pt x="172840" y="125413"/>
                  </a:cubicBezTo>
                  <a:cubicBezTo>
                    <a:pt x="172840" y="125413"/>
                    <a:pt x="172840" y="125413"/>
                    <a:pt x="172840" y="133351"/>
                  </a:cubicBezTo>
                  <a:cubicBezTo>
                    <a:pt x="172840" y="133351"/>
                    <a:pt x="172840" y="133351"/>
                    <a:pt x="174097" y="133351"/>
                  </a:cubicBezTo>
                  <a:cubicBezTo>
                    <a:pt x="174097" y="133351"/>
                    <a:pt x="174097" y="133351"/>
                    <a:pt x="177867" y="125413"/>
                  </a:cubicBezTo>
                  <a:cubicBezTo>
                    <a:pt x="177867" y="125413"/>
                    <a:pt x="177867" y="125413"/>
                    <a:pt x="177867" y="135997"/>
                  </a:cubicBezTo>
                  <a:cubicBezTo>
                    <a:pt x="181637" y="138643"/>
                    <a:pt x="184151" y="143934"/>
                    <a:pt x="184151" y="149226"/>
                  </a:cubicBezTo>
                  <a:cubicBezTo>
                    <a:pt x="184151" y="158487"/>
                    <a:pt x="177867" y="165101"/>
                    <a:pt x="169070" y="165101"/>
                  </a:cubicBezTo>
                  <a:cubicBezTo>
                    <a:pt x="160272" y="165101"/>
                    <a:pt x="153988" y="158487"/>
                    <a:pt x="153988" y="149226"/>
                  </a:cubicBezTo>
                  <a:cubicBezTo>
                    <a:pt x="153988" y="142611"/>
                    <a:pt x="156502" y="137320"/>
                    <a:pt x="161529" y="134674"/>
                  </a:cubicBezTo>
                  <a:close/>
                  <a:moveTo>
                    <a:pt x="27738" y="52388"/>
                  </a:moveTo>
                  <a:cubicBezTo>
                    <a:pt x="27738" y="52388"/>
                    <a:pt x="27738" y="52388"/>
                    <a:pt x="93780" y="52388"/>
                  </a:cubicBezTo>
                  <a:cubicBezTo>
                    <a:pt x="109631" y="52388"/>
                    <a:pt x="120197" y="65548"/>
                    <a:pt x="121518" y="81341"/>
                  </a:cubicBezTo>
                  <a:cubicBezTo>
                    <a:pt x="121518" y="81341"/>
                    <a:pt x="128123" y="127404"/>
                    <a:pt x="130764" y="145829"/>
                  </a:cubicBezTo>
                  <a:cubicBezTo>
                    <a:pt x="134727" y="151093"/>
                    <a:pt x="146614" y="172150"/>
                    <a:pt x="146614" y="172150"/>
                  </a:cubicBezTo>
                  <a:cubicBezTo>
                    <a:pt x="146614" y="172150"/>
                    <a:pt x="147935" y="173466"/>
                    <a:pt x="147935" y="173466"/>
                  </a:cubicBezTo>
                  <a:cubicBezTo>
                    <a:pt x="147935" y="173466"/>
                    <a:pt x="147935" y="173466"/>
                    <a:pt x="188882" y="173466"/>
                  </a:cubicBezTo>
                  <a:cubicBezTo>
                    <a:pt x="190203" y="173466"/>
                    <a:pt x="191524" y="172150"/>
                    <a:pt x="192844" y="170834"/>
                  </a:cubicBezTo>
                  <a:cubicBezTo>
                    <a:pt x="192844" y="170834"/>
                    <a:pt x="192844" y="170834"/>
                    <a:pt x="207374" y="144513"/>
                  </a:cubicBezTo>
                  <a:cubicBezTo>
                    <a:pt x="208695" y="127404"/>
                    <a:pt x="216620" y="81341"/>
                    <a:pt x="216620" y="81341"/>
                  </a:cubicBezTo>
                  <a:cubicBezTo>
                    <a:pt x="217941" y="64232"/>
                    <a:pt x="228507" y="52388"/>
                    <a:pt x="244358" y="52388"/>
                  </a:cubicBezTo>
                  <a:cubicBezTo>
                    <a:pt x="244358" y="52388"/>
                    <a:pt x="244358" y="52388"/>
                    <a:pt x="310400" y="52388"/>
                  </a:cubicBezTo>
                  <a:cubicBezTo>
                    <a:pt x="326250" y="52388"/>
                    <a:pt x="338138" y="65548"/>
                    <a:pt x="338138" y="81341"/>
                  </a:cubicBezTo>
                  <a:cubicBezTo>
                    <a:pt x="338138" y="82657"/>
                    <a:pt x="338138" y="161621"/>
                    <a:pt x="338138" y="162937"/>
                  </a:cubicBezTo>
                  <a:cubicBezTo>
                    <a:pt x="338138" y="168202"/>
                    <a:pt x="332855" y="173466"/>
                    <a:pt x="326250" y="173466"/>
                  </a:cubicBezTo>
                  <a:cubicBezTo>
                    <a:pt x="319646" y="173466"/>
                    <a:pt x="314363" y="168202"/>
                    <a:pt x="314363" y="162937"/>
                  </a:cubicBezTo>
                  <a:cubicBezTo>
                    <a:pt x="314363" y="162937"/>
                    <a:pt x="314363" y="90554"/>
                    <a:pt x="314363" y="90554"/>
                  </a:cubicBezTo>
                  <a:cubicBezTo>
                    <a:pt x="314363" y="90554"/>
                    <a:pt x="314363" y="89237"/>
                    <a:pt x="313042" y="89237"/>
                  </a:cubicBezTo>
                  <a:cubicBezTo>
                    <a:pt x="313042" y="89237"/>
                    <a:pt x="313042" y="89237"/>
                    <a:pt x="310400" y="89237"/>
                  </a:cubicBezTo>
                  <a:cubicBezTo>
                    <a:pt x="310400" y="89237"/>
                    <a:pt x="310400" y="90554"/>
                    <a:pt x="310400" y="90554"/>
                  </a:cubicBezTo>
                  <a:cubicBezTo>
                    <a:pt x="310400" y="90554"/>
                    <a:pt x="310400" y="90554"/>
                    <a:pt x="310400" y="290595"/>
                  </a:cubicBezTo>
                  <a:cubicBezTo>
                    <a:pt x="310400" y="299808"/>
                    <a:pt x="302475" y="306388"/>
                    <a:pt x="294550" y="306388"/>
                  </a:cubicBezTo>
                  <a:cubicBezTo>
                    <a:pt x="286625" y="306388"/>
                    <a:pt x="280021" y="299808"/>
                    <a:pt x="280021" y="290595"/>
                  </a:cubicBezTo>
                  <a:cubicBezTo>
                    <a:pt x="280021" y="290595"/>
                    <a:pt x="280021" y="290595"/>
                    <a:pt x="280021" y="173466"/>
                  </a:cubicBezTo>
                  <a:cubicBezTo>
                    <a:pt x="280021" y="172150"/>
                    <a:pt x="278700" y="172150"/>
                    <a:pt x="278700" y="172150"/>
                  </a:cubicBezTo>
                  <a:cubicBezTo>
                    <a:pt x="278700" y="172150"/>
                    <a:pt x="278700" y="172150"/>
                    <a:pt x="276058" y="172150"/>
                  </a:cubicBezTo>
                  <a:cubicBezTo>
                    <a:pt x="274737" y="172150"/>
                    <a:pt x="274737" y="172150"/>
                    <a:pt x="274737" y="173466"/>
                  </a:cubicBezTo>
                  <a:cubicBezTo>
                    <a:pt x="274737" y="173466"/>
                    <a:pt x="274737" y="173466"/>
                    <a:pt x="274737" y="290595"/>
                  </a:cubicBezTo>
                  <a:cubicBezTo>
                    <a:pt x="274737" y="299808"/>
                    <a:pt x="268133" y="306388"/>
                    <a:pt x="258887" y="306388"/>
                  </a:cubicBezTo>
                  <a:cubicBezTo>
                    <a:pt x="250962" y="306388"/>
                    <a:pt x="244358" y="299808"/>
                    <a:pt x="244358" y="290595"/>
                  </a:cubicBezTo>
                  <a:cubicBezTo>
                    <a:pt x="244358" y="290595"/>
                    <a:pt x="244358" y="290595"/>
                    <a:pt x="244358" y="90554"/>
                  </a:cubicBezTo>
                  <a:cubicBezTo>
                    <a:pt x="244358" y="90554"/>
                    <a:pt x="244358" y="89237"/>
                    <a:pt x="243037" y="89237"/>
                  </a:cubicBezTo>
                  <a:cubicBezTo>
                    <a:pt x="243037" y="89237"/>
                    <a:pt x="243037" y="89237"/>
                    <a:pt x="240395" y="89237"/>
                  </a:cubicBezTo>
                  <a:cubicBezTo>
                    <a:pt x="240395" y="89237"/>
                    <a:pt x="239074" y="90554"/>
                    <a:pt x="239074" y="90554"/>
                  </a:cubicBezTo>
                  <a:cubicBezTo>
                    <a:pt x="239074" y="90554"/>
                    <a:pt x="239074" y="90554"/>
                    <a:pt x="229828" y="151093"/>
                  </a:cubicBezTo>
                  <a:cubicBezTo>
                    <a:pt x="229828" y="152409"/>
                    <a:pt x="229828" y="152409"/>
                    <a:pt x="228507" y="152409"/>
                  </a:cubicBezTo>
                  <a:cubicBezTo>
                    <a:pt x="228507" y="153725"/>
                    <a:pt x="228507" y="155041"/>
                    <a:pt x="228507" y="155041"/>
                  </a:cubicBezTo>
                  <a:cubicBezTo>
                    <a:pt x="227187" y="155041"/>
                    <a:pt x="227187" y="157673"/>
                    <a:pt x="225866" y="158989"/>
                  </a:cubicBezTo>
                  <a:cubicBezTo>
                    <a:pt x="219261" y="170834"/>
                    <a:pt x="200769" y="203735"/>
                    <a:pt x="200769" y="203735"/>
                  </a:cubicBezTo>
                  <a:cubicBezTo>
                    <a:pt x="200769" y="203735"/>
                    <a:pt x="200769" y="205051"/>
                    <a:pt x="200769" y="205051"/>
                  </a:cubicBezTo>
                  <a:cubicBezTo>
                    <a:pt x="200769" y="205051"/>
                    <a:pt x="200769" y="291912"/>
                    <a:pt x="200769" y="293228"/>
                  </a:cubicBezTo>
                  <a:cubicBezTo>
                    <a:pt x="199449" y="299808"/>
                    <a:pt x="192844" y="306388"/>
                    <a:pt x="186240" y="306388"/>
                  </a:cubicBezTo>
                  <a:cubicBezTo>
                    <a:pt x="178315" y="306388"/>
                    <a:pt x="171711" y="299808"/>
                    <a:pt x="171711" y="291912"/>
                  </a:cubicBezTo>
                  <a:cubicBezTo>
                    <a:pt x="171711" y="291912"/>
                    <a:pt x="171711" y="291912"/>
                    <a:pt x="171711" y="255062"/>
                  </a:cubicBezTo>
                  <a:cubicBezTo>
                    <a:pt x="171711" y="255062"/>
                    <a:pt x="171711" y="253746"/>
                    <a:pt x="170390" y="253746"/>
                  </a:cubicBezTo>
                  <a:cubicBezTo>
                    <a:pt x="170390" y="253746"/>
                    <a:pt x="170390" y="253746"/>
                    <a:pt x="169069" y="253746"/>
                  </a:cubicBezTo>
                  <a:cubicBezTo>
                    <a:pt x="167748" y="253746"/>
                    <a:pt x="167748" y="255062"/>
                    <a:pt x="167748" y="255062"/>
                  </a:cubicBezTo>
                  <a:cubicBezTo>
                    <a:pt x="167748" y="255062"/>
                    <a:pt x="167748" y="255062"/>
                    <a:pt x="167748" y="291912"/>
                  </a:cubicBezTo>
                  <a:cubicBezTo>
                    <a:pt x="167748" y="299808"/>
                    <a:pt x="159823" y="306388"/>
                    <a:pt x="151898" y="306388"/>
                  </a:cubicBezTo>
                  <a:cubicBezTo>
                    <a:pt x="143973" y="306388"/>
                    <a:pt x="137369" y="299808"/>
                    <a:pt x="137369" y="291912"/>
                  </a:cubicBezTo>
                  <a:cubicBezTo>
                    <a:pt x="137369" y="291912"/>
                    <a:pt x="137369" y="291912"/>
                    <a:pt x="137369" y="203735"/>
                  </a:cubicBezTo>
                  <a:cubicBezTo>
                    <a:pt x="137369" y="203735"/>
                    <a:pt x="137369" y="202419"/>
                    <a:pt x="137369" y="202419"/>
                  </a:cubicBezTo>
                  <a:cubicBezTo>
                    <a:pt x="137369" y="202419"/>
                    <a:pt x="137369" y="202419"/>
                    <a:pt x="110951" y="156357"/>
                  </a:cubicBezTo>
                  <a:cubicBezTo>
                    <a:pt x="109631" y="155041"/>
                    <a:pt x="109631" y="155041"/>
                    <a:pt x="109631" y="153725"/>
                  </a:cubicBezTo>
                  <a:cubicBezTo>
                    <a:pt x="109631" y="152409"/>
                    <a:pt x="108310" y="151093"/>
                    <a:pt x="108310" y="151093"/>
                  </a:cubicBezTo>
                  <a:cubicBezTo>
                    <a:pt x="106989" y="141880"/>
                    <a:pt x="99064" y="90554"/>
                    <a:pt x="99064" y="90554"/>
                  </a:cubicBezTo>
                  <a:cubicBezTo>
                    <a:pt x="99064" y="90554"/>
                    <a:pt x="97743" y="89237"/>
                    <a:pt x="97743" y="89237"/>
                  </a:cubicBezTo>
                  <a:cubicBezTo>
                    <a:pt x="97743" y="89237"/>
                    <a:pt x="97743" y="89237"/>
                    <a:pt x="95101" y="89237"/>
                  </a:cubicBezTo>
                  <a:cubicBezTo>
                    <a:pt x="93780" y="89237"/>
                    <a:pt x="93780" y="90554"/>
                    <a:pt x="93780" y="90554"/>
                  </a:cubicBezTo>
                  <a:cubicBezTo>
                    <a:pt x="93780" y="90554"/>
                    <a:pt x="93780" y="90554"/>
                    <a:pt x="93780" y="290595"/>
                  </a:cubicBezTo>
                  <a:cubicBezTo>
                    <a:pt x="93780" y="299808"/>
                    <a:pt x="87176" y="306388"/>
                    <a:pt x="79251" y="306388"/>
                  </a:cubicBezTo>
                  <a:cubicBezTo>
                    <a:pt x="70005" y="306388"/>
                    <a:pt x="63401" y="299808"/>
                    <a:pt x="63401" y="290595"/>
                  </a:cubicBezTo>
                  <a:cubicBezTo>
                    <a:pt x="63401" y="290595"/>
                    <a:pt x="63401" y="290595"/>
                    <a:pt x="63401" y="173466"/>
                  </a:cubicBezTo>
                  <a:cubicBezTo>
                    <a:pt x="63401" y="172150"/>
                    <a:pt x="63401" y="172150"/>
                    <a:pt x="62080" y="172150"/>
                  </a:cubicBezTo>
                  <a:cubicBezTo>
                    <a:pt x="62080" y="172150"/>
                    <a:pt x="62080" y="172150"/>
                    <a:pt x="59438" y="172150"/>
                  </a:cubicBezTo>
                  <a:cubicBezTo>
                    <a:pt x="59438" y="172150"/>
                    <a:pt x="58117" y="172150"/>
                    <a:pt x="58117" y="173466"/>
                  </a:cubicBezTo>
                  <a:cubicBezTo>
                    <a:pt x="58117" y="173466"/>
                    <a:pt x="58117" y="173466"/>
                    <a:pt x="58117" y="290595"/>
                  </a:cubicBezTo>
                  <a:cubicBezTo>
                    <a:pt x="58117" y="299808"/>
                    <a:pt x="51513" y="306388"/>
                    <a:pt x="43588" y="306388"/>
                  </a:cubicBezTo>
                  <a:cubicBezTo>
                    <a:pt x="35663" y="306388"/>
                    <a:pt x="27738" y="299808"/>
                    <a:pt x="27738" y="290595"/>
                  </a:cubicBezTo>
                  <a:cubicBezTo>
                    <a:pt x="27738" y="290595"/>
                    <a:pt x="27738" y="290595"/>
                    <a:pt x="27738" y="90554"/>
                  </a:cubicBezTo>
                  <a:cubicBezTo>
                    <a:pt x="27738" y="90554"/>
                    <a:pt x="27738" y="89237"/>
                    <a:pt x="27738" y="89237"/>
                  </a:cubicBezTo>
                  <a:cubicBezTo>
                    <a:pt x="27738" y="89237"/>
                    <a:pt x="27738" y="89237"/>
                    <a:pt x="25096" y="89237"/>
                  </a:cubicBezTo>
                  <a:cubicBezTo>
                    <a:pt x="23775" y="89237"/>
                    <a:pt x="23775" y="90554"/>
                    <a:pt x="23775" y="90554"/>
                  </a:cubicBezTo>
                  <a:cubicBezTo>
                    <a:pt x="23775" y="90554"/>
                    <a:pt x="23775" y="162937"/>
                    <a:pt x="23775" y="162937"/>
                  </a:cubicBezTo>
                  <a:cubicBezTo>
                    <a:pt x="23775" y="168202"/>
                    <a:pt x="18492" y="173466"/>
                    <a:pt x="11888" y="173466"/>
                  </a:cubicBezTo>
                  <a:cubicBezTo>
                    <a:pt x="5283" y="173466"/>
                    <a:pt x="0" y="168202"/>
                    <a:pt x="0" y="162937"/>
                  </a:cubicBezTo>
                  <a:cubicBezTo>
                    <a:pt x="0" y="162937"/>
                    <a:pt x="0" y="162937"/>
                    <a:pt x="0" y="81341"/>
                  </a:cubicBezTo>
                  <a:cubicBezTo>
                    <a:pt x="0" y="65548"/>
                    <a:pt x="11888" y="52388"/>
                    <a:pt x="27738" y="52388"/>
                  </a:cubicBezTo>
                  <a:close/>
                  <a:moveTo>
                    <a:pt x="276225" y="0"/>
                  </a:moveTo>
                  <a:cubicBezTo>
                    <a:pt x="288500" y="0"/>
                    <a:pt x="298450" y="9950"/>
                    <a:pt x="298450" y="22225"/>
                  </a:cubicBezTo>
                  <a:cubicBezTo>
                    <a:pt x="298450" y="34500"/>
                    <a:pt x="288500" y="44450"/>
                    <a:pt x="276225" y="44450"/>
                  </a:cubicBezTo>
                  <a:cubicBezTo>
                    <a:pt x="263950" y="44450"/>
                    <a:pt x="254000" y="34500"/>
                    <a:pt x="254000" y="22225"/>
                  </a:cubicBezTo>
                  <a:cubicBezTo>
                    <a:pt x="254000" y="9950"/>
                    <a:pt x="263950" y="0"/>
                    <a:pt x="276225" y="0"/>
                  </a:cubicBezTo>
                  <a:close/>
                  <a:moveTo>
                    <a:pt x="61119" y="0"/>
                  </a:moveTo>
                  <a:cubicBezTo>
                    <a:pt x="73832" y="0"/>
                    <a:pt x="84138" y="9950"/>
                    <a:pt x="84138" y="22225"/>
                  </a:cubicBezTo>
                  <a:cubicBezTo>
                    <a:pt x="84138" y="34500"/>
                    <a:pt x="73832" y="44450"/>
                    <a:pt x="61119" y="44450"/>
                  </a:cubicBezTo>
                  <a:cubicBezTo>
                    <a:pt x="48406" y="44450"/>
                    <a:pt x="38100" y="34500"/>
                    <a:pt x="38100" y="22225"/>
                  </a:cubicBezTo>
                  <a:cubicBezTo>
                    <a:pt x="38100" y="9950"/>
                    <a:pt x="48406" y="0"/>
                    <a:pt x="611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730781" y="1491920"/>
            <a:ext cx="4177087" cy="2107404"/>
            <a:chOff x="730781" y="1491920"/>
            <a:chExt cx="4177087" cy="2107404"/>
          </a:xfrm>
        </p:grpSpPr>
        <p:sp>
          <p:nvSpPr>
            <p:cNvPr id="6" name="矩形 5"/>
            <p:cNvSpPr/>
            <p:nvPr/>
          </p:nvSpPr>
          <p:spPr>
            <a:xfrm>
              <a:off x="755057" y="3168437"/>
              <a:ext cx="415281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/>
                <a:t>1.</a:t>
              </a:r>
              <a:r>
                <a:rPr lang="zh-CN" altLang="en-US" sz="1100" dirty="0"/>
                <a:t>选中</a:t>
              </a:r>
              <a:r>
                <a:rPr lang="en-US" altLang="zh-CN" sz="1100" dirty="0"/>
                <a:t>PPT</a:t>
              </a:r>
              <a:r>
                <a:rPr lang="zh-CN" altLang="en-US" sz="1100" dirty="0"/>
                <a:t>页面中图示里的图标（可按住</a:t>
              </a:r>
              <a:r>
                <a:rPr lang="en-US" altLang="zh-CN" sz="1100" dirty="0"/>
                <a:t>shift</a:t>
              </a:r>
              <a:r>
                <a:rPr lang="zh-CN" altLang="en-US" sz="1100" dirty="0"/>
                <a:t>键多选）；</a:t>
              </a:r>
              <a:endParaRPr lang="zh-CN" altLang="en-US" sz="1100" dirty="0"/>
            </a:p>
            <a:p>
              <a:r>
                <a:rPr lang="en-US" altLang="zh-CN" sz="1100" dirty="0"/>
                <a:t>2.</a:t>
              </a:r>
              <a:r>
                <a:rPr lang="zh-CN" altLang="en-US" sz="1100" dirty="0"/>
                <a:t>在</a:t>
              </a:r>
              <a:r>
                <a:rPr lang="en-US" altLang="zh-CN" sz="1100" dirty="0"/>
                <a:t>office</a:t>
              </a:r>
              <a:r>
                <a:rPr lang="zh-CN" altLang="en-US" sz="1100" dirty="0"/>
                <a:t>菜单面板打开“图标库”，单击左键即可进行替换操作</a:t>
              </a:r>
              <a:endParaRPr lang="zh-CN" altLang="en-US" sz="1100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755057" y="2751377"/>
              <a:ext cx="415281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/>
                <a:t>在形状中填充图片</a:t>
              </a:r>
              <a:endParaRPr lang="zh-CN" altLang="en-US" sz="1400" b="1" dirty="0"/>
            </a:p>
          </p:txBody>
        </p:sp>
        <p:sp>
          <p:nvSpPr>
            <p:cNvPr id="8" name="文本框 366"/>
            <p:cNvSpPr txBox="1"/>
            <p:nvPr/>
          </p:nvSpPr>
          <p:spPr>
            <a:xfrm>
              <a:off x="730781" y="1491920"/>
              <a:ext cx="406542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这是一个章节页面</a:t>
              </a:r>
              <a:endPara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  <a:p>
              <a:r>
                <a:rPr lang="zh-CN" altLang="en-US" sz="3200" b="1" dirty="0"/>
                <a:t>在此添加需要的文字</a:t>
              </a:r>
              <a:endParaRPr lang="zh-CN" altLang="en-US" sz="32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99161" y="1713898"/>
            <a:ext cx="2631584" cy="3740668"/>
            <a:chOff x="799161" y="1713898"/>
            <a:chExt cx="2631584" cy="3740668"/>
          </a:xfrm>
        </p:grpSpPr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1095376" y="1713898"/>
              <a:ext cx="2277289" cy="2292562"/>
              <a:chOff x="1983909" y="2663640"/>
              <a:chExt cx="1657350" cy="1668463"/>
            </a:xfrm>
            <a:solidFill>
              <a:schemeClr val="accent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1983909" y="3062103"/>
                <a:ext cx="1216025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2433171" y="2674753"/>
                <a:ext cx="1208088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3277721" y="4006665"/>
                <a:ext cx="358775" cy="315913"/>
              </a:xfrm>
              <a:custGeom>
                <a:avLst/>
                <a:gdLst>
                  <a:gd name="T0" fmla="*/ 43 w 159"/>
                  <a:gd name="T1" fmla="*/ 69 h 140"/>
                  <a:gd name="T2" fmla="*/ 34 w 159"/>
                  <a:gd name="T3" fmla="*/ 61 h 140"/>
                  <a:gd name="T4" fmla="*/ 24 w 159"/>
                  <a:gd name="T5" fmla="*/ 61 h 140"/>
                  <a:gd name="T6" fmla="*/ 7 w 159"/>
                  <a:gd name="T7" fmla="*/ 52 h 140"/>
                  <a:gd name="T8" fmla="*/ 0 w 159"/>
                  <a:gd name="T9" fmla="*/ 32 h 140"/>
                  <a:gd name="T10" fmla="*/ 10 w 159"/>
                  <a:gd name="T11" fmla="*/ 9 h 140"/>
                  <a:gd name="T12" fmla="*/ 34 w 159"/>
                  <a:gd name="T13" fmla="*/ 0 h 140"/>
                  <a:gd name="T14" fmla="*/ 61 w 159"/>
                  <a:gd name="T15" fmla="*/ 13 h 140"/>
                  <a:gd name="T16" fmla="*/ 72 w 159"/>
                  <a:gd name="T17" fmla="*/ 47 h 140"/>
                  <a:gd name="T18" fmla="*/ 42 w 159"/>
                  <a:gd name="T19" fmla="*/ 126 h 140"/>
                  <a:gd name="T20" fmla="*/ 23 w 159"/>
                  <a:gd name="T21" fmla="*/ 140 h 140"/>
                  <a:gd name="T22" fmla="*/ 13 w 159"/>
                  <a:gd name="T23" fmla="*/ 131 h 140"/>
                  <a:gd name="T24" fmla="*/ 18 w 159"/>
                  <a:gd name="T25" fmla="*/ 120 h 140"/>
                  <a:gd name="T26" fmla="*/ 36 w 159"/>
                  <a:gd name="T27" fmla="*/ 92 h 140"/>
                  <a:gd name="T28" fmla="*/ 43 w 159"/>
                  <a:gd name="T29" fmla="*/ 69 h 140"/>
                  <a:gd name="T30" fmla="*/ 130 w 159"/>
                  <a:gd name="T31" fmla="*/ 69 h 140"/>
                  <a:gd name="T32" fmla="*/ 121 w 159"/>
                  <a:gd name="T33" fmla="*/ 61 h 140"/>
                  <a:gd name="T34" fmla="*/ 112 w 159"/>
                  <a:gd name="T35" fmla="*/ 61 h 140"/>
                  <a:gd name="T36" fmla="*/ 94 w 159"/>
                  <a:gd name="T37" fmla="*/ 52 h 140"/>
                  <a:gd name="T38" fmla="*/ 87 w 159"/>
                  <a:gd name="T39" fmla="*/ 32 h 140"/>
                  <a:gd name="T40" fmla="*/ 96 w 159"/>
                  <a:gd name="T41" fmla="*/ 9 h 140"/>
                  <a:gd name="T42" fmla="*/ 120 w 159"/>
                  <a:gd name="T43" fmla="*/ 0 h 140"/>
                  <a:gd name="T44" fmla="*/ 148 w 159"/>
                  <a:gd name="T45" fmla="*/ 13 h 140"/>
                  <a:gd name="T46" fmla="*/ 159 w 159"/>
                  <a:gd name="T47" fmla="*/ 47 h 140"/>
                  <a:gd name="T48" fmla="*/ 129 w 159"/>
                  <a:gd name="T49" fmla="*/ 126 h 140"/>
                  <a:gd name="T50" fmla="*/ 109 w 159"/>
                  <a:gd name="T51" fmla="*/ 140 h 140"/>
                  <a:gd name="T52" fmla="*/ 100 w 159"/>
                  <a:gd name="T53" fmla="*/ 131 h 140"/>
                  <a:gd name="T54" fmla="*/ 106 w 159"/>
                  <a:gd name="T55" fmla="*/ 120 h 140"/>
                  <a:gd name="T56" fmla="*/ 122 w 159"/>
                  <a:gd name="T57" fmla="*/ 92 h 140"/>
                  <a:gd name="T58" fmla="*/ 130 w 159"/>
                  <a:gd name="T59" fmla="*/ 6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9" h="140">
                    <a:moveTo>
                      <a:pt x="43" y="69"/>
                    </a:moveTo>
                    <a:cubicBezTo>
                      <a:pt x="43" y="64"/>
                      <a:pt x="40" y="61"/>
                      <a:pt x="3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18" y="60"/>
                      <a:pt x="12" y="57"/>
                      <a:pt x="7" y="52"/>
                    </a:cubicBezTo>
                    <a:cubicBezTo>
                      <a:pt x="2" y="46"/>
                      <a:pt x="0" y="40"/>
                      <a:pt x="0" y="32"/>
                    </a:cubicBezTo>
                    <a:cubicBezTo>
                      <a:pt x="0" y="23"/>
                      <a:pt x="3" y="15"/>
                      <a:pt x="10" y="9"/>
                    </a:cubicBezTo>
                    <a:cubicBezTo>
                      <a:pt x="16" y="3"/>
                      <a:pt x="24" y="0"/>
                      <a:pt x="34" y="0"/>
                    </a:cubicBezTo>
                    <a:cubicBezTo>
                      <a:pt x="44" y="0"/>
                      <a:pt x="54" y="4"/>
                      <a:pt x="61" y="13"/>
                    </a:cubicBezTo>
                    <a:cubicBezTo>
                      <a:pt x="68" y="22"/>
                      <a:pt x="72" y="33"/>
                      <a:pt x="72" y="47"/>
                    </a:cubicBezTo>
                    <a:cubicBezTo>
                      <a:pt x="72" y="73"/>
                      <a:pt x="62" y="99"/>
                      <a:pt x="42" y="126"/>
                    </a:cubicBezTo>
                    <a:cubicBezTo>
                      <a:pt x="34" y="136"/>
                      <a:pt x="28" y="140"/>
                      <a:pt x="23" y="140"/>
                    </a:cubicBezTo>
                    <a:cubicBezTo>
                      <a:pt x="16" y="140"/>
                      <a:pt x="13" y="137"/>
                      <a:pt x="13" y="131"/>
                    </a:cubicBezTo>
                    <a:cubicBezTo>
                      <a:pt x="13" y="128"/>
                      <a:pt x="15" y="125"/>
                      <a:pt x="18" y="120"/>
                    </a:cubicBezTo>
                    <a:cubicBezTo>
                      <a:pt x="25" y="112"/>
                      <a:pt x="30" y="103"/>
                      <a:pt x="36" y="92"/>
                    </a:cubicBezTo>
                    <a:cubicBezTo>
                      <a:pt x="41" y="82"/>
                      <a:pt x="43" y="74"/>
                      <a:pt x="43" y="69"/>
                    </a:cubicBezTo>
                    <a:close/>
                    <a:moveTo>
                      <a:pt x="130" y="69"/>
                    </a:moveTo>
                    <a:cubicBezTo>
                      <a:pt x="130" y="64"/>
                      <a:pt x="127" y="61"/>
                      <a:pt x="121" y="61"/>
                    </a:cubicBezTo>
                    <a:cubicBezTo>
                      <a:pt x="112" y="61"/>
                      <a:pt x="112" y="61"/>
                      <a:pt x="112" y="61"/>
                    </a:cubicBezTo>
                    <a:cubicBezTo>
                      <a:pt x="105" y="60"/>
                      <a:pt x="99" y="57"/>
                      <a:pt x="94" y="52"/>
                    </a:cubicBezTo>
                    <a:cubicBezTo>
                      <a:pt x="89" y="46"/>
                      <a:pt x="87" y="40"/>
                      <a:pt x="87" y="32"/>
                    </a:cubicBezTo>
                    <a:cubicBezTo>
                      <a:pt x="87" y="23"/>
                      <a:pt x="90" y="15"/>
                      <a:pt x="96" y="9"/>
                    </a:cubicBezTo>
                    <a:cubicBezTo>
                      <a:pt x="103" y="3"/>
                      <a:pt x="111" y="0"/>
                      <a:pt x="120" y="0"/>
                    </a:cubicBezTo>
                    <a:cubicBezTo>
                      <a:pt x="132" y="0"/>
                      <a:pt x="141" y="4"/>
                      <a:pt x="148" y="13"/>
                    </a:cubicBezTo>
                    <a:cubicBezTo>
                      <a:pt x="155" y="22"/>
                      <a:pt x="159" y="33"/>
                      <a:pt x="159" y="47"/>
                    </a:cubicBezTo>
                    <a:cubicBezTo>
                      <a:pt x="159" y="73"/>
                      <a:pt x="149" y="99"/>
                      <a:pt x="129" y="126"/>
                    </a:cubicBezTo>
                    <a:cubicBezTo>
                      <a:pt x="121" y="136"/>
                      <a:pt x="115" y="140"/>
                      <a:pt x="109" y="140"/>
                    </a:cubicBezTo>
                    <a:cubicBezTo>
                      <a:pt x="103" y="140"/>
                      <a:pt x="100" y="137"/>
                      <a:pt x="100" y="131"/>
                    </a:cubicBezTo>
                    <a:cubicBezTo>
                      <a:pt x="100" y="128"/>
                      <a:pt x="102" y="125"/>
                      <a:pt x="106" y="120"/>
                    </a:cubicBezTo>
                    <a:cubicBezTo>
                      <a:pt x="112" y="112"/>
                      <a:pt x="117" y="103"/>
                      <a:pt x="122" y="92"/>
                    </a:cubicBezTo>
                    <a:cubicBezTo>
                      <a:pt x="127" y="82"/>
                      <a:pt x="130" y="74"/>
                      <a:pt x="13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1983909" y="2663640"/>
                <a:ext cx="355600" cy="317500"/>
              </a:xfrm>
              <a:custGeom>
                <a:avLst/>
                <a:gdLst>
                  <a:gd name="T0" fmla="*/ 115 w 158"/>
                  <a:gd name="T1" fmla="*/ 72 h 141"/>
                  <a:gd name="T2" fmla="*/ 124 w 158"/>
                  <a:gd name="T3" fmla="*/ 80 h 141"/>
                  <a:gd name="T4" fmla="*/ 134 w 158"/>
                  <a:gd name="T5" fmla="*/ 80 h 141"/>
                  <a:gd name="T6" fmla="*/ 151 w 158"/>
                  <a:gd name="T7" fmla="*/ 89 h 141"/>
                  <a:gd name="T8" fmla="*/ 158 w 158"/>
                  <a:gd name="T9" fmla="*/ 109 h 141"/>
                  <a:gd name="T10" fmla="*/ 149 w 158"/>
                  <a:gd name="T11" fmla="*/ 132 h 141"/>
                  <a:gd name="T12" fmla="*/ 125 w 158"/>
                  <a:gd name="T13" fmla="*/ 141 h 141"/>
                  <a:gd name="T14" fmla="*/ 98 w 158"/>
                  <a:gd name="T15" fmla="*/ 128 h 141"/>
                  <a:gd name="T16" fmla="*/ 87 w 158"/>
                  <a:gd name="T17" fmla="*/ 94 h 141"/>
                  <a:gd name="T18" fmla="*/ 117 w 158"/>
                  <a:gd name="T19" fmla="*/ 15 h 141"/>
                  <a:gd name="T20" fmla="*/ 136 w 158"/>
                  <a:gd name="T21" fmla="*/ 0 h 141"/>
                  <a:gd name="T22" fmla="*/ 145 w 158"/>
                  <a:gd name="T23" fmla="*/ 10 h 141"/>
                  <a:gd name="T24" fmla="*/ 140 w 158"/>
                  <a:gd name="T25" fmla="*/ 21 h 141"/>
                  <a:gd name="T26" fmla="*/ 123 w 158"/>
                  <a:gd name="T27" fmla="*/ 48 h 141"/>
                  <a:gd name="T28" fmla="*/ 115 w 158"/>
                  <a:gd name="T29" fmla="*/ 72 h 141"/>
                  <a:gd name="T30" fmla="*/ 28 w 158"/>
                  <a:gd name="T31" fmla="*/ 72 h 141"/>
                  <a:gd name="T32" fmla="*/ 37 w 158"/>
                  <a:gd name="T33" fmla="*/ 80 h 141"/>
                  <a:gd name="T34" fmla="*/ 47 w 158"/>
                  <a:gd name="T35" fmla="*/ 80 h 141"/>
                  <a:gd name="T36" fmla="*/ 64 w 158"/>
                  <a:gd name="T37" fmla="*/ 89 h 141"/>
                  <a:gd name="T38" fmla="*/ 72 w 158"/>
                  <a:gd name="T39" fmla="*/ 109 h 141"/>
                  <a:gd name="T40" fmla="*/ 62 w 158"/>
                  <a:gd name="T41" fmla="*/ 132 h 141"/>
                  <a:gd name="T42" fmla="*/ 38 w 158"/>
                  <a:gd name="T43" fmla="*/ 141 h 141"/>
                  <a:gd name="T44" fmla="*/ 10 w 158"/>
                  <a:gd name="T45" fmla="*/ 128 h 141"/>
                  <a:gd name="T46" fmla="*/ 0 w 158"/>
                  <a:gd name="T47" fmla="*/ 94 h 141"/>
                  <a:gd name="T48" fmla="*/ 30 w 158"/>
                  <a:gd name="T49" fmla="*/ 15 h 141"/>
                  <a:gd name="T50" fmla="*/ 49 w 158"/>
                  <a:gd name="T51" fmla="*/ 0 h 141"/>
                  <a:gd name="T52" fmla="*/ 58 w 158"/>
                  <a:gd name="T53" fmla="*/ 10 h 141"/>
                  <a:gd name="T54" fmla="*/ 53 w 158"/>
                  <a:gd name="T55" fmla="*/ 21 h 141"/>
                  <a:gd name="T56" fmla="*/ 36 w 158"/>
                  <a:gd name="T57" fmla="*/ 48 h 141"/>
                  <a:gd name="T58" fmla="*/ 28 w 158"/>
                  <a:gd name="T59" fmla="*/ 7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8" h="141">
                    <a:moveTo>
                      <a:pt x="115" y="72"/>
                    </a:moveTo>
                    <a:cubicBezTo>
                      <a:pt x="115" y="77"/>
                      <a:pt x="118" y="80"/>
                      <a:pt x="124" y="80"/>
                    </a:cubicBezTo>
                    <a:cubicBezTo>
                      <a:pt x="134" y="80"/>
                      <a:pt x="134" y="80"/>
                      <a:pt x="134" y="80"/>
                    </a:cubicBezTo>
                    <a:cubicBezTo>
                      <a:pt x="140" y="80"/>
                      <a:pt x="146" y="83"/>
                      <a:pt x="151" y="89"/>
                    </a:cubicBezTo>
                    <a:cubicBezTo>
                      <a:pt x="156" y="95"/>
                      <a:pt x="158" y="101"/>
                      <a:pt x="158" y="109"/>
                    </a:cubicBezTo>
                    <a:cubicBezTo>
                      <a:pt x="158" y="118"/>
                      <a:pt x="155" y="126"/>
                      <a:pt x="149" y="132"/>
                    </a:cubicBezTo>
                    <a:cubicBezTo>
                      <a:pt x="142" y="138"/>
                      <a:pt x="134" y="141"/>
                      <a:pt x="125" y="141"/>
                    </a:cubicBezTo>
                    <a:cubicBezTo>
                      <a:pt x="114" y="141"/>
                      <a:pt x="105" y="137"/>
                      <a:pt x="98" y="128"/>
                    </a:cubicBezTo>
                    <a:cubicBezTo>
                      <a:pt x="90" y="119"/>
                      <a:pt x="87" y="108"/>
                      <a:pt x="87" y="94"/>
                    </a:cubicBezTo>
                    <a:cubicBezTo>
                      <a:pt x="87" y="68"/>
                      <a:pt x="97" y="42"/>
                      <a:pt x="117" y="15"/>
                    </a:cubicBezTo>
                    <a:cubicBezTo>
                      <a:pt x="124" y="5"/>
                      <a:pt x="130" y="0"/>
                      <a:pt x="136" y="0"/>
                    </a:cubicBezTo>
                    <a:cubicBezTo>
                      <a:pt x="142" y="0"/>
                      <a:pt x="145" y="4"/>
                      <a:pt x="145" y="10"/>
                    </a:cubicBezTo>
                    <a:cubicBezTo>
                      <a:pt x="145" y="13"/>
                      <a:pt x="144" y="16"/>
                      <a:pt x="140" y="21"/>
                    </a:cubicBezTo>
                    <a:cubicBezTo>
                      <a:pt x="134" y="29"/>
                      <a:pt x="128" y="38"/>
                      <a:pt x="123" y="48"/>
                    </a:cubicBezTo>
                    <a:cubicBezTo>
                      <a:pt x="118" y="59"/>
                      <a:pt x="115" y="67"/>
                      <a:pt x="115" y="72"/>
                    </a:cubicBezTo>
                    <a:close/>
                    <a:moveTo>
                      <a:pt x="28" y="72"/>
                    </a:moveTo>
                    <a:cubicBezTo>
                      <a:pt x="28" y="77"/>
                      <a:pt x="31" y="80"/>
                      <a:pt x="37" y="80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53" y="80"/>
                      <a:pt x="59" y="83"/>
                      <a:pt x="64" y="89"/>
                    </a:cubicBezTo>
                    <a:cubicBezTo>
                      <a:pt x="69" y="95"/>
                      <a:pt x="72" y="101"/>
                      <a:pt x="72" y="109"/>
                    </a:cubicBezTo>
                    <a:cubicBezTo>
                      <a:pt x="72" y="118"/>
                      <a:pt x="68" y="126"/>
                      <a:pt x="62" y="132"/>
                    </a:cubicBezTo>
                    <a:cubicBezTo>
                      <a:pt x="56" y="138"/>
                      <a:pt x="48" y="141"/>
                      <a:pt x="38" y="141"/>
                    </a:cubicBezTo>
                    <a:cubicBezTo>
                      <a:pt x="27" y="141"/>
                      <a:pt x="18" y="137"/>
                      <a:pt x="10" y="128"/>
                    </a:cubicBezTo>
                    <a:cubicBezTo>
                      <a:pt x="3" y="119"/>
                      <a:pt x="0" y="108"/>
                      <a:pt x="0" y="94"/>
                    </a:cubicBezTo>
                    <a:cubicBezTo>
                      <a:pt x="0" y="68"/>
                      <a:pt x="10" y="42"/>
                      <a:pt x="30" y="15"/>
                    </a:cubicBezTo>
                    <a:cubicBezTo>
                      <a:pt x="37" y="5"/>
                      <a:pt x="44" y="0"/>
                      <a:pt x="49" y="0"/>
                    </a:cubicBezTo>
                    <a:cubicBezTo>
                      <a:pt x="55" y="0"/>
                      <a:pt x="58" y="4"/>
                      <a:pt x="58" y="10"/>
                    </a:cubicBezTo>
                    <a:cubicBezTo>
                      <a:pt x="58" y="13"/>
                      <a:pt x="56" y="16"/>
                      <a:pt x="53" y="21"/>
                    </a:cubicBezTo>
                    <a:cubicBezTo>
                      <a:pt x="47" y="29"/>
                      <a:pt x="41" y="38"/>
                      <a:pt x="36" y="48"/>
                    </a:cubicBezTo>
                    <a:cubicBezTo>
                      <a:pt x="31" y="59"/>
                      <a:pt x="28" y="67"/>
                      <a:pt x="2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544786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165325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 </a:t>
              </a:r>
              <a:r>
                <a:rPr lang="en-US" altLang="zh-CN" sz="900" spc="30" dirty="0" smtClean="0"/>
                <a:t> </a:t>
              </a:r>
              <a:endParaRPr lang="zh-CN" altLang="en-US" sz="900" spc="30" dirty="0"/>
            </a:p>
          </p:txBody>
        </p:sp>
        <p:sp>
          <p:nvSpPr>
            <p:cNvPr id="16" name="文本框 59"/>
            <p:cNvSpPr txBox="1"/>
            <p:nvPr/>
          </p:nvSpPr>
          <p:spPr>
            <a:xfrm>
              <a:off x="1201510" y="4473116"/>
              <a:ext cx="1826888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7" name="文本框 60"/>
            <p:cNvSpPr txBox="1"/>
            <p:nvPr/>
          </p:nvSpPr>
          <p:spPr bwMode="auto">
            <a:xfrm>
              <a:off x="799161" y="4880336"/>
              <a:ext cx="2631584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3453193" y="1700809"/>
            <a:ext cx="2631585" cy="3753757"/>
            <a:chOff x="3453193" y="1700809"/>
            <a:chExt cx="2631585" cy="3753757"/>
          </a:xfrm>
        </p:grpSpPr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3644239" y="1700809"/>
              <a:ext cx="2288300" cy="2292561"/>
              <a:chOff x="4052421" y="2654115"/>
              <a:chExt cx="1704976" cy="1708150"/>
            </a:xfrm>
            <a:solidFill>
              <a:schemeClr val="accent2"/>
            </a:solidFill>
          </p:grpSpPr>
          <p:sp>
            <p:nvSpPr>
              <p:cNvPr id="39" name="任意多边形: 形状 38"/>
              <p:cNvSpPr/>
              <p:nvPr/>
            </p:nvSpPr>
            <p:spPr bwMode="auto">
              <a:xfrm>
                <a:off x="4052421" y="2735078"/>
                <a:ext cx="471488" cy="1528763"/>
              </a:xfrm>
              <a:custGeom>
                <a:avLst/>
                <a:gdLst>
                  <a:gd name="T0" fmla="*/ 25 w 209"/>
                  <a:gd name="T1" fmla="*/ 340 h 679"/>
                  <a:gd name="T2" fmla="*/ 209 w 209"/>
                  <a:gd name="T3" fmla="*/ 29 h 679"/>
                  <a:gd name="T4" fmla="*/ 209 w 209"/>
                  <a:gd name="T5" fmla="*/ 0 h 679"/>
                  <a:gd name="T6" fmla="*/ 0 w 209"/>
                  <a:gd name="T7" fmla="*/ 340 h 679"/>
                  <a:gd name="T8" fmla="*/ 209 w 209"/>
                  <a:gd name="T9" fmla="*/ 679 h 679"/>
                  <a:gd name="T10" fmla="*/ 209 w 209"/>
                  <a:gd name="T11" fmla="*/ 651 h 679"/>
                  <a:gd name="T12" fmla="*/ 25 w 209"/>
                  <a:gd name="T13" fmla="*/ 34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79">
                    <a:moveTo>
                      <a:pt x="25" y="340"/>
                    </a:moveTo>
                    <a:cubicBezTo>
                      <a:pt x="25" y="206"/>
                      <a:pt x="97" y="89"/>
                      <a:pt x="209" y="29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85" y="63"/>
                      <a:pt x="0" y="192"/>
                      <a:pt x="0" y="340"/>
                    </a:cubicBezTo>
                    <a:cubicBezTo>
                      <a:pt x="0" y="488"/>
                      <a:pt x="85" y="617"/>
                      <a:pt x="209" y="679"/>
                    </a:cubicBezTo>
                    <a:cubicBezTo>
                      <a:pt x="209" y="651"/>
                      <a:pt x="209" y="651"/>
                      <a:pt x="209" y="651"/>
                    </a:cubicBezTo>
                    <a:cubicBezTo>
                      <a:pt x="97" y="590"/>
                      <a:pt x="25" y="474"/>
                      <a:pt x="25" y="3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5270034" y="2728728"/>
                <a:ext cx="487363" cy="1544638"/>
              </a:xfrm>
              <a:custGeom>
                <a:avLst/>
                <a:gdLst>
                  <a:gd name="T0" fmla="*/ 216 w 216"/>
                  <a:gd name="T1" fmla="*/ 343 h 686"/>
                  <a:gd name="T2" fmla="*/ 0 w 216"/>
                  <a:gd name="T3" fmla="*/ 0 h 686"/>
                  <a:gd name="T4" fmla="*/ 0 w 216"/>
                  <a:gd name="T5" fmla="*/ 28 h 686"/>
                  <a:gd name="T6" fmla="*/ 191 w 216"/>
                  <a:gd name="T7" fmla="*/ 343 h 686"/>
                  <a:gd name="T8" fmla="*/ 0 w 216"/>
                  <a:gd name="T9" fmla="*/ 657 h 686"/>
                  <a:gd name="T10" fmla="*/ 0 w 216"/>
                  <a:gd name="T11" fmla="*/ 686 h 686"/>
                  <a:gd name="T12" fmla="*/ 216 w 216"/>
                  <a:gd name="T13" fmla="*/ 343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" h="686">
                    <a:moveTo>
                      <a:pt x="216" y="343"/>
                    </a:moveTo>
                    <a:cubicBezTo>
                      <a:pt x="216" y="192"/>
                      <a:pt x="128" y="62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16" y="88"/>
                      <a:pt x="191" y="206"/>
                      <a:pt x="191" y="343"/>
                    </a:cubicBezTo>
                    <a:cubicBezTo>
                      <a:pt x="191" y="479"/>
                      <a:pt x="116" y="598"/>
                      <a:pt x="0" y="657"/>
                    </a:cubicBezTo>
                    <a:cubicBezTo>
                      <a:pt x="0" y="686"/>
                      <a:pt x="0" y="686"/>
                      <a:pt x="0" y="686"/>
                    </a:cubicBezTo>
                    <a:cubicBezTo>
                      <a:pt x="128" y="624"/>
                      <a:pt x="216" y="494"/>
                      <a:pt x="216" y="3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4665196" y="4057465"/>
                <a:ext cx="463550" cy="304800"/>
              </a:xfrm>
              <a:custGeom>
                <a:avLst/>
                <a:gdLst>
                  <a:gd name="T0" fmla="*/ 0 w 206"/>
                  <a:gd name="T1" fmla="*/ 43 h 136"/>
                  <a:gd name="T2" fmla="*/ 43 w 206"/>
                  <a:gd name="T3" fmla="*/ 0 h 136"/>
                  <a:gd name="T4" fmla="*/ 88 w 206"/>
                  <a:gd name="T5" fmla="*/ 49 h 136"/>
                  <a:gd name="T6" fmla="*/ 21 w 206"/>
                  <a:gd name="T7" fmla="*/ 136 h 136"/>
                  <a:gd name="T8" fmla="*/ 16 w 206"/>
                  <a:gd name="T9" fmla="*/ 128 h 136"/>
                  <a:gd name="T10" fmla="*/ 65 w 206"/>
                  <a:gd name="T11" fmla="*/ 78 h 136"/>
                  <a:gd name="T12" fmla="*/ 40 w 206"/>
                  <a:gd name="T13" fmla="*/ 87 h 136"/>
                  <a:gd name="T14" fmla="*/ 0 w 206"/>
                  <a:gd name="T15" fmla="*/ 43 h 136"/>
                  <a:gd name="T16" fmla="*/ 118 w 206"/>
                  <a:gd name="T17" fmla="*/ 43 h 136"/>
                  <a:gd name="T18" fmla="*/ 161 w 206"/>
                  <a:gd name="T19" fmla="*/ 0 h 136"/>
                  <a:gd name="T20" fmla="*/ 206 w 206"/>
                  <a:gd name="T21" fmla="*/ 49 h 136"/>
                  <a:gd name="T22" fmla="*/ 140 w 206"/>
                  <a:gd name="T23" fmla="*/ 136 h 136"/>
                  <a:gd name="T24" fmla="*/ 135 w 206"/>
                  <a:gd name="T25" fmla="*/ 128 h 136"/>
                  <a:gd name="T26" fmla="*/ 183 w 206"/>
                  <a:gd name="T27" fmla="*/ 78 h 136"/>
                  <a:gd name="T28" fmla="*/ 158 w 206"/>
                  <a:gd name="T29" fmla="*/ 87 h 136"/>
                  <a:gd name="T30" fmla="*/ 118 w 206"/>
                  <a:gd name="T31" fmla="*/ 4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6">
                    <a:moveTo>
                      <a:pt x="0" y="43"/>
                    </a:moveTo>
                    <a:cubicBezTo>
                      <a:pt x="0" y="15"/>
                      <a:pt x="25" y="0"/>
                      <a:pt x="43" y="0"/>
                    </a:cubicBezTo>
                    <a:cubicBezTo>
                      <a:pt x="61" y="0"/>
                      <a:pt x="88" y="17"/>
                      <a:pt x="88" y="49"/>
                    </a:cubicBezTo>
                    <a:cubicBezTo>
                      <a:pt x="88" y="98"/>
                      <a:pt x="49" y="133"/>
                      <a:pt x="21" y="136"/>
                    </a:cubicBezTo>
                    <a:cubicBezTo>
                      <a:pt x="19" y="133"/>
                      <a:pt x="16" y="128"/>
                      <a:pt x="16" y="128"/>
                    </a:cubicBezTo>
                    <a:cubicBezTo>
                      <a:pt x="29" y="123"/>
                      <a:pt x="63" y="99"/>
                      <a:pt x="65" y="78"/>
                    </a:cubicBezTo>
                    <a:cubicBezTo>
                      <a:pt x="55" y="84"/>
                      <a:pt x="51" y="87"/>
                      <a:pt x="40" y="87"/>
                    </a:cubicBezTo>
                    <a:cubicBezTo>
                      <a:pt x="16" y="87"/>
                      <a:pt x="0" y="65"/>
                      <a:pt x="0" y="43"/>
                    </a:cubicBezTo>
                    <a:close/>
                    <a:moveTo>
                      <a:pt x="118" y="43"/>
                    </a:moveTo>
                    <a:cubicBezTo>
                      <a:pt x="118" y="15"/>
                      <a:pt x="144" y="0"/>
                      <a:pt x="161" y="0"/>
                    </a:cubicBezTo>
                    <a:cubicBezTo>
                      <a:pt x="179" y="0"/>
                      <a:pt x="206" y="17"/>
                      <a:pt x="206" y="49"/>
                    </a:cubicBezTo>
                    <a:cubicBezTo>
                      <a:pt x="206" y="98"/>
                      <a:pt x="167" y="133"/>
                      <a:pt x="140" y="136"/>
                    </a:cubicBezTo>
                    <a:cubicBezTo>
                      <a:pt x="138" y="133"/>
                      <a:pt x="135" y="128"/>
                      <a:pt x="135" y="128"/>
                    </a:cubicBezTo>
                    <a:cubicBezTo>
                      <a:pt x="147" y="123"/>
                      <a:pt x="181" y="99"/>
                      <a:pt x="183" y="78"/>
                    </a:cubicBezTo>
                    <a:cubicBezTo>
                      <a:pt x="174" y="84"/>
                      <a:pt x="170" y="87"/>
                      <a:pt x="158" y="87"/>
                    </a:cubicBezTo>
                    <a:cubicBezTo>
                      <a:pt x="135" y="87"/>
                      <a:pt x="118" y="65"/>
                      <a:pt x="1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4665196" y="2654115"/>
                <a:ext cx="463550" cy="307975"/>
              </a:xfrm>
              <a:custGeom>
                <a:avLst/>
                <a:gdLst>
                  <a:gd name="T0" fmla="*/ 206 w 206"/>
                  <a:gd name="T1" fmla="*/ 94 h 137"/>
                  <a:gd name="T2" fmla="*/ 163 w 206"/>
                  <a:gd name="T3" fmla="*/ 137 h 137"/>
                  <a:gd name="T4" fmla="*/ 118 w 206"/>
                  <a:gd name="T5" fmla="*/ 88 h 137"/>
                  <a:gd name="T6" fmla="*/ 185 w 206"/>
                  <a:gd name="T7" fmla="*/ 0 h 137"/>
                  <a:gd name="T8" fmla="*/ 190 w 206"/>
                  <a:gd name="T9" fmla="*/ 9 h 137"/>
                  <a:gd name="T10" fmla="*/ 141 w 206"/>
                  <a:gd name="T11" fmla="*/ 59 h 137"/>
                  <a:gd name="T12" fmla="*/ 166 w 206"/>
                  <a:gd name="T13" fmla="*/ 50 h 137"/>
                  <a:gd name="T14" fmla="*/ 206 w 206"/>
                  <a:gd name="T15" fmla="*/ 94 h 137"/>
                  <a:gd name="T16" fmla="*/ 88 w 206"/>
                  <a:gd name="T17" fmla="*/ 94 h 137"/>
                  <a:gd name="T18" fmla="*/ 45 w 206"/>
                  <a:gd name="T19" fmla="*/ 137 h 137"/>
                  <a:gd name="T20" fmla="*/ 0 w 206"/>
                  <a:gd name="T21" fmla="*/ 88 h 137"/>
                  <a:gd name="T22" fmla="*/ 67 w 206"/>
                  <a:gd name="T23" fmla="*/ 0 h 137"/>
                  <a:gd name="T24" fmla="*/ 71 w 206"/>
                  <a:gd name="T25" fmla="*/ 9 h 137"/>
                  <a:gd name="T26" fmla="*/ 23 w 206"/>
                  <a:gd name="T27" fmla="*/ 59 h 137"/>
                  <a:gd name="T28" fmla="*/ 48 w 206"/>
                  <a:gd name="T29" fmla="*/ 50 h 137"/>
                  <a:gd name="T30" fmla="*/ 88 w 206"/>
                  <a:gd name="T31" fmla="*/ 9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7">
                    <a:moveTo>
                      <a:pt x="206" y="94"/>
                    </a:moveTo>
                    <a:cubicBezTo>
                      <a:pt x="206" y="122"/>
                      <a:pt x="181" y="137"/>
                      <a:pt x="163" y="137"/>
                    </a:cubicBezTo>
                    <a:cubicBezTo>
                      <a:pt x="145" y="137"/>
                      <a:pt x="118" y="119"/>
                      <a:pt x="118" y="88"/>
                    </a:cubicBezTo>
                    <a:cubicBezTo>
                      <a:pt x="118" y="39"/>
                      <a:pt x="157" y="4"/>
                      <a:pt x="185" y="0"/>
                    </a:cubicBezTo>
                    <a:cubicBezTo>
                      <a:pt x="187" y="4"/>
                      <a:pt x="190" y="9"/>
                      <a:pt x="190" y="9"/>
                    </a:cubicBezTo>
                    <a:cubicBezTo>
                      <a:pt x="177" y="14"/>
                      <a:pt x="143" y="38"/>
                      <a:pt x="141" y="59"/>
                    </a:cubicBezTo>
                    <a:cubicBezTo>
                      <a:pt x="151" y="53"/>
                      <a:pt x="155" y="50"/>
                      <a:pt x="166" y="50"/>
                    </a:cubicBezTo>
                    <a:cubicBezTo>
                      <a:pt x="190" y="50"/>
                      <a:pt x="206" y="72"/>
                      <a:pt x="206" y="94"/>
                    </a:cubicBezTo>
                    <a:close/>
                    <a:moveTo>
                      <a:pt x="88" y="94"/>
                    </a:moveTo>
                    <a:cubicBezTo>
                      <a:pt x="88" y="122"/>
                      <a:pt x="62" y="137"/>
                      <a:pt x="45" y="137"/>
                    </a:cubicBezTo>
                    <a:cubicBezTo>
                      <a:pt x="27" y="137"/>
                      <a:pt x="0" y="119"/>
                      <a:pt x="0" y="88"/>
                    </a:cubicBezTo>
                    <a:cubicBezTo>
                      <a:pt x="0" y="39"/>
                      <a:pt x="39" y="4"/>
                      <a:pt x="67" y="0"/>
                    </a:cubicBezTo>
                    <a:cubicBezTo>
                      <a:pt x="69" y="4"/>
                      <a:pt x="71" y="9"/>
                      <a:pt x="71" y="9"/>
                    </a:cubicBezTo>
                    <a:cubicBezTo>
                      <a:pt x="59" y="14"/>
                      <a:pt x="25" y="38"/>
                      <a:pt x="23" y="59"/>
                    </a:cubicBezTo>
                    <a:cubicBezTo>
                      <a:pt x="32" y="53"/>
                      <a:pt x="36" y="50"/>
                      <a:pt x="48" y="50"/>
                    </a:cubicBezTo>
                    <a:cubicBezTo>
                      <a:pt x="71" y="50"/>
                      <a:pt x="88" y="72"/>
                      <a:pt x="88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4139049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759588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 </a:t>
              </a:r>
              <a:r>
                <a:rPr lang="en-US" altLang="zh-CN" sz="900" spc="30" dirty="0" smtClean="0"/>
                <a:t> </a:t>
              </a:r>
              <a:endParaRPr lang="zh-CN" altLang="en-US" sz="900" spc="30" dirty="0"/>
            </a:p>
          </p:txBody>
        </p:sp>
        <p:sp>
          <p:nvSpPr>
            <p:cNvPr id="14" name="文本框 57"/>
            <p:cNvSpPr txBox="1"/>
            <p:nvPr/>
          </p:nvSpPr>
          <p:spPr>
            <a:xfrm>
              <a:off x="3855539" y="4473116"/>
              <a:ext cx="1826888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5" name="文本框 58"/>
            <p:cNvSpPr txBox="1"/>
            <p:nvPr/>
          </p:nvSpPr>
          <p:spPr bwMode="auto">
            <a:xfrm>
              <a:off x="3453193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3"/>
            </p:custDataLst>
          </p:nvPr>
        </p:nvGrpSpPr>
        <p:grpSpPr>
          <a:xfrm>
            <a:off x="6107222" y="1729167"/>
            <a:ext cx="2631585" cy="3725399"/>
            <a:chOff x="6107222" y="1729167"/>
            <a:chExt cx="2631585" cy="3725399"/>
          </a:xfrm>
        </p:grpSpPr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6302230" y="1729167"/>
              <a:ext cx="2300981" cy="2292561"/>
              <a:chOff x="6281271" y="2603315"/>
              <a:chExt cx="1735138" cy="1728788"/>
            </a:xfrm>
            <a:solidFill>
              <a:schemeClr val="accent3"/>
            </a:solidFill>
          </p:grpSpPr>
          <p:sp>
            <p:nvSpPr>
              <p:cNvPr id="35" name="任意多边形: 形状 34"/>
              <p:cNvSpPr/>
              <p:nvPr/>
            </p:nvSpPr>
            <p:spPr bwMode="auto">
              <a:xfrm>
                <a:off x="6306671" y="3062103"/>
                <a:ext cx="1214438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6755934" y="2674753"/>
                <a:ext cx="1206500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6281271" y="2603315"/>
                <a:ext cx="315913" cy="265113"/>
              </a:xfrm>
              <a:custGeom>
                <a:avLst/>
                <a:gdLst>
                  <a:gd name="T0" fmla="*/ 68 w 140"/>
                  <a:gd name="T1" fmla="*/ 4 h 118"/>
                  <a:gd name="T2" fmla="*/ 80 w 140"/>
                  <a:gd name="T3" fmla="*/ 0 h 118"/>
                  <a:gd name="T4" fmla="*/ 95 w 140"/>
                  <a:gd name="T5" fmla="*/ 7 h 118"/>
                  <a:gd name="T6" fmla="*/ 107 w 140"/>
                  <a:gd name="T7" fmla="*/ 20 h 118"/>
                  <a:gd name="T8" fmla="*/ 127 w 140"/>
                  <a:gd name="T9" fmla="*/ 62 h 118"/>
                  <a:gd name="T10" fmla="*/ 140 w 140"/>
                  <a:gd name="T11" fmla="*/ 106 h 118"/>
                  <a:gd name="T12" fmla="*/ 132 w 140"/>
                  <a:gd name="T13" fmla="*/ 113 h 118"/>
                  <a:gd name="T14" fmla="*/ 125 w 140"/>
                  <a:gd name="T15" fmla="*/ 118 h 118"/>
                  <a:gd name="T16" fmla="*/ 123 w 140"/>
                  <a:gd name="T17" fmla="*/ 118 h 118"/>
                  <a:gd name="T18" fmla="*/ 121 w 140"/>
                  <a:gd name="T19" fmla="*/ 118 h 118"/>
                  <a:gd name="T20" fmla="*/ 85 w 140"/>
                  <a:gd name="T21" fmla="*/ 63 h 118"/>
                  <a:gd name="T22" fmla="*/ 78 w 140"/>
                  <a:gd name="T23" fmla="*/ 53 h 118"/>
                  <a:gd name="T24" fmla="*/ 72 w 140"/>
                  <a:gd name="T25" fmla="*/ 43 h 118"/>
                  <a:gd name="T26" fmla="*/ 63 w 140"/>
                  <a:gd name="T27" fmla="*/ 16 h 118"/>
                  <a:gd name="T28" fmla="*/ 68 w 140"/>
                  <a:gd name="T29" fmla="*/ 4 h 118"/>
                  <a:gd name="T30" fmla="*/ 5 w 140"/>
                  <a:gd name="T31" fmla="*/ 4 h 118"/>
                  <a:gd name="T32" fmla="*/ 17 w 140"/>
                  <a:gd name="T33" fmla="*/ 0 h 118"/>
                  <a:gd name="T34" fmla="*/ 32 w 140"/>
                  <a:gd name="T35" fmla="*/ 7 h 118"/>
                  <a:gd name="T36" fmla="*/ 45 w 140"/>
                  <a:gd name="T37" fmla="*/ 20 h 118"/>
                  <a:gd name="T38" fmla="*/ 64 w 140"/>
                  <a:gd name="T39" fmla="*/ 62 h 118"/>
                  <a:gd name="T40" fmla="*/ 77 w 140"/>
                  <a:gd name="T41" fmla="*/ 106 h 118"/>
                  <a:gd name="T42" fmla="*/ 69 w 140"/>
                  <a:gd name="T43" fmla="*/ 113 h 118"/>
                  <a:gd name="T44" fmla="*/ 61 w 140"/>
                  <a:gd name="T45" fmla="*/ 118 h 118"/>
                  <a:gd name="T46" fmla="*/ 59 w 140"/>
                  <a:gd name="T47" fmla="*/ 118 h 118"/>
                  <a:gd name="T48" fmla="*/ 57 w 140"/>
                  <a:gd name="T49" fmla="*/ 118 h 118"/>
                  <a:gd name="T50" fmla="*/ 22 w 140"/>
                  <a:gd name="T51" fmla="*/ 63 h 118"/>
                  <a:gd name="T52" fmla="*/ 15 w 140"/>
                  <a:gd name="T53" fmla="*/ 53 h 118"/>
                  <a:gd name="T54" fmla="*/ 8 w 140"/>
                  <a:gd name="T55" fmla="*/ 43 h 118"/>
                  <a:gd name="T56" fmla="*/ 0 w 140"/>
                  <a:gd name="T57" fmla="*/ 16 h 118"/>
                  <a:gd name="T58" fmla="*/ 5 w 140"/>
                  <a:gd name="T59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8">
                    <a:moveTo>
                      <a:pt x="68" y="4"/>
                    </a:moveTo>
                    <a:cubicBezTo>
                      <a:pt x="72" y="1"/>
                      <a:pt x="76" y="0"/>
                      <a:pt x="80" y="0"/>
                    </a:cubicBezTo>
                    <a:cubicBezTo>
                      <a:pt x="84" y="0"/>
                      <a:pt x="89" y="2"/>
                      <a:pt x="95" y="7"/>
                    </a:cubicBezTo>
                    <a:cubicBezTo>
                      <a:pt x="101" y="12"/>
                      <a:pt x="105" y="16"/>
                      <a:pt x="107" y="20"/>
                    </a:cubicBezTo>
                    <a:cubicBezTo>
                      <a:pt x="115" y="32"/>
                      <a:pt x="121" y="45"/>
                      <a:pt x="127" y="62"/>
                    </a:cubicBezTo>
                    <a:cubicBezTo>
                      <a:pt x="133" y="78"/>
                      <a:pt x="137" y="93"/>
                      <a:pt x="140" y="106"/>
                    </a:cubicBezTo>
                    <a:cubicBezTo>
                      <a:pt x="139" y="107"/>
                      <a:pt x="136" y="109"/>
                      <a:pt x="132" y="113"/>
                    </a:cubicBezTo>
                    <a:cubicBezTo>
                      <a:pt x="128" y="117"/>
                      <a:pt x="126" y="118"/>
                      <a:pt x="125" y="118"/>
                    </a:cubicBezTo>
                    <a:cubicBezTo>
                      <a:pt x="124" y="118"/>
                      <a:pt x="123" y="118"/>
                      <a:pt x="123" y="118"/>
                    </a:cubicBezTo>
                    <a:cubicBezTo>
                      <a:pt x="122" y="118"/>
                      <a:pt x="121" y="118"/>
                      <a:pt x="121" y="118"/>
                    </a:cubicBezTo>
                    <a:cubicBezTo>
                      <a:pt x="108" y="101"/>
                      <a:pt x="96" y="83"/>
                      <a:pt x="85" y="63"/>
                    </a:cubicBezTo>
                    <a:cubicBezTo>
                      <a:pt x="83" y="60"/>
                      <a:pt x="81" y="56"/>
                      <a:pt x="78" y="53"/>
                    </a:cubicBezTo>
                    <a:cubicBezTo>
                      <a:pt x="76" y="50"/>
                      <a:pt x="74" y="46"/>
                      <a:pt x="72" y="43"/>
                    </a:cubicBezTo>
                    <a:cubicBezTo>
                      <a:pt x="66" y="35"/>
                      <a:pt x="63" y="25"/>
                      <a:pt x="63" y="16"/>
                    </a:cubicBezTo>
                    <a:cubicBezTo>
                      <a:pt x="63" y="11"/>
                      <a:pt x="65" y="7"/>
                      <a:pt x="68" y="4"/>
                    </a:cubicBezTo>
                    <a:close/>
                    <a:moveTo>
                      <a:pt x="5" y="4"/>
                    </a:moveTo>
                    <a:cubicBezTo>
                      <a:pt x="8" y="1"/>
                      <a:pt x="12" y="0"/>
                      <a:pt x="17" y="0"/>
                    </a:cubicBezTo>
                    <a:cubicBezTo>
                      <a:pt x="22" y="0"/>
                      <a:pt x="27" y="2"/>
                      <a:pt x="32" y="7"/>
                    </a:cubicBezTo>
                    <a:cubicBezTo>
                      <a:pt x="38" y="12"/>
                      <a:pt x="42" y="16"/>
                      <a:pt x="45" y="20"/>
                    </a:cubicBezTo>
                    <a:cubicBezTo>
                      <a:pt x="52" y="32"/>
                      <a:pt x="58" y="45"/>
                      <a:pt x="64" y="62"/>
                    </a:cubicBezTo>
                    <a:cubicBezTo>
                      <a:pt x="70" y="78"/>
                      <a:pt x="74" y="93"/>
                      <a:pt x="77" y="106"/>
                    </a:cubicBezTo>
                    <a:cubicBezTo>
                      <a:pt x="76" y="107"/>
                      <a:pt x="73" y="109"/>
                      <a:pt x="69" y="113"/>
                    </a:cubicBezTo>
                    <a:cubicBezTo>
                      <a:pt x="65" y="117"/>
                      <a:pt x="63" y="118"/>
                      <a:pt x="61" y="118"/>
                    </a:cubicBezTo>
                    <a:cubicBezTo>
                      <a:pt x="61" y="118"/>
                      <a:pt x="60" y="118"/>
                      <a:pt x="59" y="118"/>
                    </a:cubicBezTo>
                    <a:cubicBezTo>
                      <a:pt x="58" y="118"/>
                      <a:pt x="58" y="118"/>
                      <a:pt x="57" y="118"/>
                    </a:cubicBezTo>
                    <a:cubicBezTo>
                      <a:pt x="44" y="101"/>
                      <a:pt x="32" y="83"/>
                      <a:pt x="22" y="63"/>
                    </a:cubicBezTo>
                    <a:cubicBezTo>
                      <a:pt x="20" y="60"/>
                      <a:pt x="17" y="56"/>
                      <a:pt x="15" y="53"/>
                    </a:cubicBezTo>
                    <a:cubicBezTo>
                      <a:pt x="13" y="50"/>
                      <a:pt x="11" y="46"/>
                      <a:pt x="8" y="43"/>
                    </a:cubicBezTo>
                    <a:cubicBezTo>
                      <a:pt x="3" y="35"/>
                      <a:pt x="0" y="25"/>
                      <a:pt x="0" y="16"/>
                    </a:cubicBezTo>
                    <a:cubicBezTo>
                      <a:pt x="0" y="11"/>
                      <a:pt x="2" y="7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7702084" y="4057465"/>
                <a:ext cx="314325" cy="266700"/>
              </a:xfrm>
              <a:custGeom>
                <a:avLst/>
                <a:gdLst>
                  <a:gd name="T0" fmla="*/ 72 w 140"/>
                  <a:gd name="T1" fmla="*/ 114 h 119"/>
                  <a:gd name="T2" fmla="*/ 60 w 140"/>
                  <a:gd name="T3" fmla="*/ 119 h 119"/>
                  <a:gd name="T4" fmla="*/ 45 w 140"/>
                  <a:gd name="T5" fmla="*/ 112 h 119"/>
                  <a:gd name="T6" fmla="*/ 32 w 140"/>
                  <a:gd name="T7" fmla="*/ 99 h 119"/>
                  <a:gd name="T8" fmla="*/ 13 w 140"/>
                  <a:gd name="T9" fmla="*/ 57 h 119"/>
                  <a:gd name="T10" fmla="*/ 0 w 140"/>
                  <a:gd name="T11" fmla="*/ 13 h 119"/>
                  <a:gd name="T12" fmla="*/ 8 w 140"/>
                  <a:gd name="T13" fmla="*/ 6 h 119"/>
                  <a:gd name="T14" fmla="*/ 15 w 140"/>
                  <a:gd name="T15" fmla="*/ 0 h 119"/>
                  <a:gd name="T16" fmla="*/ 17 w 140"/>
                  <a:gd name="T17" fmla="*/ 1 h 119"/>
                  <a:gd name="T18" fmla="*/ 19 w 140"/>
                  <a:gd name="T19" fmla="*/ 1 h 119"/>
                  <a:gd name="T20" fmla="*/ 55 w 140"/>
                  <a:gd name="T21" fmla="*/ 55 h 119"/>
                  <a:gd name="T22" fmla="*/ 61 w 140"/>
                  <a:gd name="T23" fmla="*/ 66 h 119"/>
                  <a:gd name="T24" fmla="*/ 68 w 140"/>
                  <a:gd name="T25" fmla="*/ 75 h 119"/>
                  <a:gd name="T26" fmla="*/ 77 w 140"/>
                  <a:gd name="T27" fmla="*/ 103 h 119"/>
                  <a:gd name="T28" fmla="*/ 72 w 140"/>
                  <a:gd name="T29" fmla="*/ 114 h 119"/>
                  <a:gd name="T30" fmla="*/ 135 w 140"/>
                  <a:gd name="T31" fmla="*/ 114 h 119"/>
                  <a:gd name="T32" fmla="*/ 123 w 140"/>
                  <a:gd name="T33" fmla="*/ 119 h 119"/>
                  <a:gd name="T34" fmla="*/ 108 w 140"/>
                  <a:gd name="T35" fmla="*/ 112 h 119"/>
                  <a:gd name="T36" fmla="*/ 95 w 140"/>
                  <a:gd name="T37" fmla="*/ 99 h 119"/>
                  <a:gd name="T38" fmla="*/ 76 w 140"/>
                  <a:gd name="T39" fmla="*/ 57 h 119"/>
                  <a:gd name="T40" fmla="*/ 63 w 140"/>
                  <a:gd name="T41" fmla="*/ 13 h 119"/>
                  <a:gd name="T42" fmla="*/ 71 w 140"/>
                  <a:gd name="T43" fmla="*/ 6 h 119"/>
                  <a:gd name="T44" fmla="*/ 79 w 140"/>
                  <a:gd name="T45" fmla="*/ 0 h 119"/>
                  <a:gd name="T46" fmla="*/ 81 w 140"/>
                  <a:gd name="T47" fmla="*/ 1 h 119"/>
                  <a:gd name="T48" fmla="*/ 83 w 140"/>
                  <a:gd name="T49" fmla="*/ 1 h 119"/>
                  <a:gd name="T50" fmla="*/ 118 w 140"/>
                  <a:gd name="T51" fmla="*/ 55 h 119"/>
                  <a:gd name="T52" fmla="*/ 125 w 140"/>
                  <a:gd name="T53" fmla="*/ 66 h 119"/>
                  <a:gd name="T54" fmla="*/ 132 w 140"/>
                  <a:gd name="T55" fmla="*/ 75 h 119"/>
                  <a:gd name="T56" fmla="*/ 140 w 140"/>
                  <a:gd name="T57" fmla="*/ 103 h 119"/>
                  <a:gd name="T58" fmla="*/ 135 w 140"/>
                  <a:gd name="T59" fmla="*/ 11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9">
                    <a:moveTo>
                      <a:pt x="72" y="114"/>
                    </a:moveTo>
                    <a:cubicBezTo>
                      <a:pt x="68" y="117"/>
                      <a:pt x="64" y="119"/>
                      <a:pt x="60" y="119"/>
                    </a:cubicBezTo>
                    <a:cubicBezTo>
                      <a:pt x="56" y="119"/>
                      <a:pt x="51" y="116"/>
                      <a:pt x="45" y="112"/>
                    </a:cubicBezTo>
                    <a:cubicBezTo>
                      <a:pt x="39" y="107"/>
                      <a:pt x="35" y="103"/>
                      <a:pt x="32" y="99"/>
                    </a:cubicBezTo>
                    <a:cubicBezTo>
                      <a:pt x="25" y="87"/>
                      <a:pt x="19" y="73"/>
                      <a:pt x="13" y="57"/>
                    </a:cubicBezTo>
                    <a:cubicBezTo>
                      <a:pt x="7" y="41"/>
                      <a:pt x="3" y="26"/>
                      <a:pt x="0" y="13"/>
                    </a:cubicBezTo>
                    <a:cubicBezTo>
                      <a:pt x="1" y="12"/>
                      <a:pt x="4" y="9"/>
                      <a:pt x="8" y="6"/>
                    </a:cubicBezTo>
                    <a:cubicBezTo>
                      <a:pt x="12" y="2"/>
                      <a:pt x="14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32" y="18"/>
                      <a:pt x="44" y="36"/>
                      <a:pt x="55" y="55"/>
                    </a:cubicBezTo>
                    <a:cubicBezTo>
                      <a:pt x="57" y="59"/>
                      <a:pt x="59" y="62"/>
                      <a:pt x="61" y="66"/>
                    </a:cubicBezTo>
                    <a:cubicBezTo>
                      <a:pt x="64" y="69"/>
                      <a:pt x="66" y="72"/>
                      <a:pt x="68" y="75"/>
                    </a:cubicBezTo>
                    <a:cubicBezTo>
                      <a:pt x="74" y="84"/>
                      <a:pt x="77" y="93"/>
                      <a:pt x="77" y="103"/>
                    </a:cubicBezTo>
                    <a:cubicBezTo>
                      <a:pt x="77" y="108"/>
                      <a:pt x="75" y="112"/>
                      <a:pt x="72" y="114"/>
                    </a:cubicBezTo>
                    <a:close/>
                    <a:moveTo>
                      <a:pt x="135" y="114"/>
                    </a:moveTo>
                    <a:cubicBezTo>
                      <a:pt x="132" y="117"/>
                      <a:pt x="128" y="119"/>
                      <a:pt x="123" y="119"/>
                    </a:cubicBezTo>
                    <a:cubicBezTo>
                      <a:pt x="118" y="119"/>
                      <a:pt x="113" y="116"/>
                      <a:pt x="108" y="112"/>
                    </a:cubicBezTo>
                    <a:cubicBezTo>
                      <a:pt x="102" y="107"/>
                      <a:pt x="98" y="103"/>
                      <a:pt x="95" y="99"/>
                    </a:cubicBezTo>
                    <a:cubicBezTo>
                      <a:pt x="88" y="87"/>
                      <a:pt x="82" y="73"/>
                      <a:pt x="76" y="57"/>
                    </a:cubicBezTo>
                    <a:cubicBezTo>
                      <a:pt x="70" y="41"/>
                      <a:pt x="66" y="26"/>
                      <a:pt x="63" y="13"/>
                    </a:cubicBezTo>
                    <a:cubicBezTo>
                      <a:pt x="64" y="12"/>
                      <a:pt x="67" y="9"/>
                      <a:pt x="71" y="6"/>
                    </a:cubicBezTo>
                    <a:cubicBezTo>
                      <a:pt x="75" y="2"/>
                      <a:pt x="77" y="0"/>
                      <a:pt x="79" y="0"/>
                    </a:cubicBezTo>
                    <a:cubicBezTo>
                      <a:pt x="79" y="0"/>
                      <a:pt x="80" y="0"/>
                      <a:pt x="81" y="1"/>
                    </a:cubicBezTo>
                    <a:cubicBezTo>
                      <a:pt x="82" y="1"/>
                      <a:pt x="82" y="1"/>
                      <a:pt x="83" y="1"/>
                    </a:cubicBezTo>
                    <a:cubicBezTo>
                      <a:pt x="96" y="18"/>
                      <a:pt x="108" y="36"/>
                      <a:pt x="118" y="55"/>
                    </a:cubicBezTo>
                    <a:cubicBezTo>
                      <a:pt x="120" y="59"/>
                      <a:pt x="123" y="62"/>
                      <a:pt x="125" y="66"/>
                    </a:cubicBezTo>
                    <a:cubicBezTo>
                      <a:pt x="127" y="69"/>
                      <a:pt x="129" y="72"/>
                      <a:pt x="132" y="75"/>
                    </a:cubicBezTo>
                    <a:cubicBezTo>
                      <a:pt x="137" y="84"/>
                      <a:pt x="140" y="93"/>
                      <a:pt x="140" y="103"/>
                    </a:cubicBezTo>
                    <a:cubicBezTo>
                      <a:pt x="140" y="108"/>
                      <a:pt x="138" y="112"/>
                      <a:pt x="135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6821413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441952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 </a:t>
              </a:r>
              <a:r>
                <a:rPr lang="en-US" altLang="zh-CN" sz="900" spc="30" dirty="0" smtClean="0"/>
                <a:t> </a:t>
              </a:r>
              <a:endParaRPr lang="zh-CN" altLang="en-US" sz="900" spc="30" dirty="0"/>
            </a:p>
          </p:txBody>
        </p:sp>
        <p:sp>
          <p:nvSpPr>
            <p:cNvPr id="12" name="文本框 55"/>
            <p:cNvSpPr txBox="1"/>
            <p:nvPr/>
          </p:nvSpPr>
          <p:spPr>
            <a:xfrm>
              <a:off x="6509569" y="4473116"/>
              <a:ext cx="1826888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3" name="文本框 56"/>
            <p:cNvSpPr txBox="1"/>
            <p:nvPr/>
          </p:nvSpPr>
          <p:spPr bwMode="auto">
            <a:xfrm>
              <a:off x="6107222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4"/>
            </p:custDataLst>
          </p:nvPr>
        </p:nvGrpSpPr>
        <p:grpSpPr>
          <a:xfrm>
            <a:off x="8761254" y="1785581"/>
            <a:ext cx="2631585" cy="3668985"/>
            <a:chOff x="8761254" y="1785581"/>
            <a:chExt cx="2631585" cy="3668985"/>
          </a:xfrm>
        </p:grpSpPr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8945527" y="1785581"/>
              <a:ext cx="2371326" cy="2292560"/>
              <a:chOff x="7437438" y="2481264"/>
              <a:chExt cx="1816100" cy="1755775"/>
            </a:xfrm>
            <a:solidFill>
              <a:schemeClr val="accent4"/>
            </a:solidFill>
          </p:grpSpPr>
          <p:sp>
            <p:nvSpPr>
              <p:cNvPr id="31" name="任意多边形: 形状 30"/>
              <p:cNvSpPr/>
              <p:nvPr/>
            </p:nvSpPr>
            <p:spPr bwMode="auto">
              <a:xfrm>
                <a:off x="7489825" y="2525714"/>
                <a:ext cx="1160463" cy="1252538"/>
              </a:xfrm>
              <a:custGeom>
                <a:avLst/>
                <a:gdLst>
                  <a:gd name="T0" fmla="*/ 24 w 516"/>
                  <a:gd name="T1" fmla="*/ 536 h 556"/>
                  <a:gd name="T2" fmla="*/ 24 w 516"/>
                  <a:gd name="T3" fmla="*/ 223 h 556"/>
                  <a:gd name="T4" fmla="*/ 222 w 516"/>
                  <a:gd name="T5" fmla="*/ 24 h 556"/>
                  <a:gd name="T6" fmla="*/ 516 w 516"/>
                  <a:gd name="T7" fmla="*/ 24 h 556"/>
                  <a:gd name="T8" fmla="*/ 516 w 516"/>
                  <a:gd name="T9" fmla="*/ 0 h 556"/>
                  <a:gd name="T10" fmla="*/ 222 w 516"/>
                  <a:gd name="T11" fmla="*/ 0 h 556"/>
                  <a:gd name="T12" fmla="*/ 0 w 516"/>
                  <a:gd name="T13" fmla="*/ 223 h 556"/>
                  <a:gd name="T14" fmla="*/ 0 w 516"/>
                  <a:gd name="T15" fmla="*/ 536 h 556"/>
                  <a:gd name="T16" fmla="*/ 0 w 516"/>
                  <a:gd name="T17" fmla="*/ 556 h 556"/>
                  <a:gd name="T18" fmla="*/ 25 w 516"/>
                  <a:gd name="T19" fmla="*/ 556 h 556"/>
                  <a:gd name="T20" fmla="*/ 24 w 516"/>
                  <a:gd name="T21" fmla="*/ 53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6" h="556">
                    <a:moveTo>
                      <a:pt x="24" y="536"/>
                    </a:moveTo>
                    <a:cubicBezTo>
                      <a:pt x="24" y="223"/>
                      <a:pt x="24" y="223"/>
                      <a:pt x="24" y="223"/>
                    </a:cubicBezTo>
                    <a:cubicBezTo>
                      <a:pt x="24" y="114"/>
                      <a:pt x="113" y="24"/>
                      <a:pt x="222" y="24"/>
                    </a:cubicBezTo>
                    <a:cubicBezTo>
                      <a:pt x="516" y="24"/>
                      <a:pt x="516" y="24"/>
                      <a:pt x="516" y="24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99" y="0"/>
                      <a:pt x="0" y="100"/>
                      <a:pt x="0" y="223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0" y="542"/>
                      <a:pt x="0" y="548"/>
                      <a:pt x="0" y="556"/>
                    </a:cubicBezTo>
                    <a:cubicBezTo>
                      <a:pt x="25" y="556"/>
                      <a:pt x="25" y="556"/>
                      <a:pt x="25" y="556"/>
                    </a:cubicBezTo>
                    <a:cubicBezTo>
                      <a:pt x="25" y="548"/>
                      <a:pt x="24" y="542"/>
                      <a:pt x="24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8056563" y="2986089"/>
                <a:ext cx="1143000" cy="1250950"/>
              </a:xfrm>
              <a:custGeom>
                <a:avLst/>
                <a:gdLst>
                  <a:gd name="T0" fmla="*/ 484 w 508"/>
                  <a:gd name="T1" fmla="*/ 19 h 556"/>
                  <a:gd name="T2" fmla="*/ 484 w 508"/>
                  <a:gd name="T3" fmla="*/ 332 h 556"/>
                  <a:gd name="T4" fmla="*/ 284 w 508"/>
                  <a:gd name="T5" fmla="*/ 532 h 556"/>
                  <a:gd name="T6" fmla="*/ 0 w 508"/>
                  <a:gd name="T7" fmla="*/ 532 h 556"/>
                  <a:gd name="T8" fmla="*/ 0 w 508"/>
                  <a:gd name="T9" fmla="*/ 556 h 556"/>
                  <a:gd name="T10" fmla="*/ 284 w 508"/>
                  <a:gd name="T11" fmla="*/ 556 h 556"/>
                  <a:gd name="T12" fmla="*/ 508 w 508"/>
                  <a:gd name="T13" fmla="*/ 332 h 556"/>
                  <a:gd name="T14" fmla="*/ 508 w 508"/>
                  <a:gd name="T15" fmla="*/ 19 h 556"/>
                  <a:gd name="T16" fmla="*/ 506 w 508"/>
                  <a:gd name="T17" fmla="*/ 0 h 556"/>
                  <a:gd name="T18" fmla="*/ 481 w 508"/>
                  <a:gd name="T19" fmla="*/ 0 h 556"/>
                  <a:gd name="T20" fmla="*/ 484 w 508"/>
                  <a:gd name="T21" fmla="*/ 19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556">
                    <a:moveTo>
                      <a:pt x="484" y="19"/>
                    </a:moveTo>
                    <a:cubicBezTo>
                      <a:pt x="484" y="332"/>
                      <a:pt x="484" y="332"/>
                      <a:pt x="484" y="332"/>
                    </a:cubicBezTo>
                    <a:cubicBezTo>
                      <a:pt x="484" y="441"/>
                      <a:pt x="393" y="532"/>
                      <a:pt x="284" y="532"/>
                    </a:cubicBezTo>
                    <a:cubicBezTo>
                      <a:pt x="0" y="532"/>
                      <a:pt x="0" y="532"/>
                      <a:pt x="0" y="532"/>
                    </a:cubicBezTo>
                    <a:cubicBezTo>
                      <a:pt x="0" y="556"/>
                      <a:pt x="0" y="556"/>
                      <a:pt x="0" y="556"/>
                    </a:cubicBezTo>
                    <a:cubicBezTo>
                      <a:pt x="284" y="556"/>
                      <a:pt x="284" y="556"/>
                      <a:pt x="284" y="556"/>
                    </a:cubicBezTo>
                    <a:cubicBezTo>
                      <a:pt x="407" y="556"/>
                      <a:pt x="508" y="455"/>
                      <a:pt x="508" y="332"/>
                    </a:cubicBezTo>
                    <a:cubicBezTo>
                      <a:pt x="508" y="19"/>
                      <a:pt x="508" y="19"/>
                      <a:pt x="508" y="19"/>
                    </a:cubicBezTo>
                    <a:cubicBezTo>
                      <a:pt x="508" y="12"/>
                      <a:pt x="507" y="8"/>
                      <a:pt x="506" y="0"/>
                    </a:cubicBezTo>
                    <a:cubicBezTo>
                      <a:pt x="481" y="0"/>
                      <a:pt x="481" y="0"/>
                      <a:pt x="481" y="0"/>
                    </a:cubicBezTo>
                    <a:cubicBezTo>
                      <a:pt x="481" y="8"/>
                      <a:pt x="484" y="12"/>
                      <a:pt x="48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8778875" y="2481264"/>
                <a:ext cx="474663" cy="360363"/>
              </a:xfrm>
              <a:custGeom>
                <a:avLst/>
                <a:gdLst>
                  <a:gd name="T0" fmla="*/ 98 w 211"/>
                  <a:gd name="T1" fmla="*/ 38 h 160"/>
                  <a:gd name="T2" fmla="*/ 62 w 211"/>
                  <a:gd name="T3" fmla="*/ 122 h 160"/>
                  <a:gd name="T4" fmla="*/ 9 w 211"/>
                  <a:gd name="T5" fmla="*/ 160 h 160"/>
                  <a:gd name="T6" fmla="*/ 0 w 211"/>
                  <a:gd name="T7" fmla="*/ 156 h 160"/>
                  <a:gd name="T8" fmla="*/ 12 w 211"/>
                  <a:gd name="T9" fmla="*/ 143 h 160"/>
                  <a:gd name="T10" fmla="*/ 26 w 211"/>
                  <a:gd name="T11" fmla="*/ 127 h 160"/>
                  <a:gd name="T12" fmla="*/ 49 w 211"/>
                  <a:gd name="T13" fmla="*/ 84 h 160"/>
                  <a:gd name="T14" fmla="*/ 34 w 211"/>
                  <a:gd name="T15" fmla="*/ 53 h 160"/>
                  <a:gd name="T16" fmla="*/ 19 w 211"/>
                  <a:gd name="T17" fmla="*/ 33 h 160"/>
                  <a:gd name="T18" fmla="*/ 51 w 211"/>
                  <a:gd name="T19" fmla="*/ 0 h 160"/>
                  <a:gd name="T20" fmla="*/ 83 w 211"/>
                  <a:gd name="T21" fmla="*/ 11 h 160"/>
                  <a:gd name="T22" fmla="*/ 98 w 211"/>
                  <a:gd name="T23" fmla="*/ 38 h 160"/>
                  <a:gd name="T24" fmla="*/ 211 w 211"/>
                  <a:gd name="T25" fmla="*/ 38 h 160"/>
                  <a:gd name="T26" fmla="*/ 175 w 211"/>
                  <a:gd name="T27" fmla="*/ 122 h 160"/>
                  <a:gd name="T28" fmla="*/ 127 w 211"/>
                  <a:gd name="T29" fmla="*/ 160 h 160"/>
                  <a:gd name="T30" fmla="*/ 114 w 211"/>
                  <a:gd name="T31" fmla="*/ 157 h 160"/>
                  <a:gd name="T32" fmla="*/ 138 w 211"/>
                  <a:gd name="T33" fmla="*/ 127 h 160"/>
                  <a:gd name="T34" fmla="*/ 162 w 211"/>
                  <a:gd name="T35" fmla="*/ 83 h 160"/>
                  <a:gd name="T36" fmla="*/ 147 w 211"/>
                  <a:gd name="T37" fmla="*/ 53 h 160"/>
                  <a:gd name="T38" fmla="*/ 132 w 211"/>
                  <a:gd name="T39" fmla="*/ 33 h 160"/>
                  <a:gd name="T40" fmla="*/ 165 w 211"/>
                  <a:gd name="T41" fmla="*/ 0 h 160"/>
                  <a:gd name="T42" fmla="*/ 197 w 211"/>
                  <a:gd name="T43" fmla="*/ 11 h 160"/>
                  <a:gd name="T44" fmla="*/ 211 w 211"/>
                  <a:gd name="T45" fmla="*/ 3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1" h="160">
                    <a:moveTo>
                      <a:pt x="98" y="38"/>
                    </a:moveTo>
                    <a:cubicBezTo>
                      <a:pt x="98" y="69"/>
                      <a:pt x="86" y="97"/>
                      <a:pt x="62" y="122"/>
                    </a:cubicBezTo>
                    <a:cubicBezTo>
                      <a:pt x="38" y="147"/>
                      <a:pt x="20" y="160"/>
                      <a:pt x="9" y="160"/>
                    </a:cubicBezTo>
                    <a:cubicBezTo>
                      <a:pt x="3" y="160"/>
                      <a:pt x="0" y="158"/>
                      <a:pt x="0" y="156"/>
                    </a:cubicBezTo>
                    <a:cubicBezTo>
                      <a:pt x="3" y="153"/>
                      <a:pt x="7" y="148"/>
                      <a:pt x="12" y="143"/>
                    </a:cubicBezTo>
                    <a:cubicBezTo>
                      <a:pt x="16" y="138"/>
                      <a:pt x="21" y="132"/>
                      <a:pt x="26" y="127"/>
                    </a:cubicBezTo>
                    <a:cubicBezTo>
                      <a:pt x="41" y="110"/>
                      <a:pt x="49" y="96"/>
                      <a:pt x="49" y="84"/>
                    </a:cubicBezTo>
                    <a:cubicBezTo>
                      <a:pt x="49" y="73"/>
                      <a:pt x="44" y="62"/>
                      <a:pt x="34" y="53"/>
                    </a:cubicBezTo>
                    <a:cubicBezTo>
                      <a:pt x="24" y="44"/>
                      <a:pt x="19" y="38"/>
                      <a:pt x="19" y="33"/>
                    </a:cubicBezTo>
                    <a:cubicBezTo>
                      <a:pt x="19" y="11"/>
                      <a:pt x="30" y="0"/>
                      <a:pt x="51" y="0"/>
                    </a:cubicBezTo>
                    <a:cubicBezTo>
                      <a:pt x="62" y="0"/>
                      <a:pt x="73" y="4"/>
                      <a:pt x="83" y="11"/>
                    </a:cubicBezTo>
                    <a:cubicBezTo>
                      <a:pt x="93" y="18"/>
                      <a:pt x="98" y="27"/>
                      <a:pt x="98" y="38"/>
                    </a:cubicBezTo>
                    <a:close/>
                    <a:moveTo>
                      <a:pt x="211" y="38"/>
                    </a:moveTo>
                    <a:cubicBezTo>
                      <a:pt x="211" y="69"/>
                      <a:pt x="199" y="97"/>
                      <a:pt x="175" y="122"/>
                    </a:cubicBezTo>
                    <a:cubicBezTo>
                      <a:pt x="151" y="147"/>
                      <a:pt x="135" y="160"/>
                      <a:pt x="127" y="160"/>
                    </a:cubicBezTo>
                    <a:cubicBezTo>
                      <a:pt x="118" y="160"/>
                      <a:pt x="114" y="159"/>
                      <a:pt x="114" y="157"/>
                    </a:cubicBezTo>
                    <a:cubicBezTo>
                      <a:pt x="114" y="155"/>
                      <a:pt x="122" y="145"/>
                      <a:pt x="138" y="127"/>
                    </a:cubicBezTo>
                    <a:cubicBezTo>
                      <a:pt x="154" y="108"/>
                      <a:pt x="162" y="94"/>
                      <a:pt x="162" y="83"/>
                    </a:cubicBezTo>
                    <a:cubicBezTo>
                      <a:pt x="162" y="72"/>
                      <a:pt x="157" y="62"/>
                      <a:pt x="147" y="53"/>
                    </a:cubicBezTo>
                    <a:cubicBezTo>
                      <a:pt x="137" y="44"/>
                      <a:pt x="132" y="38"/>
                      <a:pt x="132" y="33"/>
                    </a:cubicBezTo>
                    <a:cubicBezTo>
                      <a:pt x="132" y="11"/>
                      <a:pt x="143" y="0"/>
                      <a:pt x="165" y="0"/>
                    </a:cubicBezTo>
                    <a:cubicBezTo>
                      <a:pt x="176" y="0"/>
                      <a:pt x="187" y="4"/>
                      <a:pt x="197" y="11"/>
                    </a:cubicBezTo>
                    <a:cubicBezTo>
                      <a:pt x="206" y="18"/>
                      <a:pt x="211" y="27"/>
                      <a:pt x="2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7437438" y="3859214"/>
                <a:ext cx="477838" cy="360363"/>
              </a:xfrm>
              <a:custGeom>
                <a:avLst/>
                <a:gdLst>
                  <a:gd name="T0" fmla="*/ 113 w 212"/>
                  <a:gd name="T1" fmla="*/ 122 h 160"/>
                  <a:gd name="T2" fmla="*/ 150 w 212"/>
                  <a:gd name="T3" fmla="*/ 38 h 160"/>
                  <a:gd name="T4" fmla="*/ 203 w 212"/>
                  <a:gd name="T5" fmla="*/ 0 h 160"/>
                  <a:gd name="T6" fmla="*/ 212 w 212"/>
                  <a:gd name="T7" fmla="*/ 4 h 160"/>
                  <a:gd name="T8" fmla="*/ 200 w 212"/>
                  <a:gd name="T9" fmla="*/ 17 h 160"/>
                  <a:gd name="T10" fmla="*/ 186 w 212"/>
                  <a:gd name="T11" fmla="*/ 33 h 160"/>
                  <a:gd name="T12" fmla="*/ 162 w 212"/>
                  <a:gd name="T13" fmla="*/ 76 h 160"/>
                  <a:gd name="T14" fmla="*/ 177 w 212"/>
                  <a:gd name="T15" fmla="*/ 107 h 160"/>
                  <a:gd name="T16" fmla="*/ 193 w 212"/>
                  <a:gd name="T17" fmla="*/ 127 h 160"/>
                  <a:gd name="T18" fmla="*/ 160 w 212"/>
                  <a:gd name="T19" fmla="*/ 160 h 160"/>
                  <a:gd name="T20" fmla="*/ 128 w 212"/>
                  <a:gd name="T21" fmla="*/ 149 h 160"/>
                  <a:gd name="T22" fmla="*/ 113 w 212"/>
                  <a:gd name="T23" fmla="*/ 122 h 160"/>
                  <a:gd name="T24" fmla="*/ 0 w 212"/>
                  <a:gd name="T25" fmla="*/ 122 h 160"/>
                  <a:gd name="T26" fmla="*/ 36 w 212"/>
                  <a:gd name="T27" fmla="*/ 38 h 160"/>
                  <a:gd name="T28" fmla="*/ 85 w 212"/>
                  <a:gd name="T29" fmla="*/ 0 h 160"/>
                  <a:gd name="T30" fmla="*/ 98 w 212"/>
                  <a:gd name="T31" fmla="*/ 3 h 160"/>
                  <a:gd name="T32" fmla="*/ 74 w 212"/>
                  <a:gd name="T33" fmla="*/ 33 h 160"/>
                  <a:gd name="T34" fmla="*/ 50 w 212"/>
                  <a:gd name="T35" fmla="*/ 77 h 160"/>
                  <a:gd name="T36" fmla="*/ 65 w 212"/>
                  <a:gd name="T37" fmla="*/ 107 h 160"/>
                  <a:gd name="T38" fmla="*/ 80 w 212"/>
                  <a:gd name="T39" fmla="*/ 127 h 160"/>
                  <a:gd name="T40" fmla="*/ 46 w 212"/>
                  <a:gd name="T41" fmla="*/ 160 h 160"/>
                  <a:gd name="T42" fmla="*/ 15 w 212"/>
                  <a:gd name="T43" fmla="*/ 149 h 160"/>
                  <a:gd name="T44" fmla="*/ 0 w 212"/>
                  <a:gd name="T45" fmla="*/ 12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2" h="160">
                    <a:moveTo>
                      <a:pt x="113" y="122"/>
                    </a:moveTo>
                    <a:cubicBezTo>
                      <a:pt x="113" y="91"/>
                      <a:pt x="125" y="63"/>
                      <a:pt x="150" y="38"/>
                    </a:cubicBezTo>
                    <a:cubicBezTo>
                      <a:pt x="174" y="13"/>
                      <a:pt x="191" y="0"/>
                      <a:pt x="203" y="0"/>
                    </a:cubicBezTo>
                    <a:cubicBezTo>
                      <a:pt x="209" y="0"/>
                      <a:pt x="212" y="2"/>
                      <a:pt x="212" y="4"/>
                    </a:cubicBezTo>
                    <a:cubicBezTo>
                      <a:pt x="209" y="7"/>
                      <a:pt x="205" y="12"/>
                      <a:pt x="200" y="17"/>
                    </a:cubicBezTo>
                    <a:cubicBezTo>
                      <a:pt x="195" y="22"/>
                      <a:pt x="190" y="28"/>
                      <a:pt x="186" y="33"/>
                    </a:cubicBezTo>
                    <a:cubicBezTo>
                      <a:pt x="170" y="50"/>
                      <a:pt x="162" y="64"/>
                      <a:pt x="162" y="76"/>
                    </a:cubicBezTo>
                    <a:cubicBezTo>
                      <a:pt x="162" y="87"/>
                      <a:pt x="167" y="98"/>
                      <a:pt x="177" y="107"/>
                    </a:cubicBezTo>
                    <a:cubicBezTo>
                      <a:pt x="188" y="115"/>
                      <a:pt x="193" y="122"/>
                      <a:pt x="193" y="127"/>
                    </a:cubicBezTo>
                    <a:cubicBezTo>
                      <a:pt x="193" y="149"/>
                      <a:pt x="182" y="160"/>
                      <a:pt x="160" y="160"/>
                    </a:cubicBezTo>
                    <a:cubicBezTo>
                      <a:pt x="149" y="160"/>
                      <a:pt x="138" y="156"/>
                      <a:pt x="128" y="149"/>
                    </a:cubicBezTo>
                    <a:cubicBezTo>
                      <a:pt x="118" y="142"/>
                      <a:pt x="113" y="133"/>
                      <a:pt x="113" y="122"/>
                    </a:cubicBezTo>
                    <a:close/>
                    <a:moveTo>
                      <a:pt x="0" y="122"/>
                    </a:moveTo>
                    <a:cubicBezTo>
                      <a:pt x="0" y="91"/>
                      <a:pt x="12" y="63"/>
                      <a:pt x="36" y="38"/>
                    </a:cubicBezTo>
                    <a:cubicBezTo>
                      <a:pt x="60" y="13"/>
                      <a:pt x="76" y="0"/>
                      <a:pt x="85" y="0"/>
                    </a:cubicBezTo>
                    <a:cubicBezTo>
                      <a:pt x="93" y="0"/>
                      <a:pt x="98" y="1"/>
                      <a:pt x="98" y="3"/>
                    </a:cubicBezTo>
                    <a:cubicBezTo>
                      <a:pt x="98" y="5"/>
                      <a:pt x="90" y="15"/>
                      <a:pt x="74" y="33"/>
                    </a:cubicBezTo>
                    <a:cubicBezTo>
                      <a:pt x="58" y="52"/>
                      <a:pt x="50" y="66"/>
                      <a:pt x="50" y="77"/>
                    </a:cubicBezTo>
                    <a:cubicBezTo>
                      <a:pt x="50" y="88"/>
                      <a:pt x="55" y="98"/>
                      <a:pt x="65" y="107"/>
                    </a:cubicBezTo>
                    <a:cubicBezTo>
                      <a:pt x="75" y="115"/>
                      <a:pt x="80" y="122"/>
                      <a:pt x="80" y="127"/>
                    </a:cubicBezTo>
                    <a:cubicBezTo>
                      <a:pt x="80" y="149"/>
                      <a:pt x="69" y="160"/>
                      <a:pt x="46" y="160"/>
                    </a:cubicBezTo>
                    <a:cubicBezTo>
                      <a:pt x="35" y="160"/>
                      <a:pt x="25" y="156"/>
                      <a:pt x="15" y="149"/>
                    </a:cubicBezTo>
                    <a:cubicBezTo>
                      <a:pt x="5" y="142"/>
                      <a:pt x="0" y="133"/>
                      <a:pt x="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9420120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40659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 smtClean="0"/>
                <a:t> </a:t>
              </a:r>
              <a:r>
                <a:rPr lang="en-US" altLang="zh-CN" sz="900" spc="30" dirty="0" smtClean="0"/>
                <a:t> </a:t>
              </a:r>
              <a:endParaRPr lang="zh-CN" altLang="en-US" sz="900" spc="30" dirty="0"/>
            </a:p>
          </p:txBody>
        </p:sp>
        <p:sp>
          <p:nvSpPr>
            <p:cNvPr id="10" name="文本框 53"/>
            <p:cNvSpPr txBox="1"/>
            <p:nvPr/>
          </p:nvSpPr>
          <p:spPr>
            <a:xfrm>
              <a:off x="9163599" y="4473116"/>
              <a:ext cx="1826888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1" name="文本框 54"/>
            <p:cNvSpPr txBox="1"/>
            <p:nvPr/>
          </p:nvSpPr>
          <p:spPr bwMode="auto">
            <a:xfrm>
              <a:off x="8761254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-18087" y="1519290"/>
            <a:ext cx="12210087" cy="587932"/>
            <a:chOff x="-18087" y="1519290"/>
            <a:chExt cx="12210087" cy="5879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-18087" y="1808820"/>
              <a:ext cx="1728192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2603612" y="1821498"/>
              <a:ext cx="1656184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: Shape 27"/>
            <p:cNvSpPr/>
            <p:nvPr/>
          </p:nvSpPr>
          <p:spPr bwMode="auto">
            <a:xfrm>
              <a:off x="1890141" y="1519290"/>
              <a:ext cx="569653" cy="569653"/>
            </a:xfrm>
            <a:custGeom>
              <a:avLst/>
              <a:gdLst>
                <a:gd name="T0" fmla="*/ 545 w 913"/>
                <a:gd name="T1" fmla="*/ 9 h 913"/>
                <a:gd name="T2" fmla="*/ 367 w 913"/>
                <a:gd name="T3" fmla="*/ 9 h 913"/>
                <a:gd name="T4" fmla="*/ 0 w 913"/>
                <a:gd name="T5" fmla="*/ 456 h 913"/>
                <a:gd name="T6" fmla="*/ 367 w 913"/>
                <a:gd name="T7" fmla="*/ 904 h 913"/>
                <a:gd name="T8" fmla="*/ 545 w 913"/>
                <a:gd name="T9" fmla="*/ 904 h 913"/>
                <a:gd name="T10" fmla="*/ 913 w 913"/>
                <a:gd name="T11" fmla="*/ 456 h 913"/>
                <a:gd name="T12" fmla="*/ 339 w 913"/>
                <a:gd name="T13" fmla="*/ 108 h 913"/>
                <a:gd name="T14" fmla="*/ 171 w 913"/>
                <a:gd name="T15" fmla="*/ 225 h 913"/>
                <a:gd name="T16" fmla="*/ 118 w 913"/>
                <a:gd name="T17" fmla="*/ 314 h 913"/>
                <a:gd name="T18" fmla="*/ 181 w 913"/>
                <a:gd name="T19" fmla="*/ 403 h 913"/>
                <a:gd name="T20" fmla="*/ 118 w 913"/>
                <a:gd name="T21" fmla="*/ 314 h 913"/>
                <a:gd name="T22" fmla="*/ 91 w 913"/>
                <a:gd name="T23" fmla="*/ 492 h 913"/>
                <a:gd name="T24" fmla="*/ 196 w 913"/>
                <a:gd name="T25" fmla="*/ 581 h 913"/>
                <a:gd name="T26" fmla="*/ 158 w 913"/>
                <a:gd name="T27" fmla="*/ 670 h 913"/>
                <a:gd name="T28" fmla="*/ 339 w 913"/>
                <a:gd name="T29" fmla="*/ 804 h 913"/>
                <a:gd name="T30" fmla="*/ 412 w 913"/>
                <a:gd name="T31" fmla="*/ 748 h 913"/>
                <a:gd name="T32" fmla="*/ 412 w 913"/>
                <a:gd name="T33" fmla="*/ 670 h 913"/>
                <a:gd name="T34" fmla="*/ 412 w 913"/>
                <a:gd name="T35" fmla="*/ 581 h 913"/>
                <a:gd name="T36" fmla="*/ 269 w 913"/>
                <a:gd name="T37" fmla="*/ 492 h 913"/>
                <a:gd name="T38" fmla="*/ 412 w 913"/>
                <a:gd name="T39" fmla="*/ 581 h 913"/>
                <a:gd name="T40" fmla="*/ 271 w 913"/>
                <a:gd name="T41" fmla="*/ 403 h 913"/>
                <a:gd name="T42" fmla="*/ 412 w 913"/>
                <a:gd name="T43" fmla="*/ 314 h 913"/>
                <a:gd name="T44" fmla="*/ 412 w 913"/>
                <a:gd name="T45" fmla="*/ 225 h 913"/>
                <a:gd name="T46" fmla="*/ 412 w 913"/>
                <a:gd name="T47" fmla="*/ 165 h 913"/>
                <a:gd name="T48" fmla="*/ 795 w 913"/>
                <a:gd name="T49" fmla="*/ 314 h 913"/>
                <a:gd name="T50" fmla="*/ 732 w 913"/>
                <a:gd name="T51" fmla="*/ 403 h 913"/>
                <a:gd name="T52" fmla="*/ 795 w 913"/>
                <a:gd name="T53" fmla="*/ 314 h 913"/>
                <a:gd name="T54" fmla="*/ 672 w 913"/>
                <a:gd name="T55" fmla="*/ 225 h 913"/>
                <a:gd name="T56" fmla="*/ 742 w 913"/>
                <a:gd name="T57" fmla="*/ 225 h 913"/>
                <a:gd name="T58" fmla="*/ 564 w 913"/>
                <a:gd name="T59" fmla="*/ 225 h 913"/>
                <a:gd name="T60" fmla="*/ 501 w 913"/>
                <a:gd name="T61" fmla="*/ 165 h 913"/>
                <a:gd name="T62" fmla="*/ 617 w 913"/>
                <a:gd name="T63" fmla="*/ 314 h 913"/>
                <a:gd name="T64" fmla="*/ 501 w 913"/>
                <a:gd name="T65" fmla="*/ 403 h 913"/>
                <a:gd name="T66" fmla="*/ 501 w 913"/>
                <a:gd name="T67" fmla="*/ 492 h 913"/>
                <a:gd name="T68" fmla="*/ 624 w 913"/>
                <a:gd name="T69" fmla="*/ 581 h 913"/>
                <a:gd name="T70" fmla="*/ 501 w 913"/>
                <a:gd name="T71" fmla="*/ 492 h 913"/>
                <a:gd name="T72" fmla="*/ 501 w 913"/>
                <a:gd name="T73" fmla="*/ 670 h 913"/>
                <a:gd name="T74" fmla="*/ 501 w 913"/>
                <a:gd name="T75" fmla="*/ 748 h 913"/>
                <a:gd name="T76" fmla="*/ 682 w 913"/>
                <a:gd name="T77" fmla="*/ 670 h 913"/>
                <a:gd name="T78" fmla="*/ 573 w 913"/>
                <a:gd name="T79" fmla="*/ 804 h 913"/>
                <a:gd name="T80" fmla="*/ 733 w 913"/>
                <a:gd name="T81" fmla="*/ 492 h 913"/>
                <a:gd name="T82" fmla="*/ 802 w 913"/>
                <a:gd name="T83" fmla="*/ 581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3" h="913">
                  <a:moveTo>
                    <a:pt x="751" y="108"/>
                  </a:moveTo>
                  <a:cubicBezTo>
                    <a:pt x="693" y="59"/>
                    <a:pt x="623" y="24"/>
                    <a:pt x="545" y="9"/>
                  </a:cubicBezTo>
                  <a:cubicBezTo>
                    <a:pt x="517" y="3"/>
                    <a:pt x="487" y="0"/>
                    <a:pt x="456" y="0"/>
                  </a:cubicBezTo>
                  <a:cubicBezTo>
                    <a:pt x="426" y="0"/>
                    <a:pt x="396" y="3"/>
                    <a:pt x="367" y="9"/>
                  </a:cubicBezTo>
                  <a:cubicBezTo>
                    <a:pt x="290" y="24"/>
                    <a:pt x="219" y="59"/>
                    <a:pt x="161" y="108"/>
                  </a:cubicBezTo>
                  <a:cubicBezTo>
                    <a:pt x="63" y="192"/>
                    <a:pt x="0" y="317"/>
                    <a:pt x="0" y="456"/>
                  </a:cubicBezTo>
                  <a:cubicBezTo>
                    <a:pt x="0" y="596"/>
                    <a:pt x="63" y="721"/>
                    <a:pt x="161" y="804"/>
                  </a:cubicBezTo>
                  <a:cubicBezTo>
                    <a:pt x="219" y="854"/>
                    <a:pt x="290" y="889"/>
                    <a:pt x="367" y="904"/>
                  </a:cubicBezTo>
                  <a:cubicBezTo>
                    <a:pt x="396" y="910"/>
                    <a:pt x="426" y="913"/>
                    <a:pt x="456" y="913"/>
                  </a:cubicBezTo>
                  <a:cubicBezTo>
                    <a:pt x="487" y="913"/>
                    <a:pt x="517" y="910"/>
                    <a:pt x="545" y="904"/>
                  </a:cubicBezTo>
                  <a:cubicBezTo>
                    <a:pt x="623" y="889"/>
                    <a:pt x="693" y="854"/>
                    <a:pt x="751" y="804"/>
                  </a:cubicBezTo>
                  <a:cubicBezTo>
                    <a:pt x="850" y="721"/>
                    <a:pt x="913" y="596"/>
                    <a:pt x="913" y="456"/>
                  </a:cubicBezTo>
                  <a:cubicBezTo>
                    <a:pt x="913" y="317"/>
                    <a:pt x="850" y="192"/>
                    <a:pt x="751" y="108"/>
                  </a:cubicBezTo>
                  <a:close/>
                  <a:moveTo>
                    <a:pt x="339" y="108"/>
                  </a:moveTo>
                  <a:cubicBezTo>
                    <a:pt x="301" y="141"/>
                    <a:pt x="267" y="181"/>
                    <a:pt x="241" y="225"/>
                  </a:cubicBezTo>
                  <a:cubicBezTo>
                    <a:pt x="171" y="225"/>
                    <a:pt x="171" y="225"/>
                    <a:pt x="171" y="225"/>
                  </a:cubicBezTo>
                  <a:cubicBezTo>
                    <a:pt x="215" y="172"/>
                    <a:pt x="273" y="131"/>
                    <a:pt x="339" y="108"/>
                  </a:cubicBezTo>
                  <a:close/>
                  <a:moveTo>
                    <a:pt x="118" y="314"/>
                  </a:moveTo>
                  <a:cubicBezTo>
                    <a:pt x="201" y="314"/>
                    <a:pt x="201" y="314"/>
                    <a:pt x="201" y="314"/>
                  </a:cubicBezTo>
                  <a:cubicBezTo>
                    <a:pt x="191" y="343"/>
                    <a:pt x="185" y="372"/>
                    <a:pt x="181" y="403"/>
                  </a:cubicBezTo>
                  <a:cubicBezTo>
                    <a:pt x="93" y="403"/>
                    <a:pt x="93" y="403"/>
                    <a:pt x="93" y="403"/>
                  </a:cubicBezTo>
                  <a:cubicBezTo>
                    <a:pt x="98" y="372"/>
                    <a:pt x="106" y="342"/>
                    <a:pt x="118" y="314"/>
                  </a:cubicBezTo>
                  <a:close/>
                  <a:moveTo>
                    <a:pt x="111" y="581"/>
                  </a:moveTo>
                  <a:cubicBezTo>
                    <a:pt x="101" y="553"/>
                    <a:pt x="94" y="523"/>
                    <a:pt x="91" y="492"/>
                  </a:cubicBezTo>
                  <a:cubicBezTo>
                    <a:pt x="180" y="492"/>
                    <a:pt x="180" y="492"/>
                    <a:pt x="180" y="492"/>
                  </a:cubicBezTo>
                  <a:cubicBezTo>
                    <a:pt x="182" y="523"/>
                    <a:pt x="188" y="553"/>
                    <a:pt x="196" y="581"/>
                  </a:cubicBezTo>
                  <a:lnTo>
                    <a:pt x="111" y="581"/>
                  </a:lnTo>
                  <a:close/>
                  <a:moveTo>
                    <a:pt x="158" y="670"/>
                  </a:moveTo>
                  <a:cubicBezTo>
                    <a:pt x="231" y="670"/>
                    <a:pt x="231" y="670"/>
                    <a:pt x="231" y="670"/>
                  </a:cubicBezTo>
                  <a:cubicBezTo>
                    <a:pt x="259" y="722"/>
                    <a:pt x="295" y="767"/>
                    <a:pt x="339" y="804"/>
                  </a:cubicBezTo>
                  <a:cubicBezTo>
                    <a:pt x="266" y="780"/>
                    <a:pt x="203" y="732"/>
                    <a:pt x="158" y="670"/>
                  </a:cubicBezTo>
                  <a:close/>
                  <a:moveTo>
                    <a:pt x="412" y="748"/>
                  </a:moveTo>
                  <a:cubicBezTo>
                    <a:pt x="383" y="726"/>
                    <a:pt x="357" y="700"/>
                    <a:pt x="336" y="670"/>
                  </a:cubicBezTo>
                  <a:cubicBezTo>
                    <a:pt x="412" y="670"/>
                    <a:pt x="412" y="670"/>
                    <a:pt x="412" y="670"/>
                  </a:cubicBezTo>
                  <a:lnTo>
                    <a:pt x="412" y="748"/>
                  </a:lnTo>
                  <a:close/>
                  <a:moveTo>
                    <a:pt x="412" y="581"/>
                  </a:moveTo>
                  <a:cubicBezTo>
                    <a:pt x="289" y="581"/>
                    <a:pt x="289" y="581"/>
                    <a:pt x="289" y="581"/>
                  </a:cubicBezTo>
                  <a:cubicBezTo>
                    <a:pt x="279" y="553"/>
                    <a:pt x="272" y="523"/>
                    <a:pt x="269" y="492"/>
                  </a:cubicBezTo>
                  <a:cubicBezTo>
                    <a:pt x="412" y="492"/>
                    <a:pt x="412" y="492"/>
                    <a:pt x="412" y="492"/>
                  </a:cubicBezTo>
                  <a:lnTo>
                    <a:pt x="412" y="581"/>
                  </a:lnTo>
                  <a:close/>
                  <a:moveTo>
                    <a:pt x="412" y="403"/>
                  </a:moveTo>
                  <a:cubicBezTo>
                    <a:pt x="271" y="403"/>
                    <a:pt x="271" y="403"/>
                    <a:pt x="271" y="403"/>
                  </a:cubicBezTo>
                  <a:cubicBezTo>
                    <a:pt x="276" y="372"/>
                    <a:pt x="284" y="342"/>
                    <a:pt x="296" y="314"/>
                  </a:cubicBezTo>
                  <a:cubicBezTo>
                    <a:pt x="412" y="314"/>
                    <a:pt x="412" y="314"/>
                    <a:pt x="412" y="314"/>
                  </a:cubicBezTo>
                  <a:lnTo>
                    <a:pt x="412" y="403"/>
                  </a:lnTo>
                  <a:close/>
                  <a:moveTo>
                    <a:pt x="412" y="225"/>
                  </a:moveTo>
                  <a:cubicBezTo>
                    <a:pt x="349" y="225"/>
                    <a:pt x="349" y="225"/>
                    <a:pt x="349" y="225"/>
                  </a:cubicBezTo>
                  <a:cubicBezTo>
                    <a:pt x="368" y="202"/>
                    <a:pt x="389" y="182"/>
                    <a:pt x="412" y="165"/>
                  </a:cubicBezTo>
                  <a:lnTo>
                    <a:pt x="412" y="225"/>
                  </a:lnTo>
                  <a:close/>
                  <a:moveTo>
                    <a:pt x="795" y="314"/>
                  </a:moveTo>
                  <a:cubicBezTo>
                    <a:pt x="807" y="342"/>
                    <a:pt x="815" y="372"/>
                    <a:pt x="820" y="403"/>
                  </a:cubicBezTo>
                  <a:cubicBezTo>
                    <a:pt x="732" y="403"/>
                    <a:pt x="732" y="403"/>
                    <a:pt x="732" y="403"/>
                  </a:cubicBezTo>
                  <a:cubicBezTo>
                    <a:pt x="728" y="372"/>
                    <a:pt x="721" y="343"/>
                    <a:pt x="712" y="314"/>
                  </a:cubicBezTo>
                  <a:lnTo>
                    <a:pt x="795" y="314"/>
                  </a:lnTo>
                  <a:close/>
                  <a:moveTo>
                    <a:pt x="742" y="225"/>
                  </a:moveTo>
                  <a:cubicBezTo>
                    <a:pt x="672" y="225"/>
                    <a:pt x="672" y="225"/>
                    <a:pt x="672" y="225"/>
                  </a:cubicBezTo>
                  <a:cubicBezTo>
                    <a:pt x="645" y="181"/>
                    <a:pt x="612" y="141"/>
                    <a:pt x="573" y="108"/>
                  </a:cubicBezTo>
                  <a:cubicBezTo>
                    <a:pt x="640" y="131"/>
                    <a:pt x="698" y="172"/>
                    <a:pt x="742" y="225"/>
                  </a:cubicBezTo>
                  <a:close/>
                  <a:moveTo>
                    <a:pt x="501" y="165"/>
                  </a:moveTo>
                  <a:cubicBezTo>
                    <a:pt x="524" y="182"/>
                    <a:pt x="545" y="202"/>
                    <a:pt x="564" y="225"/>
                  </a:cubicBezTo>
                  <a:cubicBezTo>
                    <a:pt x="501" y="225"/>
                    <a:pt x="501" y="225"/>
                    <a:pt x="501" y="225"/>
                  </a:cubicBezTo>
                  <a:lnTo>
                    <a:pt x="501" y="165"/>
                  </a:lnTo>
                  <a:close/>
                  <a:moveTo>
                    <a:pt x="501" y="314"/>
                  </a:moveTo>
                  <a:cubicBezTo>
                    <a:pt x="617" y="314"/>
                    <a:pt x="617" y="314"/>
                    <a:pt x="617" y="314"/>
                  </a:cubicBezTo>
                  <a:cubicBezTo>
                    <a:pt x="629" y="342"/>
                    <a:pt x="637" y="372"/>
                    <a:pt x="642" y="403"/>
                  </a:cubicBezTo>
                  <a:cubicBezTo>
                    <a:pt x="501" y="403"/>
                    <a:pt x="501" y="403"/>
                    <a:pt x="501" y="403"/>
                  </a:cubicBezTo>
                  <a:lnTo>
                    <a:pt x="501" y="314"/>
                  </a:lnTo>
                  <a:close/>
                  <a:moveTo>
                    <a:pt x="501" y="492"/>
                  </a:moveTo>
                  <a:cubicBezTo>
                    <a:pt x="644" y="492"/>
                    <a:pt x="644" y="492"/>
                    <a:pt x="644" y="492"/>
                  </a:cubicBezTo>
                  <a:cubicBezTo>
                    <a:pt x="641" y="523"/>
                    <a:pt x="634" y="553"/>
                    <a:pt x="624" y="581"/>
                  </a:cubicBezTo>
                  <a:cubicBezTo>
                    <a:pt x="501" y="581"/>
                    <a:pt x="501" y="581"/>
                    <a:pt x="501" y="581"/>
                  </a:cubicBezTo>
                  <a:lnTo>
                    <a:pt x="501" y="492"/>
                  </a:lnTo>
                  <a:close/>
                  <a:moveTo>
                    <a:pt x="501" y="748"/>
                  </a:moveTo>
                  <a:cubicBezTo>
                    <a:pt x="501" y="670"/>
                    <a:pt x="501" y="670"/>
                    <a:pt x="501" y="670"/>
                  </a:cubicBezTo>
                  <a:cubicBezTo>
                    <a:pt x="577" y="670"/>
                    <a:pt x="577" y="670"/>
                    <a:pt x="577" y="670"/>
                  </a:cubicBezTo>
                  <a:cubicBezTo>
                    <a:pt x="555" y="700"/>
                    <a:pt x="530" y="726"/>
                    <a:pt x="501" y="748"/>
                  </a:cubicBezTo>
                  <a:close/>
                  <a:moveTo>
                    <a:pt x="573" y="804"/>
                  </a:moveTo>
                  <a:cubicBezTo>
                    <a:pt x="617" y="767"/>
                    <a:pt x="654" y="722"/>
                    <a:pt x="682" y="670"/>
                  </a:cubicBezTo>
                  <a:cubicBezTo>
                    <a:pt x="755" y="670"/>
                    <a:pt x="755" y="670"/>
                    <a:pt x="755" y="670"/>
                  </a:cubicBezTo>
                  <a:cubicBezTo>
                    <a:pt x="710" y="732"/>
                    <a:pt x="647" y="780"/>
                    <a:pt x="573" y="804"/>
                  </a:cubicBezTo>
                  <a:close/>
                  <a:moveTo>
                    <a:pt x="717" y="581"/>
                  </a:moveTo>
                  <a:cubicBezTo>
                    <a:pt x="725" y="553"/>
                    <a:pt x="731" y="523"/>
                    <a:pt x="733" y="492"/>
                  </a:cubicBezTo>
                  <a:cubicBezTo>
                    <a:pt x="822" y="492"/>
                    <a:pt x="822" y="492"/>
                    <a:pt x="822" y="492"/>
                  </a:cubicBezTo>
                  <a:cubicBezTo>
                    <a:pt x="819" y="523"/>
                    <a:pt x="812" y="553"/>
                    <a:pt x="802" y="581"/>
                  </a:cubicBezTo>
                  <a:lnTo>
                    <a:pt x="717" y="5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" name="Group 28"/>
            <p:cNvGrpSpPr/>
            <p:nvPr/>
          </p:nvGrpSpPr>
          <p:grpSpPr>
            <a:xfrm>
              <a:off x="4339359" y="1594117"/>
              <a:ext cx="805481" cy="454765"/>
              <a:chOff x="6475413" y="254001"/>
              <a:chExt cx="762000" cy="430212"/>
            </a:xfrm>
            <a:solidFill>
              <a:schemeClr val="accent2"/>
            </a:solidFill>
          </p:grpSpPr>
          <p:sp>
            <p:nvSpPr>
              <p:cNvPr id="27" name="Freeform: Shape 29"/>
              <p:cNvSpPr/>
              <p:nvPr/>
            </p:nvSpPr>
            <p:spPr bwMode="auto">
              <a:xfrm>
                <a:off x="6475413" y="652463"/>
                <a:ext cx="762000" cy="31750"/>
              </a:xfrm>
              <a:custGeom>
                <a:avLst/>
                <a:gdLst>
                  <a:gd name="T0" fmla="*/ 0 w 1140"/>
                  <a:gd name="T1" fmla="*/ 0 h 47"/>
                  <a:gd name="T2" fmla="*/ 197 w 1140"/>
                  <a:gd name="T3" fmla="*/ 47 h 47"/>
                  <a:gd name="T4" fmla="*/ 992 w 1140"/>
                  <a:gd name="T5" fmla="*/ 45 h 47"/>
                  <a:gd name="T6" fmla="*/ 1140 w 1140"/>
                  <a:gd name="T7" fmla="*/ 0 h 47"/>
                  <a:gd name="T8" fmla="*/ 0 w 114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0" h="47">
                    <a:moveTo>
                      <a:pt x="0" y="0"/>
                    </a:moveTo>
                    <a:cubicBezTo>
                      <a:pt x="0" y="0"/>
                      <a:pt x="97" y="47"/>
                      <a:pt x="197" y="47"/>
                    </a:cubicBezTo>
                    <a:cubicBezTo>
                      <a:pt x="298" y="47"/>
                      <a:pt x="992" y="45"/>
                      <a:pt x="992" y="45"/>
                    </a:cubicBezTo>
                    <a:cubicBezTo>
                      <a:pt x="992" y="45"/>
                      <a:pt x="1107" y="42"/>
                      <a:pt x="11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30"/>
              <p:cNvSpPr/>
              <p:nvPr/>
            </p:nvSpPr>
            <p:spPr bwMode="auto">
              <a:xfrm>
                <a:off x="6769100" y="352426"/>
                <a:ext cx="168275" cy="158750"/>
              </a:xfrm>
              <a:custGeom>
                <a:avLst/>
                <a:gdLst>
                  <a:gd name="T0" fmla="*/ 106 w 106"/>
                  <a:gd name="T1" fmla="*/ 38 h 100"/>
                  <a:gd name="T2" fmla="*/ 65 w 106"/>
                  <a:gd name="T3" fmla="*/ 38 h 100"/>
                  <a:gd name="T4" fmla="*/ 53 w 106"/>
                  <a:gd name="T5" fmla="*/ 0 h 100"/>
                  <a:gd name="T6" fmla="*/ 40 w 106"/>
                  <a:gd name="T7" fmla="*/ 38 h 100"/>
                  <a:gd name="T8" fmla="*/ 0 w 106"/>
                  <a:gd name="T9" fmla="*/ 38 h 100"/>
                  <a:gd name="T10" fmla="*/ 33 w 106"/>
                  <a:gd name="T11" fmla="*/ 62 h 100"/>
                  <a:gd name="T12" fmla="*/ 20 w 106"/>
                  <a:gd name="T13" fmla="*/ 100 h 100"/>
                  <a:gd name="T14" fmla="*/ 53 w 106"/>
                  <a:gd name="T15" fmla="*/ 76 h 100"/>
                  <a:gd name="T16" fmla="*/ 85 w 106"/>
                  <a:gd name="T17" fmla="*/ 100 h 100"/>
                  <a:gd name="T18" fmla="*/ 73 w 106"/>
                  <a:gd name="T19" fmla="*/ 62 h 100"/>
                  <a:gd name="T20" fmla="*/ 106 w 106"/>
                  <a:gd name="T21" fmla="*/ 3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" h="100">
                    <a:moveTo>
                      <a:pt x="106" y="38"/>
                    </a:moveTo>
                    <a:lnTo>
                      <a:pt x="65" y="38"/>
                    </a:lnTo>
                    <a:lnTo>
                      <a:pt x="53" y="0"/>
                    </a:lnTo>
                    <a:lnTo>
                      <a:pt x="40" y="38"/>
                    </a:lnTo>
                    <a:lnTo>
                      <a:pt x="0" y="38"/>
                    </a:lnTo>
                    <a:lnTo>
                      <a:pt x="33" y="62"/>
                    </a:lnTo>
                    <a:lnTo>
                      <a:pt x="20" y="100"/>
                    </a:lnTo>
                    <a:lnTo>
                      <a:pt x="53" y="76"/>
                    </a:lnTo>
                    <a:lnTo>
                      <a:pt x="85" y="100"/>
                    </a:lnTo>
                    <a:lnTo>
                      <a:pt x="73" y="62"/>
                    </a:lnTo>
                    <a:lnTo>
                      <a:pt x="106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31"/>
              <p:cNvSpPr/>
              <p:nvPr/>
            </p:nvSpPr>
            <p:spPr bwMode="auto">
              <a:xfrm>
                <a:off x="6724650" y="342901"/>
                <a:ext cx="47625" cy="53975"/>
              </a:xfrm>
              <a:custGeom>
                <a:avLst/>
                <a:gdLst>
                  <a:gd name="T0" fmla="*/ 44 w 71"/>
                  <a:gd name="T1" fmla="*/ 0 h 80"/>
                  <a:gd name="T2" fmla="*/ 0 w 71"/>
                  <a:gd name="T3" fmla="*/ 65 h 80"/>
                  <a:gd name="T4" fmla="*/ 35 w 71"/>
                  <a:gd name="T5" fmla="*/ 80 h 80"/>
                  <a:gd name="T6" fmla="*/ 71 w 71"/>
                  <a:gd name="T7" fmla="*/ 27 h 80"/>
                  <a:gd name="T8" fmla="*/ 44 w 71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0">
                    <a:moveTo>
                      <a:pt x="44" y="0"/>
                    </a:moveTo>
                    <a:cubicBezTo>
                      <a:pt x="25" y="19"/>
                      <a:pt x="10" y="41"/>
                      <a:pt x="0" y="65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43" y="60"/>
                      <a:pt x="55" y="42"/>
                      <a:pt x="71" y="27"/>
                    </a:cubicBezTo>
                    <a:lnTo>
                      <a:pt x="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32"/>
              <p:cNvSpPr/>
              <p:nvPr/>
            </p:nvSpPr>
            <p:spPr bwMode="auto">
              <a:xfrm>
                <a:off x="6713538" y="438151"/>
                <a:ext cx="34925" cy="52388"/>
              </a:xfrm>
              <a:custGeom>
                <a:avLst/>
                <a:gdLst>
                  <a:gd name="T0" fmla="*/ 38 w 51"/>
                  <a:gd name="T1" fmla="*/ 0 h 78"/>
                  <a:gd name="T2" fmla="*/ 0 w 51"/>
                  <a:gd name="T3" fmla="*/ 1 h 78"/>
                  <a:gd name="T4" fmla="*/ 15 w 51"/>
                  <a:gd name="T5" fmla="*/ 78 h 78"/>
                  <a:gd name="T6" fmla="*/ 51 w 51"/>
                  <a:gd name="T7" fmla="*/ 64 h 78"/>
                  <a:gd name="T8" fmla="*/ 38 w 51"/>
                  <a:gd name="T9" fmla="*/ 1 h 78"/>
                  <a:gd name="T10" fmla="*/ 38 w 51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78">
                    <a:moveTo>
                      <a:pt x="38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8"/>
                      <a:pt x="5" y="54"/>
                      <a:pt x="15" y="78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42" y="44"/>
                      <a:pt x="38" y="23"/>
                      <a:pt x="38" y="1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33"/>
              <p:cNvSpPr/>
              <p:nvPr/>
            </p:nvSpPr>
            <p:spPr bwMode="auto">
              <a:xfrm>
                <a:off x="6753225" y="515938"/>
                <a:ext cx="53975" cy="49213"/>
              </a:xfrm>
              <a:custGeom>
                <a:avLst/>
                <a:gdLst>
                  <a:gd name="T0" fmla="*/ 0 w 81"/>
                  <a:gd name="T1" fmla="*/ 27 h 72"/>
                  <a:gd name="T2" fmla="*/ 66 w 81"/>
                  <a:gd name="T3" fmla="*/ 72 h 72"/>
                  <a:gd name="T4" fmla="*/ 81 w 81"/>
                  <a:gd name="T5" fmla="*/ 36 h 72"/>
                  <a:gd name="T6" fmla="*/ 27 w 81"/>
                  <a:gd name="T7" fmla="*/ 0 h 72"/>
                  <a:gd name="T8" fmla="*/ 0 w 81"/>
                  <a:gd name="T9" fmla="*/ 2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2">
                    <a:moveTo>
                      <a:pt x="0" y="27"/>
                    </a:moveTo>
                    <a:cubicBezTo>
                      <a:pt x="19" y="46"/>
                      <a:pt x="42" y="61"/>
                      <a:pt x="66" y="72"/>
                    </a:cubicBezTo>
                    <a:cubicBezTo>
                      <a:pt x="81" y="36"/>
                      <a:pt x="81" y="36"/>
                      <a:pt x="81" y="36"/>
                    </a:cubicBezTo>
                    <a:cubicBezTo>
                      <a:pt x="61" y="28"/>
                      <a:pt x="43" y="16"/>
                      <a:pt x="27" y="0"/>
                    </a:cubicBezTo>
                    <a:lnTo>
                      <a:pt x="0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34"/>
              <p:cNvSpPr/>
              <p:nvPr/>
            </p:nvSpPr>
            <p:spPr bwMode="auto">
              <a:xfrm>
                <a:off x="6797675" y="303213"/>
                <a:ext cx="52388" cy="33338"/>
              </a:xfrm>
              <a:custGeom>
                <a:avLst/>
                <a:gdLst>
                  <a:gd name="T0" fmla="*/ 78 w 78"/>
                  <a:gd name="T1" fmla="*/ 38 h 51"/>
                  <a:gd name="T2" fmla="*/ 78 w 78"/>
                  <a:gd name="T3" fmla="*/ 38 h 51"/>
                  <a:gd name="T4" fmla="*/ 78 w 78"/>
                  <a:gd name="T5" fmla="*/ 0 h 51"/>
                  <a:gd name="T6" fmla="*/ 0 w 78"/>
                  <a:gd name="T7" fmla="*/ 16 h 51"/>
                  <a:gd name="T8" fmla="*/ 15 w 78"/>
                  <a:gd name="T9" fmla="*/ 51 h 51"/>
                  <a:gd name="T10" fmla="*/ 78 w 78"/>
                  <a:gd name="T11" fmla="*/ 3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1">
                    <a:moveTo>
                      <a:pt x="78" y="38"/>
                    </a:moveTo>
                    <a:cubicBezTo>
                      <a:pt x="78" y="38"/>
                      <a:pt x="78" y="38"/>
                      <a:pt x="78" y="38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51" y="0"/>
                      <a:pt x="25" y="5"/>
                      <a:pt x="0" y="16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35" y="42"/>
                      <a:pt x="56" y="38"/>
                      <a:pt x="7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35"/>
              <p:cNvSpPr/>
              <p:nvPr/>
            </p:nvSpPr>
            <p:spPr bwMode="auto">
              <a:xfrm>
                <a:off x="6953250" y="387351"/>
                <a:ext cx="33338" cy="50800"/>
              </a:xfrm>
              <a:custGeom>
                <a:avLst/>
                <a:gdLst>
                  <a:gd name="T0" fmla="*/ 0 w 50"/>
                  <a:gd name="T1" fmla="*/ 14 h 78"/>
                  <a:gd name="T2" fmla="*/ 12 w 50"/>
                  <a:gd name="T3" fmla="*/ 78 h 78"/>
                  <a:gd name="T4" fmla="*/ 12 w 50"/>
                  <a:gd name="T5" fmla="*/ 78 h 78"/>
                  <a:gd name="T6" fmla="*/ 50 w 50"/>
                  <a:gd name="T7" fmla="*/ 78 h 78"/>
                  <a:gd name="T8" fmla="*/ 35 w 50"/>
                  <a:gd name="T9" fmla="*/ 0 h 78"/>
                  <a:gd name="T10" fmla="*/ 0 w 50"/>
                  <a:gd name="T11" fmla="*/ 1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78">
                    <a:moveTo>
                      <a:pt x="0" y="14"/>
                    </a:moveTo>
                    <a:cubicBezTo>
                      <a:pt x="8" y="34"/>
                      <a:pt x="12" y="56"/>
                      <a:pt x="12" y="7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51"/>
                      <a:pt x="45" y="25"/>
                      <a:pt x="35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36"/>
              <p:cNvSpPr/>
              <p:nvPr/>
            </p:nvSpPr>
            <p:spPr bwMode="auto">
              <a:xfrm>
                <a:off x="6892925" y="312738"/>
                <a:ext cx="53975" cy="47625"/>
              </a:xfrm>
              <a:custGeom>
                <a:avLst/>
                <a:gdLst>
                  <a:gd name="T0" fmla="*/ 81 w 81"/>
                  <a:gd name="T1" fmla="*/ 44 h 71"/>
                  <a:gd name="T2" fmla="*/ 15 w 81"/>
                  <a:gd name="T3" fmla="*/ 0 h 71"/>
                  <a:gd name="T4" fmla="*/ 0 w 81"/>
                  <a:gd name="T5" fmla="*/ 35 h 71"/>
                  <a:gd name="T6" fmla="*/ 54 w 81"/>
                  <a:gd name="T7" fmla="*/ 71 h 71"/>
                  <a:gd name="T8" fmla="*/ 81 w 81"/>
                  <a:gd name="T9" fmla="*/ 4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1">
                    <a:moveTo>
                      <a:pt x="81" y="44"/>
                    </a:moveTo>
                    <a:cubicBezTo>
                      <a:pt x="62" y="25"/>
                      <a:pt x="39" y="10"/>
                      <a:pt x="15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0" y="43"/>
                      <a:pt x="38" y="55"/>
                      <a:pt x="54" y="71"/>
                    </a:cubicBezTo>
                    <a:lnTo>
                      <a:pt x="8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7"/>
              <p:cNvSpPr/>
              <p:nvPr/>
            </p:nvSpPr>
            <p:spPr bwMode="auto">
              <a:xfrm>
                <a:off x="6850063" y="541338"/>
                <a:ext cx="52388" cy="33338"/>
              </a:xfrm>
              <a:custGeom>
                <a:avLst/>
                <a:gdLst>
                  <a:gd name="T0" fmla="*/ 1 w 78"/>
                  <a:gd name="T1" fmla="*/ 12 h 50"/>
                  <a:gd name="T2" fmla="*/ 0 w 78"/>
                  <a:gd name="T3" fmla="*/ 12 h 50"/>
                  <a:gd name="T4" fmla="*/ 1 w 78"/>
                  <a:gd name="T5" fmla="*/ 50 h 50"/>
                  <a:gd name="T6" fmla="*/ 78 w 78"/>
                  <a:gd name="T7" fmla="*/ 35 h 50"/>
                  <a:gd name="T8" fmla="*/ 64 w 78"/>
                  <a:gd name="T9" fmla="*/ 0 h 50"/>
                  <a:gd name="T10" fmla="*/ 1 w 78"/>
                  <a:gd name="T11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0">
                    <a:moveTo>
                      <a:pt x="1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27" y="50"/>
                      <a:pt x="53" y="45"/>
                      <a:pt x="78" y="3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44" y="8"/>
                      <a:pt x="22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38"/>
              <p:cNvSpPr/>
              <p:nvPr/>
            </p:nvSpPr>
            <p:spPr bwMode="auto">
              <a:xfrm>
                <a:off x="6927850" y="481013"/>
                <a:ext cx="47625" cy="53975"/>
              </a:xfrm>
              <a:custGeom>
                <a:avLst/>
                <a:gdLst>
                  <a:gd name="T0" fmla="*/ 0 w 71"/>
                  <a:gd name="T1" fmla="*/ 53 h 80"/>
                  <a:gd name="T2" fmla="*/ 27 w 71"/>
                  <a:gd name="T3" fmla="*/ 80 h 80"/>
                  <a:gd name="T4" fmla="*/ 71 w 71"/>
                  <a:gd name="T5" fmla="*/ 14 h 80"/>
                  <a:gd name="T6" fmla="*/ 36 w 71"/>
                  <a:gd name="T7" fmla="*/ 0 h 80"/>
                  <a:gd name="T8" fmla="*/ 0 w 71"/>
                  <a:gd name="T9" fmla="*/ 5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0">
                    <a:moveTo>
                      <a:pt x="0" y="53"/>
                    </a:moveTo>
                    <a:cubicBezTo>
                      <a:pt x="27" y="80"/>
                      <a:pt x="27" y="80"/>
                      <a:pt x="27" y="80"/>
                    </a:cubicBezTo>
                    <a:cubicBezTo>
                      <a:pt x="46" y="61"/>
                      <a:pt x="61" y="39"/>
                      <a:pt x="71" y="1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8" y="20"/>
                      <a:pt x="16" y="38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39"/>
              <p:cNvSpPr/>
              <p:nvPr/>
            </p:nvSpPr>
            <p:spPr bwMode="auto">
              <a:xfrm>
                <a:off x="6580188" y="254001"/>
                <a:ext cx="552450" cy="369888"/>
              </a:xfrm>
              <a:custGeom>
                <a:avLst/>
                <a:gdLst>
                  <a:gd name="T0" fmla="*/ 35 w 827"/>
                  <a:gd name="T1" fmla="*/ 554 h 554"/>
                  <a:gd name="T2" fmla="*/ 793 w 827"/>
                  <a:gd name="T3" fmla="*/ 554 h 554"/>
                  <a:gd name="T4" fmla="*/ 827 w 827"/>
                  <a:gd name="T5" fmla="*/ 519 h 554"/>
                  <a:gd name="T6" fmla="*/ 827 w 827"/>
                  <a:gd name="T7" fmla="*/ 34 h 554"/>
                  <a:gd name="T8" fmla="*/ 793 w 827"/>
                  <a:gd name="T9" fmla="*/ 0 h 554"/>
                  <a:gd name="T10" fmla="*/ 35 w 827"/>
                  <a:gd name="T11" fmla="*/ 0 h 554"/>
                  <a:gd name="T12" fmla="*/ 0 w 827"/>
                  <a:gd name="T13" fmla="*/ 34 h 554"/>
                  <a:gd name="T14" fmla="*/ 0 w 827"/>
                  <a:gd name="T15" fmla="*/ 519 h 554"/>
                  <a:gd name="T16" fmla="*/ 35 w 827"/>
                  <a:gd name="T17" fmla="*/ 554 h 554"/>
                  <a:gd name="T18" fmla="*/ 42 w 827"/>
                  <a:gd name="T19" fmla="*/ 41 h 554"/>
                  <a:gd name="T20" fmla="*/ 782 w 827"/>
                  <a:gd name="T21" fmla="*/ 41 h 554"/>
                  <a:gd name="T22" fmla="*/ 782 w 827"/>
                  <a:gd name="T23" fmla="*/ 505 h 554"/>
                  <a:gd name="T24" fmla="*/ 42 w 827"/>
                  <a:gd name="T25" fmla="*/ 505 h 554"/>
                  <a:gd name="T26" fmla="*/ 42 w 827"/>
                  <a:gd name="T27" fmla="*/ 41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7" h="554">
                    <a:moveTo>
                      <a:pt x="35" y="554"/>
                    </a:moveTo>
                    <a:cubicBezTo>
                      <a:pt x="793" y="554"/>
                      <a:pt x="793" y="554"/>
                      <a:pt x="793" y="554"/>
                    </a:cubicBezTo>
                    <a:cubicBezTo>
                      <a:pt x="811" y="554"/>
                      <a:pt x="827" y="538"/>
                      <a:pt x="827" y="519"/>
                    </a:cubicBezTo>
                    <a:cubicBezTo>
                      <a:pt x="827" y="34"/>
                      <a:pt x="827" y="34"/>
                      <a:pt x="827" y="34"/>
                    </a:cubicBezTo>
                    <a:cubicBezTo>
                      <a:pt x="827" y="15"/>
                      <a:pt x="811" y="0"/>
                      <a:pt x="793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19"/>
                      <a:pt x="0" y="519"/>
                      <a:pt x="0" y="519"/>
                    </a:cubicBezTo>
                    <a:cubicBezTo>
                      <a:pt x="0" y="538"/>
                      <a:pt x="16" y="554"/>
                      <a:pt x="35" y="554"/>
                    </a:cubicBezTo>
                    <a:close/>
                    <a:moveTo>
                      <a:pt x="42" y="41"/>
                    </a:moveTo>
                    <a:cubicBezTo>
                      <a:pt x="782" y="41"/>
                      <a:pt x="782" y="41"/>
                      <a:pt x="782" y="41"/>
                    </a:cubicBezTo>
                    <a:cubicBezTo>
                      <a:pt x="782" y="505"/>
                      <a:pt x="782" y="505"/>
                      <a:pt x="782" y="505"/>
                    </a:cubicBezTo>
                    <a:cubicBezTo>
                      <a:pt x="42" y="505"/>
                      <a:pt x="42" y="505"/>
                      <a:pt x="42" y="505"/>
                    </a:cubicBezTo>
                    <a:lnTo>
                      <a:pt x="42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40"/>
            <p:cNvGrpSpPr/>
            <p:nvPr/>
          </p:nvGrpSpPr>
          <p:grpSpPr>
            <a:xfrm>
              <a:off x="9739387" y="1549471"/>
              <a:ext cx="557744" cy="557744"/>
              <a:chOff x="1981200" y="163513"/>
              <a:chExt cx="609600" cy="609600"/>
            </a:xfrm>
            <a:solidFill>
              <a:schemeClr val="accent4"/>
            </a:solidFill>
          </p:grpSpPr>
          <p:sp>
            <p:nvSpPr>
              <p:cNvPr id="24" name="Freeform: Shape 41"/>
              <p:cNvSpPr/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912 h 912"/>
                  <a:gd name="T2" fmla="*/ 0 w 912"/>
                  <a:gd name="T3" fmla="*/ 456 h 912"/>
                  <a:gd name="T4" fmla="*/ 456 w 912"/>
                  <a:gd name="T5" fmla="*/ 0 h 912"/>
                  <a:gd name="T6" fmla="*/ 912 w 912"/>
                  <a:gd name="T7" fmla="*/ 456 h 912"/>
                  <a:gd name="T8" fmla="*/ 456 w 912"/>
                  <a:gd name="T9" fmla="*/ 912 h 912"/>
                  <a:gd name="T10" fmla="*/ 456 w 912"/>
                  <a:gd name="T11" fmla="*/ 114 h 912"/>
                  <a:gd name="T12" fmla="*/ 114 w 912"/>
                  <a:gd name="T13" fmla="*/ 456 h 912"/>
                  <a:gd name="T14" fmla="*/ 456 w 912"/>
                  <a:gd name="T15" fmla="*/ 798 h 912"/>
                  <a:gd name="T16" fmla="*/ 798 w 912"/>
                  <a:gd name="T17" fmla="*/ 456 h 912"/>
                  <a:gd name="T18" fmla="*/ 456 w 912"/>
                  <a:gd name="T19" fmla="*/ 114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2" h="912">
                    <a:moveTo>
                      <a:pt x="456" y="912"/>
                    </a:moveTo>
                    <a:cubicBezTo>
                      <a:pt x="204" y="912"/>
                      <a:pt x="0" y="708"/>
                      <a:pt x="0" y="456"/>
                    </a:cubicBezTo>
                    <a:cubicBezTo>
                      <a:pt x="0" y="205"/>
                      <a:pt x="204" y="0"/>
                      <a:pt x="456" y="0"/>
                    </a:cubicBezTo>
                    <a:cubicBezTo>
                      <a:pt x="707" y="0"/>
                      <a:pt x="912" y="205"/>
                      <a:pt x="912" y="456"/>
                    </a:cubicBezTo>
                    <a:cubicBezTo>
                      <a:pt x="912" y="708"/>
                      <a:pt x="707" y="912"/>
                      <a:pt x="456" y="912"/>
                    </a:cubicBezTo>
                    <a:close/>
                    <a:moveTo>
                      <a:pt x="456" y="114"/>
                    </a:moveTo>
                    <a:cubicBezTo>
                      <a:pt x="267" y="114"/>
                      <a:pt x="114" y="267"/>
                      <a:pt x="114" y="456"/>
                    </a:cubicBezTo>
                    <a:cubicBezTo>
                      <a:pt x="114" y="645"/>
                      <a:pt x="267" y="798"/>
                      <a:pt x="456" y="798"/>
                    </a:cubicBezTo>
                    <a:cubicBezTo>
                      <a:pt x="644" y="798"/>
                      <a:pt x="798" y="645"/>
                      <a:pt x="798" y="456"/>
                    </a:cubicBezTo>
                    <a:cubicBezTo>
                      <a:pt x="798" y="267"/>
                      <a:pt x="644" y="114"/>
                      <a:pt x="456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42"/>
              <p:cNvSpPr/>
              <p:nvPr/>
            </p:nvSpPr>
            <p:spPr bwMode="auto">
              <a:xfrm>
                <a:off x="2178050" y="328613"/>
                <a:ext cx="261938" cy="209550"/>
              </a:xfrm>
              <a:custGeom>
                <a:avLst/>
                <a:gdLst>
                  <a:gd name="T0" fmla="*/ 199 w 394"/>
                  <a:gd name="T1" fmla="*/ 112 h 313"/>
                  <a:gd name="T2" fmla="*/ 162 w 394"/>
                  <a:gd name="T3" fmla="*/ 105 h 313"/>
                  <a:gd name="T4" fmla="*/ 136 w 394"/>
                  <a:gd name="T5" fmla="*/ 108 h 313"/>
                  <a:gd name="T6" fmla="*/ 0 w 394"/>
                  <a:gd name="T7" fmla="*/ 42 h 313"/>
                  <a:gd name="T8" fmla="*/ 60 w 394"/>
                  <a:gd name="T9" fmla="*/ 187 h 313"/>
                  <a:gd name="T10" fmla="*/ 57 w 394"/>
                  <a:gd name="T11" fmla="*/ 209 h 313"/>
                  <a:gd name="T12" fmla="*/ 162 w 394"/>
                  <a:gd name="T13" fmla="*/ 313 h 313"/>
                  <a:gd name="T14" fmla="*/ 266 w 394"/>
                  <a:gd name="T15" fmla="*/ 209 h 313"/>
                  <a:gd name="T16" fmla="*/ 266 w 394"/>
                  <a:gd name="T17" fmla="*/ 203 h 313"/>
                  <a:gd name="T18" fmla="*/ 394 w 394"/>
                  <a:gd name="T19" fmla="*/ 0 h 313"/>
                  <a:gd name="T20" fmla="*/ 199 w 394"/>
                  <a:gd name="T21" fmla="*/ 112 h 313"/>
                  <a:gd name="T22" fmla="*/ 162 w 394"/>
                  <a:gd name="T23" fmla="*/ 248 h 313"/>
                  <a:gd name="T24" fmla="*/ 123 w 394"/>
                  <a:gd name="T25" fmla="*/ 209 h 313"/>
                  <a:gd name="T26" fmla="*/ 162 w 394"/>
                  <a:gd name="T27" fmla="*/ 170 h 313"/>
                  <a:gd name="T28" fmla="*/ 200 w 394"/>
                  <a:gd name="T29" fmla="*/ 209 h 313"/>
                  <a:gd name="T30" fmla="*/ 162 w 394"/>
                  <a:gd name="T31" fmla="*/ 248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4" h="313">
                    <a:moveTo>
                      <a:pt x="199" y="112"/>
                    </a:moveTo>
                    <a:cubicBezTo>
                      <a:pt x="188" y="107"/>
                      <a:pt x="175" y="105"/>
                      <a:pt x="162" y="105"/>
                    </a:cubicBezTo>
                    <a:cubicBezTo>
                      <a:pt x="153" y="105"/>
                      <a:pt x="145" y="106"/>
                      <a:pt x="136" y="10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58" y="194"/>
                      <a:pt x="57" y="201"/>
                      <a:pt x="57" y="209"/>
                    </a:cubicBezTo>
                    <a:cubicBezTo>
                      <a:pt x="57" y="267"/>
                      <a:pt x="104" y="313"/>
                      <a:pt x="162" y="313"/>
                    </a:cubicBezTo>
                    <a:cubicBezTo>
                      <a:pt x="219" y="313"/>
                      <a:pt x="266" y="267"/>
                      <a:pt x="266" y="209"/>
                    </a:cubicBezTo>
                    <a:cubicBezTo>
                      <a:pt x="266" y="207"/>
                      <a:pt x="266" y="205"/>
                      <a:pt x="266" y="203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199" y="112"/>
                    </a:lnTo>
                    <a:close/>
                    <a:moveTo>
                      <a:pt x="162" y="248"/>
                    </a:moveTo>
                    <a:cubicBezTo>
                      <a:pt x="140" y="248"/>
                      <a:pt x="123" y="230"/>
                      <a:pt x="123" y="209"/>
                    </a:cubicBezTo>
                    <a:cubicBezTo>
                      <a:pt x="123" y="188"/>
                      <a:pt x="140" y="170"/>
                      <a:pt x="162" y="170"/>
                    </a:cubicBezTo>
                    <a:cubicBezTo>
                      <a:pt x="183" y="170"/>
                      <a:pt x="200" y="188"/>
                      <a:pt x="200" y="209"/>
                    </a:cubicBezTo>
                    <a:cubicBezTo>
                      <a:pt x="200" y="230"/>
                      <a:pt x="183" y="248"/>
                      <a:pt x="162" y="2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43"/>
              <p:cNvSpPr/>
              <p:nvPr/>
            </p:nvSpPr>
            <p:spPr bwMode="auto">
              <a:xfrm>
                <a:off x="1981200" y="163513"/>
                <a:ext cx="609600" cy="609600"/>
              </a:xfrm>
              <a:custGeom>
                <a:avLst/>
                <a:gdLst>
                  <a:gd name="T0" fmla="*/ 456 w 912"/>
                  <a:gd name="T1" fmla="*/ 0 h 912"/>
                  <a:gd name="T2" fmla="*/ 0 w 912"/>
                  <a:gd name="T3" fmla="*/ 456 h 912"/>
                  <a:gd name="T4" fmla="*/ 456 w 912"/>
                  <a:gd name="T5" fmla="*/ 912 h 912"/>
                  <a:gd name="T6" fmla="*/ 912 w 912"/>
                  <a:gd name="T7" fmla="*/ 456 h 912"/>
                  <a:gd name="T8" fmla="*/ 456 w 912"/>
                  <a:gd name="T9" fmla="*/ 0 h 912"/>
                  <a:gd name="T10" fmla="*/ 477 w 912"/>
                  <a:gd name="T11" fmla="*/ 797 h 912"/>
                  <a:gd name="T12" fmla="*/ 477 w 912"/>
                  <a:gd name="T13" fmla="*/ 754 h 912"/>
                  <a:gd name="T14" fmla="*/ 453 w 912"/>
                  <a:gd name="T15" fmla="*/ 730 h 912"/>
                  <a:gd name="T16" fmla="*/ 429 w 912"/>
                  <a:gd name="T17" fmla="*/ 754 h 912"/>
                  <a:gd name="T18" fmla="*/ 429 w 912"/>
                  <a:gd name="T19" fmla="*/ 797 h 912"/>
                  <a:gd name="T20" fmla="*/ 115 w 912"/>
                  <a:gd name="T21" fmla="*/ 479 h 912"/>
                  <a:gd name="T22" fmla="*/ 157 w 912"/>
                  <a:gd name="T23" fmla="*/ 479 h 912"/>
                  <a:gd name="T24" fmla="*/ 181 w 912"/>
                  <a:gd name="T25" fmla="*/ 455 h 912"/>
                  <a:gd name="T26" fmla="*/ 157 w 912"/>
                  <a:gd name="T27" fmla="*/ 431 h 912"/>
                  <a:gd name="T28" fmla="*/ 115 w 912"/>
                  <a:gd name="T29" fmla="*/ 431 h 912"/>
                  <a:gd name="T30" fmla="*/ 431 w 912"/>
                  <a:gd name="T31" fmla="*/ 115 h 912"/>
                  <a:gd name="T32" fmla="*/ 431 w 912"/>
                  <a:gd name="T33" fmla="*/ 159 h 912"/>
                  <a:gd name="T34" fmla="*/ 456 w 912"/>
                  <a:gd name="T35" fmla="*/ 183 h 912"/>
                  <a:gd name="T36" fmla="*/ 480 w 912"/>
                  <a:gd name="T37" fmla="*/ 159 h 912"/>
                  <a:gd name="T38" fmla="*/ 480 w 912"/>
                  <a:gd name="T39" fmla="*/ 115 h 912"/>
                  <a:gd name="T40" fmla="*/ 797 w 912"/>
                  <a:gd name="T41" fmla="*/ 433 h 912"/>
                  <a:gd name="T42" fmla="*/ 752 w 912"/>
                  <a:gd name="T43" fmla="*/ 433 h 912"/>
                  <a:gd name="T44" fmla="*/ 728 w 912"/>
                  <a:gd name="T45" fmla="*/ 458 h 912"/>
                  <a:gd name="T46" fmla="*/ 752 w 912"/>
                  <a:gd name="T47" fmla="*/ 482 h 912"/>
                  <a:gd name="T48" fmla="*/ 796 w 912"/>
                  <a:gd name="T49" fmla="*/ 482 h 912"/>
                  <a:gd name="T50" fmla="*/ 477 w 912"/>
                  <a:gd name="T51" fmla="*/ 797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12" h="912">
                    <a:moveTo>
                      <a:pt x="456" y="0"/>
                    </a:moveTo>
                    <a:cubicBezTo>
                      <a:pt x="204" y="0"/>
                      <a:pt x="0" y="205"/>
                      <a:pt x="0" y="456"/>
                    </a:cubicBezTo>
                    <a:cubicBezTo>
                      <a:pt x="0" y="708"/>
                      <a:pt x="204" y="912"/>
                      <a:pt x="456" y="912"/>
                    </a:cubicBezTo>
                    <a:cubicBezTo>
                      <a:pt x="707" y="912"/>
                      <a:pt x="912" y="708"/>
                      <a:pt x="912" y="456"/>
                    </a:cubicBezTo>
                    <a:cubicBezTo>
                      <a:pt x="912" y="205"/>
                      <a:pt x="707" y="0"/>
                      <a:pt x="456" y="0"/>
                    </a:cubicBezTo>
                    <a:close/>
                    <a:moveTo>
                      <a:pt x="477" y="797"/>
                    </a:moveTo>
                    <a:cubicBezTo>
                      <a:pt x="477" y="754"/>
                      <a:pt x="477" y="754"/>
                      <a:pt x="477" y="754"/>
                    </a:cubicBezTo>
                    <a:cubicBezTo>
                      <a:pt x="477" y="741"/>
                      <a:pt x="467" y="730"/>
                      <a:pt x="453" y="730"/>
                    </a:cubicBezTo>
                    <a:cubicBezTo>
                      <a:pt x="440" y="730"/>
                      <a:pt x="429" y="741"/>
                      <a:pt x="429" y="754"/>
                    </a:cubicBezTo>
                    <a:cubicBezTo>
                      <a:pt x="429" y="797"/>
                      <a:pt x="429" y="797"/>
                      <a:pt x="429" y="797"/>
                    </a:cubicBezTo>
                    <a:cubicBezTo>
                      <a:pt x="261" y="784"/>
                      <a:pt x="126" y="648"/>
                      <a:pt x="115" y="479"/>
                    </a:cubicBezTo>
                    <a:cubicBezTo>
                      <a:pt x="157" y="479"/>
                      <a:pt x="157" y="479"/>
                      <a:pt x="157" y="479"/>
                    </a:cubicBezTo>
                    <a:cubicBezTo>
                      <a:pt x="170" y="479"/>
                      <a:pt x="181" y="469"/>
                      <a:pt x="181" y="455"/>
                    </a:cubicBezTo>
                    <a:cubicBezTo>
                      <a:pt x="181" y="442"/>
                      <a:pt x="170" y="431"/>
                      <a:pt x="157" y="431"/>
                    </a:cubicBezTo>
                    <a:cubicBezTo>
                      <a:pt x="115" y="431"/>
                      <a:pt x="115" y="431"/>
                      <a:pt x="115" y="431"/>
                    </a:cubicBezTo>
                    <a:cubicBezTo>
                      <a:pt x="127" y="262"/>
                      <a:pt x="262" y="127"/>
                      <a:pt x="431" y="115"/>
                    </a:cubicBezTo>
                    <a:cubicBezTo>
                      <a:pt x="431" y="159"/>
                      <a:pt x="431" y="159"/>
                      <a:pt x="431" y="159"/>
                    </a:cubicBezTo>
                    <a:cubicBezTo>
                      <a:pt x="431" y="172"/>
                      <a:pt x="442" y="183"/>
                      <a:pt x="456" y="183"/>
                    </a:cubicBezTo>
                    <a:cubicBezTo>
                      <a:pt x="469" y="183"/>
                      <a:pt x="480" y="172"/>
                      <a:pt x="480" y="159"/>
                    </a:cubicBezTo>
                    <a:cubicBezTo>
                      <a:pt x="480" y="115"/>
                      <a:pt x="480" y="115"/>
                      <a:pt x="480" y="115"/>
                    </a:cubicBezTo>
                    <a:cubicBezTo>
                      <a:pt x="650" y="127"/>
                      <a:pt x="785" y="263"/>
                      <a:pt x="797" y="433"/>
                    </a:cubicBezTo>
                    <a:cubicBezTo>
                      <a:pt x="752" y="433"/>
                      <a:pt x="752" y="433"/>
                      <a:pt x="752" y="433"/>
                    </a:cubicBezTo>
                    <a:cubicBezTo>
                      <a:pt x="739" y="433"/>
                      <a:pt x="728" y="444"/>
                      <a:pt x="728" y="458"/>
                    </a:cubicBezTo>
                    <a:cubicBezTo>
                      <a:pt x="728" y="471"/>
                      <a:pt x="739" y="482"/>
                      <a:pt x="752" y="482"/>
                    </a:cubicBezTo>
                    <a:cubicBezTo>
                      <a:pt x="796" y="482"/>
                      <a:pt x="796" y="482"/>
                      <a:pt x="796" y="482"/>
                    </a:cubicBezTo>
                    <a:cubicBezTo>
                      <a:pt x="784" y="651"/>
                      <a:pt x="647" y="786"/>
                      <a:pt x="477" y="7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44"/>
            <p:cNvGrpSpPr/>
            <p:nvPr/>
          </p:nvGrpSpPr>
          <p:grpSpPr>
            <a:xfrm>
              <a:off x="7041902" y="1525714"/>
              <a:ext cx="654828" cy="581508"/>
              <a:chOff x="152400" y="198438"/>
              <a:chExt cx="609600" cy="541338"/>
            </a:xfrm>
            <a:solidFill>
              <a:schemeClr val="accent3"/>
            </a:solidFill>
          </p:grpSpPr>
          <p:sp>
            <p:nvSpPr>
              <p:cNvPr id="21" name="Freeform: Shape 45"/>
              <p:cNvSpPr/>
              <p:nvPr/>
            </p:nvSpPr>
            <p:spPr bwMode="auto">
              <a:xfrm>
                <a:off x="350838" y="384176"/>
                <a:ext cx="36513" cy="31750"/>
              </a:xfrm>
              <a:custGeom>
                <a:avLst/>
                <a:gdLst>
                  <a:gd name="T0" fmla="*/ 23 w 23"/>
                  <a:gd name="T1" fmla="*/ 7 h 20"/>
                  <a:gd name="T2" fmla="*/ 0 w 23"/>
                  <a:gd name="T3" fmla="*/ 20 h 20"/>
                  <a:gd name="T4" fmla="*/ 0 w 23"/>
                  <a:gd name="T5" fmla="*/ 0 h 20"/>
                  <a:gd name="T6" fmla="*/ 23 w 23"/>
                  <a:gd name="T7" fmla="*/ 0 h 20"/>
                  <a:gd name="T8" fmla="*/ 23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23" y="7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46"/>
              <p:cNvSpPr/>
              <p:nvPr/>
            </p:nvSpPr>
            <p:spPr bwMode="auto">
              <a:xfrm>
                <a:off x="523875" y="384176"/>
                <a:ext cx="36513" cy="31750"/>
              </a:xfrm>
              <a:custGeom>
                <a:avLst/>
                <a:gdLst>
                  <a:gd name="T0" fmla="*/ 0 w 23"/>
                  <a:gd name="T1" fmla="*/ 7 h 20"/>
                  <a:gd name="T2" fmla="*/ 23 w 23"/>
                  <a:gd name="T3" fmla="*/ 20 h 20"/>
                  <a:gd name="T4" fmla="*/ 23 w 23"/>
                  <a:gd name="T5" fmla="*/ 0 h 20"/>
                  <a:gd name="T6" fmla="*/ 0 w 23"/>
                  <a:gd name="T7" fmla="*/ 0 h 20"/>
                  <a:gd name="T8" fmla="*/ 0 w 23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0" y="7"/>
                    </a:moveTo>
                    <a:lnTo>
                      <a:pt x="23" y="20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47"/>
              <p:cNvSpPr/>
              <p:nvPr/>
            </p:nvSpPr>
            <p:spPr bwMode="auto">
              <a:xfrm>
                <a:off x="152400" y="198438"/>
                <a:ext cx="609600" cy="541338"/>
              </a:xfrm>
              <a:custGeom>
                <a:avLst/>
                <a:gdLst>
                  <a:gd name="T0" fmla="*/ 499 w 912"/>
                  <a:gd name="T1" fmla="*/ 451 h 810"/>
                  <a:gd name="T2" fmla="*/ 560 w 912"/>
                  <a:gd name="T3" fmla="*/ 451 h 810"/>
                  <a:gd name="T4" fmla="*/ 912 w 912"/>
                  <a:gd name="T5" fmla="*/ 560 h 810"/>
                  <a:gd name="T6" fmla="*/ 912 w 912"/>
                  <a:gd name="T7" fmla="*/ 526 h 810"/>
                  <a:gd name="T8" fmla="*/ 499 w 912"/>
                  <a:gd name="T9" fmla="*/ 290 h 810"/>
                  <a:gd name="T10" fmla="*/ 499 w 912"/>
                  <a:gd name="T11" fmla="*/ 97 h 810"/>
                  <a:gd name="T12" fmla="*/ 456 w 912"/>
                  <a:gd name="T13" fmla="*/ 0 h 810"/>
                  <a:gd name="T14" fmla="*/ 413 w 912"/>
                  <a:gd name="T15" fmla="*/ 97 h 810"/>
                  <a:gd name="T16" fmla="*/ 413 w 912"/>
                  <a:gd name="T17" fmla="*/ 290 h 810"/>
                  <a:gd name="T18" fmla="*/ 0 w 912"/>
                  <a:gd name="T19" fmla="*/ 526 h 810"/>
                  <a:gd name="T20" fmla="*/ 0 w 912"/>
                  <a:gd name="T21" fmla="*/ 560 h 810"/>
                  <a:gd name="T22" fmla="*/ 353 w 912"/>
                  <a:gd name="T23" fmla="*/ 451 h 810"/>
                  <a:gd name="T24" fmla="*/ 413 w 912"/>
                  <a:gd name="T25" fmla="*/ 451 h 810"/>
                  <a:gd name="T26" fmla="*/ 413 w 912"/>
                  <a:gd name="T27" fmla="*/ 653 h 810"/>
                  <a:gd name="T28" fmla="*/ 414 w 912"/>
                  <a:gd name="T29" fmla="*/ 658 h 810"/>
                  <a:gd name="T30" fmla="*/ 279 w 912"/>
                  <a:gd name="T31" fmla="*/ 746 h 810"/>
                  <a:gd name="T32" fmla="*/ 279 w 912"/>
                  <a:gd name="T33" fmla="*/ 772 h 810"/>
                  <a:gd name="T34" fmla="*/ 429 w 912"/>
                  <a:gd name="T35" fmla="*/ 746 h 810"/>
                  <a:gd name="T36" fmla="*/ 456 w 912"/>
                  <a:gd name="T37" fmla="*/ 810 h 810"/>
                  <a:gd name="T38" fmla="*/ 483 w 912"/>
                  <a:gd name="T39" fmla="*/ 746 h 810"/>
                  <a:gd name="T40" fmla="*/ 633 w 912"/>
                  <a:gd name="T41" fmla="*/ 772 h 810"/>
                  <a:gd name="T42" fmla="*/ 633 w 912"/>
                  <a:gd name="T43" fmla="*/ 746 h 810"/>
                  <a:gd name="T44" fmla="*/ 498 w 912"/>
                  <a:gd name="T45" fmla="*/ 658 h 810"/>
                  <a:gd name="T46" fmla="*/ 499 w 912"/>
                  <a:gd name="T47" fmla="*/ 653 h 810"/>
                  <a:gd name="T48" fmla="*/ 499 w 912"/>
                  <a:gd name="T49" fmla="*/ 451 h 810"/>
                  <a:gd name="T50" fmla="*/ 424 w 912"/>
                  <a:gd name="T51" fmla="*/ 61 h 810"/>
                  <a:gd name="T52" fmla="*/ 456 w 912"/>
                  <a:gd name="T53" fmla="*/ 33 h 810"/>
                  <a:gd name="T54" fmla="*/ 488 w 912"/>
                  <a:gd name="T55" fmla="*/ 61 h 810"/>
                  <a:gd name="T56" fmla="*/ 456 w 912"/>
                  <a:gd name="T57" fmla="*/ 49 h 810"/>
                  <a:gd name="T58" fmla="*/ 424 w 912"/>
                  <a:gd name="T59" fmla="*/ 6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12" h="810">
                    <a:moveTo>
                      <a:pt x="499" y="451"/>
                    </a:moveTo>
                    <a:cubicBezTo>
                      <a:pt x="560" y="451"/>
                      <a:pt x="560" y="451"/>
                      <a:pt x="560" y="451"/>
                    </a:cubicBezTo>
                    <a:cubicBezTo>
                      <a:pt x="912" y="560"/>
                      <a:pt x="912" y="560"/>
                      <a:pt x="912" y="560"/>
                    </a:cubicBezTo>
                    <a:cubicBezTo>
                      <a:pt x="912" y="526"/>
                      <a:pt x="912" y="526"/>
                      <a:pt x="912" y="526"/>
                    </a:cubicBezTo>
                    <a:cubicBezTo>
                      <a:pt x="499" y="290"/>
                      <a:pt x="499" y="290"/>
                      <a:pt x="499" y="290"/>
                    </a:cubicBezTo>
                    <a:cubicBezTo>
                      <a:pt x="499" y="219"/>
                      <a:pt x="499" y="139"/>
                      <a:pt x="499" y="97"/>
                    </a:cubicBezTo>
                    <a:cubicBezTo>
                      <a:pt x="499" y="11"/>
                      <a:pt x="456" y="0"/>
                      <a:pt x="456" y="0"/>
                    </a:cubicBezTo>
                    <a:cubicBezTo>
                      <a:pt x="456" y="0"/>
                      <a:pt x="413" y="11"/>
                      <a:pt x="413" y="97"/>
                    </a:cubicBezTo>
                    <a:cubicBezTo>
                      <a:pt x="413" y="140"/>
                      <a:pt x="413" y="220"/>
                      <a:pt x="413" y="290"/>
                    </a:cubicBezTo>
                    <a:cubicBezTo>
                      <a:pt x="0" y="526"/>
                      <a:pt x="0" y="526"/>
                      <a:pt x="0" y="526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353" y="451"/>
                      <a:pt x="353" y="451"/>
                      <a:pt x="353" y="451"/>
                    </a:cubicBezTo>
                    <a:cubicBezTo>
                      <a:pt x="413" y="451"/>
                      <a:pt x="413" y="451"/>
                      <a:pt x="413" y="451"/>
                    </a:cubicBezTo>
                    <a:cubicBezTo>
                      <a:pt x="413" y="524"/>
                      <a:pt x="413" y="608"/>
                      <a:pt x="413" y="653"/>
                    </a:cubicBezTo>
                    <a:cubicBezTo>
                      <a:pt x="413" y="654"/>
                      <a:pt x="414" y="656"/>
                      <a:pt x="414" y="658"/>
                    </a:cubicBezTo>
                    <a:cubicBezTo>
                      <a:pt x="279" y="746"/>
                      <a:pt x="279" y="746"/>
                      <a:pt x="279" y="746"/>
                    </a:cubicBezTo>
                    <a:cubicBezTo>
                      <a:pt x="279" y="772"/>
                      <a:pt x="279" y="772"/>
                      <a:pt x="279" y="772"/>
                    </a:cubicBezTo>
                    <a:cubicBezTo>
                      <a:pt x="429" y="746"/>
                      <a:pt x="429" y="746"/>
                      <a:pt x="429" y="746"/>
                    </a:cubicBezTo>
                    <a:cubicBezTo>
                      <a:pt x="441" y="785"/>
                      <a:pt x="456" y="810"/>
                      <a:pt x="456" y="810"/>
                    </a:cubicBezTo>
                    <a:cubicBezTo>
                      <a:pt x="456" y="810"/>
                      <a:pt x="471" y="785"/>
                      <a:pt x="483" y="746"/>
                    </a:cubicBezTo>
                    <a:cubicBezTo>
                      <a:pt x="633" y="772"/>
                      <a:pt x="633" y="772"/>
                      <a:pt x="633" y="772"/>
                    </a:cubicBezTo>
                    <a:cubicBezTo>
                      <a:pt x="633" y="746"/>
                      <a:pt x="633" y="746"/>
                      <a:pt x="633" y="746"/>
                    </a:cubicBezTo>
                    <a:cubicBezTo>
                      <a:pt x="498" y="658"/>
                      <a:pt x="498" y="658"/>
                      <a:pt x="498" y="658"/>
                    </a:cubicBezTo>
                    <a:cubicBezTo>
                      <a:pt x="498" y="656"/>
                      <a:pt x="499" y="654"/>
                      <a:pt x="499" y="653"/>
                    </a:cubicBezTo>
                    <a:cubicBezTo>
                      <a:pt x="499" y="608"/>
                      <a:pt x="499" y="524"/>
                      <a:pt x="499" y="451"/>
                    </a:cubicBezTo>
                    <a:close/>
                    <a:moveTo>
                      <a:pt x="424" y="61"/>
                    </a:moveTo>
                    <a:cubicBezTo>
                      <a:pt x="428" y="47"/>
                      <a:pt x="441" y="33"/>
                      <a:pt x="456" y="33"/>
                    </a:cubicBezTo>
                    <a:cubicBezTo>
                      <a:pt x="471" y="33"/>
                      <a:pt x="484" y="47"/>
                      <a:pt x="488" y="61"/>
                    </a:cubicBezTo>
                    <a:cubicBezTo>
                      <a:pt x="481" y="51"/>
                      <a:pt x="470" y="49"/>
                      <a:pt x="456" y="49"/>
                    </a:cubicBezTo>
                    <a:cubicBezTo>
                      <a:pt x="442" y="49"/>
                      <a:pt x="431" y="51"/>
                      <a:pt x="42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14" name="Straight Connector 51"/>
            <p:cNvCxnSpPr/>
            <p:nvPr/>
          </p:nvCxnSpPr>
          <p:spPr>
            <a:xfrm>
              <a:off x="5269173" y="1821498"/>
              <a:ext cx="1656184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2"/>
            <p:cNvCxnSpPr/>
            <p:nvPr/>
          </p:nvCxnSpPr>
          <p:spPr>
            <a:xfrm>
              <a:off x="7934734" y="1821498"/>
              <a:ext cx="1656184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3"/>
            <p:cNvCxnSpPr/>
            <p:nvPr/>
          </p:nvCxnSpPr>
          <p:spPr>
            <a:xfrm>
              <a:off x="10452484" y="1821498"/>
              <a:ext cx="1739516" cy="0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千图PPT彼岸天：ID 8661124库_组合 37"/>
          <p:cNvGrpSpPr/>
          <p:nvPr>
            <p:custDataLst>
              <p:tags r:id="rId2"/>
            </p:custDataLst>
          </p:nvPr>
        </p:nvGrpSpPr>
        <p:grpSpPr>
          <a:xfrm>
            <a:off x="1058300" y="2354816"/>
            <a:ext cx="2233336" cy="3410503"/>
            <a:chOff x="1058300" y="2354816"/>
            <a:chExt cx="2233336" cy="3410503"/>
          </a:xfrm>
        </p:grpSpPr>
        <p:sp>
          <p:nvSpPr>
            <p:cNvPr id="6" name="Freeform: Shape 8"/>
            <p:cNvSpPr/>
            <p:nvPr/>
          </p:nvSpPr>
          <p:spPr bwMode="auto">
            <a:xfrm>
              <a:off x="1058300" y="2354816"/>
              <a:ext cx="2233336" cy="3410503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  <p:sp>
          <p:nvSpPr>
            <p:cNvPr id="17" name="Rectangle 55"/>
            <p:cNvSpPr/>
            <p:nvPr/>
          </p:nvSpPr>
          <p:spPr>
            <a:xfrm>
              <a:off x="1467081" y="3061792"/>
              <a:ext cx="1415772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3625433" y="2354816"/>
            <a:ext cx="2233334" cy="3410503"/>
            <a:chOff x="3625433" y="2354816"/>
            <a:chExt cx="2233334" cy="3410503"/>
          </a:xfrm>
        </p:grpSpPr>
        <p:sp>
          <p:nvSpPr>
            <p:cNvPr id="7" name="Freeform: Shape 12"/>
            <p:cNvSpPr/>
            <p:nvPr/>
          </p:nvSpPr>
          <p:spPr bwMode="auto">
            <a:xfrm>
              <a:off x="3625433" y="2354816"/>
              <a:ext cx="2233334" cy="3410503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  <p:sp>
          <p:nvSpPr>
            <p:cNvPr id="18" name="Rectangle 58"/>
            <p:cNvSpPr/>
            <p:nvPr/>
          </p:nvSpPr>
          <p:spPr>
            <a:xfrm>
              <a:off x="4027501" y="3061792"/>
              <a:ext cx="1415772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4"/>
            </p:custDataLst>
          </p:nvPr>
        </p:nvGrpSpPr>
        <p:grpSpPr>
          <a:xfrm>
            <a:off x="6260547" y="2354816"/>
            <a:ext cx="2233335" cy="3410503"/>
            <a:chOff x="6260547" y="2354816"/>
            <a:chExt cx="2233335" cy="3410503"/>
          </a:xfrm>
        </p:grpSpPr>
        <p:sp>
          <p:nvSpPr>
            <p:cNvPr id="8" name="Freeform: Shape 16"/>
            <p:cNvSpPr/>
            <p:nvPr/>
          </p:nvSpPr>
          <p:spPr bwMode="auto">
            <a:xfrm>
              <a:off x="6260547" y="2354816"/>
              <a:ext cx="2233335" cy="3410503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  <p:sp>
          <p:nvSpPr>
            <p:cNvPr id="19" name="Rectangle 59"/>
            <p:cNvSpPr/>
            <p:nvPr/>
          </p:nvSpPr>
          <p:spPr>
            <a:xfrm>
              <a:off x="6661431" y="3061792"/>
              <a:ext cx="1415772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5"/>
            </p:custDataLst>
          </p:nvPr>
        </p:nvGrpSpPr>
        <p:grpSpPr>
          <a:xfrm>
            <a:off x="8901592" y="2354816"/>
            <a:ext cx="2233335" cy="3410503"/>
            <a:chOff x="8901592" y="2354816"/>
            <a:chExt cx="2233335" cy="3410503"/>
          </a:xfrm>
        </p:grpSpPr>
        <p:sp>
          <p:nvSpPr>
            <p:cNvPr id="9" name="Freeform: Shape 20"/>
            <p:cNvSpPr/>
            <p:nvPr/>
          </p:nvSpPr>
          <p:spPr bwMode="auto">
            <a:xfrm>
              <a:off x="8901592" y="2354816"/>
              <a:ext cx="2233335" cy="3410503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 </a:t>
              </a:r>
              <a:r>
                <a:rPr lang="en-US" altLang="zh-CN" sz="1100" dirty="0" smtClean="0"/>
                <a:t> </a:t>
              </a:r>
              <a:endParaRPr lang="zh-CN" altLang="en-US" sz="1100" dirty="0"/>
            </a:p>
          </p:txBody>
        </p:sp>
        <p:sp>
          <p:nvSpPr>
            <p:cNvPr id="20" name="Rectangle 60"/>
            <p:cNvSpPr/>
            <p:nvPr/>
          </p:nvSpPr>
          <p:spPr>
            <a:xfrm>
              <a:off x="9331434" y="3061792"/>
              <a:ext cx="1415772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6981621" y="1916834"/>
            <a:ext cx="5210380" cy="950129"/>
            <a:chOff x="6981621" y="1916834"/>
            <a:chExt cx="5210380" cy="950129"/>
          </a:xfrm>
        </p:grpSpPr>
        <p:sp>
          <p:nvSpPr>
            <p:cNvPr id="30" name="Rectangle 2"/>
            <p:cNvSpPr/>
            <p:nvPr/>
          </p:nvSpPr>
          <p:spPr bwMode="auto">
            <a:xfrm>
              <a:off x="7332471" y="1962597"/>
              <a:ext cx="3739772" cy="5992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31" name="Freeform: Shape 3"/>
            <p:cNvSpPr/>
            <p:nvPr/>
          </p:nvSpPr>
          <p:spPr bwMode="auto">
            <a:xfrm>
              <a:off x="11072244" y="1962597"/>
              <a:ext cx="1119757" cy="904366"/>
            </a:xfrm>
            <a:custGeom>
              <a:avLst/>
              <a:gdLst>
                <a:gd name="T0" fmla="*/ 0 w 152"/>
                <a:gd name="T1" fmla="*/ 116 h 175"/>
                <a:gd name="T2" fmla="*/ 152 w 152"/>
                <a:gd name="T3" fmla="*/ 175 h 175"/>
                <a:gd name="T4" fmla="*/ 152 w 152"/>
                <a:gd name="T5" fmla="*/ 90 h 175"/>
                <a:gd name="T6" fmla="*/ 0 w 152"/>
                <a:gd name="T7" fmla="*/ 0 h 175"/>
                <a:gd name="T8" fmla="*/ 0 w 152"/>
                <a:gd name="T9" fmla="*/ 11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75">
                  <a:moveTo>
                    <a:pt x="0" y="116"/>
                  </a:moveTo>
                  <a:cubicBezTo>
                    <a:pt x="51" y="136"/>
                    <a:pt x="101" y="155"/>
                    <a:pt x="152" y="175"/>
                  </a:cubicBezTo>
                  <a:cubicBezTo>
                    <a:pt x="152" y="147"/>
                    <a:pt x="152" y="118"/>
                    <a:pt x="152" y="90"/>
                  </a:cubicBezTo>
                  <a:cubicBezTo>
                    <a:pt x="101" y="60"/>
                    <a:pt x="51" y="3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2" name="Group 4"/>
            <p:cNvGrpSpPr/>
            <p:nvPr/>
          </p:nvGrpSpPr>
          <p:grpSpPr>
            <a:xfrm>
              <a:off x="6981621" y="1916834"/>
              <a:ext cx="697341" cy="697342"/>
              <a:chOff x="5831235" y="1197428"/>
              <a:chExt cx="909847" cy="909848"/>
            </a:xfrm>
          </p:grpSpPr>
          <p:sp>
            <p:nvSpPr>
              <p:cNvPr id="58" name="Oval 30"/>
              <p:cNvSpPr/>
              <p:nvPr/>
            </p:nvSpPr>
            <p:spPr bwMode="auto">
              <a:xfrm>
                <a:off x="5873884" y="1237234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31"/>
              <p:cNvSpPr/>
              <p:nvPr/>
            </p:nvSpPr>
            <p:spPr bwMode="auto">
              <a:xfrm>
                <a:off x="5831235" y="1197428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5" name="Freeform: Shape 17"/>
            <p:cNvSpPr/>
            <p:nvPr/>
          </p:nvSpPr>
          <p:spPr>
            <a:xfrm>
              <a:off x="7187422" y="2107030"/>
              <a:ext cx="285738" cy="284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1782"/>
                  </a:moveTo>
                  <a:lnTo>
                    <a:pt x="982" y="11782"/>
                  </a:lnTo>
                  <a:lnTo>
                    <a:pt x="982" y="6873"/>
                  </a:lnTo>
                  <a:lnTo>
                    <a:pt x="6907" y="6873"/>
                  </a:lnTo>
                  <a:cubicBezTo>
                    <a:pt x="7149" y="8810"/>
                    <a:pt x="8798" y="10309"/>
                    <a:pt x="10800" y="10309"/>
                  </a:cubicBezTo>
                  <a:cubicBezTo>
                    <a:pt x="12802" y="10309"/>
                    <a:pt x="14451" y="8810"/>
                    <a:pt x="14693" y="6873"/>
                  </a:cubicBezTo>
                  <a:lnTo>
                    <a:pt x="20618" y="6873"/>
                  </a:lnTo>
                  <a:cubicBezTo>
                    <a:pt x="20618" y="6873"/>
                    <a:pt x="20618" y="11782"/>
                    <a:pt x="20618" y="11782"/>
                  </a:cubicBezTo>
                  <a:close/>
                  <a:moveTo>
                    <a:pt x="20264" y="14727"/>
                  </a:moveTo>
                  <a:lnTo>
                    <a:pt x="14236" y="14727"/>
                  </a:lnTo>
                  <a:cubicBezTo>
                    <a:pt x="13966" y="14727"/>
                    <a:pt x="13745" y="14947"/>
                    <a:pt x="13745" y="15218"/>
                  </a:cubicBezTo>
                  <a:cubicBezTo>
                    <a:pt x="13745" y="16845"/>
                    <a:pt x="12427" y="18164"/>
                    <a:pt x="10800" y="18164"/>
                  </a:cubicBezTo>
                  <a:cubicBezTo>
                    <a:pt x="9173" y="18164"/>
                    <a:pt x="7855" y="16845"/>
                    <a:pt x="7855" y="15218"/>
                  </a:cubicBezTo>
                  <a:cubicBezTo>
                    <a:pt x="7855" y="14947"/>
                    <a:pt x="7634" y="14727"/>
                    <a:pt x="7364" y="14727"/>
                  </a:cubicBezTo>
                  <a:lnTo>
                    <a:pt x="1336" y="14727"/>
                  </a:lnTo>
                  <a:lnTo>
                    <a:pt x="2682" y="12764"/>
                  </a:lnTo>
                  <a:lnTo>
                    <a:pt x="18918" y="12764"/>
                  </a:lnTo>
                  <a:cubicBezTo>
                    <a:pt x="18918" y="12764"/>
                    <a:pt x="20264" y="14727"/>
                    <a:pt x="20264" y="14727"/>
                  </a:cubicBezTo>
                  <a:close/>
                  <a:moveTo>
                    <a:pt x="20618" y="20618"/>
                  </a:moveTo>
                  <a:lnTo>
                    <a:pt x="982" y="20618"/>
                  </a:lnTo>
                  <a:lnTo>
                    <a:pt x="982" y="15709"/>
                  </a:lnTo>
                  <a:lnTo>
                    <a:pt x="6907" y="15709"/>
                  </a:lnTo>
                  <a:cubicBezTo>
                    <a:pt x="7149" y="17646"/>
                    <a:pt x="8798" y="19145"/>
                    <a:pt x="10800" y="19145"/>
                  </a:cubicBezTo>
                  <a:cubicBezTo>
                    <a:pt x="12802" y="19145"/>
                    <a:pt x="14451" y="17646"/>
                    <a:pt x="14693" y="15709"/>
                  </a:cubicBezTo>
                  <a:lnTo>
                    <a:pt x="20618" y="15709"/>
                  </a:lnTo>
                  <a:cubicBezTo>
                    <a:pt x="20618" y="15709"/>
                    <a:pt x="20618" y="20618"/>
                    <a:pt x="20618" y="20618"/>
                  </a:cubicBezTo>
                  <a:close/>
                  <a:moveTo>
                    <a:pt x="4702" y="982"/>
                  </a:moveTo>
                  <a:lnTo>
                    <a:pt x="16898" y="982"/>
                  </a:lnTo>
                  <a:lnTo>
                    <a:pt x="20264" y="5891"/>
                  </a:lnTo>
                  <a:lnTo>
                    <a:pt x="14236" y="5891"/>
                  </a:lnTo>
                  <a:cubicBezTo>
                    <a:pt x="13966" y="5891"/>
                    <a:pt x="13745" y="6111"/>
                    <a:pt x="13745" y="6382"/>
                  </a:cubicBezTo>
                  <a:cubicBezTo>
                    <a:pt x="13745" y="8009"/>
                    <a:pt x="12427" y="9327"/>
                    <a:pt x="10800" y="9327"/>
                  </a:cubicBezTo>
                  <a:cubicBezTo>
                    <a:pt x="9173" y="9327"/>
                    <a:pt x="7855" y="8009"/>
                    <a:pt x="7855" y="6382"/>
                  </a:cubicBezTo>
                  <a:cubicBezTo>
                    <a:pt x="7855" y="6111"/>
                    <a:pt x="7634" y="5891"/>
                    <a:pt x="7364" y="5891"/>
                  </a:cubicBezTo>
                  <a:lnTo>
                    <a:pt x="1336" y="5891"/>
                  </a:lnTo>
                  <a:cubicBezTo>
                    <a:pt x="1336" y="5891"/>
                    <a:pt x="4702" y="982"/>
                    <a:pt x="4702" y="982"/>
                  </a:cubicBezTo>
                  <a:close/>
                  <a:moveTo>
                    <a:pt x="21600" y="12273"/>
                  </a:moveTo>
                  <a:lnTo>
                    <a:pt x="21600" y="6382"/>
                  </a:lnTo>
                  <a:cubicBezTo>
                    <a:pt x="21600" y="6303"/>
                    <a:pt x="21577" y="6231"/>
                    <a:pt x="21543" y="6165"/>
                  </a:cubicBezTo>
                  <a:lnTo>
                    <a:pt x="21548" y="6162"/>
                  </a:lnTo>
                  <a:lnTo>
                    <a:pt x="17621" y="272"/>
                  </a:lnTo>
                  <a:lnTo>
                    <a:pt x="17616" y="274"/>
                  </a:lnTo>
                  <a:cubicBezTo>
                    <a:pt x="17536" y="113"/>
                    <a:pt x="17374" y="0"/>
                    <a:pt x="17182" y="0"/>
                  </a:cubicBezTo>
                  <a:lnTo>
                    <a:pt x="4418" y="0"/>
                  </a:lnTo>
                  <a:cubicBezTo>
                    <a:pt x="4226" y="0"/>
                    <a:pt x="4064" y="113"/>
                    <a:pt x="3984" y="274"/>
                  </a:cubicBezTo>
                  <a:lnTo>
                    <a:pt x="3979" y="272"/>
                  </a:lnTo>
                  <a:lnTo>
                    <a:pt x="52" y="6162"/>
                  </a:lnTo>
                  <a:lnTo>
                    <a:pt x="57" y="6165"/>
                  </a:lnTo>
                  <a:cubicBezTo>
                    <a:pt x="23" y="6231"/>
                    <a:pt x="0" y="6303"/>
                    <a:pt x="0" y="6382"/>
                  </a:cubicBezTo>
                  <a:lnTo>
                    <a:pt x="0" y="12273"/>
                  </a:lnTo>
                  <a:cubicBezTo>
                    <a:pt x="0" y="12544"/>
                    <a:pt x="220" y="12764"/>
                    <a:pt x="491" y="12764"/>
                  </a:cubicBezTo>
                  <a:lnTo>
                    <a:pt x="1542" y="12764"/>
                  </a:lnTo>
                  <a:lnTo>
                    <a:pt x="52" y="14999"/>
                  </a:lnTo>
                  <a:lnTo>
                    <a:pt x="57" y="15001"/>
                  </a:lnTo>
                  <a:cubicBezTo>
                    <a:pt x="23" y="15067"/>
                    <a:pt x="0" y="15139"/>
                    <a:pt x="0" y="15218"/>
                  </a:cubicBezTo>
                  <a:lnTo>
                    <a:pt x="0" y="21109"/>
                  </a:lnTo>
                  <a:cubicBezTo>
                    <a:pt x="0" y="21380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0"/>
                    <a:pt x="21600" y="21109"/>
                  </a:cubicBezTo>
                  <a:lnTo>
                    <a:pt x="21600" y="15218"/>
                  </a:lnTo>
                  <a:cubicBezTo>
                    <a:pt x="21600" y="15139"/>
                    <a:pt x="21577" y="15067"/>
                    <a:pt x="21543" y="15001"/>
                  </a:cubicBezTo>
                  <a:lnTo>
                    <a:pt x="21548" y="14999"/>
                  </a:lnTo>
                  <a:lnTo>
                    <a:pt x="20058" y="12764"/>
                  </a:lnTo>
                  <a:lnTo>
                    <a:pt x="21109" y="12764"/>
                  </a:lnTo>
                  <a:cubicBezTo>
                    <a:pt x="21380" y="12764"/>
                    <a:pt x="21600" y="12544"/>
                    <a:pt x="21600" y="12273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0" name="千图PPT彼岸天：ID 8661124库_组合 59"/>
          <p:cNvGrpSpPr/>
          <p:nvPr>
            <p:custDataLst>
              <p:tags r:id="rId2"/>
            </p:custDataLst>
          </p:nvPr>
        </p:nvGrpSpPr>
        <p:grpSpPr>
          <a:xfrm>
            <a:off x="6156797" y="2651222"/>
            <a:ext cx="6035204" cy="758360"/>
            <a:chOff x="6156797" y="2651222"/>
            <a:chExt cx="6035204" cy="758360"/>
          </a:xfrm>
        </p:grpSpPr>
        <p:sp>
          <p:nvSpPr>
            <p:cNvPr id="33" name="Rectangle 5"/>
            <p:cNvSpPr/>
            <p:nvPr/>
          </p:nvSpPr>
          <p:spPr bwMode="auto">
            <a:xfrm>
              <a:off x="6617208" y="2696985"/>
              <a:ext cx="4455036" cy="5992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34" name="Freeform: Shape 6"/>
            <p:cNvSpPr/>
            <p:nvPr/>
          </p:nvSpPr>
          <p:spPr bwMode="auto">
            <a:xfrm>
              <a:off x="11072244" y="2696985"/>
              <a:ext cx="1119757" cy="712597"/>
            </a:xfrm>
            <a:custGeom>
              <a:avLst/>
              <a:gdLst>
                <a:gd name="T0" fmla="*/ 0 w 152"/>
                <a:gd name="T1" fmla="*/ 116 h 138"/>
                <a:gd name="T2" fmla="*/ 152 w 152"/>
                <a:gd name="T3" fmla="*/ 138 h 138"/>
                <a:gd name="T4" fmla="*/ 152 w 152"/>
                <a:gd name="T5" fmla="*/ 52 h 138"/>
                <a:gd name="T6" fmla="*/ 0 w 152"/>
                <a:gd name="T7" fmla="*/ 0 h 138"/>
                <a:gd name="T8" fmla="*/ 0 w 152"/>
                <a:gd name="T9" fmla="*/ 1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38">
                  <a:moveTo>
                    <a:pt x="0" y="116"/>
                  </a:moveTo>
                  <a:cubicBezTo>
                    <a:pt x="51" y="123"/>
                    <a:pt x="101" y="131"/>
                    <a:pt x="152" y="138"/>
                  </a:cubicBezTo>
                  <a:cubicBezTo>
                    <a:pt x="152" y="109"/>
                    <a:pt x="152" y="81"/>
                    <a:pt x="152" y="52"/>
                  </a:cubicBezTo>
                  <a:cubicBezTo>
                    <a:pt x="101" y="35"/>
                    <a:pt x="51" y="18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5" name="Group 7"/>
            <p:cNvGrpSpPr/>
            <p:nvPr/>
          </p:nvGrpSpPr>
          <p:grpSpPr>
            <a:xfrm>
              <a:off x="6156797" y="2651222"/>
              <a:ext cx="697341" cy="697342"/>
              <a:chOff x="4755056" y="2155611"/>
              <a:chExt cx="909847" cy="909848"/>
            </a:xfrm>
          </p:grpSpPr>
          <p:sp>
            <p:nvSpPr>
              <p:cNvPr id="56" name="Oval 28"/>
              <p:cNvSpPr/>
              <p:nvPr/>
            </p:nvSpPr>
            <p:spPr bwMode="auto">
              <a:xfrm>
                <a:off x="4797705" y="2195417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29"/>
              <p:cNvSpPr/>
              <p:nvPr/>
            </p:nvSpPr>
            <p:spPr bwMode="auto">
              <a:xfrm>
                <a:off x="4755056" y="2155611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6" name="Freeform: Shape 18"/>
            <p:cNvSpPr/>
            <p:nvPr/>
          </p:nvSpPr>
          <p:spPr>
            <a:xfrm>
              <a:off x="6355376" y="2836634"/>
              <a:ext cx="308597" cy="311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8" extrusionOk="0">
                  <a:moveTo>
                    <a:pt x="10309" y="9720"/>
                  </a:moveTo>
                  <a:lnTo>
                    <a:pt x="9327" y="9720"/>
                  </a:lnTo>
                  <a:cubicBezTo>
                    <a:pt x="9056" y="9720"/>
                    <a:pt x="8836" y="9937"/>
                    <a:pt x="8836" y="10206"/>
                  </a:cubicBezTo>
                  <a:cubicBezTo>
                    <a:pt x="8836" y="10475"/>
                    <a:pt x="9056" y="10692"/>
                    <a:pt x="9327" y="10692"/>
                  </a:cubicBezTo>
                  <a:lnTo>
                    <a:pt x="10309" y="10692"/>
                  </a:lnTo>
                  <a:cubicBezTo>
                    <a:pt x="10580" y="10692"/>
                    <a:pt x="10800" y="10475"/>
                    <a:pt x="10800" y="10206"/>
                  </a:cubicBezTo>
                  <a:cubicBezTo>
                    <a:pt x="10800" y="9937"/>
                    <a:pt x="10580" y="9720"/>
                    <a:pt x="10309" y="9720"/>
                  </a:cubicBezTo>
                  <a:moveTo>
                    <a:pt x="13255" y="18471"/>
                  </a:moveTo>
                  <a:lnTo>
                    <a:pt x="12273" y="18471"/>
                  </a:lnTo>
                  <a:cubicBezTo>
                    <a:pt x="12002" y="18471"/>
                    <a:pt x="11782" y="18689"/>
                    <a:pt x="11782" y="18957"/>
                  </a:cubicBezTo>
                  <a:cubicBezTo>
                    <a:pt x="11782" y="19226"/>
                    <a:pt x="12002" y="19443"/>
                    <a:pt x="12273" y="19443"/>
                  </a:cubicBezTo>
                  <a:lnTo>
                    <a:pt x="13255" y="19443"/>
                  </a:lnTo>
                  <a:cubicBezTo>
                    <a:pt x="13525" y="19443"/>
                    <a:pt x="13745" y="19226"/>
                    <a:pt x="13745" y="18957"/>
                  </a:cubicBezTo>
                  <a:cubicBezTo>
                    <a:pt x="13745" y="18689"/>
                    <a:pt x="13525" y="18471"/>
                    <a:pt x="13255" y="18471"/>
                  </a:cubicBezTo>
                  <a:moveTo>
                    <a:pt x="10309" y="18471"/>
                  </a:moveTo>
                  <a:lnTo>
                    <a:pt x="9327" y="18471"/>
                  </a:lnTo>
                  <a:cubicBezTo>
                    <a:pt x="9056" y="18471"/>
                    <a:pt x="8836" y="18689"/>
                    <a:pt x="8836" y="18957"/>
                  </a:cubicBezTo>
                  <a:cubicBezTo>
                    <a:pt x="8836" y="19226"/>
                    <a:pt x="9056" y="19443"/>
                    <a:pt x="9327" y="19443"/>
                  </a:cubicBezTo>
                  <a:lnTo>
                    <a:pt x="10309" y="19443"/>
                  </a:lnTo>
                  <a:cubicBezTo>
                    <a:pt x="10580" y="19443"/>
                    <a:pt x="10800" y="19226"/>
                    <a:pt x="10800" y="18957"/>
                  </a:cubicBezTo>
                  <a:cubicBezTo>
                    <a:pt x="10800" y="18689"/>
                    <a:pt x="10580" y="18471"/>
                    <a:pt x="10309" y="18471"/>
                  </a:cubicBezTo>
                  <a:moveTo>
                    <a:pt x="20618" y="15554"/>
                  </a:moveTo>
                  <a:cubicBezTo>
                    <a:pt x="20618" y="16091"/>
                    <a:pt x="20178" y="16526"/>
                    <a:pt x="19636" y="16526"/>
                  </a:cubicBezTo>
                  <a:lnTo>
                    <a:pt x="16691" y="16526"/>
                  </a:lnTo>
                  <a:cubicBezTo>
                    <a:pt x="16149" y="16526"/>
                    <a:pt x="15709" y="16091"/>
                    <a:pt x="15709" y="15554"/>
                  </a:cubicBezTo>
                  <a:lnTo>
                    <a:pt x="15709" y="13609"/>
                  </a:lnTo>
                  <a:cubicBezTo>
                    <a:pt x="15709" y="13073"/>
                    <a:pt x="16149" y="12637"/>
                    <a:pt x="16691" y="12637"/>
                  </a:cubicBezTo>
                  <a:lnTo>
                    <a:pt x="19636" y="12637"/>
                  </a:lnTo>
                  <a:cubicBezTo>
                    <a:pt x="20178" y="12637"/>
                    <a:pt x="20618" y="13073"/>
                    <a:pt x="20618" y="13609"/>
                  </a:cubicBezTo>
                  <a:cubicBezTo>
                    <a:pt x="20618" y="13609"/>
                    <a:pt x="20618" y="15554"/>
                    <a:pt x="20618" y="15554"/>
                  </a:cubicBezTo>
                  <a:close/>
                  <a:moveTo>
                    <a:pt x="18655" y="19443"/>
                  </a:moveTo>
                  <a:cubicBezTo>
                    <a:pt x="18655" y="19980"/>
                    <a:pt x="18215" y="20416"/>
                    <a:pt x="17673" y="20416"/>
                  </a:cubicBezTo>
                  <a:lnTo>
                    <a:pt x="1964" y="20416"/>
                  </a:lnTo>
                  <a:cubicBezTo>
                    <a:pt x="1422" y="20416"/>
                    <a:pt x="982" y="19980"/>
                    <a:pt x="982" y="19443"/>
                  </a:cubicBezTo>
                  <a:lnTo>
                    <a:pt x="982" y="9720"/>
                  </a:lnTo>
                  <a:cubicBezTo>
                    <a:pt x="982" y="9183"/>
                    <a:pt x="1422" y="8747"/>
                    <a:pt x="1964" y="8747"/>
                  </a:cubicBezTo>
                  <a:lnTo>
                    <a:pt x="17673" y="8747"/>
                  </a:lnTo>
                  <a:cubicBezTo>
                    <a:pt x="18215" y="8747"/>
                    <a:pt x="18655" y="9183"/>
                    <a:pt x="18655" y="9720"/>
                  </a:cubicBezTo>
                  <a:lnTo>
                    <a:pt x="18655" y="11664"/>
                  </a:lnTo>
                  <a:lnTo>
                    <a:pt x="16691" y="11664"/>
                  </a:lnTo>
                  <a:cubicBezTo>
                    <a:pt x="15606" y="11664"/>
                    <a:pt x="14727" y="12535"/>
                    <a:pt x="14727" y="13609"/>
                  </a:cubicBezTo>
                  <a:lnTo>
                    <a:pt x="14727" y="15554"/>
                  </a:lnTo>
                  <a:cubicBezTo>
                    <a:pt x="14727" y="16628"/>
                    <a:pt x="15606" y="17499"/>
                    <a:pt x="16691" y="17499"/>
                  </a:cubicBezTo>
                  <a:lnTo>
                    <a:pt x="18655" y="17499"/>
                  </a:lnTo>
                  <a:cubicBezTo>
                    <a:pt x="18655" y="17499"/>
                    <a:pt x="18655" y="19443"/>
                    <a:pt x="18655" y="19443"/>
                  </a:cubicBezTo>
                  <a:close/>
                  <a:moveTo>
                    <a:pt x="982" y="7775"/>
                  </a:moveTo>
                  <a:cubicBezTo>
                    <a:pt x="982" y="7238"/>
                    <a:pt x="1422" y="6803"/>
                    <a:pt x="1964" y="6803"/>
                  </a:cubicBezTo>
                  <a:lnTo>
                    <a:pt x="2555" y="6803"/>
                  </a:lnTo>
                  <a:lnTo>
                    <a:pt x="2817" y="7775"/>
                  </a:lnTo>
                  <a:lnTo>
                    <a:pt x="1964" y="7775"/>
                  </a:lnTo>
                  <a:cubicBezTo>
                    <a:pt x="1604" y="7775"/>
                    <a:pt x="1271" y="7878"/>
                    <a:pt x="982" y="8045"/>
                  </a:cubicBezTo>
                  <a:cubicBezTo>
                    <a:pt x="982" y="8045"/>
                    <a:pt x="982" y="7775"/>
                    <a:pt x="982" y="7775"/>
                  </a:cubicBezTo>
                  <a:close/>
                  <a:moveTo>
                    <a:pt x="3721" y="3600"/>
                  </a:moveTo>
                  <a:lnTo>
                    <a:pt x="13629" y="1005"/>
                  </a:lnTo>
                  <a:cubicBezTo>
                    <a:pt x="14152" y="866"/>
                    <a:pt x="14690" y="1174"/>
                    <a:pt x="14831" y="1693"/>
                  </a:cubicBezTo>
                  <a:lnTo>
                    <a:pt x="15085" y="2631"/>
                  </a:lnTo>
                  <a:lnTo>
                    <a:pt x="3281" y="5731"/>
                  </a:lnTo>
                  <a:lnTo>
                    <a:pt x="3026" y="4791"/>
                  </a:lnTo>
                  <a:cubicBezTo>
                    <a:pt x="2886" y="4272"/>
                    <a:pt x="3197" y="3739"/>
                    <a:pt x="3721" y="3600"/>
                  </a:cubicBezTo>
                  <a:moveTo>
                    <a:pt x="15847" y="5448"/>
                  </a:moveTo>
                  <a:lnTo>
                    <a:pt x="16476" y="7775"/>
                  </a:lnTo>
                  <a:lnTo>
                    <a:pt x="6989" y="7775"/>
                  </a:lnTo>
                  <a:cubicBezTo>
                    <a:pt x="6989" y="7775"/>
                    <a:pt x="15847" y="5448"/>
                    <a:pt x="15847" y="5448"/>
                  </a:cubicBezTo>
                  <a:close/>
                  <a:moveTo>
                    <a:pt x="17673" y="6803"/>
                  </a:moveTo>
                  <a:cubicBezTo>
                    <a:pt x="18215" y="6803"/>
                    <a:pt x="18655" y="7238"/>
                    <a:pt x="18655" y="7775"/>
                  </a:cubicBezTo>
                  <a:lnTo>
                    <a:pt x="18655" y="8045"/>
                  </a:lnTo>
                  <a:cubicBezTo>
                    <a:pt x="18365" y="7878"/>
                    <a:pt x="18032" y="7775"/>
                    <a:pt x="17673" y="7775"/>
                  </a:cubicBezTo>
                  <a:lnTo>
                    <a:pt x="17493" y="7775"/>
                  </a:lnTo>
                  <a:lnTo>
                    <a:pt x="17230" y="6803"/>
                  </a:lnTo>
                  <a:cubicBezTo>
                    <a:pt x="17230" y="6803"/>
                    <a:pt x="17673" y="6803"/>
                    <a:pt x="17673" y="6803"/>
                  </a:cubicBezTo>
                  <a:close/>
                  <a:moveTo>
                    <a:pt x="19636" y="11664"/>
                  </a:moveTo>
                  <a:lnTo>
                    <a:pt x="19636" y="7775"/>
                  </a:lnTo>
                  <a:cubicBezTo>
                    <a:pt x="19636" y="6701"/>
                    <a:pt x="18757" y="5830"/>
                    <a:pt x="17673" y="5830"/>
                  </a:cubicBezTo>
                  <a:lnTo>
                    <a:pt x="16967" y="5830"/>
                  </a:lnTo>
                  <a:lnTo>
                    <a:pt x="15779" y="1441"/>
                  </a:lnTo>
                  <a:cubicBezTo>
                    <a:pt x="15498" y="404"/>
                    <a:pt x="14422" y="-212"/>
                    <a:pt x="13374" y="66"/>
                  </a:cubicBezTo>
                  <a:lnTo>
                    <a:pt x="3467" y="2660"/>
                  </a:lnTo>
                  <a:cubicBezTo>
                    <a:pt x="2419" y="2939"/>
                    <a:pt x="1798" y="4005"/>
                    <a:pt x="2078" y="5042"/>
                  </a:cubicBezTo>
                  <a:lnTo>
                    <a:pt x="2291" y="5830"/>
                  </a:lnTo>
                  <a:lnTo>
                    <a:pt x="1964" y="5830"/>
                  </a:lnTo>
                  <a:cubicBezTo>
                    <a:pt x="879" y="5830"/>
                    <a:pt x="0" y="6701"/>
                    <a:pt x="0" y="7775"/>
                  </a:cubicBezTo>
                  <a:lnTo>
                    <a:pt x="0" y="19443"/>
                  </a:lnTo>
                  <a:cubicBezTo>
                    <a:pt x="0" y="20517"/>
                    <a:pt x="879" y="21388"/>
                    <a:pt x="1964" y="21388"/>
                  </a:cubicBezTo>
                  <a:lnTo>
                    <a:pt x="17673" y="21388"/>
                  </a:lnTo>
                  <a:cubicBezTo>
                    <a:pt x="18757" y="21388"/>
                    <a:pt x="19636" y="20517"/>
                    <a:pt x="19636" y="19443"/>
                  </a:cubicBezTo>
                  <a:lnTo>
                    <a:pt x="19636" y="17499"/>
                  </a:lnTo>
                  <a:cubicBezTo>
                    <a:pt x="20721" y="17499"/>
                    <a:pt x="21600" y="16628"/>
                    <a:pt x="21600" y="15554"/>
                  </a:cubicBezTo>
                  <a:lnTo>
                    <a:pt x="21600" y="13609"/>
                  </a:lnTo>
                  <a:cubicBezTo>
                    <a:pt x="21600" y="12535"/>
                    <a:pt x="20721" y="11664"/>
                    <a:pt x="19636" y="11664"/>
                  </a:cubicBezTo>
                  <a:moveTo>
                    <a:pt x="13255" y="9720"/>
                  </a:moveTo>
                  <a:lnTo>
                    <a:pt x="12273" y="9720"/>
                  </a:lnTo>
                  <a:cubicBezTo>
                    <a:pt x="12002" y="9720"/>
                    <a:pt x="11782" y="9937"/>
                    <a:pt x="11782" y="10206"/>
                  </a:cubicBezTo>
                  <a:cubicBezTo>
                    <a:pt x="11782" y="10475"/>
                    <a:pt x="12002" y="10692"/>
                    <a:pt x="12273" y="10692"/>
                  </a:cubicBezTo>
                  <a:lnTo>
                    <a:pt x="13255" y="10692"/>
                  </a:lnTo>
                  <a:cubicBezTo>
                    <a:pt x="13525" y="10692"/>
                    <a:pt x="13745" y="10475"/>
                    <a:pt x="13745" y="10206"/>
                  </a:cubicBezTo>
                  <a:cubicBezTo>
                    <a:pt x="13745" y="9937"/>
                    <a:pt x="13525" y="9720"/>
                    <a:pt x="13255" y="9720"/>
                  </a:cubicBezTo>
                  <a:moveTo>
                    <a:pt x="7364" y="9720"/>
                  </a:moveTo>
                  <a:lnTo>
                    <a:pt x="6382" y="9720"/>
                  </a:lnTo>
                  <a:cubicBezTo>
                    <a:pt x="6111" y="9720"/>
                    <a:pt x="5891" y="9937"/>
                    <a:pt x="5891" y="10206"/>
                  </a:cubicBezTo>
                  <a:cubicBezTo>
                    <a:pt x="5891" y="10475"/>
                    <a:pt x="6111" y="10692"/>
                    <a:pt x="6382" y="10692"/>
                  </a:cubicBezTo>
                  <a:lnTo>
                    <a:pt x="7364" y="10692"/>
                  </a:lnTo>
                  <a:cubicBezTo>
                    <a:pt x="7634" y="10692"/>
                    <a:pt x="7855" y="10475"/>
                    <a:pt x="7855" y="10206"/>
                  </a:cubicBezTo>
                  <a:cubicBezTo>
                    <a:pt x="7855" y="9937"/>
                    <a:pt x="7634" y="9720"/>
                    <a:pt x="7364" y="9720"/>
                  </a:cubicBezTo>
                  <a:moveTo>
                    <a:pt x="17182" y="14095"/>
                  </a:moveTo>
                  <a:cubicBezTo>
                    <a:pt x="16911" y="14095"/>
                    <a:pt x="16691" y="14313"/>
                    <a:pt x="16691" y="14581"/>
                  </a:cubicBezTo>
                  <a:cubicBezTo>
                    <a:pt x="16691" y="14850"/>
                    <a:pt x="16911" y="15068"/>
                    <a:pt x="17182" y="15068"/>
                  </a:cubicBezTo>
                  <a:cubicBezTo>
                    <a:pt x="17453" y="15068"/>
                    <a:pt x="17673" y="14850"/>
                    <a:pt x="17673" y="14581"/>
                  </a:cubicBezTo>
                  <a:cubicBezTo>
                    <a:pt x="17673" y="14313"/>
                    <a:pt x="17453" y="14095"/>
                    <a:pt x="17182" y="14095"/>
                  </a:cubicBezTo>
                  <a:moveTo>
                    <a:pt x="16200" y="18471"/>
                  </a:moveTo>
                  <a:lnTo>
                    <a:pt x="15218" y="18471"/>
                  </a:lnTo>
                  <a:cubicBezTo>
                    <a:pt x="14947" y="18471"/>
                    <a:pt x="14727" y="18689"/>
                    <a:pt x="14727" y="18957"/>
                  </a:cubicBezTo>
                  <a:cubicBezTo>
                    <a:pt x="14727" y="19226"/>
                    <a:pt x="14947" y="19443"/>
                    <a:pt x="15218" y="19443"/>
                  </a:cubicBezTo>
                  <a:lnTo>
                    <a:pt x="16200" y="19443"/>
                  </a:lnTo>
                  <a:cubicBezTo>
                    <a:pt x="16471" y="19443"/>
                    <a:pt x="16691" y="19226"/>
                    <a:pt x="16691" y="18957"/>
                  </a:cubicBezTo>
                  <a:cubicBezTo>
                    <a:pt x="16691" y="18689"/>
                    <a:pt x="16471" y="18471"/>
                    <a:pt x="16200" y="18471"/>
                  </a:cubicBezTo>
                  <a:moveTo>
                    <a:pt x="15218" y="10692"/>
                  </a:moveTo>
                  <a:lnTo>
                    <a:pt x="16200" y="10692"/>
                  </a:lnTo>
                  <a:cubicBezTo>
                    <a:pt x="16471" y="10692"/>
                    <a:pt x="16691" y="10475"/>
                    <a:pt x="16691" y="10206"/>
                  </a:cubicBezTo>
                  <a:cubicBezTo>
                    <a:pt x="16691" y="9937"/>
                    <a:pt x="16471" y="9720"/>
                    <a:pt x="16200" y="9720"/>
                  </a:cubicBezTo>
                  <a:lnTo>
                    <a:pt x="15218" y="9720"/>
                  </a:lnTo>
                  <a:cubicBezTo>
                    <a:pt x="14947" y="9720"/>
                    <a:pt x="14727" y="9937"/>
                    <a:pt x="14727" y="10206"/>
                  </a:cubicBezTo>
                  <a:cubicBezTo>
                    <a:pt x="14727" y="10475"/>
                    <a:pt x="14947" y="10692"/>
                    <a:pt x="15218" y="10692"/>
                  </a:cubicBezTo>
                  <a:moveTo>
                    <a:pt x="4418" y="18471"/>
                  </a:moveTo>
                  <a:lnTo>
                    <a:pt x="3436" y="18471"/>
                  </a:lnTo>
                  <a:cubicBezTo>
                    <a:pt x="3166" y="18471"/>
                    <a:pt x="2945" y="18689"/>
                    <a:pt x="2945" y="18957"/>
                  </a:cubicBezTo>
                  <a:cubicBezTo>
                    <a:pt x="2945" y="19226"/>
                    <a:pt x="3166" y="19443"/>
                    <a:pt x="3436" y="19443"/>
                  </a:cubicBezTo>
                  <a:lnTo>
                    <a:pt x="4418" y="19443"/>
                  </a:lnTo>
                  <a:cubicBezTo>
                    <a:pt x="4689" y="19443"/>
                    <a:pt x="4909" y="19226"/>
                    <a:pt x="4909" y="18957"/>
                  </a:cubicBezTo>
                  <a:cubicBezTo>
                    <a:pt x="4909" y="18689"/>
                    <a:pt x="4689" y="18471"/>
                    <a:pt x="4418" y="18471"/>
                  </a:cubicBezTo>
                  <a:moveTo>
                    <a:pt x="7364" y="18471"/>
                  </a:moveTo>
                  <a:lnTo>
                    <a:pt x="6382" y="18471"/>
                  </a:lnTo>
                  <a:cubicBezTo>
                    <a:pt x="6111" y="18471"/>
                    <a:pt x="5891" y="18689"/>
                    <a:pt x="5891" y="18957"/>
                  </a:cubicBezTo>
                  <a:cubicBezTo>
                    <a:pt x="5891" y="19226"/>
                    <a:pt x="6111" y="19443"/>
                    <a:pt x="6382" y="19443"/>
                  </a:cubicBezTo>
                  <a:lnTo>
                    <a:pt x="7364" y="19443"/>
                  </a:lnTo>
                  <a:cubicBezTo>
                    <a:pt x="7634" y="19443"/>
                    <a:pt x="7855" y="19226"/>
                    <a:pt x="7855" y="18957"/>
                  </a:cubicBezTo>
                  <a:cubicBezTo>
                    <a:pt x="7855" y="18689"/>
                    <a:pt x="7634" y="18471"/>
                    <a:pt x="7364" y="18471"/>
                  </a:cubicBezTo>
                  <a:moveTo>
                    <a:pt x="4418" y="9720"/>
                  </a:moveTo>
                  <a:lnTo>
                    <a:pt x="3436" y="9720"/>
                  </a:lnTo>
                  <a:cubicBezTo>
                    <a:pt x="3166" y="9720"/>
                    <a:pt x="2945" y="9937"/>
                    <a:pt x="2945" y="10206"/>
                  </a:cubicBezTo>
                  <a:cubicBezTo>
                    <a:pt x="2945" y="10475"/>
                    <a:pt x="3166" y="10692"/>
                    <a:pt x="3436" y="10692"/>
                  </a:cubicBezTo>
                  <a:lnTo>
                    <a:pt x="4418" y="10692"/>
                  </a:lnTo>
                  <a:cubicBezTo>
                    <a:pt x="4689" y="10692"/>
                    <a:pt x="4909" y="10475"/>
                    <a:pt x="4909" y="10206"/>
                  </a:cubicBezTo>
                  <a:cubicBezTo>
                    <a:pt x="4909" y="9937"/>
                    <a:pt x="4689" y="9720"/>
                    <a:pt x="4418" y="972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1" name="千图PPT彼岸天：ID 8661124库_组合 60"/>
          <p:cNvGrpSpPr/>
          <p:nvPr>
            <p:custDataLst>
              <p:tags r:id="rId3"/>
            </p:custDataLst>
          </p:nvPr>
        </p:nvGrpSpPr>
        <p:grpSpPr>
          <a:xfrm>
            <a:off x="6981621" y="3385611"/>
            <a:ext cx="5210380" cy="697342"/>
            <a:chOff x="6981621" y="3385611"/>
            <a:chExt cx="5210380" cy="697342"/>
          </a:xfrm>
        </p:grpSpPr>
        <p:sp>
          <p:nvSpPr>
            <p:cNvPr id="36" name="Rectangle 8"/>
            <p:cNvSpPr/>
            <p:nvPr/>
          </p:nvSpPr>
          <p:spPr bwMode="auto">
            <a:xfrm>
              <a:off x="7332471" y="3431373"/>
              <a:ext cx="3739772" cy="5992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37" name="Freeform: Shape 9"/>
            <p:cNvSpPr/>
            <p:nvPr/>
          </p:nvSpPr>
          <p:spPr bwMode="auto">
            <a:xfrm>
              <a:off x="11072244" y="3431373"/>
              <a:ext cx="1119757" cy="599278"/>
            </a:xfrm>
            <a:custGeom>
              <a:avLst/>
              <a:gdLst>
                <a:gd name="T0" fmla="*/ 0 w 152"/>
                <a:gd name="T1" fmla="*/ 116 h 116"/>
                <a:gd name="T2" fmla="*/ 152 w 152"/>
                <a:gd name="T3" fmla="*/ 101 h 116"/>
                <a:gd name="T4" fmla="*/ 152 w 152"/>
                <a:gd name="T5" fmla="*/ 15 h 116"/>
                <a:gd name="T6" fmla="*/ 0 w 152"/>
                <a:gd name="T7" fmla="*/ 0 h 116"/>
                <a:gd name="T8" fmla="*/ 0 w 15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16">
                  <a:moveTo>
                    <a:pt x="0" y="116"/>
                  </a:moveTo>
                  <a:cubicBezTo>
                    <a:pt x="51" y="111"/>
                    <a:pt x="101" y="106"/>
                    <a:pt x="152" y="101"/>
                  </a:cubicBezTo>
                  <a:cubicBezTo>
                    <a:pt x="152" y="72"/>
                    <a:pt x="152" y="44"/>
                    <a:pt x="152" y="15"/>
                  </a:cubicBezTo>
                  <a:cubicBezTo>
                    <a:pt x="101" y="10"/>
                    <a:pt x="51" y="5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8" name="Group 10"/>
            <p:cNvGrpSpPr/>
            <p:nvPr/>
          </p:nvGrpSpPr>
          <p:grpSpPr>
            <a:xfrm>
              <a:off x="6981621" y="3385611"/>
              <a:ext cx="697341" cy="697342"/>
              <a:chOff x="5831235" y="3113795"/>
              <a:chExt cx="909847" cy="909848"/>
            </a:xfrm>
          </p:grpSpPr>
          <p:sp>
            <p:nvSpPr>
              <p:cNvPr id="54" name="Oval 26"/>
              <p:cNvSpPr/>
              <p:nvPr/>
            </p:nvSpPr>
            <p:spPr bwMode="auto">
              <a:xfrm>
                <a:off x="5873884" y="3153600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27"/>
              <p:cNvSpPr/>
              <p:nvPr/>
            </p:nvSpPr>
            <p:spPr bwMode="auto">
              <a:xfrm>
                <a:off x="5831235" y="3113795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7" name="Freeform: Shape 19"/>
            <p:cNvSpPr/>
            <p:nvPr/>
          </p:nvSpPr>
          <p:spPr>
            <a:xfrm>
              <a:off x="7135890" y="3554827"/>
              <a:ext cx="326964" cy="302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6" y="14040"/>
                  </a:moveTo>
                  <a:lnTo>
                    <a:pt x="17294" y="11880"/>
                  </a:lnTo>
                  <a:lnTo>
                    <a:pt x="19843" y="11880"/>
                  </a:lnTo>
                  <a:lnTo>
                    <a:pt x="19407" y="14040"/>
                  </a:lnTo>
                  <a:cubicBezTo>
                    <a:pt x="19407" y="14040"/>
                    <a:pt x="17076" y="14040"/>
                    <a:pt x="17076" y="14040"/>
                  </a:cubicBezTo>
                  <a:close/>
                  <a:moveTo>
                    <a:pt x="18752" y="17280"/>
                  </a:moveTo>
                  <a:lnTo>
                    <a:pt x="16748" y="17280"/>
                  </a:lnTo>
                  <a:lnTo>
                    <a:pt x="16967" y="15120"/>
                  </a:lnTo>
                  <a:lnTo>
                    <a:pt x="19188" y="15120"/>
                  </a:lnTo>
                  <a:cubicBezTo>
                    <a:pt x="19188" y="15120"/>
                    <a:pt x="18752" y="17280"/>
                    <a:pt x="18752" y="17280"/>
                  </a:cubicBezTo>
                  <a:close/>
                  <a:moveTo>
                    <a:pt x="17673" y="20520"/>
                  </a:moveTo>
                  <a:cubicBezTo>
                    <a:pt x="17131" y="20520"/>
                    <a:pt x="16691" y="20036"/>
                    <a:pt x="16691" y="19440"/>
                  </a:cubicBezTo>
                  <a:cubicBezTo>
                    <a:pt x="16691" y="18844"/>
                    <a:pt x="17131" y="18360"/>
                    <a:pt x="17673" y="18360"/>
                  </a:cubicBezTo>
                  <a:cubicBezTo>
                    <a:pt x="18215" y="18360"/>
                    <a:pt x="18655" y="18844"/>
                    <a:pt x="18655" y="19440"/>
                  </a:cubicBezTo>
                  <a:cubicBezTo>
                    <a:pt x="18655" y="20036"/>
                    <a:pt x="18215" y="20520"/>
                    <a:pt x="17673" y="20520"/>
                  </a:cubicBezTo>
                  <a:moveTo>
                    <a:pt x="16415" y="10800"/>
                  </a:moveTo>
                  <a:lnTo>
                    <a:pt x="13745" y="10800"/>
                  </a:lnTo>
                  <a:lnTo>
                    <a:pt x="13745" y="8640"/>
                  </a:lnTo>
                  <a:lnTo>
                    <a:pt x="16634" y="8640"/>
                  </a:lnTo>
                  <a:cubicBezTo>
                    <a:pt x="16634" y="8640"/>
                    <a:pt x="16415" y="10800"/>
                    <a:pt x="16415" y="10800"/>
                  </a:cubicBezTo>
                  <a:close/>
                  <a:moveTo>
                    <a:pt x="16088" y="14040"/>
                  </a:moveTo>
                  <a:lnTo>
                    <a:pt x="13745" y="14040"/>
                  </a:lnTo>
                  <a:lnTo>
                    <a:pt x="13745" y="11880"/>
                  </a:lnTo>
                  <a:lnTo>
                    <a:pt x="16307" y="11880"/>
                  </a:lnTo>
                  <a:cubicBezTo>
                    <a:pt x="16307" y="11880"/>
                    <a:pt x="16088" y="14040"/>
                    <a:pt x="16088" y="14040"/>
                  </a:cubicBezTo>
                  <a:close/>
                  <a:moveTo>
                    <a:pt x="15761" y="17280"/>
                  </a:moveTo>
                  <a:lnTo>
                    <a:pt x="13745" y="17280"/>
                  </a:lnTo>
                  <a:lnTo>
                    <a:pt x="13745" y="15120"/>
                  </a:lnTo>
                  <a:lnTo>
                    <a:pt x="15979" y="15120"/>
                  </a:lnTo>
                  <a:cubicBezTo>
                    <a:pt x="15979" y="15120"/>
                    <a:pt x="15761" y="17280"/>
                    <a:pt x="15761" y="17280"/>
                  </a:cubicBezTo>
                  <a:close/>
                  <a:moveTo>
                    <a:pt x="12764" y="10800"/>
                  </a:moveTo>
                  <a:lnTo>
                    <a:pt x="10094" y="10800"/>
                  </a:lnTo>
                  <a:lnTo>
                    <a:pt x="9876" y="8640"/>
                  </a:lnTo>
                  <a:lnTo>
                    <a:pt x="12764" y="8640"/>
                  </a:lnTo>
                  <a:cubicBezTo>
                    <a:pt x="12764" y="8640"/>
                    <a:pt x="12764" y="10800"/>
                    <a:pt x="12764" y="10800"/>
                  </a:cubicBezTo>
                  <a:close/>
                  <a:moveTo>
                    <a:pt x="12764" y="14040"/>
                  </a:moveTo>
                  <a:lnTo>
                    <a:pt x="10422" y="14040"/>
                  </a:lnTo>
                  <a:lnTo>
                    <a:pt x="10203" y="11880"/>
                  </a:lnTo>
                  <a:lnTo>
                    <a:pt x="12764" y="11880"/>
                  </a:lnTo>
                  <a:cubicBezTo>
                    <a:pt x="12764" y="11880"/>
                    <a:pt x="12764" y="14040"/>
                    <a:pt x="12764" y="14040"/>
                  </a:cubicBezTo>
                  <a:close/>
                  <a:moveTo>
                    <a:pt x="12764" y="17280"/>
                  </a:moveTo>
                  <a:lnTo>
                    <a:pt x="10748" y="17280"/>
                  </a:lnTo>
                  <a:lnTo>
                    <a:pt x="10531" y="15120"/>
                  </a:lnTo>
                  <a:lnTo>
                    <a:pt x="12764" y="15120"/>
                  </a:lnTo>
                  <a:cubicBezTo>
                    <a:pt x="12764" y="15120"/>
                    <a:pt x="12764" y="17280"/>
                    <a:pt x="12764" y="17280"/>
                  </a:cubicBezTo>
                  <a:close/>
                  <a:moveTo>
                    <a:pt x="8836" y="20520"/>
                  </a:moveTo>
                  <a:cubicBezTo>
                    <a:pt x="8294" y="20520"/>
                    <a:pt x="7855" y="20036"/>
                    <a:pt x="7855" y="19440"/>
                  </a:cubicBezTo>
                  <a:cubicBezTo>
                    <a:pt x="7855" y="18844"/>
                    <a:pt x="8294" y="18360"/>
                    <a:pt x="8836" y="18360"/>
                  </a:cubicBezTo>
                  <a:cubicBezTo>
                    <a:pt x="9379" y="18360"/>
                    <a:pt x="9818" y="18844"/>
                    <a:pt x="9818" y="19440"/>
                  </a:cubicBezTo>
                  <a:cubicBezTo>
                    <a:pt x="9818" y="20036"/>
                    <a:pt x="9379" y="20520"/>
                    <a:pt x="8836" y="20520"/>
                  </a:cubicBezTo>
                  <a:moveTo>
                    <a:pt x="7214" y="15120"/>
                  </a:moveTo>
                  <a:lnTo>
                    <a:pt x="9543" y="15120"/>
                  </a:lnTo>
                  <a:lnTo>
                    <a:pt x="9761" y="17280"/>
                  </a:lnTo>
                  <a:lnTo>
                    <a:pt x="7740" y="17280"/>
                  </a:lnTo>
                  <a:cubicBezTo>
                    <a:pt x="7740" y="17280"/>
                    <a:pt x="7214" y="15120"/>
                    <a:pt x="7214" y="15120"/>
                  </a:cubicBezTo>
                  <a:close/>
                  <a:moveTo>
                    <a:pt x="6950" y="14040"/>
                  </a:moveTo>
                  <a:lnTo>
                    <a:pt x="6424" y="11880"/>
                  </a:lnTo>
                  <a:lnTo>
                    <a:pt x="9215" y="11880"/>
                  </a:lnTo>
                  <a:lnTo>
                    <a:pt x="9434" y="14040"/>
                  </a:lnTo>
                  <a:cubicBezTo>
                    <a:pt x="9434" y="14040"/>
                    <a:pt x="6950" y="14040"/>
                    <a:pt x="6950" y="14040"/>
                  </a:cubicBezTo>
                  <a:close/>
                  <a:moveTo>
                    <a:pt x="5633" y="8640"/>
                  </a:moveTo>
                  <a:lnTo>
                    <a:pt x="8888" y="8640"/>
                  </a:lnTo>
                  <a:lnTo>
                    <a:pt x="9107" y="10800"/>
                  </a:lnTo>
                  <a:lnTo>
                    <a:pt x="6160" y="10800"/>
                  </a:lnTo>
                  <a:cubicBezTo>
                    <a:pt x="6160" y="10800"/>
                    <a:pt x="5633" y="8640"/>
                    <a:pt x="5633" y="8640"/>
                  </a:cubicBezTo>
                  <a:close/>
                  <a:moveTo>
                    <a:pt x="17621" y="8640"/>
                  </a:moveTo>
                  <a:lnTo>
                    <a:pt x="20498" y="8640"/>
                  </a:lnTo>
                  <a:lnTo>
                    <a:pt x="20061" y="10800"/>
                  </a:lnTo>
                  <a:lnTo>
                    <a:pt x="17403" y="10800"/>
                  </a:lnTo>
                  <a:cubicBezTo>
                    <a:pt x="17403" y="10800"/>
                    <a:pt x="17621" y="8640"/>
                    <a:pt x="17621" y="8640"/>
                  </a:cubicBezTo>
                  <a:close/>
                  <a:moveTo>
                    <a:pt x="19619" y="17950"/>
                  </a:moveTo>
                  <a:lnTo>
                    <a:pt x="19622" y="17951"/>
                  </a:lnTo>
                  <a:lnTo>
                    <a:pt x="21586" y="8231"/>
                  </a:lnTo>
                  <a:lnTo>
                    <a:pt x="21577" y="8229"/>
                  </a:lnTo>
                  <a:cubicBezTo>
                    <a:pt x="21586" y="8186"/>
                    <a:pt x="21600" y="8145"/>
                    <a:pt x="21600" y="8100"/>
                  </a:cubicBezTo>
                  <a:cubicBezTo>
                    <a:pt x="21600" y="7802"/>
                    <a:pt x="21380" y="7560"/>
                    <a:pt x="21109" y="7560"/>
                  </a:cubicBezTo>
                  <a:lnTo>
                    <a:pt x="5370" y="7560"/>
                  </a:lnTo>
                  <a:lnTo>
                    <a:pt x="4674" y="4705"/>
                  </a:lnTo>
                  <a:lnTo>
                    <a:pt x="4667" y="4707"/>
                  </a:lnTo>
                  <a:cubicBezTo>
                    <a:pt x="4606" y="4485"/>
                    <a:pt x="4426" y="4320"/>
                    <a:pt x="4204" y="4320"/>
                  </a:cubicBezTo>
                  <a:lnTo>
                    <a:pt x="491" y="4320"/>
                  </a:lnTo>
                  <a:cubicBezTo>
                    <a:pt x="220" y="4320"/>
                    <a:pt x="0" y="4562"/>
                    <a:pt x="0" y="4860"/>
                  </a:cubicBezTo>
                  <a:cubicBezTo>
                    <a:pt x="0" y="5159"/>
                    <a:pt x="220" y="5400"/>
                    <a:pt x="491" y="5400"/>
                  </a:cubicBezTo>
                  <a:lnTo>
                    <a:pt x="3827" y="5400"/>
                  </a:lnTo>
                  <a:lnTo>
                    <a:pt x="6893" y="17975"/>
                  </a:lnTo>
                  <a:lnTo>
                    <a:pt x="6895" y="17975"/>
                  </a:lnTo>
                  <a:cubicBezTo>
                    <a:pt x="6936" y="18127"/>
                    <a:pt x="7037" y="18251"/>
                    <a:pt x="7168" y="18314"/>
                  </a:cubicBezTo>
                  <a:cubicBezTo>
                    <a:pt x="6984" y="18643"/>
                    <a:pt x="6873" y="19026"/>
                    <a:pt x="6873" y="19440"/>
                  </a:cubicBezTo>
                  <a:cubicBezTo>
                    <a:pt x="6873" y="20633"/>
                    <a:pt x="7752" y="21600"/>
                    <a:pt x="8836" y="21600"/>
                  </a:cubicBezTo>
                  <a:cubicBezTo>
                    <a:pt x="9921" y="21600"/>
                    <a:pt x="10800" y="20633"/>
                    <a:pt x="10800" y="19440"/>
                  </a:cubicBezTo>
                  <a:cubicBezTo>
                    <a:pt x="10800" y="19045"/>
                    <a:pt x="10696" y="18679"/>
                    <a:pt x="10528" y="18360"/>
                  </a:cubicBezTo>
                  <a:lnTo>
                    <a:pt x="15982" y="18360"/>
                  </a:lnTo>
                  <a:cubicBezTo>
                    <a:pt x="15813" y="18679"/>
                    <a:pt x="15709" y="19045"/>
                    <a:pt x="15709" y="19440"/>
                  </a:cubicBezTo>
                  <a:cubicBezTo>
                    <a:pt x="15709" y="20633"/>
                    <a:pt x="16588" y="21600"/>
                    <a:pt x="17673" y="21600"/>
                  </a:cubicBezTo>
                  <a:cubicBezTo>
                    <a:pt x="18757" y="21600"/>
                    <a:pt x="19636" y="20633"/>
                    <a:pt x="19636" y="19440"/>
                  </a:cubicBezTo>
                  <a:cubicBezTo>
                    <a:pt x="19636" y="19026"/>
                    <a:pt x="19526" y="18643"/>
                    <a:pt x="19342" y="18314"/>
                  </a:cubicBezTo>
                  <a:cubicBezTo>
                    <a:pt x="19479" y="18248"/>
                    <a:pt x="19581" y="18113"/>
                    <a:pt x="19619" y="17950"/>
                  </a:cubicBezTo>
                  <a:moveTo>
                    <a:pt x="9327" y="3240"/>
                  </a:moveTo>
                  <a:lnTo>
                    <a:pt x="15015" y="3240"/>
                  </a:lnTo>
                  <a:lnTo>
                    <a:pt x="13889" y="4478"/>
                  </a:lnTo>
                  <a:cubicBezTo>
                    <a:pt x="13801" y="4577"/>
                    <a:pt x="13745" y="4711"/>
                    <a:pt x="13745" y="4860"/>
                  </a:cubicBezTo>
                  <a:cubicBezTo>
                    <a:pt x="13745" y="5159"/>
                    <a:pt x="13966" y="5400"/>
                    <a:pt x="14236" y="5400"/>
                  </a:cubicBezTo>
                  <a:cubicBezTo>
                    <a:pt x="14373" y="5400"/>
                    <a:pt x="14495" y="5340"/>
                    <a:pt x="14583" y="5242"/>
                  </a:cubicBezTo>
                  <a:lnTo>
                    <a:pt x="16547" y="3082"/>
                  </a:lnTo>
                  <a:cubicBezTo>
                    <a:pt x="16636" y="2984"/>
                    <a:pt x="16691" y="2849"/>
                    <a:pt x="16691" y="2700"/>
                  </a:cubicBezTo>
                  <a:cubicBezTo>
                    <a:pt x="16691" y="2552"/>
                    <a:pt x="16636" y="2417"/>
                    <a:pt x="16547" y="2318"/>
                  </a:cubicBezTo>
                  <a:lnTo>
                    <a:pt x="14583" y="158"/>
                  </a:lnTo>
                  <a:cubicBezTo>
                    <a:pt x="14495" y="61"/>
                    <a:pt x="14373" y="0"/>
                    <a:pt x="14236" y="0"/>
                  </a:cubicBezTo>
                  <a:cubicBezTo>
                    <a:pt x="13966" y="0"/>
                    <a:pt x="13745" y="242"/>
                    <a:pt x="13745" y="540"/>
                  </a:cubicBezTo>
                  <a:cubicBezTo>
                    <a:pt x="13745" y="689"/>
                    <a:pt x="13801" y="824"/>
                    <a:pt x="13889" y="922"/>
                  </a:cubicBezTo>
                  <a:lnTo>
                    <a:pt x="15015" y="2160"/>
                  </a:lnTo>
                  <a:lnTo>
                    <a:pt x="9327" y="2160"/>
                  </a:lnTo>
                  <a:cubicBezTo>
                    <a:pt x="9056" y="2160"/>
                    <a:pt x="8836" y="2402"/>
                    <a:pt x="8836" y="2700"/>
                  </a:cubicBezTo>
                  <a:cubicBezTo>
                    <a:pt x="8836" y="2999"/>
                    <a:pt x="9056" y="3240"/>
                    <a:pt x="9327" y="324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2" name="千图PPT彼岸天：ID 8661124库_组合 61"/>
          <p:cNvGrpSpPr/>
          <p:nvPr>
            <p:custDataLst>
              <p:tags r:id="rId4"/>
            </p:custDataLst>
          </p:nvPr>
        </p:nvGrpSpPr>
        <p:grpSpPr>
          <a:xfrm>
            <a:off x="6156797" y="4052443"/>
            <a:ext cx="6035204" cy="758360"/>
            <a:chOff x="6156797" y="4052443"/>
            <a:chExt cx="6035204" cy="758360"/>
          </a:xfrm>
        </p:grpSpPr>
        <p:sp>
          <p:nvSpPr>
            <p:cNvPr id="39" name="Rectangle 11"/>
            <p:cNvSpPr/>
            <p:nvPr/>
          </p:nvSpPr>
          <p:spPr bwMode="auto">
            <a:xfrm>
              <a:off x="6617208" y="4165762"/>
              <a:ext cx="4455036" cy="59927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40" name="Freeform: Shape 12"/>
            <p:cNvSpPr/>
            <p:nvPr/>
          </p:nvSpPr>
          <p:spPr bwMode="auto">
            <a:xfrm>
              <a:off x="11072244" y="4052443"/>
              <a:ext cx="1119757" cy="712597"/>
            </a:xfrm>
            <a:custGeom>
              <a:avLst/>
              <a:gdLst>
                <a:gd name="T0" fmla="*/ 0 w 152"/>
                <a:gd name="T1" fmla="*/ 138 h 138"/>
                <a:gd name="T2" fmla="*/ 152 w 152"/>
                <a:gd name="T3" fmla="*/ 86 h 138"/>
                <a:gd name="T4" fmla="*/ 152 w 152"/>
                <a:gd name="T5" fmla="*/ 0 h 138"/>
                <a:gd name="T6" fmla="*/ 0 w 152"/>
                <a:gd name="T7" fmla="*/ 22 h 138"/>
                <a:gd name="T8" fmla="*/ 0 w 152"/>
                <a:gd name="T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38">
                  <a:moveTo>
                    <a:pt x="0" y="138"/>
                  </a:moveTo>
                  <a:cubicBezTo>
                    <a:pt x="51" y="121"/>
                    <a:pt x="101" y="103"/>
                    <a:pt x="152" y="86"/>
                  </a:cubicBezTo>
                  <a:cubicBezTo>
                    <a:pt x="152" y="57"/>
                    <a:pt x="152" y="29"/>
                    <a:pt x="152" y="0"/>
                  </a:cubicBezTo>
                  <a:cubicBezTo>
                    <a:pt x="101" y="8"/>
                    <a:pt x="51" y="15"/>
                    <a:pt x="0" y="22"/>
                  </a:cubicBezTo>
                  <a:cubicBezTo>
                    <a:pt x="0" y="61"/>
                    <a:pt x="0" y="99"/>
                    <a:pt x="0" y="13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1" name="Group 13"/>
            <p:cNvGrpSpPr/>
            <p:nvPr/>
          </p:nvGrpSpPr>
          <p:grpSpPr>
            <a:xfrm>
              <a:off x="6156797" y="4117820"/>
              <a:ext cx="697341" cy="692983"/>
              <a:chOff x="4755056" y="4069135"/>
              <a:chExt cx="909847" cy="904161"/>
            </a:xfrm>
          </p:grpSpPr>
          <p:sp>
            <p:nvSpPr>
              <p:cNvPr id="52" name="Oval 24"/>
              <p:cNvSpPr/>
              <p:nvPr/>
            </p:nvSpPr>
            <p:spPr bwMode="auto">
              <a:xfrm>
                <a:off x="4797705" y="4111784"/>
                <a:ext cx="827393" cy="82170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25"/>
              <p:cNvSpPr/>
              <p:nvPr/>
            </p:nvSpPr>
            <p:spPr bwMode="auto">
              <a:xfrm>
                <a:off x="4755056" y="4069135"/>
                <a:ext cx="909847" cy="904161"/>
              </a:xfrm>
              <a:custGeom>
                <a:avLst/>
                <a:gdLst>
                  <a:gd name="T0" fmla="*/ 68 w 135"/>
                  <a:gd name="T1" fmla="*/ 134 h 134"/>
                  <a:gd name="T2" fmla="*/ 0 w 135"/>
                  <a:gd name="T3" fmla="*/ 67 h 134"/>
                  <a:gd name="T4" fmla="*/ 68 w 135"/>
                  <a:gd name="T5" fmla="*/ 0 h 134"/>
                  <a:gd name="T6" fmla="*/ 135 w 135"/>
                  <a:gd name="T7" fmla="*/ 67 h 134"/>
                  <a:gd name="T8" fmla="*/ 68 w 135"/>
                  <a:gd name="T9" fmla="*/ 134 h 134"/>
                  <a:gd name="T10" fmla="*/ 68 w 135"/>
                  <a:gd name="T11" fmla="*/ 12 h 134"/>
                  <a:gd name="T12" fmla="*/ 12 w 135"/>
                  <a:gd name="T13" fmla="*/ 67 h 134"/>
                  <a:gd name="T14" fmla="*/ 68 w 135"/>
                  <a:gd name="T15" fmla="*/ 122 h 134"/>
                  <a:gd name="T16" fmla="*/ 123 w 135"/>
                  <a:gd name="T17" fmla="*/ 67 h 134"/>
                  <a:gd name="T18" fmla="*/ 68 w 135"/>
                  <a:gd name="T19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4">
                    <a:moveTo>
                      <a:pt x="68" y="134"/>
                    </a:moveTo>
                    <a:cubicBezTo>
                      <a:pt x="31" y="134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4"/>
                      <a:pt x="68" y="134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2"/>
                      <a:pt x="68" y="122"/>
                    </a:cubicBezTo>
                    <a:cubicBezTo>
                      <a:pt x="98" y="122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8" name="Freeform: Shape 20"/>
            <p:cNvSpPr/>
            <p:nvPr/>
          </p:nvSpPr>
          <p:spPr>
            <a:xfrm>
              <a:off x="6348695" y="4299521"/>
              <a:ext cx="315279" cy="282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3" name="千图PPT彼岸天：ID 8661124库_组合 62"/>
          <p:cNvGrpSpPr/>
          <p:nvPr>
            <p:custDataLst>
              <p:tags r:id="rId5"/>
            </p:custDataLst>
          </p:nvPr>
        </p:nvGrpSpPr>
        <p:grpSpPr>
          <a:xfrm>
            <a:off x="6981621" y="4595063"/>
            <a:ext cx="5210380" cy="950128"/>
            <a:chOff x="6981621" y="4595063"/>
            <a:chExt cx="5210380" cy="950128"/>
          </a:xfrm>
        </p:grpSpPr>
        <p:sp>
          <p:nvSpPr>
            <p:cNvPr id="42" name="Rectangle 14"/>
            <p:cNvSpPr/>
            <p:nvPr/>
          </p:nvSpPr>
          <p:spPr bwMode="auto">
            <a:xfrm>
              <a:off x="7332471" y="4900150"/>
              <a:ext cx="3739772" cy="59927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43" name="Freeform: Shape 15"/>
            <p:cNvSpPr/>
            <p:nvPr/>
          </p:nvSpPr>
          <p:spPr bwMode="auto">
            <a:xfrm>
              <a:off x="11072244" y="4595063"/>
              <a:ext cx="1119757" cy="904366"/>
            </a:xfrm>
            <a:custGeom>
              <a:avLst/>
              <a:gdLst>
                <a:gd name="T0" fmla="*/ 0 w 152"/>
                <a:gd name="T1" fmla="*/ 175 h 175"/>
                <a:gd name="T2" fmla="*/ 152 w 152"/>
                <a:gd name="T3" fmla="*/ 86 h 175"/>
                <a:gd name="T4" fmla="*/ 152 w 152"/>
                <a:gd name="T5" fmla="*/ 0 h 175"/>
                <a:gd name="T6" fmla="*/ 0 w 152"/>
                <a:gd name="T7" fmla="*/ 59 h 175"/>
                <a:gd name="T8" fmla="*/ 0 w 152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75">
                  <a:moveTo>
                    <a:pt x="0" y="175"/>
                  </a:moveTo>
                  <a:cubicBezTo>
                    <a:pt x="51" y="145"/>
                    <a:pt x="101" y="116"/>
                    <a:pt x="152" y="86"/>
                  </a:cubicBezTo>
                  <a:cubicBezTo>
                    <a:pt x="152" y="57"/>
                    <a:pt x="152" y="29"/>
                    <a:pt x="152" y="0"/>
                  </a:cubicBezTo>
                  <a:cubicBezTo>
                    <a:pt x="101" y="20"/>
                    <a:pt x="51" y="40"/>
                    <a:pt x="0" y="59"/>
                  </a:cubicBezTo>
                  <a:cubicBezTo>
                    <a:pt x="0" y="98"/>
                    <a:pt x="0" y="136"/>
                    <a:pt x="0" y="17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4" name="Group 16"/>
            <p:cNvGrpSpPr/>
            <p:nvPr/>
          </p:nvGrpSpPr>
          <p:grpSpPr>
            <a:xfrm>
              <a:off x="6981621" y="4852208"/>
              <a:ext cx="697341" cy="692983"/>
              <a:chOff x="5831235" y="5027318"/>
              <a:chExt cx="909847" cy="904161"/>
            </a:xfrm>
          </p:grpSpPr>
          <p:sp>
            <p:nvSpPr>
              <p:cNvPr id="50" name="Oval 22"/>
              <p:cNvSpPr/>
              <p:nvPr/>
            </p:nvSpPr>
            <p:spPr bwMode="auto">
              <a:xfrm>
                <a:off x="5873884" y="5067124"/>
                <a:ext cx="827393" cy="824549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23"/>
              <p:cNvSpPr/>
              <p:nvPr/>
            </p:nvSpPr>
            <p:spPr bwMode="auto">
              <a:xfrm>
                <a:off x="5831235" y="5027318"/>
                <a:ext cx="909847" cy="904161"/>
              </a:xfrm>
              <a:custGeom>
                <a:avLst/>
                <a:gdLst>
                  <a:gd name="T0" fmla="*/ 68 w 135"/>
                  <a:gd name="T1" fmla="*/ 134 h 134"/>
                  <a:gd name="T2" fmla="*/ 0 w 135"/>
                  <a:gd name="T3" fmla="*/ 67 h 134"/>
                  <a:gd name="T4" fmla="*/ 68 w 135"/>
                  <a:gd name="T5" fmla="*/ 0 h 134"/>
                  <a:gd name="T6" fmla="*/ 135 w 135"/>
                  <a:gd name="T7" fmla="*/ 67 h 134"/>
                  <a:gd name="T8" fmla="*/ 68 w 135"/>
                  <a:gd name="T9" fmla="*/ 134 h 134"/>
                  <a:gd name="T10" fmla="*/ 68 w 135"/>
                  <a:gd name="T11" fmla="*/ 12 h 134"/>
                  <a:gd name="T12" fmla="*/ 12 w 135"/>
                  <a:gd name="T13" fmla="*/ 67 h 134"/>
                  <a:gd name="T14" fmla="*/ 68 w 135"/>
                  <a:gd name="T15" fmla="*/ 122 h 134"/>
                  <a:gd name="T16" fmla="*/ 123 w 135"/>
                  <a:gd name="T17" fmla="*/ 67 h 134"/>
                  <a:gd name="T18" fmla="*/ 68 w 135"/>
                  <a:gd name="T19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4">
                    <a:moveTo>
                      <a:pt x="68" y="134"/>
                    </a:moveTo>
                    <a:cubicBezTo>
                      <a:pt x="31" y="134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4"/>
                      <a:pt x="68" y="134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2"/>
                      <a:pt x="68" y="122"/>
                    </a:cubicBezTo>
                    <a:cubicBezTo>
                      <a:pt x="98" y="122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9" name="Freeform: Shape 21"/>
            <p:cNvSpPr/>
            <p:nvPr/>
          </p:nvSpPr>
          <p:spPr>
            <a:xfrm>
              <a:off x="7166146" y="4997938"/>
              <a:ext cx="327627" cy="355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千图PPT彼岸天：ID 8661124库_组合 62"/>
          <p:cNvGrpSpPr/>
          <p:nvPr>
            <p:custDataLst>
              <p:tags r:id="rId6"/>
            </p:custDataLst>
          </p:nvPr>
        </p:nvGrpSpPr>
        <p:grpSpPr>
          <a:xfrm>
            <a:off x="909328" y="1947341"/>
            <a:ext cx="2611177" cy="815608"/>
            <a:chOff x="1317257" y="1824875"/>
            <a:chExt cx="3761195" cy="815608"/>
          </a:xfrm>
        </p:grpSpPr>
        <p:sp>
          <p:nvSpPr>
            <p:cNvPr id="28" name="TextBox 69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29" name="Rectangle 70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" name="千图PPT彼岸天：ID 8661124库_组合 64"/>
          <p:cNvGrpSpPr/>
          <p:nvPr>
            <p:custDataLst>
              <p:tags r:id="rId7"/>
            </p:custDataLst>
          </p:nvPr>
        </p:nvGrpSpPr>
        <p:grpSpPr>
          <a:xfrm>
            <a:off x="909328" y="4595157"/>
            <a:ext cx="2611177" cy="815608"/>
            <a:chOff x="1317257" y="1824875"/>
            <a:chExt cx="3761195" cy="815608"/>
          </a:xfrm>
        </p:grpSpPr>
        <p:sp>
          <p:nvSpPr>
            <p:cNvPr id="24" name="TextBox 65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25" name="Rectangle 66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64" name="千图PPT彼岸天：ID 8661124库_组合 63"/>
          <p:cNvGrpSpPr/>
          <p:nvPr>
            <p:custDataLst>
              <p:tags r:id="rId8"/>
            </p:custDataLst>
          </p:nvPr>
        </p:nvGrpSpPr>
        <p:grpSpPr>
          <a:xfrm>
            <a:off x="806786" y="2960169"/>
            <a:ext cx="2713719" cy="1338747"/>
            <a:chOff x="806786" y="2960169"/>
            <a:chExt cx="2713719" cy="1338747"/>
          </a:xfrm>
        </p:grpSpPr>
        <p:grpSp>
          <p:nvGrpSpPr>
            <p:cNvPr id="22" name="Group 63"/>
            <p:cNvGrpSpPr/>
            <p:nvPr/>
          </p:nvGrpSpPr>
          <p:grpSpPr>
            <a:xfrm>
              <a:off x="909328" y="3271249"/>
              <a:ext cx="2611177" cy="815608"/>
              <a:chOff x="1317257" y="1824875"/>
              <a:chExt cx="3761195" cy="815608"/>
            </a:xfrm>
          </p:grpSpPr>
          <p:sp>
            <p:nvSpPr>
              <p:cNvPr id="26" name="TextBox 67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 smtClean="0"/>
                  <a:t> </a:t>
                </a:r>
                <a:r>
                  <a:rPr lang="en-US" altLang="zh-CN" sz="1000" dirty="0" smtClean="0"/>
                  <a:t> </a:t>
                </a:r>
                <a:endParaRPr lang="zh-CN" altLang="en-US" sz="1000" dirty="0"/>
              </a:p>
            </p:txBody>
          </p:sp>
          <p:sp>
            <p:nvSpPr>
              <p:cNvPr id="27" name="Rectangle 68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8" name="Group 59"/>
            <p:cNvGrpSpPr/>
            <p:nvPr/>
          </p:nvGrpSpPr>
          <p:grpSpPr>
            <a:xfrm>
              <a:off x="806786" y="2960169"/>
              <a:ext cx="2448272" cy="1338747"/>
              <a:chOff x="1307468" y="2924944"/>
              <a:chExt cx="2448272" cy="1338747"/>
            </a:xfrm>
          </p:grpSpPr>
          <p:cxnSp>
            <p:nvCxnSpPr>
              <p:cNvPr id="19" name="Straight Connector 6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千图PPT彼岸天：ID 8661124库_组合 76"/>
          <p:cNvGrpSpPr/>
          <p:nvPr>
            <p:custDataLst>
              <p:tags r:id="rId9"/>
            </p:custDataLst>
          </p:nvPr>
        </p:nvGrpSpPr>
        <p:grpSpPr>
          <a:xfrm>
            <a:off x="3572159" y="2696986"/>
            <a:ext cx="2611177" cy="815608"/>
            <a:chOff x="1317257" y="1824875"/>
            <a:chExt cx="3761195" cy="815608"/>
          </a:xfrm>
        </p:grpSpPr>
        <p:sp>
          <p:nvSpPr>
            <p:cNvPr id="15" name="TextBox 83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6" name="Rectangle 84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65" name="千图PPT彼岸天：ID 8661124库_组合 64"/>
          <p:cNvGrpSpPr/>
          <p:nvPr>
            <p:custDataLst>
              <p:tags r:id="rId10"/>
            </p:custDataLst>
          </p:nvPr>
        </p:nvGrpSpPr>
        <p:grpSpPr>
          <a:xfrm>
            <a:off x="3469617" y="3709814"/>
            <a:ext cx="2713719" cy="1338747"/>
            <a:chOff x="3469617" y="3709814"/>
            <a:chExt cx="2713719" cy="1338747"/>
          </a:xfrm>
        </p:grpSpPr>
        <p:grpSp>
          <p:nvGrpSpPr>
            <p:cNvPr id="12" name="Group 77"/>
            <p:cNvGrpSpPr/>
            <p:nvPr/>
          </p:nvGrpSpPr>
          <p:grpSpPr>
            <a:xfrm>
              <a:off x="3572159" y="4020894"/>
              <a:ext cx="2611177" cy="815608"/>
              <a:chOff x="1317257" y="1824875"/>
              <a:chExt cx="3761195" cy="815608"/>
            </a:xfrm>
          </p:grpSpPr>
          <p:sp>
            <p:nvSpPr>
              <p:cNvPr id="13" name="TextBox 81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 smtClean="0"/>
                  <a:t> </a:t>
                </a:r>
                <a:r>
                  <a:rPr lang="en-US" altLang="zh-CN" sz="1000" dirty="0" smtClean="0"/>
                  <a:t> </a:t>
                </a:r>
                <a:endParaRPr lang="zh-CN" altLang="en-US" sz="1000" dirty="0"/>
              </a:p>
            </p:txBody>
          </p:sp>
          <p:sp>
            <p:nvSpPr>
              <p:cNvPr id="14" name="Rectangle 82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>
                        <a:lumMod val="75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8" name="Group 73"/>
            <p:cNvGrpSpPr/>
            <p:nvPr/>
          </p:nvGrpSpPr>
          <p:grpSpPr>
            <a:xfrm>
              <a:off x="3469617" y="3709814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74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75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638634" y="1188746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0665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08599" y="2921168"/>
            <a:ext cx="7432938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6600" b="1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6600" b="1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13"/>
          <p:cNvGrpSpPr/>
          <p:nvPr>
            <p:custDataLst>
              <p:tags r:id="rId1"/>
            </p:custDataLst>
          </p:nvPr>
        </p:nvGrpSpPr>
        <p:grpSpPr>
          <a:xfrm>
            <a:off x="4589331" y="1268763"/>
            <a:ext cx="3031419" cy="4454615"/>
            <a:chOff x="4845953" y="1974790"/>
            <a:chExt cx="2518173" cy="3700417"/>
          </a:xfrm>
        </p:grpSpPr>
        <p:grpSp>
          <p:nvGrpSpPr>
            <p:cNvPr id="17" name="Group 107"/>
            <p:cNvGrpSpPr/>
            <p:nvPr/>
          </p:nvGrpSpPr>
          <p:grpSpPr>
            <a:xfrm>
              <a:off x="5583851" y="5075668"/>
              <a:ext cx="1021829" cy="599539"/>
              <a:chOff x="5583851" y="5075668"/>
              <a:chExt cx="1021829" cy="599539"/>
            </a:xfrm>
          </p:grpSpPr>
          <p:sp>
            <p:nvSpPr>
              <p:cNvPr id="117" name="Freeform: Shape 4"/>
              <p:cNvSpPr/>
              <p:nvPr/>
            </p:nvSpPr>
            <p:spPr bwMode="auto">
              <a:xfrm flipH="1">
                <a:off x="5759567" y="5403612"/>
                <a:ext cx="670400" cy="144227"/>
              </a:xfrm>
              <a:custGeom>
                <a:avLst/>
                <a:gdLst>
                  <a:gd name="T0" fmla="*/ 20 w 23"/>
                  <a:gd name="T1" fmla="*/ 0 h 5"/>
                  <a:gd name="T2" fmla="*/ 3 w 23"/>
                  <a:gd name="T3" fmla="*/ 0 h 5"/>
                  <a:gd name="T4" fmla="*/ 0 w 23"/>
                  <a:gd name="T5" fmla="*/ 2 h 5"/>
                  <a:gd name="T6" fmla="*/ 3 w 23"/>
                  <a:gd name="T7" fmla="*/ 5 h 5"/>
                  <a:gd name="T8" fmla="*/ 20 w 23"/>
                  <a:gd name="T9" fmla="*/ 5 h 5"/>
                  <a:gd name="T10" fmla="*/ 23 w 23"/>
                  <a:gd name="T11" fmla="*/ 2 h 5"/>
                  <a:gd name="T12" fmla="*/ 20 w 2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2" y="5"/>
                      <a:pt x="23" y="4"/>
                      <a:pt x="23" y="2"/>
                    </a:cubicBezTo>
                    <a:cubicBezTo>
                      <a:pt x="23" y="1"/>
                      <a:pt x="22" y="0"/>
                      <a:pt x="20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Freeform: Shape 5"/>
              <p:cNvSpPr/>
              <p:nvPr/>
            </p:nvSpPr>
            <p:spPr>
              <a:xfrm flipH="1">
                <a:off x="5583851" y="5075668"/>
                <a:ext cx="1021829" cy="297882"/>
              </a:xfrm>
              <a:custGeom>
                <a:avLst/>
                <a:gdLst>
                  <a:gd name="connsiteX0" fmla="*/ 0 w 2645228"/>
                  <a:gd name="connsiteY0" fmla="*/ 0 h 496975"/>
                  <a:gd name="connsiteX1" fmla="*/ 2645228 w 2645228"/>
                  <a:gd name="connsiteY1" fmla="*/ 0 h 496975"/>
                  <a:gd name="connsiteX2" fmla="*/ 2645228 w 2645228"/>
                  <a:gd name="connsiteY2" fmla="*/ 56095 h 496975"/>
                  <a:gd name="connsiteX3" fmla="*/ 2204348 w 2645228"/>
                  <a:gd name="connsiteY3" fmla="*/ 496975 h 496975"/>
                  <a:gd name="connsiteX4" fmla="*/ 440880 w 2645228"/>
                  <a:gd name="connsiteY4" fmla="*/ 496975 h 496975"/>
                  <a:gd name="connsiteX5" fmla="*/ 0 w 2645228"/>
                  <a:gd name="connsiteY5" fmla="*/ 56095 h 496975"/>
                  <a:gd name="connsiteX6" fmla="*/ 0 w 2645228"/>
                  <a:gd name="connsiteY6" fmla="*/ 0 h 496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45228" h="496975">
                    <a:moveTo>
                      <a:pt x="0" y="0"/>
                    </a:moveTo>
                    <a:lnTo>
                      <a:pt x="2645228" y="0"/>
                    </a:lnTo>
                    <a:lnTo>
                      <a:pt x="2645228" y="56095"/>
                    </a:lnTo>
                    <a:cubicBezTo>
                      <a:pt x="2645228" y="299586"/>
                      <a:pt x="2447839" y="496975"/>
                      <a:pt x="2204348" y="496975"/>
                    </a:cubicBezTo>
                    <a:lnTo>
                      <a:pt x="440880" y="496975"/>
                    </a:lnTo>
                    <a:cubicBezTo>
                      <a:pt x="197389" y="496975"/>
                      <a:pt x="0" y="299586"/>
                      <a:pt x="0" y="5609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Freeform: Shape 6"/>
              <p:cNvSpPr/>
              <p:nvPr/>
            </p:nvSpPr>
            <p:spPr>
              <a:xfrm flipH="1">
                <a:off x="5866854" y="5577900"/>
                <a:ext cx="455825" cy="97307"/>
              </a:xfrm>
              <a:custGeom>
                <a:avLst/>
                <a:gdLst>
                  <a:gd name="connsiteX0" fmla="*/ 0 w 694404"/>
                  <a:gd name="connsiteY0" fmla="*/ 0 h 288475"/>
                  <a:gd name="connsiteX1" fmla="*/ 694404 w 694404"/>
                  <a:gd name="connsiteY1" fmla="*/ 0 h 288475"/>
                  <a:gd name="connsiteX2" fmla="*/ 693800 w 694404"/>
                  <a:gd name="connsiteY2" fmla="*/ 5989 h 288475"/>
                  <a:gd name="connsiteX3" fmla="*/ 347202 w 694404"/>
                  <a:gd name="connsiteY3" fmla="*/ 288475 h 288475"/>
                  <a:gd name="connsiteX4" fmla="*/ 604 w 694404"/>
                  <a:gd name="connsiteY4" fmla="*/ 5989 h 288475"/>
                  <a:gd name="connsiteX5" fmla="*/ 0 w 694404"/>
                  <a:gd name="connsiteY5" fmla="*/ 0 h 288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94404" h="288475">
                    <a:moveTo>
                      <a:pt x="0" y="0"/>
                    </a:moveTo>
                    <a:lnTo>
                      <a:pt x="694404" y="0"/>
                    </a:lnTo>
                    <a:lnTo>
                      <a:pt x="693800" y="5989"/>
                    </a:lnTo>
                    <a:cubicBezTo>
                      <a:pt x="660811" y="167204"/>
                      <a:pt x="518169" y="288475"/>
                      <a:pt x="347202" y="288475"/>
                    </a:cubicBezTo>
                    <a:cubicBezTo>
                      <a:pt x="176235" y="288475"/>
                      <a:pt x="33593" y="167204"/>
                      <a:pt x="604" y="598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Freeform: Shape 7"/>
            <p:cNvSpPr/>
            <p:nvPr/>
          </p:nvSpPr>
          <p:spPr bwMode="auto">
            <a:xfrm>
              <a:off x="6012766" y="4500106"/>
              <a:ext cx="133350" cy="394097"/>
            </a:xfrm>
            <a:custGeom>
              <a:avLst/>
              <a:gdLst>
                <a:gd name="T0" fmla="*/ 77 w 112"/>
                <a:gd name="T1" fmla="*/ 270 h 331"/>
                <a:gd name="T2" fmla="*/ 44 w 112"/>
                <a:gd name="T3" fmla="*/ 331 h 331"/>
                <a:gd name="T4" fmla="*/ 15 w 112"/>
                <a:gd name="T5" fmla="*/ 328 h 331"/>
                <a:gd name="T6" fmla="*/ 0 w 112"/>
                <a:gd name="T7" fmla="*/ 261 h 331"/>
                <a:gd name="T8" fmla="*/ 35 w 112"/>
                <a:gd name="T9" fmla="*/ 0 h 331"/>
                <a:gd name="T10" fmla="*/ 112 w 112"/>
                <a:gd name="T11" fmla="*/ 11 h 331"/>
                <a:gd name="T12" fmla="*/ 77 w 112"/>
                <a:gd name="T13" fmla="*/ 27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331">
                  <a:moveTo>
                    <a:pt x="77" y="270"/>
                  </a:moveTo>
                  <a:lnTo>
                    <a:pt x="44" y="331"/>
                  </a:lnTo>
                  <a:lnTo>
                    <a:pt x="15" y="328"/>
                  </a:lnTo>
                  <a:lnTo>
                    <a:pt x="0" y="261"/>
                  </a:lnTo>
                  <a:lnTo>
                    <a:pt x="35" y="0"/>
                  </a:lnTo>
                  <a:lnTo>
                    <a:pt x="112" y="11"/>
                  </a:lnTo>
                  <a:lnTo>
                    <a:pt x="77" y="2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8"/>
            <p:cNvSpPr/>
            <p:nvPr/>
          </p:nvSpPr>
          <p:spPr bwMode="auto">
            <a:xfrm>
              <a:off x="6050866" y="4429859"/>
              <a:ext cx="104775" cy="121444"/>
            </a:xfrm>
            <a:custGeom>
              <a:avLst/>
              <a:gdLst>
                <a:gd name="T0" fmla="*/ 58 w 64"/>
                <a:gd name="T1" fmla="*/ 48 h 74"/>
                <a:gd name="T2" fmla="*/ 27 w 64"/>
                <a:gd name="T3" fmla="*/ 72 h 74"/>
                <a:gd name="T4" fmla="*/ 26 w 64"/>
                <a:gd name="T5" fmla="*/ 72 h 74"/>
                <a:gd name="T6" fmla="*/ 2 w 64"/>
                <a:gd name="T7" fmla="*/ 41 h 74"/>
                <a:gd name="T8" fmla="*/ 6 w 64"/>
                <a:gd name="T9" fmla="*/ 15 h 74"/>
                <a:gd name="T10" fmla="*/ 35 w 64"/>
                <a:gd name="T11" fmla="*/ 7 h 74"/>
                <a:gd name="T12" fmla="*/ 36 w 64"/>
                <a:gd name="T13" fmla="*/ 7 h 74"/>
                <a:gd name="T14" fmla="*/ 62 w 64"/>
                <a:gd name="T15" fmla="*/ 22 h 74"/>
                <a:gd name="T16" fmla="*/ 58 w 64"/>
                <a:gd name="T17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74">
                  <a:moveTo>
                    <a:pt x="58" y="48"/>
                  </a:moveTo>
                  <a:cubicBezTo>
                    <a:pt x="56" y="63"/>
                    <a:pt x="42" y="74"/>
                    <a:pt x="27" y="7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11" y="70"/>
                    <a:pt x="0" y="56"/>
                    <a:pt x="2" y="41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8" y="0"/>
                    <a:pt x="20" y="5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1" y="9"/>
                    <a:pt x="64" y="7"/>
                    <a:pt x="62" y="22"/>
                  </a:cubicBezTo>
                  <a:lnTo>
                    <a:pt x="58" y="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9"/>
            <p:cNvSpPr/>
            <p:nvPr/>
          </p:nvSpPr>
          <p:spPr bwMode="auto">
            <a:xfrm>
              <a:off x="6038960" y="4473912"/>
              <a:ext cx="114300" cy="110729"/>
            </a:xfrm>
            <a:custGeom>
              <a:avLst/>
              <a:gdLst>
                <a:gd name="T0" fmla="*/ 85 w 96"/>
                <a:gd name="T1" fmla="*/ 93 h 93"/>
                <a:gd name="T2" fmla="*/ 0 w 96"/>
                <a:gd name="T3" fmla="*/ 81 h 93"/>
                <a:gd name="T4" fmla="*/ 11 w 96"/>
                <a:gd name="T5" fmla="*/ 0 h 93"/>
                <a:gd name="T6" fmla="*/ 96 w 96"/>
                <a:gd name="T7" fmla="*/ 12 h 93"/>
                <a:gd name="T8" fmla="*/ 85 w 96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3">
                  <a:moveTo>
                    <a:pt x="85" y="93"/>
                  </a:moveTo>
                  <a:lnTo>
                    <a:pt x="0" y="81"/>
                  </a:lnTo>
                  <a:lnTo>
                    <a:pt x="11" y="0"/>
                  </a:lnTo>
                  <a:lnTo>
                    <a:pt x="96" y="12"/>
                  </a:lnTo>
                  <a:lnTo>
                    <a:pt x="85" y="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10"/>
            <p:cNvSpPr/>
            <p:nvPr/>
          </p:nvSpPr>
          <p:spPr bwMode="auto">
            <a:xfrm>
              <a:off x="6030626" y="4879915"/>
              <a:ext cx="34529" cy="57150"/>
            </a:xfrm>
            <a:custGeom>
              <a:avLst/>
              <a:gdLst>
                <a:gd name="T0" fmla="*/ 0 w 21"/>
                <a:gd name="T1" fmla="*/ 5 h 35"/>
                <a:gd name="T2" fmla="*/ 5 w 21"/>
                <a:gd name="T3" fmla="*/ 26 h 35"/>
                <a:gd name="T4" fmla="*/ 21 w 21"/>
                <a:gd name="T5" fmla="*/ 9 h 35"/>
                <a:gd name="T6" fmla="*/ 0 w 21"/>
                <a:gd name="T7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5">
                  <a:moveTo>
                    <a:pt x="0" y="5"/>
                  </a:moveTo>
                  <a:cubicBezTo>
                    <a:pt x="0" y="5"/>
                    <a:pt x="3" y="22"/>
                    <a:pt x="5" y="26"/>
                  </a:cubicBezTo>
                  <a:cubicBezTo>
                    <a:pt x="6" y="31"/>
                    <a:pt x="9" y="35"/>
                    <a:pt x="21" y="9"/>
                  </a:cubicBezTo>
                  <a:cubicBezTo>
                    <a:pt x="21" y="9"/>
                    <a:pt x="13" y="0"/>
                    <a:pt x="0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11"/>
            <p:cNvSpPr/>
            <p:nvPr/>
          </p:nvSpPr>
          <p:spPr bwMode="auto">
            <a:xfrm>
              <a:off x="6150879" y="4498915"/>
              <a:ext cx="132160" cy="394097"/>
            </a:xfrm>
            <a:custGeom>
              <a:avLst/>
              <a:gdLst>
                <a:gd name="T0" fmla="*/ 75 w 111"/>
                <a:gd name="T1" fmla="*/ 269 h 331"/>
                <a:gd name="T2" fmla="*/ 44 w 111"/>
                <a:gd name="T3" fmla="*/ 331 h 331"/>
                <a:gd name="T4" fmla="*/ 15 w 111"/>
                <a:gd name="T5" fmla="*/ 326 h 331"/>
                <a:gd name="T6" fmla="*/ 0 w 111"/>
                <a:gd name="T7" fmla="*/ 259 h 331"/>
                <a:gd name="T8" fmla="*/ 34 w 111"/>
                <a:gd name="T9" fmla="*/ 0 h 331"/>
                <a:gd name="T10" fmla="*/ 111 w 111"/>
                <a:gd name="T11" fmla="*/ 9 h 331"/>
                <a:gd name="T12" fmla="*/ 75 w 111"/>
                <a:gd name="T13" fmla="*/ 26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31">
                  <a:moveTo>
                    <a:pt x="75" y="269"/>
                  </a:moveTo>
                  <a:lnTo>
                    <a:pt x="44" y="331"/>
                  </a:lnTo>
                  <a:lnTo>
                    <a:pt x="15" y="326"/>
                  </a:lnTo>
                  <a:lnTo>
                    <a:pt x="0" y="259"/>
                  </a:lnTo>
                  <a:lnTo>
                    <a:pt x="34" y="0"/>
                  </a:lnTo>
                  <a:lnTo>
                    <a:pt x="111" y="9"/>
                  </a:lnTo>
                  <a:lnTo>
                    <a:pt x="75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12"/>
            <p:cNvSpPr/>
            <p:nvPr/>
          </p:nvSpPr>
          <p:spPr bwMode="auto">
            <a:xfrm>
              <a:off x="6187788" y="4426287"/>
              <a:ext cx="104775" cy="121444"/>
            </a:xfrm>
            <a:custGeom>
              <a:avLst/>
              <a:gdLst>
                <a:gd name="T0" fmla="*/ 58 w 64"/>
                <a:gd name="T1" fmla="*/ 48 h 74"/>
                <a:gd name="T2" fmla="*/ 27 w 64"/>
                <a:gd name="T3" fmla="*/ 72 h 74"/>
                <a:gd name="T4" fmla="*/ 26 w 64"/>
                <a:gd name="T5" fmla="*/ 72 h 74"/>
                <a:gd name="T6" fmla="*/ 2 w 64"/>
                <a:gd name="T7" fmla="*/ 41 h 74"/>
                <a:gd name="T8" fmla="*/ 6 w 64"/>
                <a:gd name="T9" fmla="*/ 15 h 74"/>
                <a:gd name="T10" fmla="*/ 35 w 64"/>
                <a:gd name="T11" fmla="*/ 7 h 74"/>
                <a:gd name="T12" fmla="*/ 36 w 64"/>
                <a:gd name="T13" fmla="*/ 7 h 74"/>
                <a:gd name="T14" fmla="*/ 61 w 64"/>
                <a:gd name="T15" fmla="*/ 23 h 74"/>
                <a:gd name="T16" fmla="*/ 58 w 64"/>
                <a:gd name="T17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74">
                  <a:moveTo>
                    <a:pt x="58" y="48"/>
                  </a:moveTo>
                  <a:cubicBezTo>
                    <a:pt x="56" y="64"/>
                    <a:pt x="42" y="74"/>
                    <a:pt x="27" y="7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11" y="70"/>
                    <a:pt x="0" y="56"/>
                    <a:pt x="2" y="41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8" y="0"/>
                    <a:pt x="20" y="5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1" y="9"/>
                    <a:pt x="64" y="7"/>
                    <a:pt x="61" y="23"/>
                  </a:cubicBezTo>
                  <a:lnTo>
                    <a:pt x="58" y="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13"/>
            <p:cNvSpPr/>
            <p:nvPr/>
          </p:nvSpPr>
          <p:spPr bwMode="auto">
            <a:xfrm>
              <a:off x="6177072" y="4472721"/>
              <a:ext cx="114300" cy="109538"/>
            </a:xfrm>
            <a:custGeom>
              <a:avLst/>
              <a:gdLst>
                <a:gd name="T0" fmla="*/ 85 w 96"/>
                <a:gd name="T1" fmla="*/ 92 h 92"/>
                <a:gd name="T2" fmla="*/ 0 w 96"/>
                <a:gd name="T3" fmla="*/ 81 h 92"/>
                <a:gd name="T4" fmla="*/ 11 w 96"/>
                <a:gd name="T5" fmla="*/ 0 h 92"/>
                <a:gd name="T6" fmla="*/ 96 w 96"/>
                <a:gd name="T7" fmla="*/ 11 h 92"/>
                <a:gd name="T8" fmla="*/ 85 w 96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2">
                  <a:moveTo>
                    <a:pt x="85" y="92"/>
                  </a:moveTo>
                  <a:lnTo>
                    <a:pt x="0" y="81"/>
                  </a:lnTo>
                  <a:lnTo>
                    <a:pt x="11" y="0"/>
                  </a:lnTo>
                  <a:lnTo>
                    <a:pt x="96" y="11"/>
                  </a:lnTo>
                  <a:lnTo>
                    <a:pt x="85" y="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4"/>
            <p:cNvSpPr/>
            <p:nvPr/>
          </p:nvSpPr>
          <p:spPr bwMode="auto">
            <a:xfrm>
              <a:off x="6168738" y="4876343"/>
              <a:ext cx="34529" cy="57150"/>
            </a:xfrm>
            <a:custGeom>
              <a:avLst/>
              <a:gdLst>
                <a:gd name="T0" fmla="*/ 0 w 21"/>
                <a:gd name="T1" fmla="*/ 6 h 35"/>
                <a:gd name="T2" fmla="*/ 5 w 21"/>
                <a:gd name="T3" fmla="*/ 27 h 35"/>
                <a:gd name="T4" fmla="*/ 21 w 21"/>
                <a:gd name="T5" fmla="*/ 10 h 35"/>
                <a:gd name="T6" fmla="*/ 0 w 21"/>
                <a:gd name="T7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5">
                  <a:moveTo>
                    <a:pt x="0" y="6"/>
                  </a:moveTo>
                  <a:cubicBezTo>
                    <a:pt x="0" y="6"/>
                    <a:pt x="3" y="22"/>
                    <a:pt x="5" y="27"/>
                  </a:cubicBezTo>
                  <a:cubicBezTo>
                    <a:pt x="6" y="31"/>
                    <a:pt x="9" y="35"/>
                    <a:pt x="21" y="10"/>
                  </a:cubicBezTo>
                  <a:cubicBezTo>
                    <a:pt x="21" y="10"/>
                    <a:pt x="13" y="0"/>
                    <a:pt x="0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15"/>
            <p:cNvSpPr/>
            <p:nvPr/>
          </p:nvSpPr>
          <p:spPr bwMode="auto">
            <a:xfrm>
              <a:off x="6271133" y="4501296"/>
              <a:ext cx="30956" cy="200025"/>
            </a:xfrm>
            <a:custGeom>
              <a:avLst/>
              <a:gdLst>
                <a:gd name="T0" fmla="*/ 4 w 19"/>
                <a:gd name="T1" fmla="*/ 0 h 122"/>
                <a:gd name="T2" fmla="*/ 19 w 19"/>
                <a:gd name="T3" fmla="*/ 16 h 122"/>
                <a:gd name="T4" fmla="*/ 7 w 19"/>
                <a:gd name="T5" fmla="*/ 115 h 122"/>
                <a:gd name="T6" fmla="*/ 0 w 19"/>
                <a:gd name="T7" fmla="*/ 121 h 122"/>
                <a:gd name="T8" fmla="*/ 10 w 19"/>
                <a:gd name="T9" fmla="*/ 43 h 122"/>
                <a:gd name="T10" fmla="*/ 5 w 19"/>
                <a:gd name="T11" fmla="*/ 34 h 122"/>
                <a:gd name="T12" fmla="*/ 4 w 19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2">
                  <a:moveTo>
                    <a:pt x="4" y="0"/>
                  </a:moveTo>
                  <a:cubicBezTo>
                    <a:pt x="4" y="0"/>
                    <a:pt x="18" y="10"/>
                    <a:pt x="19" y="16"/>
                  </a:cubicBezTo>
                  <a:cubicBezTo>
                    <a:pt x="19" y="21"/>
                    <a:pt x="7" y="115"/>
                    <a:pt x="7" y="115"/>
                  </a:cubicBezTo>
                  <a:cubicBezTo>
                    <a:pt x="7" y="115"/>
                    <a:pt x="8" y="122"/>
                    <a:pt x="0" y="12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7" name="Group 16"/>
            <p:cNvGrpSpPr/>
            <p:nvPr/>
          </p:nvGrpSpPr>
          <p:grpSpPr>
            <a:xfrm>
              <a:off x="5344834" y="4439390"/>
              <a:ext cx="613173" cy="465536"/>
              <a:chOff x="7170738" y="4168775"/>
              <a:chExt cx="817563" cy="620713"/>
            </a:xfrm>
            <a:solidFill>
              <a:schemeClr val="accent2"/>
            </a:solidFill>
          </p:grpSpPr>
          <p:sp>
            <p:nvSpPr>
              <p:cNvPr id="111" name="Freeform: Shape 98"/>
              <p:cNvSpPr/>
              <p:nvPr/>
            </p:nvSpPr>
            <p:spPr bwMode="auto">
              <a:xfrm>
                <a:off x="7170738" y="4168775"/>
                <a:ext cx="785813" cy="354013"/>
              </a:xfrm>
              <a:custGeom>
                <a:avLst/>
                <a:gdLst>
                  <a:gd name="T0" fmla="*/ 246 w 495"/>
                  <a:gd name="T1" fmla="*/ 223 h 223"/>
                  <a:gd name="T2" fmla="*/ 0 w 495"/>
                  <a:gd name="T3" fmla="*/ 111 h 223"/>
                  <a:gd name="T4" fmla="*/ 252 w 495"/>
                  <a:gd name="T5" fmla="*/ 0 h 223"/>
                  <a:gd name="T6" fmla="*/ 495 w 495"/>
                  <a:gd name="T7" fmla="*/ 109 h 223"/>
                  <a:gd name="T8" fmla="*/ 246 w 495"/>
                  <a:gd name="T9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5" h="223">
                    <a:moveTo>
                      <a:pt x="246" y="223"/>
                    </a:moveTo>
                    <a:lnTo>
                      <a:pt x="0" y="111"/>
                    </a:lnTo>
                    <a:lnTo>
                      <a:pt x="252" y="0"/>
                    </a:lnTo>
                    <a:lnTo>
                      <a:pt x="495" y="109"/>
                    </a:lnTo>
                    <a:lnTo>
                      <a:pt x="246" y="223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Rectangle 99"/>
              <p:cNvSpPr/>
              <p:nvPr/>
            </p:nvSpPr>
            <p:spPr bwMode="auto">
              <a:xfrm>
                <a:off x="7924800" y="4335463"/>
                <a:ext cx="23813" cy="257175"/>
              </a:xfrm>
              <a:prstGeom prst="rect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Oval 100"/>
              <p:cNvSpPr/>
              <p:nvPr/>
            </p:nvSpPr>
            <p:spPr bwMode="auto">
              <a:xfrm>
                <a:off x="7897813" y="4564063"/>
                <a:ext cx="76200" cy="77788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Freeform: Shape 101"/>
              <p:cNvSpPr/>
              <p:nvPr/>
            </p:nvSpPr>
            <p:spPr bwMode="auto">
              <a:xfrm>
                <a:off x="7888288" y="4605338"/>
                <a:ext cx="55563" cy="171450"/>
              </a:xfrm>
              <a:custGeom>
                <a:avLst/>
                <a:gdLst>
                  <a:gd name="T0" fmla="*/ 14 w 26"/>
                  <a:gd name="T1" fmla="*/ 4 h 79"/>
                  <a:gd name="T2" fmla="*/ 6 w 26"/>
                  <a:gd name="T3" fmla="*/ 79 h 79"/>
                  <a:gd name="T4" fmla="*/ 26 w 26"/>
                  <a:gd name="T5" fmla="*/ 79 h 79"/>
                  <a:gd name="T6" fmla="*/ 26 w 26"/>
                  <a:gd name="T7" fmla="*/ 0 h 79"/>
                  <a:gd name="T8" fmla="*/ 14 w 26"/>
                  <a:gd name="T9" fmla="*/ 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79">
                    <a:moveTo>
                      <a:pt x="14" y="4"/>
                    </a:moveTo>
                    <a:cubicBezTo>
                      <a:pt x="14" y="4"/>
                      <a:pt x="0" y="34"/>
                      <a:pt x="6" y="79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14" y="7"/>
                      <a:pt x="14" y="4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Freeform: Shape 102"/>
              <p:cNvSpPr/>
              <p:nvPr/>
            </p:nvSpPr>
            <p:spPr bwMode="auto">
              <a:xfrm>
                <a:off x="7932738" y="4605338"/>
                <a:ext cx="55563" cy="171450"/>
              </a:xfrm>
              <a:custGeom>
                <a:avLst/>
                <a:gdLst>
                  <a:gd name="T0" fmla="*/ 11 w 25"/>
                  <a:gd name="T1" fmla="*/ 4 h 79"/>
                  <a:gd name="T2" fmla="*/ 20 w 25"/>
                  <a:gd name="T3" fmla="*/ 79 h 79"/>
                  <a:gd name="T4" fmla="*/ 0 w 25"/>
                  <a:gd name="T5" fmla="*/ 79 h 79"/>
                  <a:gd name="T6" fmla="*/ 0 w 25"/>
                  <a:gd name="T7" fmla="*/ 0 h 79"/>
                  <a:gd name="T8" fmla="*/ 11 w 25"/>
                  <a:gd name="T9" fmla="*/ 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79">
                    <a:moveTo>
                      <a:pt x="11" y="4"/>
                    </a:moveTo>
                    <a:cubicBezTo>
                      <a:pt x="11" y="4"/>
                      <a:pt x="25" y="34"/>
                      <a:pt x="20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1" y="7"/>
                      <a:pt x="11" y="4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Freeform: Shape 103"/>
              <p:cNvSpPr/>
              <p:nvPr/>
            </p:nvSpPr>
            <p:spPr bwMode="auto">
              <a:xfrm>
                <a:off x="7327900" y="4449763"/>
                <a:ext cx="455613" cy="339725"/>
              </a:xfrm>
              <a:custGeom>
                <a:avLst/>
                <a:gdLst>
                  <a:gd name="T0" fmla="*/ 209 w 209"/>
                  <a:gd name="T1" fmla="*/ 0 h 156"/>
                  <a:gd name="T2" fmla="*/ 104 w 209"/>
                  <a:gd name="T3" fmla="*/ 49 h 156"/>
                  <a:gd name="T4" fmla="*/ 0 w 209"/>
                  <a:gd name="T5" fmla="*/ 0 h 156"/>
                  <a:gd name="T6" fmla="*/ 0 w 209"/>
                  <a:gd name="T7" fmla="*/ 120 h 156"/>
                  <a:gd name="T8" fmla="*/ 102 w 209"/>
                  <a:gd name="T9" fmla="*/ 156 h 156"/>
                  <a:gd name="T10" fmla="*/ 102 w 209"/>
                  <a:gd name="T11" fmla="*/ 156 h 156"/>
                  <a:gd name="T12" fmla="*/ 104 w 209"/>
                  <a:gd name="T13" fmla="*/ 156 h 156"/>
                  <a:gd name="T14" fmla="*/ 107 w 209"/>
                  <a:gd name="T15" fmla="*/ 156 h 156"/>
                  <a:gd name="T16" fmla="*/ 107 w 209"/>
                  <a:gd name="T17" fmla="*/ 156 h 156"/>
                  <a:gd name="T18" fmla="*/ 209 w 209"/>
                  <a:gd name="T19" fmla="*/ 120 h 156"/>
                  <a:gd name="T20" fmla="*/ 209 w 209"/>
                  <a:gd name="T2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156">
                    <a:moveTo>
                      <a:pt x="209" y="0"/>
                    </a:moveTo>
                    <a:cubicBezTo>
                      <a:pt x="209" y="1"/>
                      <a:pt x="121" y="41"/>
                      <a:pt x="104" y="49"/>
                    </a:cubicBezTo>
                    <a:cubicBezTo>
                      <a:pt x="87" y="41"/>
                      <a:pt x="0" y="1"/>
                      <a:pt x="0" y="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28" y="150"/>
                      <a:pt x="84" y="155"/>
                      <a:pt x="102" y="156"/>
                    </a:cubicBezTo>
                    <a:cubicBezTo>
                      <a:pt x="102" y="156"/>
                      <a:pt x="102" y="156"/>
                      <a:pt x="102" y="156"/>
                    </a:cubicBezTo>
                    <a:cubicBezTo>
                      <a:pt x="102" y="156"/>
                      <a:pt x="103" y="156"/>
                      <a:pt x="104" y="156"/>
                    </a:cubicBezTo>
                    <a:cubicBezTo>
                      <a:pt x="106" y="156"/>
                      <a:pt x="107" y="156"/>
                      <a:pt x="107" y="156"/>
                    </a:cubicBezTo>
                    <a:cubicBezTo>
                      <a:pt x="107" y="156"/>
                      <a:pt x="107" y="156"/>
                      <a:pt x="107" y="156"/>
                    </a:cubicBezTo>
                    <a:cubicBezTo>
                      <a:pt x="125" y="155"/>
                      <a:pt x="181" y="150"/>
                      <a:pt x="209" y="120"/>
                    </a:cubicBezTo>
                    <a:lnTo>
                      <a:pt x="209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8" name="Freeform: Shape 17"/>
            <p:cNvSpPr/>
            <p:nvPr/>
          </p:nvSpPr>
          <p:spPr bwMode="auto">
            <a:xfrm>
              <a:off x="4845953" y="2820133"/>
              <a:ext cx="358379" cy="377429"/>
            </a:xfrm>
            <a:custGeom>
              <a:avLst/>
              <a:gdLst>
                <a:gd name="T0" fmla="*/ 168 w 219"/>
                <a:gd name="T1" fmla="*/ 224 h 231"/>
                <a:gd name="T2" fmla="*/ 197 w 219"/>
                <a:gd name="T3" fmla="*/ 212 h 231"/>
                <a:gd name="T4" fmla="*/ 168 w 219"/>
                <a:gd name="T5" fmla="*/ 132 h 231"/>
                <a:gd name="T6" fmla="*/ 168 w 219"/>
                <a:gd name="T7" fmla="*/ 150 h 231"/>
                <a:gd name="T8" fmla="*/ 192 w 219"/>
                <a:gd name="T9" fmla="*/ 190 h 231"/>
                <a:gd name="T10" fmla="*/ 168 w 219"/>
                <a:gd name="T11" fmla="*/ 209 h 231"/>
                <a:gd name="T12" fmla="*/ 168 w 219"/>
                <a:gd name="T13" fmla="*/ 224 h 231"/>
                <a:gd name="T14" fmla="*/ 168 w 219"/>
                <a:gd name="T15" fmla="*/ 203 h 231"/>
                <a:gd name="T16" fmla="*/ 168 w 219"/>
                <a:gd name="T17" fmla="*/ 157 h 231"/>
                <a:gd name="T18" fmla="*/ 181 w 219"/>
                <a:gd name="T19" fmla="*/ 187 h 231"/>
                <a:gd name="T20" fmla="*/ 168 w 219"/>
                <a:gd name="T21" fmla="*/ 203 h 231"/>
                <a:gd name="T22" fmla="*/ 146 w 219"/>
                <a:gd name="T23" fmla="*/ 112 h 231"/>
                <a:gd name="T24" fmla="*/ 141 w 219"/>
                <a:gd name="T25" fmla="*/ 98 h 231"/>
                <a:gd name="T26" fmla="*/ 141 w 219"/>
                <a:gd name="T27" fmla="*/ 44 h 231"/>
                <a:gd name="T28" fmla="*/ 146 w 219"/>
                <a:gd name="T29" fmla="*/ 37 h 231"/>
                <a:gd name="T30" fmla="*/ 148 w 219"/>
                <a:gd name="T31" fmla="*/ 37 h 231"/>
                <a:gd name="T32" fmla="*/ 148 w 219"/>
                <a:gd name="T33" fmla="*/ 14 h 231"/>
                <a:gd name="T34" fmla="*/ 146 w 219"/>
                <a:gd name="T35" fmla="*/ 14 h 231"/>
                <a:gd name="T36" fmla="*/ 146 w 219"/>
                <a:gd name="T37" fmla="*/ 13 h 231"/>
                <a:gd name="T38" fmla="*/ 114 w 219"/>
                <a:gd name="T39" fmla="*/ 0 h 231"/>
                <a:gd name="T40" fmla="*/ 81 w 219"/>
                <a:gd name="T41" fmla="*/ 13 h 231"/>
                <a:gd name="T42" fmla="*/ 81 w 219"/>
                <a:gd name="T43" fmla="*/ 14 h 231"/>
                <a:gd name="T44" fmla="*/ 80 w 219"/>
                <a:gd name="T45" fmla="*/ 14 h 231"/>
                <a:gd name="T46" fmla="*/ 80 w 219"/>
                <a:gd name="T47" fmla="*/ 37 h 231"/>
                <a:gd name="T48" fmla="*/ 81 w 219"/>
                <a:gd name="T49" fmla="*/ 37 h 231"/>
                <a:gd name="T50" fmla="*/ 90 w 219"/>
                <a:gd name="T51" fmla="*/ 45 h 231"/>
                <a:gd name="T52" fmla="*/ 90 w 219"/>
                <a:gd name="T53" fmla="*/ 98 h 231"/>
                <a:gd name="T54" fmla="*/ 83 w 219"/>
                <a:gd name="T55" fmla="*/ 112 h 231"/>
                <a:gd name="T56" fmla="*/ 31 w 219"/>
                <a:gd name="T57" fmla="*/ 212 h 231"/>
                <a:gd name="T58" fmla="*/ 114 w 219"/>
                <a:gd name="T59" fmla="*/ 230 h 231"/>
                <a:gd name="T60" fmla="*/ 168 w 219"/>
                <a:gd name="T61" fmla="*/ 224 h 231"/>
                <a:gd name="T62" fmla="*/ 168 w 219"/>
                <a:gd name="T63" fmla="*/ 209 h 231"/>
                <a:gd name="T64" fmla="*/ 144 w 219"/>
                <a:gd name="T65" fmla="*/ 212 h 231"/>
                <a:gd name="T66" fmla="*/ 144 w 219"/>
                <a:gd name="T67" fmla="*/ 212 h 231"/>
                <a:gd name="T68" fmla="*/ 168 w 219"/>
                <a:gd name="T69" fmla="*/ 203 h 231"/>
                <a:gd name="T70" fmla="*/ 168 w 219"/>
                <a:gd name="T71" fmla="*/ 157 h 231"/>
                <a:gd name="T72" fmla="*/ 149 w 219"/>
                <a:gd name="T73" fmla="*/ 134 h 231"/>
                <a:gd name="T74" fmla="*/ 168 w 219"/>
                <a:gd name="T75" fmla="*/ 150 h 231"/>
                <a:gd name="T76" fmla="*/ 168 w 219"/>
                <a:gd name="T77" fmla="*/ 132 h 231"/>
                <a:gd name="T78" fmla="*/ 146 w 219"/>
                <a:gd name="T79" fmla="*/ 1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9" h="231">
                  <a:moveTo>
                    <a:pt x="168" y="224"/>
                  </a:moveTo>
                  <a:cubicBezTo>
                    <a:pt x="179" y="221"/>
                    <a:pt x="189" y="217"/>
                    <a:pt x="197" y="212"/>
                  </a:cubicBezTo>
                  <a:cubicBezTo>
                    <a:pt x="219" y="196"/>
                    <a:pt x="191" y="157"/>
                    <a:pt x="168" y="132"/>
                  </a:cubicBezTo>
                  <a:cubicBezTo>
                    <a:pt x="168" y="150"/>
                    <a:pt x="168" y="150"/>
                    <a:pt x="168" y="150"/>
                  </a:cubicBezTo>
                  <a:cubicBezTo>
                    <a:pt x="180" y="162"/>
                    <a:pt x="193" y="177"/>
                    <a:pt x="192" y="190"/>
                  </a:cubicBezTo>
                  <a:cubicBezTo>
                    <a:pt x="192" y="201"/>
                    <a:pt x="180" y="207"/>
                    <a:pt x="168" y="209"/>
                  </a:cubicBezTo>
                  <a:cubicBezTo>
                    <a:pt x="168" y="224"/>
                    <a:pt x="168" y="224"/>
                    <a:pt x="168" y="224"/>
                  </a:cubicBezTo>
                  <a:close/>
                  <a:moveTo>
                    <a:pt x="168" y="203"/>
                  </a:moveTo>
                  <a:cubicBezTo>
                    <a:pt x="168" y="157"/>
                    <a:pt x="168" y="157"/>
                    <a:pt x="168" y="157"/>
                  </a:cubicBezTo>
                  <a:cubicBezTo>
                    <a:pt x="175" y="167"/>
                    <a:pt x="182" y="179"/>
                    <a:pt x="181" y="187"/>
                  </a:cubicBezTo>
                  <a:cubicBezTo>
                    <a:pt x="180" y="194"/>
                    <a:pt x="175" y="199"/>
                    <a:pt x="168" y="203"/>
                  </a:cubicBezTo>
                  <a:close/>
                  <a:moveTo>
                    <a:pt x="146" y="112"/>
                  </a:moveTo>
                  <a:cubicBezTo>
                    <a:pt x="146" y="112"/>
                    <a:pt x="141" y="109"/>
                    <a:pt x="141" y="98"/>
                  </a:cubicBezTo>
                  <a:cubicBezTo>
                    <a:pt x="141" y="90"/>
                    <a:pt x="141" y="56"/>
                    <a:pt x="141" y="44"/>
                  </a:cubicBezTo>
                  <a:cubicBezTo>
                    <a:pt x="144" y="43"/>
                    <a:pt x="146" y="40"/>
                    <a:pt x="146" y="37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4"/>
                    <a:pt x="146" y="13"/>
                    <a:pt x="146" y="13"/>
                  </a:cubicBezTo>
                  <a:cubicBezTo>
                    <a:pt x="146" y="6"/>
                    <a:pt x="132" y="0"/>
                    <a:pt x="114" y="0"/>
                  </a:cubicBezTo>
                  <a:cubicBezTo>
                    <a:pt x="95" y="0"/>
                    <a:pt x="81" y="6"/>
                    <a:pt x="81" y="13"/>
                  </a:cubicBezTo>
                  <a:cubicBezTo>
                    <a:pt x="81" y="13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37"/>
                    <a:pt x="80" y="37"/>
                    <a:pt x="80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40"/>
                    <a:pt x="84" y="43"/>
                    <a:pt x="90" y="45"/>
                  </a:cubicBezTo>
                  <a:cubicBezTo>
                    <a:pt x="90" y="56"/>
                    <a:pt x="90" y="90"/>
                    <a:pt x="90" y="98"/>
                  </a:cubicBezTo>
                  <a:cubicBezTo>
                    <a:pt x="90" y="109"/>
                    <a:pt x="83" y="112"/>
                    <a:pt x="83" y="112"/>
                  </a:cubicBezTo>
                  <a:cubicBezTo>
                    <a:pt x="71" y="119"/>
                    <a:pt x="0" y="190"/>
                    <a:pt x="31" y="212"/>
                  </a:cubicBezTo>
                  <a:cubicBezTo>
                    <a:pt x="58" y="231"/>
                    <a:pt x="105" y="230"/>
                    <a:pt x="114" y="230"/>
                  </a:cubicBezTo>
                  <a:cubicBezTo>
                    <a:pt x="121" y="230"/>
                    <a:pt x="145" y="230"/>
                    <a:pt x="168" y="224"/>
                  </a:cubicBezTo>
                  <a:cubicBezTo>
                    <a:pt x="168" y="209"/>
                    <a:pt x="168" y="209"/>
                    <a:pt x="168" y="209"/>
                  </a:cubicBezTo>
                  <a:cubicBezTo>
                    <a:pt x="156" y="212"/>
                    <a:pt x="144" y="212"/>
                    <a:pt x="144" y="212"/>
                  </a:cubicBezTo>
                  <a:cubicBezTo>
                    <a:pt x="144" y="212"/>
                    <a:pt x="144" y="212"/>
                    <a:pt x="144" y="212"/>
                  </a:cubicBezTo>
                  <a:cubicBezTo>
                    <a:pt x="144" y="212"/>
                    <a:pt x="158" y="210"/>
                    <a:pt x="168" y="203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59" y="144"/>
                    <a:pt x="149" y="134"/>
                    <a:pt x="149" y="134"/>
                  </a:cubicBezTo>
                  <a:cubicBezTo>
                    <a:pt x="149" y="134"/>
                    <a:pt x="158" y="141"/>
                    <a:pt x="168" y="150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59" y="122"/>
                    <a:pt x="150" y="114"/>
                    <a:pt x="146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9" name="Group 104"/>
            <p:cNvGrpSpPr/>
            <p:nvPr/>
          </p:nvGrpSpPr>
          <p:grpSpPr>
            <a:xfrm>
              <a:off x="7024798" y="2732027"/>
              <a:ext cx="313134" cy="426244"/>
              <a:chOff x="7024798" y="2732027"/>
              <a:chExt cx="313134" cy="426244"/>
            </a:xfrm>
          </p:grpSpPr>
          <p:sp>
            <p:nvSpPr>
              <p:cNvPr id="108" name="Oval 18"/>
              <p:cNvSpPr/>
              <p:nvPr/>
            </p:nvSpPr>
            <p:spPr bwMode="auto">
              <a:xfrm>
                <a:off x="7133145" y="2732027"/>
                <a:ext cx="105966" cy="105966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Freeform: Shape 19"/>
              <p:cNvSpPr/>
              <p:nvPr/>
            </p:nvSpPr>
            <p:spPr bwMode="auto">
              <a:xfrm>
                <a:off x="7171244" y="2810608"/>
                <a:ext cx="166688" cy="347663"/>
              </a:xfrm>
              <a:custGeom>
                <a:avLst/>
                <a:gdLst>
                  <a:gd name="T0" fmla="*/ 0 w 102"/>
                  <a:gd name="T1" fmla="*/ 6 h 213"/>
                  <a:gd name="T2" fmla="*/ 68 w 102"/>
                  <a:gd name="T3" fmla="*/ 184 h 213"/>
                  <a:gd name="T4" fmla="*/ 99 w 102"/>
                  <a:gd name="T5" fmla="*/ 213 h 213"/>
                  <a:gd name="T6" fmla="*/ 23 w 102"/>
                  <a:gd name="T7" fmla="*/ 0 h 213"/>
                  <a:gd name="T8" fmla="*/ 0 w 102"/>
                  <a:gd name="T9" fmla="*/ 6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213">
                    <a:moveTo>
                      <a:pt x="0" y="6"/>
                    </a:moveTo>
                    <a:cubicBezTo>
                      <a:pt x="0" y="7"/>
                      <a:pt x="68" y="184"/>
                      <a:pt x="68" y="184"/>
                    </a:cubicBezTo>
                    <a:cubicBezTo>
                      <a:pt x="68" y="184"/>
                      <a:pt x="96" y="213"/>
                      <a:pt x="99" y="213"/>
                    </a:cubicBezTo>
                    <a:cubicBezTo>
                      <a:pt x="102" y="213"/>
                      <a:pt x="23" y="0"/>
                      <a:pt x="23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Freeform: Shape 20"/>
              <p:cNvSpPr/>
              <p:nvPr/>
            </p:nvSpPr>
            <p:spPr bwMode="auto">
              <a:xfrm>
                <a:off x="7024798" y="2810608"/>
                <a:ext cx="178594" cy="342900"/>
              </a:xfrm>
              <a:custGeom>
                <a:avLst/>
                <a:gdLst>
                  <a:gd name="T0" fmla="*/ 149 w 150"/>
                  <a:gd name="T1" fmla="*/ 14 h 288"/>
                  <a:gd name="T2" fmla="*/ 40 w 150"/>
                  <a:gd name="T3" fmla="*/ 248 h 288"/>
                  <a:gd name="T4" fmla="*/ 0 w 150"/>
                  <a:gd name="T5" fmla="*/ 288 h 288"/>
                  <a:gd name="T6" fmla="*/ 11 w 150"/>
                  <a:gd name="T7" fmla="*/ 233 h 288"/>
                  <a:gd name="T8" fmla="*/ 117 w 150"/>
                  <a:gd name="T9" fmla="*/ 0 h 288"/>
                  <a:gd name="T10" fmla="*/ 150 w 150"/>
                  <a:gd name="T11" fmla="*/ 11 h 288"/>
                  <a:gd name="T12" fmla="*/ 149 w 150"/>
                  <a:gd name="T13" fmla="*/ 1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288">
                    <a:moveTo>
                      <a:pt x="149" y="14"/>
                    </a:moveTo>
                    <a:lnTo>
                      <a:pt x="40" y="248"/>
                    </a:lnTo>
                    <a:lnTo>
                      <a:pt x="0" y="288"/>
                    </a:lnTo>
                    <a:lnTo>
                      <a:pt x="11" y="233"/>
                    </a:lnTo>
                    <a:lnTo>
                      <a:pt x="117" y="0"/>
                    </a:lnTo>
                    <a:lnTo>
                      <a:pt x="150" y="11"/>
                    </a:lnTo>
                    <a:lnTo>
                      <a:pt x="149" y="14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0" name="Freeform: Shape 21"/>
            <p:cNvSpPr/>
            <p:nvPr/>
          </p:nvSpPr>
          <p:spPr bwMode="auto">
            <a:xfrm>
              <a:off x="7180770" y="2693928"/>
              <a:ext cx="19050" cy="59531"/>
            </a:xfrm>
            <a:custGeom>
              <a:avLst/>
              <a:gdLst>
                <a:gd name="T0" fmla="*/ 12 w 12"/>
                <a:gd name="T1" fmla="*/ 30 h 36"/>
                <a:gd name="T2" fmla="*/ 6 w 12"/>
                <a:gd name="T3" fmla="*/ 36 h 36"/>
                <a:gd name="T4" fmla="*/ 0 w 12"/>
                <a:gd name="T5" fmla="*/ 30 h 36"/>
                <a:gd name="T6" fmla="*/ 0 w 12"/>
                <a:gd name="T7" fmla="*/ 6 h 36"/>
                <a:gd name="T8" fmla="*/ 6 w 12"/>
                <a:gd name="T9" fmla="*/ 0 h 36"/>
                <a:gd name="T10" fmla="*/ 12 w 12"/>
                <a:gd name="T11" fmla="*/ 6 h 36"/>
                <a:gd name="T12" fmla="*/ 12 w 12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6">
                  <a:moveTo>
                    <a:pt x="12" y="30"/>
                  </a:moveTo>
                  <a:cubicBezTo>
                    <a:pt x="12" y="33"/>
                    <a:pt x="10" y="36"/>
                    <a:pt x="6" y="36"/>
                  </a:cubicBezTo>
                  <a:cubicBezTo>
                    <a:pt x="3" y="36"/>
                    <a:pt x="0" y="33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lnTo>
                    <a:pt x="12" y="3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22"/>
            <p:cNvSpPr/>
            <p:nvPr/>
          </p:nvSpPr>
          <p:spPr bwMode="auto">
            <a:xfrm>
              <a:off x="6328282" y="2437943"/>
              <a:ext cx="169069" cy="457200"/>
            </a:xfrm>
            <a:custGeom>
              <a:avLst/>
              <a:gdLst>
                <a:gd name="T0" fmla="*/ 51 w 103"/>
                <a:gd name="T1" fmla="*/ 280 h 280"/>
                <a:gd name="T2" fmla="*/ 103 w 103"/>
                <a:gd name="T3" fmla="*/ 140 h 280"/>
                <a:gd name="T4" fmla="*/ 51 w 103"/>
                <a:gd name="T5" fmla="*/ 0 h 280"/>
                <a:gd name="T6" fmla="*/ 51 w 103"/>
                <a:gd name="T7" fmla="*/ 22 h 280"/>
                <a:gd name="T8" fmla="*/ 94 w 103"/>
                <a:gd name="T9" fmla="*/ 140 h 280"/>
                <a:gd name="T10" fmla="*/ 51 w 103"/>
                <a:gd name="T11" fmla="*/ 257 h 280"/>
                <a:gd name="T12" fmla="*/ 51 w 103"/>
                <a:gd name="T13" fmla="*/ 280 h 280"/>
                <a:gd name="T14" fmla="*/ 51 w 103"/>
                <a:gd name="T15" fmla="*/ 0 h 280"/>
                <a:gd name="T16" fmla="*/ 0 w 103"/>
                <a:gd name="T17" fmla="*/ 140 h 280"/>
                <a:gd name="T18" fmla="*/ 51 w 103"/>
                <a:gd name="T19" fmla="*/ 280 h 280"/>
                <a:gd name="T20" fmla="*/ 51 w 103"/>
                <a:gd name="T21" fmla="*/ 280 h 280"/>
                <a:gd name="T22" fmla="*/ 51 w 103"/>
                <a:gd name="T23" fmla="*/ 257 h 280"/>
                <a:gd name="T24" fmla="*/ 51 w 103"/>
                <a:gd name="T25" fmla="*/ 257 h 280"/>
                <a:gd name="T26" fmla="*/ 51 w 103"/>
                <a:gd name="T27" fmla="*/ 257 h 280"/>
                <a:gd name="T28" fmla="*/ 8 w 103"/>
                <a:gd name="T29" fmla="*/ 140 h 280"/>
                <a:gd name="T30" fmla="*/ 51 w 103"/>
                <a:gd name="T31" fmla="*/ 22 h 280"/>
                <a:gd name="T32" fmla="*/ 51 w 103"/>
                <a:gd name="T33" fmla="*/ 22 h 280"/>
                <a:gd name="T34" fmla="*/ 51 w 103"/>
                <a:gd name="T3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280">
                  <a:moveTo>
                    <a:pt x="51" y="280"/>
                  </a:moveTo>
                  <a:cubicBezTo>
                    <a:pt x="80" y="280"/>
                    <a:pt x="103" y="217"/>
                    <a:pt x="103" y="140"/>
                  </a:cubicBezTo>
                  <a:cubicBezTo>
                    <a:pt x="103" y="62"/>
                    <a:pt x="80" y="0"/>
                    <a:pt x="51" y="0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75" y="22"/>
                    <a:pt x="94" y="75"/>
                    <a:pt x="94" y="140"/>
                  </a:cubicBezTo>
                  <a:cubicBezTo>
                    <a:pt x="94" y="204"/>
                    <a:pt x="75" y="257"/>
                    <a:pt x="51" y="257"/>
                  </a:cubicBezTo>
                  <a:lnTo>
                    <a:pt x="51" y="280"/>
                  </a:lnTo>
                  <a:close/>
                  <a:moveTo>
                    <a:pt x="51" y="0"/>
                  </a:moveTo>
                  <a:cubicBezTo>
                    <a:pt x="23" y="0"/>
                    <a:pt x="0" y="62"/>
                    <a:pt x="0" y="140"/>
                  </a:cubicBezTo>
                  <a:cubicBezTo>
                    <a:pt x="0" y="217"/>
                    <a:pt x="23" y="280"/>
                    <a:pt x="51" y="280"/>
                  </a:cubicBezTo>
                  <a:cubicBezTo>
                    <a:pt x="51" y="280"/>
                    <a:pt x="51" y="280"/>
                    <a:pt x="51" y="280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27" y="257"/>
                    <a:pt x="8" y="204"/>
                    <a:pt x="8" y="140"/>
                  </a:cubicBezTo>
                  <a:cubicBezTo>
                    <a:pt x="8" y="75"/>
                    <a:pt x="27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23"/>
            <p:cNvSpPr/>
            <p:nvPr/>
          </p:nvSpPr>
          <p:spPr bwMode="auto">
            <a:xfrm>
              <a:off x="6183026" y="2582008"/>
              <a:ext cx="458391" cy="167879"/>
            </a:xfrm>
            <a:custGeom>
              <a:avLst/>
              <a:gdLst>
                <a:gd name="T0" fmla="*/ 280 w 280"/>
                <a:gd name="T1" fmla="*/ 52 h 103"/>
                <a:gd name="T2" fmla="*/ 140 w 280"/>
                <a:gd name="T3" fmla="*/ 0 h 103"/>
                <a:gd name="T4" fmla="*/ 140 w 280"/>
                <a:gd name="T5" fmla="*/ 8 h 103"/>
                <a:gd name="T6" fmla="*/ 257 w 280"/>
                <a:gd name="T7" fmla="*/ 52 h 103"/>
                <a:gd name="T8" fmla="*/ 140 w 280"/>
                <a:gd name="T9" fmla="*/ 95 h 103"/>
                <a:gd name="T10" fmla="*/ 140 w 280"/>
                <a:gd name="T11" fmla="*/ 103 h 103"/>
                <a:gd name="T12" fmla="*/ 280 w 280"/>
                <a:gd name="T13" fmla="*/ 52 h 103"/>
                <a:gd name="T14" fmla="*/ 140 w 280"/>
                <a:gd name="T15" fmla="*/ 0 h 103"/>
                <a:gd name="T16" fmla="*/ 140 w 280"/>
                <a:gd name="T17" fmla="*/ 0 h 103"/>
                <a:gd name="T18" fmla="*/ 0 w 280"/>
                <a:gd name="T19" fmla="*/ 52 h 103"/>
                <a:gd name="T20" fmla="*/ 140 w 280"/>
                <a:gd name="T21" fmla="*/ 103 h 103"/>
                <a:gd name="T22" fmla="*/ 140 w 280"/>
                <a:gd name="T23" fmla="*/ 103 h 103"/>
                <a:gd name="T24" fmla="*/ 140 w 280"/>
                <a:gd name="T25" fmla="*/ 95 h 103"/>
                <a:gd name="T26" fmla="*/ 140 w 280"/>
                <a:gd name="T27" fmla="*/ 95 h 103"/>
                <a:gd name="T28" fmla="*/ 23 w 280"/>
                <a:gd name="T29" fmla="*/ 52 h 103"/>
                <a:gd name="T30" fmla="*/ 23 w 280"/>
                <a:gd name="T31" fmla="*/ 52 h 103"/>
                <a:gd name="T32" fmla="*/ 140 w 280"/>
                <a:gd name="T33" fmla="*/ 8 h 103"/>
                <a:gd name="T34" fmla="*/ 140 w 280"/>
                <a:gd name="T35" fmla="*/ 8 h 103"/>
                <a:gd name="T36" fmla="*/ 140 w 280"/>
                <a:gd name="T3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0" h="103">
                  <a:moveTo>
                    <a:pt x="280" y="52"/>
                  </a:moveTo>
                  <a:cubicBezTo>
                    <a:pt x="280" y="23"/>
                    <a:pt x="217" y="0"/>
                    <a:pt x="140" y="0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205" y="8"/>
                    <a:pt x="257" y="28"/>
                    <a:pt x="257" y="52"/>
                  </a:cubicBezTo>
                  <a:cubicBezTo>
                    <a:pt x="257" y="75"/>
                    <a:pt x="205" y="95"/>
                    <a:pt x="140" y="95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217" y="103"/>
                    <a:pt x="280" y="80"/>
                    <a:pt x="280" y="52"/>
                  </a:cubicBezTo>
                  <a:close/>
                  <a:moveTo>
                    <a:pt x="140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63" y="0"/>
                    <a:pt x="0" y="23"/>
                    <a:pt x="0" y="52"/>
                  </a:cubicBezTo>
                  <a:cubicBezTo>
                    <a:pt x="0" y="80"/>
                    <a:pt x="63" y="103"/>
                    <a:pt x="140" y="103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0" y="95"/>
                    <a:pt x="140" y="95"/>
                    <a:pt x="140" y="95"/>
                  </a:cubicBezTo>
                  <a:cubicBezTo>
                    <a:pt x="140" y="95"/>
                    <a:pt x="140" y="95"/>
                    <a:pt x="140" y="95"/>
                  </a:cubicBezTo>
                  <a:cubicBezTo>
                    <a:pt x="75" y="95"/>
                    <a:pt x="23" y="75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28"/>
                    <a:pt x="75" y="8"/>
                    <a:pt x="140" y="8"/>
                  </a:cubicBezTo>
                  <a:cubicBezTo>
                    <a:pt x="140" y="8"/>
                    <a:pt x="140" y="8"/>
                    <a:pt x="140" y="8"/>
                  </a:cubicBezTo>
                  <a:lnTo>
                    <a:pt x="1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24"/>
            <p:cNvSpPr/>
            <p:nvPr/>
          </p:nvSpPr>
          <p:spPr bwMode="auto">
            <a:xfrm>
              <a:off x="6217554" y="2478425"/>
              <a:ext cx="389335" cy="373856"/>
            </a:xfrm>
            <a:custGeom>
              <a:avLst/>
              <a:gdLst>
                <a:gd name="T0" fmla="*/ 218 w 238"/>
                <a:gd name="T1" fmla="*/ 16 h 229"/>
                <a:gd name="T2" fmla="*/ 119 w 238"/>
                <a:gd name="T3" fmla="*/ 46 h 229"/>
                <a:gd name="T4" fmla="*/ 119 w 238"/>
                <a:gd name="T5" fmla="*/ 57 h 229"/>
                <a:gd name="T6" fmla="*/ 202 w 238"/>
                <a:gd name="T7" fmla="*/ 32 h 229"/>
                <a:gd name="T8" fmla="*/ 150 w 238"/>
                <a:gd name="T9" fmla="*/ 145 h 229"/>
                <a:gd name="T10" fmla="*/ 119 w 238"/>
                <a:gd name="T11" fmla="*/ 172 h 229"/>
                <a:gd name="T12" fmla="*/ 119 w 238"/>
                <a:gd name="T13" fmla="*/ 183 h 229"/>
                <a:gd name="T14" fmla="*/ 156 w 238"/>
                <a:gd name="T15" fmla="*/ 151 h 229"/>
                <a:gd name="T16" fmla="*/ 218 w 238"/>
                <a:gd name="T17" fmla="*/ 16 h 229"/>
                <a:gd name="T18" fmla="*/ 119 w 238"/>
                <a:gd name="T19" fmla="*/ 46 h 229"/>
                <a:gd name="T20" fmla="*/ 83 w 238"/>
                <a:gd name="T21" fmla="*/ 78 h 229"/>
                <a:gd name="T22" fmla="*/ 20 w 238"/>
                <a:gd name="T23" fmla="*/ 214 h 229"/>
                <a:gd name="T24" fmla="*/ 119 w 238"/>
                <a:gd name="T25" fmla="*/ 183 h 229"/>
                <a:gd name="T26" fmla="*/ 119 w 238"/>
                <a:gd name="T27" fmla="*/ 172 h 229"/>
                <a:gd name="T28" fmla="*/ 36 w 238"/>
                <a:gd name="T29" fmla="*/ 197 h 229"/>
                <a:gd name="T30" fmla="*/ 36 w 238"/>
                <a:gd name="T31" fmla="*/ 197 h 229"/>
                <a:gd name="T32" fmla="*/ 89 w 238"/>
                <a:gd name="T33" fmla="*/ 84 h 229"/>
                <a:gd name="T34" fmla="*/ 119 w 238"/>
                <a:gd name="T35" fmla="*/ 57 h 229"/>
                <a:gd name="T36" fmla="*/ 119 w 238"/>
                <a:gd name="T37" fmla="*/ 4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8" h="229">
                  <a:moveTo>
                    <a:pt x="218" y="16"/>
                  </a:moveTo>
                  <a:cubicBezTo>
                    <a:pt x="202" y="0"/>
                    <a:pt x="162" y="13"/>
                    <a:pt x="119" y="46"/>
                  </a:cubicBezTo>
                  <a:cubicBezTo>
                    <a:pt x="119" y="57"/>
                    <a:pt x="119" y="57"/>
                    <a:pt x="119" y="57"/>
                  </a:cubicBezTo>
                  <a:cubicBezTo>
                    <a:pt x="155" y="30"/>
                    <a:pt x="189" y="19"/>
                    <a:pt x="202" y="32"/>
                  </a:cubicBezTo>
                  <a:cubicBezTo>
                    <a:pt x="219" y="49"/>
                    <a:pt x="195" y="99"/>
                    <a:pt x="150" y="145"/>
                  </a:cubicBezTo>
                  <a:cubicBezTo>
                    <a:pt x="140" y="155"/>
                    <a:pt x="129" y="164"/>
                    <a:pt x="119" y="17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31" y="174"/>
                    <a:pt x="144" y="163"/>
                    <a:pt x="156" y="151"/>
                  </a:cubicBezTo>
                  <a:cubicBezTo>
                    <a:pt x="210" y="96"/>
                    <a:pt x="238" y="36"/>
                    <a:pt x="218" y="16"/>
                  </a:cubicBezTo>
                  <a:close/>
                  <a:moveTo>
                    <a:pt x="119" y="46"/>
                  </a:moveTo>
                  <a:cubicBezTo>
                    <a:pt x="107" y="55"/>
                    <a:pt x="95" y="66"/>
                    <a:pt x="83" y="78"/>
                  </a:cubicBezTo>
                  <a:cubicBezTo>
                    <a:pt x="28" y="133"/>
                    <a:pt x="0" y="193"/>
                    <a:pt x="20" y="214"/>
                  </a:cubicBezTo>
                  <a:cubicBezTo>
                    <a:pt x="36" y="229"/>
                    <a:pt x="76" y="216"/>
                    <a:pt x="119" y="183"/>
                  </a:cubicBezTo>
                  <a:cubicBezTo>
                    <a:pt x="119" y="172"/>
                    <a:pt x="119" y="172"/>
                    <a:pt x="119" y="172"/>
                  </a:cubicBezTo>
                  <a:cubicBezTo>
                    <a:pt x="83" y="199"/>
                    <a:pt x="49" y="211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19" y="181"/>
                    <a:pt x="43" y="130"/>
                    <a:pt x="89" y="84"/>
                  </a:cubicBezTo>
                  <a:cubicBezTo>
                    <a:pt x="99" y="74"/>
                    <a:pt x="109" y="65"/>
                    <a:pt x="119" y="57"/>
                  </a:cubicBezTo>
                  <a:lnTo>
                    <a:pt x="119" y="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25"/>
            <p:cNvSpPr/>
            <p:nvPr/>
          </p:nvSpPr>
          <p:spPr bwMode="auto">
            <a:xfrm>
              <a:off x="6217554" y="2478425"/>
              <a:ext cx="389335" cy="373856"/>
            </a:xfrm>
            <a:custGeom>
              <a:avLst/>
              <a:gdLst>
                <a:gd name="T0" fmla="*/ 218 w 238"/>
                <a:gd name="T1" fmla="*/ 214 h 229"/>
                <a:gd name="T2" fmla="*/ 156 w 238"/>
                <a:gd name="T3" fmla="*/ 78 h 229"/>
                <a:gd name="T4" fmla="*/ 119 w 238"/>
                <a:gd name="T5" fmla="*/ 46 h 229"/>
                <a:gd name="T6" fmla="*/ 119 w 238"/>
                <a:gd name="T7" fmla="*/ 57 h 229"/>
                <a:gd name="T8" fmla="*/ 150 w 238"/>
                <a:gd name="T9" fmla="*/ 84 h 229"/>
                <a:gd name="T10" fmla="*/ 202 w 238"/>
                <a:gd name="T11" fmla="*/ 197 h 229"/>
                <a:gd name="T12" fmla="*/ 119 w 238"/>
                <a:gd name="T13" fmla="*/ 172 h 229"/>
                <a:gd name="T14" fmla="*/ 119 w 238"/>
                <a:gd name="T15" fmla="*/ 183 h 229"/>
                <a:gd name="T16" fmla="*/ 218 w 238"/>
                <a:gd name="T17" fmla="*/ 214 h 229"/>
                <a:gd name="T18" fmla="*/ 119 w 238"/>
                <a:gd name="T19" fmla="*/ 46 h 229"/>
                <a:gd name="T20" fmla="*/ 20 w 238"/>
                <a:gd name="T21" fmla="*/ 16 h 229"/>
                <a:gd name="T22" fmla="*/ 83 w 238"/>
                <a:gd name="T23" fmla="*/ 151 h 229"/>
                <a:gd name="T24" fmla="*/ 119 w 238"/>
                <a:gd name="T25" fmla="*/ 183 h 229"/>
                <a:gd name="T26" fmla="*/ 119 w 238"/>
                <a:gd name="T27" fmla="*/ 172 h 229"/>
                <a:gd name="T28" fmla="*/ 89 w 238"/>
                <a:gd name="T29" fmla="*/ 145 h 229"/>
                <a:gd name="T30" fmla="*/ 36 w 238"/>
                <a:gd name="T31" fmla="*/ 32 h 229"/>
                <a:gd name="T32" fmla="*/ 36 w 238"/>
                <a:gd name="T33" fmla="*/ 32 h 229"/>
                <a:gd name="T34" fmla="*/ 119 w 238"/>
                <a:gd name="T35" fmla="*/ 57 h 229"/>
                <a:gd name="T36" fmla="*/ 119 w 238"/>
                <a:gd name="T37" fmla="*/ 4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8" h="229">
                  <a:moveTo>
                    <a:pt x="218" y="214"/>
                  </a:moveTo>
                  <a:cubicBezTo>
                    <a:pt x="238" y="193"/>
                    <a:pt x="210" y="133"/>
                    <a:pt x="156" y="78"/>
                  </a:cubicBezTo>
                  <a:cubicBezTo>
                    <a:pt x="144" y="66"/>
                    <a:pt x="131" y="55"/>
                    <a:pt x="119" y="46"/>
                  </a:cubicBezTo>
                  <a:cubicBezTo>
                    <a:pt x="119" y="57"/>
                    <a:pt x="119" y="57"/>
                    <a:pt x="119" y="57"/>
                  </a:cubicBezTo>
                  <a:cubicBezTo>
                    <a:pt x="129" y="65"/>
                    <a:pt x="140" y="74"/>
                    <a:pt x="150" y="84"/>
                  </a:cubicBezTo>
                  <a:cubicBezTo>
                    <a:pt x="195" y="130"/>
                    <a:pt x="219" y="181"/>
                    <a:pt x="202" y="197"/>
                  </a:cubicBezTo>
                  <a:cubicBezTo>
                    <a:pt x="189" y="211"/>
                    <a:pt x="155" y="199"/>
                    <a:pt x="119" y="17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62" y="216"/>
                    <a:pt x="202" y="229"/>
                    <a:pt x="218" y="214"/>
                  </a:cubicBezTo>
                  <a:close/>
                  <a:moveTo>
                    <a:pt x="119" y="46"/>
                  </a:moveTo>
                  <a:cubicBezTo>
                    <a:pt x="76" y="13"/>
                    <a:pt x="36" y="0"/>
                    <a:pt x="20" y="16"/>
                  </a:cubicBezTo>
                  <a:cubicBezTo>
                    <a:pt x="0" y="36"/>
                    <a:pt x="28" y="96"/>
                    <a:pt x="83" y="151"/>
                  </a:cubicBezTo>
                  <a:cubicBezTo>
                    <a:pt x="95" y="163"/>
                    <a:pt x="107" y="174"/>
                    <a:pt x="119" y="183"/>
                  </a:cubicBezTo>
                  <a:cubicBezTo>
                    <a:pt x="119" y="172"/>
                    <a:pt x="119" y="172"/>
                    <a:pt x="119" y="172"/>
                  </a:cubicBezTo>
                  <a:cubicBezTo>
                    <a:pt x="109" y="164"/>
                    <a:pt x="99" y="155"/>
                    <a:pt x="89" y="145"/>
                  </a:cubicBezTo>
                  <a:cubicBezTo>
                    <a:pt x="43" y="99"/>
                    <a:pt x="19" y="49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9" y="19"/>
                    <a:pt x="83" y="30"/>
                    <a:pt x="119" y="57"/>
                  </a:cubicBezTo>
                  <a:lnTo>
                    <a:pt x="119" y="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Oval 26"/>
            <p:cNvSpPr/>
            <p:nvPr/>
          </p:nvSpPr>
          <p:spPr bwMode="auto">
            <a:xfrm>
              <a:off x="6378289" y="2630825"/>
              <a:ext cx="70247" cy="702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27"/>
            <p:cNvSpPr/>
            <p:nvPr/>
          </p:nvSpPr>
          <p:spPr bwMode="auto">
            <a:xfrm>
              <a:off x="6917642" y="2308165"/>
              <a:ext cx="192881" cy="365522"/>
            </a:xfrm>
            <a:custGeom>
              <a:avLst/>
              <a:gdLst>
                <a:gd name="T0" fmla="*/ 67 w 162"/>
                <a:gd name="T1" fmla="*/ 307 h 307"/>
                <a:gd name="T2" fmla="*/ 162 w 162"/>
                <a:gd name="T3" fmla="*/ 307 h 307"/>
                <a:gd name="T4" fmla="*/ 67 w 162"/>
                <a:gd name="T5" fmla="*/ 127 h 307"/>
                <a:gd name="T6" fmla="*/ 67 w 162"/>
                <a:gd name="T7" fmla="*/ 193 h 307"/>
                <a:gd name="T8" fmla="*/ 110 w 162"/>
                <a:gd name="T9" fmla="*/ 267 h 307"/>
                <a:gd name="T10" fmla="*/ 67 w 162"/>
                <a:gd name="T11" fmla="*/ 267 h 307"/>
                <a:gd name="T12" fmla="*/ 67 w 162"/>
                <a:gd name="T13" fmla="*/ 307 h 307"/>
                <a:gd name="T14" fmla="*/ 0 w 162"/>
                <a:gd name="T15" fmla="*/ 0 h 307"/>
                <a:gd name="T16" fmla="*/ 0 w 162"/>
                <a:gd name="T17" fmla="*/ 307 h 307"/>
                <a:gd name="T18" fmla="*/ 67 w 162"/>
                <a:gd name="T19" fmla="*/ 307 h 307"/>
                <a:gd name="T20" fmla="*/ 67 w 162"/>
                <a:gd name="T21" fmla="*/ 267 h 307"/>
                <a:gd name="T22" fmla="*/ 24 w 162"/>
                <a:gd name="T23" fmla="*/ 267 h 307"/>
                <a:gd name="T24" fmla="*/ 24 w 162"/>
                <a:gd name="T25" fmla="*/ 120 h 307"/>
                <a:gd name="T26" fmla="*/ 24 w 162"/>
                <a:gd name="T27" fmla="*/ 120 h 307"/>
                <a:gd name="T28" fmla="*/ 67 w 162"/>
                <a:gd name="T29" fmla="*/ 193 h 307"/>
                <a:gd name="T30" fmla="*/ 67 w 162"/>
                <a:gd name="T31" fmla="*/ 127 h 307"/>
                <a:gd name="T32" fmla="*/ 0 w 162"/>
                <a:gd name="T3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307">
                  <a:moveTo>
                    <a:pt x="67" y="307"/>
                  </a:moveTo>
                  <a:lnTo>
                    <a:pt x="162" y="307"/>
                  </a:lnTo>
                  <a:lnTo>
                    <a:pt x="67" y="127"/>
                  </a:lnTo>
                  <a:lnTo>
                    <a:pt x="67" y="193"/>
                  </a:lnTo>
                  <a:lnTo>
                    <a:pt x="110" y="267"/>
                  </a:lnTo>
                  <a:lnTo>
                    <a:pt x="67" y="267"/>
                  </a:lnTo>
                  <a:lnTo>
                    <a:pt x="67" y="307"/>
                  </a:lnTo>
                  <a:close/>
                  <a:moveTo>
                    <a:pt x="0" y="0"/>
                  </a:moveTo>
                  <a:lnTo>
                    <a:pt x="0" y="307"/>
                  </a:lnTo>
                  <a:lnTo>
                    <a:pt x="67" y="307"/>
                  </a:lnTo>
                  <a:lnTo>
                    <a:pt x="67" y="267"/>
                  </a:lnTo>
                  <a:lnTo>
                    <a:pt x="24" y="267"/>
                  </a:lnTo>
                  <a:lnTo>
                    <a:pt x="24" y="120"/>
                  </a:lnTo>
                  <a:lnTo>
                    <a:pt x="24" y="120"/>
                  </a:lnTo>
                  <a:lnTo>
                    <a:pt x="67" y="193"/>
                  </a:lnTo>
                  <a:lnTo>
                    <a:pt x="67" y="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Rectangle 28"/>
            <p:cNvSpPr/>
            <p:nvPr/>
          </p:nvSpPr>
          <p:spPr bwMode="auto">
            <a:xfrm>
              <a:off x="6821201" y="2306975"/>
              <a:ext cx="48816" cy="3559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29"/>
            <p:cNvSpPr/>
            <p:nvPr/>
          </p:nvSpPr>
          <p:spPr bwMode="auto">
            <a:xfrm>
              <a:off x="5240051" y="4100056"/>
              <a:ext cx="421481" cy="308372"/>
            </a:xfrm>
            <a:custGeom>
              <a:avLst/>
              <a:gdLst>
                <a:gd name="T0" fmla="*/ 213 w 258"/>
                <a:gd name="T1" fmla="*/ 31 h 189"/>
                <a:gd name="T2" fmla="*/ 204 w 258"/>
                <a:gd name="T3" fmla="*/ 69 h 189"/>
                <a:gd name="T4" fmla="*/ 228 w 258"/>
                <a:gd name="T5" fmla="*/ 109 h 189"/>
                <a:gd name="T6" fmla="*/ 204 w 258"/>
                <a:gd name="T7" fmla="*/ 146 h 189"/>
                <a:gd name="T8" fmla="*/ 204 w 258"/>
                <a:gd name="T9" fmla="*/ 27 h 189"/>
                <a:gd name="T10" fmla="*/ 91 w 258"/>
                <a:gd name="T11" fmla="*/ 14 h 189"/>
                <a:gd name="T12" fmla="*/ 97 w 258"/>
                <a:gd name="T13" fmla="*/ 15 h 189"/>
                <a:gd name="T14" fmla="*/ 91 w 258"/>
                <a:gd name="T15" fmla="*/ 42 h 189"/>
                <a:gd name="T16" fmla="*/ 91 w 258"/>
                <a:gd name="T17" fmla="*/ 162 h 189"/>
                <a:gd name="T18" fmla="*/ 166 w 258"/>
                <a:gd name="T19" fmla="*/ 145 h 189"/>
                <a:gd name="T20" fmla="*/ 204 w 258"/>
                <a:gd name="T21" fmla="*/ 125 h 189"/>
                <a:gd name="T22" fmla="*/ 191 w 258"/>
                <a:gd name="T23" fmla="*/ 122 h 189"/>
                <a:gd name="T24" fmla="*/ 204 w 258"/>
                <a:gd name="T25" fmla="*/ 69 h 189"/>
                <a:gd name="T26" fmla="*/ 91 w 258"/>
                <a:gd name="T27" fmla="*/ 6 h 189"/>
                <a:gd name="T28" fmla="*/ 78 w 258"/>
                <a:gd name="T29" fmla="*/ 24 h 189"/>
                <a:gd name="T30" fmla="*/ 91 w 258"/>
                <a:gd name="T31" fmla="*/ 14 h 189"/>
                <a:gd name="T32" fmla="*/ 78 w 258"/>
                <a:gd name="T33" fmla="*/ 188 h 189"/>
                <a:gd name="T34" fmla="*/ 91 w 258"/>
                <a:gd name="T35" fmla="*/ 162 h 189"/>
                <a:gd name="T36" fmla="*/ 78 w 258"/>
                <a:gd name="T37" fmla="*/ 176 h 189"/>
                <a:gd name="T38" fmla="*/ 91 w 258"/>
                <a:gd name="T39" fmla="*/ 42 h 189"/>
                <a:gd name="T40" fmla="*/ 80 w 258"/>
                <a:gd name="T41" fmla="*/ 134 h 189"/>
                <a:gd name="T42" fmla="*/ 78 w 258"/>
                <a:gd name="T43" fmla="*/ 64 h 189"/>
                <a:gd name="T44" fmla="*/ 78 w 258"/>
                <a:gd name="T45" fmla="*/ 33 h 189"/>
                <a:gd name="T46" fmla="*/ 91 w 258"/>
                <a:gd name="T47" fmla="*/ 42 h 189"/>
                <a:gd name="T48" fmla="*/ 60 w 258"/>
                <a:gd name="T49" fmla="*/ 18 h 189"/>
                <a:gd name="T50" fmla="*/ 68 w 258"/>
                <a:gd name="T51" fmla="*/ 42 h 189"/>
                <a:gd name="T52" fmla="*/ 78 w 258"/>
                <a:gd name="T53" fmla="*/ 33 h 189"/>
                <a:gd name="T54" fmla="*/ 78 w 258"/>
                <a:gd name="T55" fmla="*/ 9 h 189"/>
                <a:gd name="T56" fmla="*/ 78 w 258"/>
                <a:gd name="T57" fmla="*/ 188 h 189"/>
                <a:gd name="T58" fmla="*/ 60 w 258"/>
                <a:gd name="T59" fmla="*/ 176 h 189"/>
                <a:gd name="T60" fmla="*/ 78 w 258"/>
                <a:gd name="T61" fmla="*/ 64 h 189"/>
                <a:gd name="T62" fmla="*/ 60 w 258"/>
                <a:gd name="T63" fmla="*/ 134 h 189"/>
                <a:gd name="T64" fmla="*/ 70 w 258"/>
                <a:gd name="T65" fmla="*/ 116 h 189"/>
                <a:gd name="T66" fmla="*/ 60 w 258"/>
                <a:gd name="T67" fmla="*/ 87 h 189"/>
                <a:gd name="T68" fmla="*/ 76 w 258"/>
                <a:gd name="T69" fmla="*/ 68 h 189"/>
                <a:gd name="T70" fmla="*/ 60 w 258"/>
                <a:gd name="T71" fmla="*/ 18 h 189"/>
                <a:gd name="T72" fmla="*/ 60 w 258"/>
                <a:gd name="T73" fmla="*/ 187 h 189"/>
                <a:gd name="T74" fmla="*/ 59 w 258"/>
                <a:gd name="T75" fmla="*/ 175 h 189"/>
                <a:gd name="T76" fmla="*/ 49 w 258"/>
                <a:gd name="T77" fmla="*/ 144 h 189"/>
                <a:gd name="T78" fmla="*/ 60 w 258"/>
                <a:gd name="T79" fmla="*/ 125 h 189"/>
                <a:gd name="T80" fmla="*/ 41 w 258"/>
                <a:gd name="T81" fmla="*/ 125 h 189"/>
                <a:gd name="T82" fmla="*/ 60 w 258"/>
                <a:gd name="T83" fmla="*/ 87 h 189"/>
                <a:gd name="T84" fmla="*/ 51 w 258"/>
                <a:gd name="T85" fmla="*/ 76 h 189"/>
                <a:gd name="T86" fmla="*/ 43 w 258"/>
                <a:gd name="T87" fmla="*/ 51 h 189"/>
                <a:gd name="T88" fmla="*/ 60 w 258"/>
                <a:gd name="T89" fmla="*/ 1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8" h="189">
                  <a:moveTo>
                    <a:pt x="253" y="104"/>
                  </a:moveTo>
                  <a:cubicBezTo>
                    <a:pt x="258" y="60"/>
                    <a:pt x="213" y="31"/>
                    <a:pt x="213" y="31"/>
                  </a:cubicBezTo>
                  <a:cubicBezTo>
                    <a:pt x="210" y="30"/>
                    <a:pt x="207" y="28"/>
                    <a:pt x="204" y="27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8" y="69"/>
                    <a:pt x="212" y="70"/>
                    <a:pt x="216" y="72"/>
                  </a:cubicBezTo>
                  <a:cubicBezTo>
                    <a:pt x="230" y="79"/>
                    <a:pt x="235" y="95"/>
                    <a:pt x="228" y="109"/>
                  </a:cubicBezTo>
                  <a:cubicBezTo>
                    <a:pt x="224" y="119"/>
                    <a:pt x="214" y="125"/>
                    <a:pt x="204" y="125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30" y="144"/>
                    <a:pt x="249" y="134"/>
                    <a:pt x="253" y="104"/>
                  </a:cubicBezTo>
                  <a:close/>
                  <a:moveTo>
                    <a:pt x="204" y="27"/>
                  </a:moveTo>
                  <a:cubicBezTo>
                    <a:pt x="156" y="5"/>
                    <a:pt x="119" y="0"/>
                    <a:pt x="91" y="6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3" y="14"/>
                    <a:pt x="95" y="14"/>
                    <a:pt x="97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4" y="19"/>
                    <a:pt x="107" y="27"/>
                    <a:pt x="103" y="34"/>
                  </a:cubicBezTo>
                  <a:cubicBezTo>
                    <a:pt x="101" y="39"/>
                    <a:pt x="96" y="42"/>
                    <a:pt x="91" y="42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3" y="151"/>
                    <a:pt x="93" y="157"/>
                    <a:pt x="91" y="162"/>
                  </a:cubicBezTo>
                  <a:cubicBezTo>
                    <a:pt x="91" y="185"/>
                    <a:pt x="91" y="185"/>
                    <a:pt x="91" y="185"/>
                  </a:cubicBezTo>
                  <a:cubicBezTo>
                    <a:pt x="117" y="174"/>
                    <a:pt x="138" y="143"/>
                    <a:pt x="166" y="145"/>
                  </a:cubicBezTo>
                  <a:cubicBezTo>
                    <a:pt x="179" y="147"/>
                    <a:pt x="192" y="147"/>
                    <a:pt x="204" y="146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199" y="125"/>
                    <a:pt x="195" y="124"/>
                    <a:pt x="19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77" y="115"/>
                    <a:pt x="172" y="98"/>
                    <a:pt x="179" y="84"/>
                  </a:cubicBezTo>
                  <a:cubicBezTo>
                    <a:pt x="184" y="74"/>
                    <a:pt x="193" y="69"/>
                    <a:pt x="204" y="69"/>
                  </a:cubicBezTo>
                  <a:lnTo>
                    <a:pt x="204" y="27"/>
                  </a:lnTo>
                  <a:close/>
                  <a:moveTo>
                    <a:pt x="91" y="6"/>
                  </a:moveTo>
                  <a:cubicBezTo>
                    <a:pt x="86" y="6"/>
                    <a:pt x="82" y="8"/>
                    <a:pt x="78" y="9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8" y="22"/>
                    <a:pt x="78" y="22"/>
                  </a:cubicBezTo>
                  <a:cubicBezTo>
                    <a:pt x="81" y="17"/>
                    <a:pt x="86" y="14"/>
                    <a:pt x="91" y="14"/>
                  </a:cubicBezTo>
                  <a:cubicBezTo>
                    <a:pt x="91" y="6"/>
                    <a:pt x="91" y="6"/>
                    <a:pt x="91" y="6"/>
                  </a:cubicBezTo>
                  <a:close/>
                  <a:moveTo>
                    <a:pt x="78" y="188"/>
                  </a:moveTo>
                  <a:cubicBezTo>
                    <a:pt x="82" y="188"/>
                    <a:pt x="87" y="187"/>
                    <a:pt x="91" y="185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90" y="163"/>
                    <a:pt x="90" y="164"/>
                    <a:pt x="90" y="165"/>
                  </a:cubicBezTo>
                  <a:cubicBezTo>
                    <a:pt x="87" y="170"/>
                    <a:pt x="83" y="174"/>
                    <a:pt x="78" y="176"/>
                  </a:cubicBezTo>
                  <a:cubicBezTo>
                    <a:pt x="78" y="188"/>
                    <a:pt x="78" y="188"/>
                    <a:pt x="78" y="188"/>
                  </a:cubicBezTo>
                  <a:close/>
                  <a:moveTo>
                    <a:pt x="91" y="42"/>
                  </a:moveTo>
                  <a:cubicBezTo>
                    <a:pt x="91" y="146"/>
                    <a:pt x="91" y="146"/>
                    <a:pt x="91" y="146"/>
                  </a:cubicBezTo>
                  <a:cubicBezTo>
                    <a:pt x="89" y="141"/>
                    <a:pt x="85" y="136"/>
                    <a:pt x="80" y="134"/>
                  </a:cubicBezTo>
                  <a:cubicBezTo>
                    <a:pt x="79" y="133"/>
                    <a:pt x="78" y="133"/>
                    <a:pt x="78" y="133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9" y="61"/>
                    <a:pt x="79" y="57"/>
                    <a:pt x="78" y="54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9" y="36"/>
                    <a:pt x="81" y="39"/>
                    <a:pt x="84" y="41"/>
                  </a:cubicBezTo>
                  <a:cubicBezTo>
                    <a:pt x="86" y="42"/>
                    <a:pt x="89" y="42"/>
                    <a:pt x="91" y="42"/>
                  </a:cubicBezTo>
                  <a:close/>
                  <a:moveTo>
                    <a:pt x="78" y="9"/>
                  </a:moveTo>
                  <a:cubicBezTo>
                    <a:pt x="71" y="11"/>
                    <a:pt x="65" y="14"/>
                    <a:pt x="60" y="18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2" y="40"/>
                    <a:pt x="65" y="41"/>
                    <a:pt x="68" y="42"/>
                  </a:cubicBezTo>
                  <a:cubicBezTo>
                    <a:pt x="73" y="45"/>
                    <a:pt x="76" y="49"/>
                    <a:pt x="78" y="54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7" y="30"/>
                    <a:pt x="77" y="27"/>
                    <a:pt x="78" y="24"/>
                  </a:cubicBezTo>
                  <a:cubicBezTo>
                    <a:pt x="78" y="9"/>
                    <a:pt x="78" y="9"/>
                    <a:pt x="78" y="9"/>
                  </a:cubicBezTo>
                  <a:close/>
                  <a:moveTo>
                    <a:pt x="60" y="187"/>
                  </a:moveTo>
                  <a:cubicBezTo>
                    <a:pt x="66" y="188"/>
                    <a:pt x="72" y="189"/>
                    <a:pt x="78" y="188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2" y="178"/>
                    <a:pt x="65" y="178"/>
                    <a:pt x="60" y="176"/>
                  </a:cubicBezTo>
                  <a:cubicBezTo>
                    <a:pt x="60" y="187"/>
                    <a:pt x="60" y="187"/>
                    <a:pt x="60" y="187"/>
                  </a:cubicBezTo>
                  <a:close/>
                  <a:moveTo>
                    <a:pt x="78" y="64"/>
                  </a:moveTo>
                  <a:cubicBezTo>
                    <a:pt x="78" y="133"/>
                    <a:pt x="78" y="133"/>
                    <a:pt x="78" y="133"/>
                  </a:cubicBezTo>
                  <a:cubicBezTo>
                    <a:pt x="72" y="131"/>
                    <a:pt x="65" y="131"/>
                    <a:pt x="60" y="134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4" y="123"/>
                    <a:pt x="67" y="120"/>
                    <a:pt x="70" y="116"/>
                  </a:cubicBezTo>
                  <a:cubicBezTo>
                    <a:pt x="75" y="105"/>
                    <a:pt x="71" y="92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6" y="78"/>
                    <a:pt x="73" y="74"/>
                    <a:pt x="76" y="68"/>
                  </a:cubicBezTo>
                  <a:cubicBezTo>
                    <a:pt x="77" y="66"/>
                    <a:pt x="77" y="65"/>
                    <a:pt x="78" y="64"/>
                  </a:cubicBezTo>
                  <a:close/>
                  <a:moveTo>
                    <a:pt x="60" y="18"/>
                  </a:moveTo>
                  <a:cubicBezTo>
                    <a:pt x="0" y="56"/>
                    <a:pt x="10" y="159"/>
                    <a:pt x="46" y="180"/>
                  </a:cubicBezTo>
                  <a:cubicBezTo>
                    <a:pt x="51" y="183"/>
                    <a:pt x="55" y="185"/>
                    <a:pt x="60" y="187"/>
                  </a:cubicBezTo>
                  <a:cubicBezTo>
                    <a:pt x="60" y="176"/>
                    <a:pt x="60" y="176"/>
                    <a:pt x="60" y="176"/>
                  </a:cubicBezTo>
                  <a:cubicBezTo>
                    <a:pt x="59" y="175"/>
                    <a:pt x="59" y="175"/>
                    <a:pt x="59" y="175"/>
                  </a:cubicBezTo>
                  <a:cubicBezTo>
                    <a:pt x="59" y="175"/>
                    <a:pt x="59" y="175"/>
                    <a:pt x="59" y="175"/>
                  </a:cubicBezTo>
                  <a:cubicBezTo>
                    <a:pt x="48" y="170"/>
                    <a:pt x="43" y="156"/>
                    <a:pt x="49" y="144"/>
                  </a:cubicBezTo>
                  <a:cubicBezTo>
                    <a:pt x="51" y="139"/>
                    <a:pt x="55" y="136"/>
                    <a:pt x="60" y="134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54" y="128"/>
                    <a:pt x="47" y="128"/>
                    <a:pt x="41" y="125"/>
                  </a:cubicBezTo>
                  <a:cubicBezTo>
                    <a:pt x="41" y="125"/>
                    <a:pt x="41" y="125"/>
                    <a:pt x="41" y="125"/>
                  </a:cubicBezTo>
                  <a:cubicBezTo>
                    <a:pt x="31" y="120"/>
                    <a:pt x="26" y="107"/>
                    <a:pt x="32" y="97"/>
                  </a:cubicBezTo>
                  <a:cubicBezTo>
                    <a:pt x="37" y="86"/>
                    <a:pt x="49" y="82"/>
                    <a:pt x="60" y="87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57" y="78"/>
                    <a:pt x="54" y="77"/>
                    <a:pt x="51" y="76"/>
                  </a:cubicBezTo>
                  <a:cubicBezTo>
                    <a:pt x="42" y="71"/>
                    <a:pt x="38" y="60"/>
                    <a:pt x="43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6" y="44"/>
                    <a:pt x="53" y="40"/>
                    <a:pt x="60" y="40"/>
                  </a:cubicBezTo>
                  <a:lnTo>
                    <a:pt x="60" y="18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9" name="Group 30"/>
            <p:cNvGrpSpPr/>
            <p:nvPr/>
          </p:nvGrpSpPr>
          <p:grpSpPr>
            <a:xfrm>
              <a:off x="6424706" y="4408427"/>
              <a:ext cx="381000" cy="490538"/>
              <a:chOff x="8610600" y="4127500"/>
              <a:chExt cx="508001" cy="654050"/>
            </a:xfrm>
            <a:solidFill>
              <a:schemeClr val="accent2"/>
            </a:solidFill>
          </p:grpSpPr>
          <p:sp>
            <p:nvSpPr>
              <p:cNvPr id="100" name="Freeform: Shape 90"/>
              <p:cNvSpPr/>
              <p:nvPr/>
            </p:nvSpPr>
            <p:spPr bwMode="auto">
              <a:xfrm>
                <a:off x="8618538" y="4127500"/>
                <a:ext cx="500063" cy="503238"/>
              </a:xfrm>
              <a:custGeom>
                <a:avLst/>
                <a:gdLst>
                  <a:gd name="T0" fmla="*/ 169 w 230"/>
                  <a:gd name="T1" fmla="*/ 12 h 231"/>
                  <a:gd name="T2" fmla="*/ 215 w 230"/>
                  <a:gd name="T3" fmla="*/ 103 h 231"/>
                  <a:gd name="T4" fmla="*/ 102 w 230"/>
                  <a:gd name="T5" fmla="*/ 216 h 231"/>
                  <a:gd name="T6" fmla="*/ 12 w 230"/>
                  <a:gd name="T7" fmla="*/ 171 h 231"/>
                  <a:gd name="T8" fmla="*/ 0 w 230"/>
                  <a:gd name="T9" fmla="*/ 181 h 231"/>
                  <a:gd name="T10" fmla="*/ 102 w 230"/>
                  <a:gd name="T11" fmla="*/ 231 h 231"/>
                  <a:gd name="T12" fmla="*/ 230 w 230"/>
                  <a:gd name="T13" fmla="*/ 103 h 231"/>
                  <a:gd name="T14" fmla="*/ 178 w 230"/>
                  <a:gd name="T15" fmla="*/ 0 h 231"/>
                  <a:gd name="T16" fmla="*/ 169 w 230"/>
                  <a:gd name="T17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231">
                    <a:moveTo>
                      <a:pt x="169" y="12"/>
                    </a:moveTo>
                    <a:cubicBezTo>
                      <a:pt x="197" y="32"/>
                      <a:pt x="215" y="65"/>
                      <a:pt x="215" y="103"/>
                    </a:cubicBezTo>
                    <a:cubicBezTo>
                      <a:pt x="215" y="165"/>
                      <a:pt x="165" y="216"/>
                      <a:pt x="102" y="216"/>
                    </a:cubicBezTo>
                    <a:cubicBezTo>
                      <a:pt x="65" y="216"/>
                      <a:pt x="33" y="198"/>
                      <a:pt x="12" y="17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24" y="211"/>
                      <a:pt x="61" y="231"/>
                      <a:pt x="102" y="231"/>
                    </a:cubicBezTo>
                    <a:cubicBezTo>
                      <a:pt x="173" y="231"/>
                      <a:pt x="230" y="174"/>
                      <a:pt x="230" y="103"/>
                    </a:cubicBezTo>
                    <a:cubicBezTo>
                      <a:pt x="230" y="61"/>
                      <a:pt x="210" y="23"/>
                      <a:pt x="178" y="0"/>
                    </a:cubicBezTo>
                    <a:lnTo>
                      <a:pt x="16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Freeform: Shape 91"/>
              <p:cNvSpPr/>
              <p:nvPr/>
            </p:nvSpPr>
            <p:spPr bwMode="auto">
              <a:xfrm>
                <a:off x="8621713" y="4137025"/>
                <a:ext cx="442913" cy="441325"/>
              </a:xfrm>
              <a:custGeom>
                <a:avLst/>
                <a:gdLst>
                  <a:gd name="T0" fmla="*/ 102 w 203"/>
                  <a:gd name="T1" fmla="*/ 203 h 203"/>
                  <a:gd name="T2" fmla="*/ 203 w 203"/>
                  <a:gd name="T3" fmla="*/ 101 h 203"/>
                  <a:gd name="T4" fmla="*/ 102 w 203"/>
                  <a:gd name="T5" fmla="*/ 0 h 203"/>
                  <a:gd name="T6" fmla="*/ 102 w 203"/>
                  <a:gd name="T7" fmla="*/ 5 h 203"/>
                  <a:gd name="T8" fmla="*/ 198 w 203"/>
                  <a:gd name="T9" fmla="*/ 101 h 203"/>
                  <a:gd name="T10" fmla="*/ 102 w 203"/>
                  <a:gd name="T11" fmla="*/ 198 h 203"/>
                  <a:gd name="T12" fmla="*/ 102 w 203"/>
                  <a:gd name="T13" fmla="*/ 203 h 203"/>
                  <a:gd name="T14" fmla="*/ 102 w 203"/>
                  <a:gd name="T15" fmla="*/ 0 h 203"/>
                  <a:gd name="T16" fmla="*/ 0 w 203"/>
                  <a:gd name="T17" fmla="*/ 101 h 203"/>
                  <a:gd name="T18" fmla="*/ 102 w 203"/>
                  <a:gd name="T19" fmla="*/ 203 h 203"/>
                  <a:gd name="T20" fmla="*/ 102 w 203"/>
                  <a:gd name="T21" fmla="*/ 203 h 203"/>
                  <a:gd name="T22" fmla="*/ 102 w 203"/>
                  <a:gd name="T23" fmla="*/ 198 h 203"/>
                  <a:gd name="T24" fmla="*/ 102 w 203"/>
                  <a:gd name="T25" fmla="*/ 198 h 203"/>
                  <a:gd name="T26" fmla="*/ 102 w 203"/>
                  <a:gd name="T27" fmla="*/ 198 h 203"/>
                  <a:gd name="T28" fmla="*/ 5 w 203"/>
                  <a:gd name="T29" fmla="*/ 101 h 203"/>
                  <a:gd name="T30" fmla="*/ 102 w 203"/>
                  <a:gd name="T31" fmla="*/ 5 h 203"/>
                  <a:gd name="T32" fmla="*/ 102 w 203"/>
                  <a:gd name="T33" fmla="*/ 5 h 203"/>
                  <a:gd name="T34" fmla="*/ 102 w 203"/>
                  <a:gd name="T35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3" h="203">
                    <a:moveTo>
                      <a:pt x="102" y="203"/>
                    </a:moveTo>
                    <a:cubicBezTo>
                      <a:pt x="158" y="203"/>
                      <a:pt x="203" y="157"/>
                      <a:pt x="203" y="101"/>
                    </a:cubicBezTo>
                    <a:cubicBezTo>
                      <a:pt x="203" y="45"/>
                      <a:pt x="158" y="0"/>
                      <a:pt x="102" y="0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155" y="5"/>
                      <a:pt x="198" y="48"/>
                      <a:pt x="198" y="101"/>
                    </a:cubicBezTo>
                    <a:cubicBezTo>
                      <a:pt x="198" y="155"/>
                      <a:pt x="155" y="198"/>
                      <a:pt x="102" y="198"/>
                    </a:cubicBezTo>
                    <a:lnTo>
                      <a:pt x="102" y="203"/>
                    </a:lnTo>
                    <a:close/>
                    <a:moveTo>
                      <a:pt x="102" y="0"/>
                    </a:moveTo>
                    <a:cubicBezTo>
                      <a:pt x="46" y="0"/>
                      <a:pt x="0" y="45"/>
                      <a:pt x="0" y="101"/>
                    </a:cubicBezTo>
                    <a:cubicBezTo>
                      <a:pt x="0" y="157"/>
                      <a:pt x="46" y="203"/>
                      <a:pt x="102" y="203"/>
                    </a:cubicBezTo>
                    <a:cubicBezTo>
                      <a:pt x="102" y="203"/>
                      <a:pt x="102" y="203"/>
                      <a:pt x="102" y="203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48" y="198"/>
                      <a:pt x="5" y="155"/>
                      <a:pt x="5" y="101"/>
                    </a:cubicBezTo>
                    <a:cubicBezTo>
                      <a:pt x="5" y="48"/>
                      <a:pt x="48" y="5"/>
                      <a:pt x="102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102" y="0"/>
                      <a:pt x="102" y="0"/>
                      <a:pt x="10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Freeform: Shape 92"/>
              <p:cNvSpPr/>
              <p:nvPr/>
            </p:nvSpPr>
            <p:spPr bwMode="auto">
              <a:xfrm>
                <a:off x="8610600" y="4144963"/>
                <a:ext cx="496888" cy="433388"/>
              </a:xfrm>
              <a:custGeom>
                <a:avLst/>
                <a:gdLst>
                  <a:gd name="T0" fmla="*/ 65 w 228"/>
                  <a:gd name="T1" fmla="*/ 15 h 199"/>
                  <a:gd name="T2" fmla="*/ 61 w 228"/>
                  <a:gd name="T3" fmla="*/ 23 h 199"/>
                  <a:gd name="T4" fmla="*/ 57 w 228"/>
                  <a:gd name="T5" fmla="*/ 29 h 199"/>
                  <a:gd name="T6" fmla="*/ 54 w 228"/>
                  <a:gd name="T7" fmla="*/ 26 h 199"/>
                  <a:gd name="T8" fmla="*/ 52 w 228"/>
                  <a:gd name="T9" fmla="*/ 32 h 199"/>
                  <a:gd name="T10" fmla="*/ 42 w 228"/>
                  <a:gd name="T11" fmla="*/ 34 h 199"/>
                  <a:gd name="T12" fmla="*/ 36 w 228"/>
                  <a:gd name="T13" fmla="*/ 41 h 199"/>
                  <a:gd name="T14" fmla="*/ 27 w 228"/>
                  <a:gd name="T15" fmla="*/ 53 h 199"/>
                  <a:gd name="T16" fmla="*/ 21 w 228"/>
                  <a:gd name="T17" fmla="*/ 61 h 199"/>
                  <a:gd name="T18" fmla="*/ 27 w 228"/>
                  <a:gd name="T19" fmla="*/ 67 h 199"/>
                  <a:gd name="T20" fmla="*/ 27 w 228"/>
                  <a:gd name="T21" fmla="*/ 70 h 199"/>
                  <a:gd name="T22" fmla="*/ 22 w 228"/>
                  <a:gd name="T23" fmla="*/ 65 h 199"/>
                  <a:gd name="T24" fmla="*/ 18 w 228"/>
                  <a:gd name="T25" fmla="*/ 60 h 199"/>
                  <a:gd name="T26" fmla="*/ 16 w 228"/>
                  <a:gd name="T27" fmla="*/ 69 h 199"/>
                  <a:gd name="T28" fmla="*/ 17 w 228"/>
                  <a:gd name="T29" fmla="*/ 83 h 199"/>
                  <a:gd name="T30" fmla="*/ 24 w 228"/>
                  <a:gd name="T31" fmla="*/ 80 h 199"/>
                  <a:gd name="T32" fmla="*/ 32 w 228"/>
                  <a:gd name="T33" fmla="*/ 88 h 199"/>
                  <a:gd name="T34" fmla="*/ 41 w 228"/>
                  <a:gd name="T35" fmla="*/ 98 h 199"/>
                  <a:gd name="T36" fmla="*/ 50 w 228"/>
                  <a:gd name="T37" fmla="*/ 105 h 199"/>
                  <a:gd name="T38" fmla="*/ 61 w 228"/>
                  <a:gd name="T39" fmla="*/ 117 h 199"/>
                  <a:gd name="T40" fmla="*/ 58 w 228"/>
                  <a:gd name="T41" fmla="*/ 134 h 199"/>
                  <a:gd name="T42" fmla="*/ 49 w 228"/>
                  <a:gd name="T43" fmla="*/ 155 h 199"/>
                  <a:gd name="T44" fmla="*/ 52 w 228"/>
                  <a:gd name="T45" fmla="*/ 170 h 199"/>
                  <a:gd name="T46" fmla="*/ 46 w 228"/>
                  <a:gd name="T47" fmla="*/ 171 h 199"/>
                  <a:gd name="T48" fmla="*/ 32 w 228"/>
                  <a:gd name="T49" fmla="*/ 148 h 199"/>
                  <a:gd name="T50" fmla="*/ 16 w 228"/>
                  <a:gd name="T51" fmla="*/ 113 h 199"/>
                  <a:gd name="T52" fmla="*/ 11 w 228"/>
                  <a:gd name="T53" fmla="*/ 87 h 199"/>
                  <a:gd name="T54" fmla="*/ 73 w 228"/>
                  <a:gd name="T55" fmla="*/ 183 h 199"/>
                  <a:gd name="T56" fmla="*/ 89 w 228"/>
                  <a:gd name="T57" fmla="*/ 181 h 199"/>
                  <a:gd name="T58" fmla="*/ 110 w 228"/>
                  <a:gd name="T59" fmla="*/ 178 h 199"/>
                  <a:gd name="T60" fmla="*/ 108 w 228"/>
                  <a:gd name="T61" fmla="*/ 187 h 199"/>
                  <a:gd name="T62" fmla="*/ 121 w 228"/>
                  <a:gd name="T63" fmla="*/ 186 h 199"/>
                  <a:gd name="T64" fmla="*/ 139 w 228"/>
                  <a:gd name="T65" fmla="*/ 184 h 199"/>
                  <a:gd name="T66" fmla="*/ 137 w 228"/>
                  <a:gd name="T67" fmla="*/ 3 h 199"/>
                  <a:gd name="T68" fmla="*/ 197 w 228"/>
                  <a:gd name="T69" fmla="*/ 64 h 199"/>
                  <a:gd name="T70" fmla="*/ 189 w 228"/>
                  <a:gd name="T71" fmla="*/ 58 h 199"/>
                  <a:gd name="T72" fmla="*/ 181 w 228"/>
                  <a:gd name="T73" fmla="*/ 74 h 199"/>
                  <a:gd name="T74" fmla="*/ 170 w 228"/>
                  <a:gd name="T75" fmla="*/ 59 h 199"/>
                  <a:gd name="T76" fmla="*/ 174 w 228"/>
                  <a:gd name="T77" fmla="*/ 75 h 199"/>
                  <a:gd name="T78" fmla="*/ 186 w 228"/>
                  <a:gd name="T79" fmla="*/ 79 h 199"/>
                  <a:gd name="T80" fmla="*/ 181 w 228"/>
                  <a:gd name="T81" fmla="*/ 100 h 199"/>
                  <a:gd name="T82" fmla="*/ 175 w 228"/>
                  <a:gd name="T83" fmla="*/ 122 h 199"/>
                  <a:gd name="T84" fmla="*/ 168 w 228"/>
                  <a:gd name="T85" fmla="*/ 137 h 199"/>
                  <a:gd name="T86" fmla="*/ 147 w 228"/>
                  <a:gd name="T87" fmla="*/ 154 h 199"/>
                  <a:gd name="T88" fmla="*/ 141 w 228"/>
                  <a:gd name="T89" fmla="*/ 139 h 199"/>
                  <a:gd name="T90" fmla="*/ 142 w 228"/>
                  <a:gd name="T91" fmla="*/ 121 h 199"/>
                  <a:gd name="T92" fmla="*/ 135 w 228"/>
                  <a:gd name="T93" fmla="*/ 101 h 199"/>
                  <a:gd name="T94" fmla="*/ 125 w 228"/>
                  <a:gd name="T95" fmla="*/ 89 h 199"/>
                  <a:gd name="T96" fmla="*/ 99 w 228"/>
                  <a:gd name="T97" fmla="*/ 90 h 199"/>
                  <a:gd name="T98" fmla="*/ 89 w 228"/>
                  <a:gd name="T99" fmla="*/ 76 h 199"/>
                  <a:gd name="T100" fmla="*/ 100 w 228"/>
                  <a:gd name="T101" fmla="*/ 49 h 199"/>
                  <a:gd name="T102" fmla="*/ 119 w 228"/>
                  <a:gd name="T103" fmla="*/ 41 h 199"/>
                  <a:gd name="T104" fmla="*/ 130 w 228"/>
                  <a:gd name="T105" fmla="*/ 46 h 199"/>
                  <a:gd name="T106" fmla="*/ 146 w 228"/>
                  <a:gd name="T107" fmla="*/ 46 h 199"/>
                  <a:gd name="T108" fmla="*/ 162 w 228"/>
                  <a:gd name="T109" fmla="*/ 44 h 199"/>
                  <a:gd name="T110" fmla="*/ 147 w 228"/>
                  <a:gd name="T111" fmla="*/ 37 h 199"/>
                  <a:gd name="T112" fmla="*/ 146 w 228"/>
                  <a:gd name="T113" fmla="*/ 32 h 199"/>
                  <a:gd name="T114" fmla="*/ 127 w 228"/>
                  <a:gd name="T115" fmla="*/ 32 h 199"/>
                  <a:gd name="T116" fmla="*/ 111 w 228"/>
                  <a:gd name="T117" fmla="*/ 37 h 199"/>
                  <a:gd name="T118" fmla="*/ 107 w 228"/>
                  <a:gd name="T119" fmla="*/ 21 h 199"/>
                  <a:gd name="T120" fmla="*/ 96 w 228"/>
                  <a:gd name="T121" fmla="*/ 11 h 199"/>
                  <a:gd name="T122" fmla="*/ 109 w 228"/>
                  <a:gd name="T123" fmla="*/ 3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8" h="199">
                    <a:moveTo>
                      <a:pt x="92" y="0"/>
                    </a:moveTo>
                    <a:cubicBezTo>
                      <a:pt x="92" y="0"/>
                      <a:pt x="58" y="5"/>
                      <a:pt x="35" y="31"/>
                    </a:cubicBezTo>
                    <a:cubicBezTo>
                      <a:pt x="35" y="31"/>
                      <a:pt x="53" y="13"/>
                      <a:pt x="64" y="13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6" y="14"/>
                      <a:pt x="66" y="15"/>
                      <a:pt x="65" y="15"/>
                    </a:cubicBezTo>
                    <a:cubicBezTo>
                      <a:pt x="65" y="16"/>
                      <a:pt x="64" y="17"/>
                      <a:pt x="64" y="18"/>
                    </a:cubicBezTo>
                    <a:cubicBezTo>
                      <a:pt x="64" y="18"/>
                      <a:pt x="64" y="20"/>
                      <a:pt x="64" y="20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3" y="21"/>
                      <a:pt x="62" y="21"/>
                      <a:pt x="62" y="22"/>
                    </a:cubicBezTo>
                    <a:cubicBezTo>
                      <a:pt x="62" y="22"/>
                      <a:pt x="61" y="22"/>
                      <a:pt x="61" y="23"/>
                    </a:cubicBezTo>
                    <a:cubicBezTo>
                      <a:pt x="61" y="24"/>
                      <a:pt x="61" y="25"/>
                      <a:pt x="61" y="25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59" y="29"/>
                      <a:pt x="58" y="29"/>
                      <a:pt x="57" y="29"/>
                    </a:cubicBezTo>
                    <a:cubicBezTo>
                      <a:pt x="56" y="29"/>
                      <a:pt x="56" y="27"/>
                      <a:pt x="56" y="27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26"/>
                      <a:pt x="58" y="26"/>
                      <a:pt x="58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5" y="24"/>
                      <a:pt x="54" y="26"/>
                      <a:pt x="54" y="26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1" y="29"/>
                      <a:pt x="51" y="29"/>
                    </a:cubicBezTo>
                    <a:cubicBezTo>
                      <a:pt x="52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1"/>
                    </a:cubicBezTo>
                    <a:cubicBezTo>
                      <a:pt x="53" y="31"/>
                      <a:pt x="52" y="32"/>
                      <a:pt x="52" y="32"/>
                    </a:cubicBezTo>
                    <a:cubicBezTo>
                      <a:pt x="52" y="32"/>
                      <a:pt x="52" y="33"/>
                      <a:pt x="51" y="33"/>
                    </a:cubicBezTo>
                    <a:cubicBezTo>
                      <a:pt x="50" y="32"/>
                      <a:pt x="49" y="32"/>
                      <a:pt x="48" y="32"/>
                    </a:cubicBezTo>
                    <a:cubicBezTo>
                      <a:pt x="47" y="32"/>
                      <a:pt x="46" y="31"/>
                      <a:pt x="46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3"/>
                      <a:pt x="42" y="34"/>
                      <a:pt x="42" y="34"/>
                    </a:cubicBezTo>
                    <a:cubicBezTo>
                      <a:pt x="42" y="34"/>
                      <a:pt x="41" y="35"/>
                      <a:pt x="41" y="35"/>
                    </a:cubicBezTo>
                    <a:cubicBezTo>
                      <a:pt x="41" y="35"/>
                      <a:pt x="41" y="37"/>
                      <a:pt x="41" y="37"/>
                    </a:cubicBezTo>
                    <a:cubicBezTo>
                      <a:pt x="41" y="37"/>
                      <a:pt x="40" y="38"/>
                      <a:pt x="38" y="38"/>
                    </a:cubicBezTo>
                    <a:cubicBezTo>
                      <a:pt x="37" y="39"/>
                      <a:pt x="36" y="39"/>
                      <a:pt x="36" y="39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1"/>
                      <a:pt x="34" y="42"/>
                      <a:pt x="34" y="43"/>
                    </a:cubicBezTo>
                    <a:cubicBezTo>
                      <a:pt x="33" y="44"/>
                      <a:pt x="30" y="46"/>
                      <a:pt x="30" y="46"/>
                    </a:cubicBezTo>
                    <a:cubicBezTo>
                      <a:pt x="30" y="46"/>
                      <a:pt x="29" y="47"/>
                      <a:pt x="28" y="48"/>
                    </a:cubicBezTo>
                    <a:cubicBezTo>
                      <a:pt x="28" y="49"/>
                      <a:pt x="28" y="50"/>
                      <a:pt x="28" y="51"/>
                    </a:cubicBezTo>
                    <a:cubicBezTo>
                      <a:pt x="28" y="51"/>
                      <a:pt x="27" y="52"/>
                      <a:pt x="27" y="53"/>
                    </a:cubicBezTo>
                    <a:cubicBezTo>
                      <a:pt x="27" y="54"/>
                      <a:pt x="26" y="55"/>
                      <a:pt x="26" y="56"/>
                    </a:cubicBezTo>
                    <a:cubicBezTo>
                      <a:pt x="25" y="56"/>
                      <a:pt x="25" y="57"/>
                      <a:pt x="24" y="57"/>
                    </a:cubicBezTo>
                    <a:cubicBezTo>
                      <a:pt x="24" y="57"/>
                      <a:pt x="22" y="58"/>
                      <a:pt x="21" y="58"/>
                    </a:cubicBezTo>
                    <a:cubicBezTo>
                      <a:pt x="20" y="59"/>
                      <a:pt x="20" y="60"/>
                      <a:pt x="20" y="60"/>
                    </a:cubicBezTo>
                    <a:cubicBezTo>
                      <a:pt x="20" y="60"/>
                      <a:pt x="21" y="61"/>
                      <a:pt x="21" y="61"/>
                    </a:cubicBezTo>
                    <a:cubicBezTo>
                      <a:pt x="22" y="61"/>
                      <a:pt x="23" y="62"/>
                      <a:pt x="23" y="62"/>
                    </a:cubicBezTo>
                    <a:cubicBezTo>
                      <a:pt x="23" y="62"/>
                      <a:pt x="23" y="63"/>
                      <a:pt x="23" y="64"/>
                    </a:cubicBezTo>
                    <a:cubicBezTo>
                      <a:pt x="23" y="64"/>
                      <a:pt x="22" y="66"/>
                      <a:pt x="23" y="66"/>
                    </a:cubicBezTo>
                    <a:cubicBezTo>
                      <a:pt x="24" y="66"/>
                      <a:pt x="25" y="66"/>
                      <a:pt x="25" y="66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9"/>
                      <a:pt x="29" y="70"/>
                    </a:cubicBezTo>
                    <a:cubicBezTo>
                      <a:pt x="28" y="70"/>
                      <a:pt x="28" y="71"/>
                      <a:pt x="28" y="71"/>
                    </a:cubicBezTo>
                    <a:cubicBezTo>
                      <a:pt x="27" y="71"/>
                      <a:pt x="27" y="71"/>
                      <a:pt x="27" y="70"/>
                    </a:cubicBezTo>
                    <a:cubicBezTo>
                      <a:pt x="27" y="69"/>
                      <a:pt x="27" y="69"/>
                      <a:pt x="26" y="68"/>
                    </a:cubicBezTo>
                    <a:cubicBezTo>
                      <a:pt x="25" y="68"/>
                      <a:pt x="24" y="69"/>
                      <a:pt x="24" y="69"/>
                    </a:cubicBezTo>
                    <a:cubicBezTo>
                      <a:pt x="24" y="69"/>
                      <a:pt x="23" y="69"/>
                      <a:pt x="23" y="68"/>
                    </a:cubicBezTo>
                    <a:cubicBezTo>
                      <a:pt x="22" y="67"/>
                      <a:pt x="22" y="68"/>
                      <a:pt x="22" y="67"/>
                    </a:cubicBezTo>
                    <a:cubicBezTo>
                      <a:pt x="22" y="66"/>
                      <a:pt x="23" y="66"/>
                      <a:pt x="22" y="65"/>
                    </a:cubicBezTo>
                    <a:cubicBezTo>
                      <a:pt x="22" y="65"/>
                      <a:pt x="21" y="64"/>
                      <a:pt x="21" y="64"/>
                    </a:cubicBezTo>
                    <a:cubicBezTo>
                      <a:pt x="20" y="64"/>
                      <a:pt x="21" y="65"/>
                      <a:pt x="20" y="64"/>
                    </a:cubicBezTo>
                    <a:cubicBezTo>
                      <a:pt x="20" y="63"/>
                      <a:pt x="19" y="63"/>
                      <a:pt x="19" y="63"/>
                    </a:cubicBezTo>
                    <a:cubicBezTo>
                      <a:pt x="19" y="63"/>
                      <a:pt x="18" y="63"/>
                      <a:pt x="18" y="62"/>
                    </a:cubicBezTo>
                    <a:cubicBezTo>
                      <a:pt x="18" y="62"/>
                      <a:pt x="18" y="61"/>
                      <a:pt x="18" y="60"/>
                    </a:cubicBezTo>
                    <a:cubicBezTo>
                      <a:pt x="18" y="60"/>
                      <a:pt x="19" y="59"/>
                      <a:pt x="19" y="58"/>
                    </a:cubicBezTo>
                    <a:cubicBezTo>
                      <a:pt x="19" y="58"/>
                      <a:pt x="19" y="55"/>
                      <a:pt x="19" y="55"/>
                    </a:cubicBezTo>
                    <a:cubicBezTo>
                      <a:pt x="19" y="55"/>
                      <a:pt x="16" y="61"/>
                      <a:pt x="15" y="66"/>
                    </a:cubicBezTo>
                    <a:cubicBezTo>
                      <a:pt x="15" y="66"/>
                      <a:pt x="16" y="65"/>
                      <a:pt x="16" y="66"/>
                    </a:cubicBezTo>
                    <a:cubicBezTo>
                      <a:pt x="16" y="67"/>
                      <a:pt x="17" y="68"/>
                      <a:pt x="16" y="69"/>
                    </a:cubicBezTo>
                    <a:cubicBezTo>
                      <a:pt x="16" y="69"/>
                      <a:pt x="16" y="69"/>
                      <a:pt x="16" y="72"/>
                    </a:cubicBezTo>
                    <a:cubicBezTo>
                      <a:pt x="16" y="74"/>
                      <a:pt x="17" y="75"/>
                      <a:pt x="17" y="76"/>
                    </a:cubicBezTo>
                    <a:cubicBezTo>
                      <a:pt x="16" y="76"/>
                      <a:pt x="16" y="77"/>
                      <a:pt x="16" y="78"/>
                    </a:cubicBezTo>
                    <a:cubicBezTo>
                      <a:pt x="16" y="79"/>
                      <a:pt x="16" y="82"/>
                      <a:pt x="17" y="82"/>
                    </a:cubicBezTo>
                    <a:cubicBezTo>
                      <a:pt x="17" y="82"/>
                      <a:pt x="17" y="83"/>
                      <a:pt x="17" y="83"/>
                    </a:cubicBezTo>
                    <a:cubicBezTo>
                      <a:pt x="18" y="84"/>
                      <a:pt x="17" y="85"/>
                      <a:pt x="18" y="84"/>
                    </a:cubicBezTo>
                    <a:cubicBezTo>
                      <a:pt x="19" y="82"/>
                      <a:pt x="20" y="81"/>
                      <a:pt x="20" y="81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0"/>
                      <a:pt x="20" y="79"/>
                      <a:pt x="22" y="79"/>
                    </a:cubicBezTo>
                    <a:cubicBezTo>
                      <a:pt x="23" y="79"/>
                      <a:pt x="24" y="79"/>
                      <a:pt x="24" y="80"/>
                    </a:cubicBezTo>
                    <a:cubicBezTo>
                      <a:pt x="25" y="80"/>
                      <a:pt x="23" y="82"/>
                      <a:pt x="24" y="82"/>
                    </a:cubicBezTo>
                    <a:cubicBezTo>
                      <a:pt x="25" y="82"/>
                      <a:pt x="27" y="81"/>
                      <a:pt x="28" y="81"/>
                    </a:cubicBezTo>
                    <a:cubicBezTo>
                      <a:pt x="29" y="81"/>
                      <a:pt x="29" y="82"/>
                      <a:pt x="30" y="83"/>
                    </a:cubicBezTo>
                    <a:cubicBezTo>
                      <a:pt x="30" y="84"/>
                      <a:pt x="30" y="85"/>
                      <a:pt x="31" y="86"/>
                    </a:cubicBezTo>
                    <a:cubicBezTo>
                      <a:pt x="32" y="86"/>
                      <a:pt x="31" y="87"/>
                      <a:pt x="32" y="88"/>
                    </a:cubicBezTo>
                    <a:cubicBezTo>
                      <a:pt x="32" y="89"/>
                      <a:pt x="34" y="90"/>
                      <a:pt x="35" y="90"/>
                    </a:cubicBezTo>
                    <a:cubicBezTo>
                      <a:pt x="35" y="90"/>
                      <a:pt x="37" y="90"/>
                      <a:pt x="38" y="90"/>
                    </a:cubicBezTo>
                    <a:cubicBezTo>
                      <a:pt x="39" y="91"/>
                      <a:pt x="38" y="92"/>
                      <a:pt x="39" y="92"/>
                    </a:cubicBezTo>
                    <a:cubicBezTo>
                      <a:pt x="40" y="92"/>
                      <a:pt x="41" y="95"/>
                      <a:pt x="41" y="95"/>
                    </a:cubicBezTo>
                    <a:cubicBezTo>
                      <a:pt x="41" y="95"/>
                      <a:pt x="41" y="97"/>
                      <a:pt x="41" y="98"/>
                    </a:cubicBezTo>
                    <a:cubicBezTo>
                      <a:pt x="41" y="98"/>
                      <a:pt x="41" y="99"/>
                      <a:pt x="42" y="100"/>
                    </a:cubicBezTo>
                    <a:cubicBezTo>
                      <a:pt x="42" y="100"/>
                      <a:pt x="44" y="100"/>
                      <a:pt x="44" y="100"/>
                    </a:cubicBezTo>
                    <a:cubicBezTo>
                      <a:pt x="44" y="100"/>
                      <a:pt x="43" y="102"/>
                      <a:pt x="45" y="102"/>
                    </a:cubicBezTo>
                    <a:cubicBezTo>
                      <a:pt x="47" y="103"/>
                      <a:pt x="48" y="103"/>
                      <a:pt x="49" y="104"/>
                    </a:cubicBezTo>
                    <a:cubicBezTo>
                      <a:pt x="49" y="104"/>
                      <a:pt x="48" y="105"/>
                      <a:pt x="50" y="105"/>
                    </a:cubicBezTo>
                    <a:cubicBezTo>
                      <a:pt x="52" y="105"/>
                      <a:pt x="54" y="105"/>
                      <a:pt x="55" y="106"/>
                    </a:cubicBezTo>
                    <a:cubicBezTo>
                      <a:pt x="56" y="106"/>
                      <a:pt x="55" y="107"/>
                      <a:pt x="57" y="109"/>
                    </a:cubicBezTo>
                    <a:cubicBezTo>
                      <a:pt x="60" y="110"/>
                      <a:pt x="60" y="111"/>
                      <a:pt x="61" y="111"/>
                    </a:cubicBezTo>
                    <a:cubicBezTo>
                      <a:pt x="62" y="111"/>
                      <a:pt x="63" y="111"/>
                      <a:pt x="63" y="113"/>
                    </a:cubicBezTo>
                    <a:cubicBezTo>
                      <a:pt x="62" y="115"/>
                      <a:pt x="62" y="116"/>
                      <a:pt x="61" y="117"/>
                    </a:cubicBezTo>
                    <a:cubicBezTo>
                      <a:pt x="60" y="118"/>
                      <a:pt x="59" y="120"/>
                      <a:pt x="58" y="121"/>
                    </a:cubicBezTo>
                    <a:cubicBezTo>
                      <a:pt x="58" y="122"/>
                      <a:pt x="57" y="123"/>
                      <a:pt x="58" y="124"/>
                    </a:cubicBezTo>
                    <a:cubicBezTo>
                      <a:pt x="58" y="126"/>
                      <a:pt x="59" y="127"/>
                      <a:pt x="59" y="128"/>
                    </a:cubicBezTo>
                    <a:cubicBezTo>
                      <a:pt x="59" y="129"/>
                      <a:pt x="59" y="131"/>
                      <a:pt x="59" y="132"/>
                    </a:cubicBezTo>
                    <a:cubicBezTo>
                      <a:pt x="58" y="133"/>
                      <a:pt x="58" y="134"/>
                      <a:pt x="58" y="134"/>
                    </a:cubicBezTo>
                    <a:cubicBezTo>
                      <a:pt x="58" y="134"/>
                      <a:pt x="59" y="136"/>
                      <a:pt x="58" y="137"/>
                    </a:cubicBezTo>
                    <a:cubicBezTo>
                      <a:pt x="57" y="138"/>
                      <a:pt x="55" y="140"/>
                      <a:pt x="54" y="140"/>
                    </a:cubicBezTo>
                    <a:cubicBezTo>
                      <a:pt x="53" y="140"/>
                      <a:pt x="51" y="142"/>
                      <a:pt x="51" y="142"/>
                    </a:cubicBezTo>
                    <a:cubicBezTo>
                      <a:pt x="51" y="142"/>
                      <a:pt x="51" y="146"/>
                      <a:pt x="51" y="147"/>
                    </a:cubicBezTo>
                    <a:cubicBezTo>
                      <a:pt x="51" y="147"/>
                      <a:pt x="47" y="154"/>
                      <a:pt x="49" y="155"/>
                    </a:cubicBezTo>
                    <a:cubicBezTo>
                      <a:pt x="50" y="156"/>
                      <a:pt x="50" y="158"/>
                      <a:pt x="50" y="159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48" y="161"/>
                      <a:pt x="46" y="161"/>
                      <a:pt x="47" y="163"/>
                    </a:cubicBezTo>
                    <a:cubicBezTo>
                      <a:pt x="49" y="165"/>
                      <a:pt x="50" y="165"/>
                      <a:pt x="50" y="167"/>
                    </a:cubicBezTo>
                    <a:cubicBezTo>
                      <a:pt x="51" y="168"/>
                      <a:pt x="51" y="168"/>
                      <a:pt x="52" y="170"/>
                    </a:cubicBezTo>
                    <a:cubicBezTo>
                      <a:pt x="53" y="171"/>
                      <a:pt x="53" y="172"/>
                      <a:pt x="54" y="173"/>
                    </a:cubicBezTo>
                    <a:cubicBezTo>
                      <a:pt x="55" y="174"/>
                      <a:pt x="56" y="175"/>
                      <a:pt x="56" y="176"/>
                    </a:cubicBezTo>
                    <a:cubicBezTo>
                      <a:pt x="56" y="177"/>
                      <a:pt x="59" y="179"/>
                      <a:pt x="56" y="177"/>
                    </a:cubicBezTo>
                    <a:cubicBezTo>
                      <a:pt x="53" y="175"/>
                      <a:pt x="56" y="177"/>
                      <a:pt x="52" y="174"/>
                    </a:cubicBezTo>
                    <a:cubicBezTo>
                      <a:pt x="49" y="171"/>
                      <a:pt x="48" y="173"/>
                      <a:pt x="46" y="171"/>
                    </a:cubicBezTo>
                    <a:cubicBezTo>
                      <a:pt x="45" y="169"/>
                      <a:pt x="47" y="175"/>
                      <a:pt x="44" y="168"/>
                    </a:cubicBezTo>
                    <a:cubicBezTo>
                      <a:pt x="41" y="160"/>
                      <a:pt x="40" y="161"/>
                      <a:pt x="39" y="159"/>
                    </a:cubicBezTo>
                    <a:cubicBezTo>
                      <a:pt x="39" y="157"/>
                      <a:pt x="39" y="159"/>
                      <a:pt x="37" y="155"/>
                    </a:cubicBezTo>
                    <a:cubicBezTo>
                      <a:pt x="35" y="151"/>
                      <a:pt x="37" y="154"/>
                      <a:pt x="35" y="151"/>
                    </a:cubicBezTo>
                    <a:cubicBezTo>
                      <a:pt x="33" y="149"/>
                      <a:pt x="33" y="152"/>
                      <a:pt x="32" y="148"/>
                    </a:cubicBezTo>
                    <a:cubicBezTo>
                      <a:pt x="31" y="143"/>
                      <a:pt x="31" y="146"/>
                      <a:pt x="30" y="141"/>
                    </a:cubicBezTo>
                    <a:cubicBezTo>
                      <a:pt x="28" y="136"/>
                      <a:pt x="31" y="136"/>
                      <a:pt x="28" y="133"/>
                    </a:cubicBezTo>
                    <a:cubicBezTo>
                      <a:pt x="25" y="131"/>
                      <a:pt x="25" y="132"/>
                      <a:pt x="24" y="131"/>
                    </a:cubicBezTo>
                    <a:cubicBezTo>
                      <a:pt x="23" y="129"/>
                      <a:pt x="25" y="130"/>
                      <a:pt x="22" y="126"/>
                    </a:cubicBezTo>
                    <a:cubicBezTo>
                      <a:pt x="20" y="122"/>
                      <a:pt x="16" y="120"/>
                      <a:pt x="16" y="113"/>
                    </a:cubicBezTo>
                    <a:cubicBezTo>
                      <a:pt x="16" y="105"/>
                      <a:pt x="16" y="104"/>
                      <a:pt x="16" y="104"/>
                    </a:cubicBezTo>
                    <a:cubicBezTo>
                      <a:pt x="16" y="104"/>
                      <a:pt x="13" y="101"/>
                      <a:pt x="14" y="97"/>
                    </a:cubicBezTo>
                    <a:cubicBezTo>
                      <a:pt x="15" y="92"/>
                      <a:pt x="16" y="94"/>
                      <a:pt x="15" y="92"/>
                    </a:cubicBezTo>
                    <a:cubicBezTo>
                      <a:pt x="15" y="91"/>
                      <a:pt x="14" y="91"/>
                      <a:pt x="13" y="89"/>
                    </a:cubicBezTo>
                    <a:cubicBezTo>
                      <a:pt x="12" y="88"/>
                      <a:pt x="12" y="88"/>
                      <a:pt x="11" y="87"/>
                    </a:cubicBezTo>
                    <a:cubicBezTo>
                      <a:pt x="11" y="86"/>
                      <a:pt x="11" y="83"/>
                      <a:pt x="11" y="83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10" y="84"/>
                      <a:pt x="0" y="182"/>
                      <a:pt x="97" y="197"/>
                    </a:cubicBezTo>
                    <a:cubicBezTo>
                      <a:pt x="97" y="197"/>
                      <a:pt x="75" y="192"/>
                      <a:pt x="73" y="187"/>
                    </a:cubicBezTo>
                    <a:cubicBezTo>
                      <a:pt x="73" y="187"/>
                      <a:pt x="72" y="183"/>
                      <a:pt x="73" y="183"/>
                    </a:cubicBezTo>
                    <a:cubicBezTo>
                      <a:pt x="74" y="183"/>
                      <a:pt x="76" y="184"/>
                      <a:pt x="77" y="183"/>
                    </a:cubicBezTo>
                    <a:cubicBezTo>
                      <a:pt x="79" y="181"/>
                      <a:pt x="80" y="180"/>
                      <a:pt x="80" y="180"/>
                    </a:cubicBezTo>
                    <a:cubicBezTo>
                      <a:pt x="80" y="182"/>
                      <a:pt x="80" y="182"/>
                      <a:pt x="80" y="182"/>
                    </a:cubicBezTo>
                    <a:cubicBezTo>
                      <a:pt x="80" y="182"/>
                      <a:pt x="79" y="182"/>
                      <a:pt x="83" y="181"/>
                    </a:cubicBezTo>
                    <a:cubicBezTo>
                      <a:pt x="88" y="181"/>
                      <a:pt x="88" y="181"/>
                      <a:pt x="89" y="181"/>
                    </a:cubicBezTo>
                    <a:cubicBezTo>
                      <a:pt x="91" y="180"/>
                      <a:pt x="93" y="176"/>
                      <a:pt x="94" y="178"/>
                    </a:cubicBezTo>
                    <a:cubicBezTo>
                      <a:pt x="95" y="181"/>
                      <a:pt x="93" y="180"/>
                      <a:pt x="95" y="181"/>
                    </a:cubicBezTo>
                    <a:cubicBezTo>
                      <a:pt x="97" y="181"/>
                      <a:pt x="101" y="180"/>
                      <a:pt x="101" y="180"/>
                    </a:cubicBezTo>
                    <a:cubicBezTo>
                      <a:pt x="101" y="180"/>
                      <a:pt x="108" y="181"/>
                      <a:pt x="108" y="180"/>
                    </a:cubicBezTo>
                    <a:cubicBezTo>
                      <a:pt x="109" y="179"/>
                      <a:pt x="109" y="178"/>
                      <a:pt x="110" y="178"/>
                    </a:cubicBezTo>
                    <a:cubicBezTo>
                      <a:pt x="111" y="178"/>
                      <a:pt x="112" y="180"/>
                      <a:pt x="112" y="180"/>
                    </a:cubicBezTo>
                    <a:cubicBezTo>
                      <a:pt x="108" y="182"/>
                      <a:pt x="108" y="182"/>
                      <a:pt x="108" y="182"/>
                    </a:cubicBezTo>
                    <a:cubicBezTo>
                      <a:pt x="105" y="185"/>
                      <a:pt x="105" y="185"/>
                      <a:pt x="105" y="185"/>
                    </a:cubicBezTo>
                    <a:cubicBezTo>
                      <a:pt x="105" y="185"/>
                      <a:pt x="103" y="185"/>
                      <a:pt x="105" y="186"/>
                    </a:cubicBezTo>
                    <a:cubicBezTo>
                      <a:pt x="106" y="187"/>
                      <a:pt x="107" y="187"/>
                      <a:pt x="108" y="187"/>
                    </a:cubicBezTo>
                    <a:cubicBezTo>
                      <a:pt x="110" y="187"/>
                      <a:pt x="114" y="190"/>
                      <a:pt x="115" y="188"/>
                    </a:cubicBezTo>
                    <a:cubicBezTo>
                      <a:pt x="116" y="186"/>
                      <a:pt x="116" y="186"/>
                      <a:pt x="117" y="185"/>
                    </a:cubicBezTo>
                    <a:cubicBezTo>
                      <a:pt x="117" y="184"/>
                      <a:pt x="117" y="182"/>
                      <a:pt x="119" y="182"/>
                    </a:cubicBezTo>
                    <a:cubicBezTo>
                      <a:pt x="120" y="182"/>
                      <a:pt x="122" y="183"/>
                      <a:pt x="122" y="183"/>
                    </a:cubicBezTo>
                    <a:cubicBezTo>
                      <a:pt x="121" y="186"/>
                      <a:pt x="121" y="186"/>
                      <a:pt x="121" y="186"/>
                    </a:cubicBezTo>
                    <a:cubicBezTo>
                      <a:pt x="121" y="186"/>
                      <a:pt x="123" y="186"/>
                      <a:pt x="125" y="186"/>
                    </a:cubicBezTo>
                    <a:cubicBezTo>
                      <a:pt x="126" y="186"/>
                      <a:pt x="126" y="188"/>
                      <a:pt x="128" y="186"/>
                    </a:cubicBezTo>
                    <a:cubicBezTo>
                      <a:pt x="129" y="184"/>
                      <a:pt x="129" y="184"/>
                      <a:pt x="131" y="184"/>
                    </a:cubicBezTo>
                    <a:cubicBezTo>
                      <a:pt x="133" y="184"/>
                      <a:pt x="135" y="183"/>
                      <a:pt x="136" y="183"/>
                    </a:cubicBezTo>
                    <a:cubicBezTo>
                      <a:pt x="136" y="184"/>
                      <a:pt x="138" y="184"/>
                      <a:pt x="139" y="184"/>
                    </a:cubicBezTo>
                    <a:cubicBezTo>
                      <a:pt x="139" y="184"/>
                      <a:pt x="143" y="186"/>
                      <a:pt x="143" y="186"/>
                    </a:cubicBezTo>
                    <a:cubicBezTo>
                      <a:pt x="144" y="185"/>
                      <a:pt x="148" y="186"/>
                      <a:pt x="148" y="186"/>
                    </a:cubicBezTo>
                    <a:cubicBezTo>
                      <a:pt x="148" y="186"/>
                      <a:pt x="137" y="196"/>
                      <a:pt x="113" y="197"/>
                    </a:cubicBezTo>
                    <a:cubicBezTo>
                      <a:pt x="113" y="197"/>
                      <a:pt x="167" y="199"/>
                      <a:pt x="197" y="146"/>
                    </a:cubicBezTo>
                    <a:cubicBezTo>
                      <a:pt x="228" y="94"/>
                      <a:pt x="206" y="26"/>
                      <a:pt x="137" y="3"/>
                    </a:cubicBezTo>
                    <a:cubicBezTo>
                      <a:pt x="137" y="3"/>
                      <a:pt x="189" y="22"/>
                      <a:pt x="203" y="71"/>
                    </a:cubicBezTo>
                    <a:cubicBezTo>
                      <a:pt x="202" y="72"/>
                      <a:pt x="202" y="72"/>
                      <a:pt x="202" y="72"/>
                    </a:cubicBezTo>
                    <a:cubicBezTo>
                      <a:pt x="201" y="71"/>
                      <a:pt x="201" y="72"/>
                      <a:pt x="200" y="69"/>
                    </a:cubicBezTo>
                    <a:cubicBezTo>
                      <a:pt x="199" y="67"/>
                      <a:pt x="199" y="68"/>
                      <a:pt x="199" y="66"/>
                    </a:cubicBezTo>
                    <a:cubicBezTo>
                      <a:pt x="198" y="64"/>
                      <a:pt x="198" y="65"/>
                      <a:pt x="197" y="64"/>
                    </a:cubicBezTo>
                    <a:cubicBezTo>
                      <a:pt x="195" y="62"/>
                      <a:pt x="195" y="62"/>
                      <a:pt x="194" y="61"/>
                    </a:cubicBezTo>
                    <a:cubicBezTo>
                      <a:pt x="193" y="61"/>
                      <a:pt x="192" y="58"/>
                      <a:pt x="192" y="57"/>
                    </a:cubicBezTo>
                    <a:cubicBezTo>
                      <a:pt x="191" y="56"/>
                      <a:pt x="189" y="55"/>
                      <a:pt x="188" y="55"/>
                    </a:cubicBezTo>
                    <a:cubicBezTo>
                      <a:pt x="187" y="55"/>
                      <a:pt x="188" y="54"/>
                      <a:pt x="187" y="55"/>
                    </a:cubicBezTo>
                    <a:cubicBezTo>
                      <a:pt x="187" y="56"/>
                      <a:pt x="189" y="58"/>
                      <a:pt x="189" y="58"/>
                    </a:cubicBezTo>
                    <a:cubicBezTo>
                      <a:pt x="189" y="62"/>
                      <a:pt x="189" y="62"/>
                      <a:pt x="189" y="62"/>
                    </a:cubicBezTo>
                    <a:cubicBezTo>
                      <a:pt x="189" y="62"/>
                      <a:pt x="190" y="65"/>
                      <a:pt x="190" y="66"/>
                    </a:cubicBezTo>
                    <a:cubicBezTo>
                      <a:pt x="190" y="67"/>
                      <a:pt x="189" y="70"/>
                      <a:pt x="189" y="70"/>
                    </a:cubicBezTo>
                    <a:cubicBezTo>
                      <a:pt x="189" y="70"/>
                      <a:pt x="188" y="72"/>
                      <a:pt x="187" y="73"/>
                    </a:cubicBezTo>
                    <a:cubicBezTo>
                      <a:pt x="186" y="73"/>
                      <a:pt x="181" y="74"/>
                      <a:pt x="181" y="74"/>
                    </a:cubicBezTo>
                    <a:cubicBezTo>
                      <a:pt x="181" y="74"/>
                      <a:pt x="179" y="72"/>
                      <a:pt x="179" y="71"/>
                    </a:cubicBezTo>
                    <a:cubicBezTo>
                      <a:pt x="178" y="69"/>
                      <a:pt x="175" y="69"/>
                      <a:pt x="174" y="68"/>
                    </a:cubicBezTo>
                    <a:cubicBezTo>
                      <a:pt x="174" y="67"/>
                      <a:pt x="175" y="66"/>
                      <a:pt x="173" y="64"/>
                    </a:cubicBezTo>
                    <a:cubicBezTo>
                      <a:pt x="172" y="62"/>
                      <a:pt x="173" y="63"/>
                      <a:pt x="172" y="61"/>
                    </a:cubicBezTo>
                    <a:cubicBezTo>
                      <a:pt x="170" y="59"/>
                      <a:pt x="170" y="59"/>
                      <a:pt x="170" y="59"/>
                    </a:cubicBezTo>
                    <a:cubicBezTo>
                      <a:pt x="170" y="59"/>
                      <a:pt x="166" y="58"/>
                      <a:pt x="167" y="60"/>
                    </a:cubicBezTo>
                    <a:cubicBezTo>
                      <a:pt x="168" y="63"/>
                      <a:pt x="167" y="65"/>
                      <a:pt x="168" y="65"/>
                    </a:cubicBezTo>
                    <a:cubicBezTo>
                      <a:pt x="169" y="66"/>
                      <a:pt x="170" y="65"/>
                      <a:pt x="171" y="67"/>
                    </a:cubicBezTo>
                    <a:cubicBezTo>
                      <a:pt x="172" y="69"/>
                      <a:pt x="172" y="70"/>
                      <a:pt x="172" y="71"/>
                    </a:cubicBezTo>
                    <a:cubicBezTo>
                      <a:pt x="173" y="71"/>
                      <a:pt x="173" y="74"/>
                      <a:pt x="174" y="75"/>
                    </a:cubicBezTo>
                    <a:cubicBezTo>
                      <a:pt x="175" y="75"/>
                      <a:pt x="178" y="75"/>
                      <a:pt x="178" y="76"/>
                    </a:cubicBezTo>
                    <a:cubicBezTo>
                      <a:pt x="177" y="77"/>
                      <a:pt x="176" y="78"/>
                      <a:pt x="178" y="79"/>
                    </a:cubicBezTo>
                    <a:cubicBezTo>
                      <a:pt x="179" y="79"/>
                      <a:pt x="179" y="80"/>
                      <a:pt x="180" y="80"/>
                    </a:cubicBezTo>
                    <a:cubicBezTo>
                      <a:pt x="181" y="80"/>
                      <a:pt x="181" y="80"/>
                      <a:pt x="182" y="79"/>
                    </a:cubicBezTo>
                    <a:cubicBezTo>
                      <a:pt x="184" y="79"/>
                      <a:pt x="186" y="79"/>
                      <a:pt x="186" y="79"/>
                    </a:cubicBezTo>
                    <a:cubicBezTo>
                      <a:pt x="186" y="79"/>
                      <a:pt x="188" y="80"/>
                      <a:pt x="188" y="81"/>
                    </a:cubicBezTo>
                    <a:cubicBezTo>
                      <a:pt x="188" y="82"/>
                      <a:pt x="187" y="86"/>
                      <a:pt x="187" y="86"/>
                    </a:cubicBezTo>
                    <a:cubicBezTo>
                      <a:pt x="185" y="90"/>
                      <a:pt x="185" y="90"/>
                      <a:pt x="185" y="90"/>
                    </a:cubicBezTo>
                    <a:cubicBezTo>
                      <a:pt x="185" y="90"/>
                      <a:pt x="185" y="97"/>
                      <a:pt x="184" y="97"/>
                    </a:cubicBezTo>
                    <a:cubicBezTo>
                      <a:pt x="183" y="97"/>
                      <a:pt x="182" y="100"/>
                      <a:pt x="181" y="100"/>
                    </a:cubicBezTo>
                    <a:cubicBezTo>
                      <a:pt x="180" y="101"/>
                      <a:pt x="180" y="105"/>
                      <a:pt x="180" y="105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78" y="108"/>
                      <a:pt x="178" y="111"/>
                      <a:pt x="178" y="112"/>
                    </a:cubicBezTo>
                    <a:cubicBezTo>
                      <a:pt x="178" y="113"/>
                      <a:pt x="179" y="117"/>
                      <a:pt x="178" y="119"/>
                    </a:cubicBezTo>
                    <a:cubicBezTo>
                      <a:pt x="178" y="121"/>
                      <a:pt x="175" y="122"/>
                      <a:pt x="175" y="122"/>
                    </a:cubicBezTo>
                    <a:cubicBezTo>
                      <a:pt x="175" y="122"/>
                      <a:pt x="179" y="126"/>
                      <a:pt x="177" y="126"/>
                    </a:cubicBezTo>
                    <a:cubicBezTo>
                      <a:pt x="175" y="127"/>
                      <a:pt x="173" y="129"/>
                      <a:pt x="173" y="130"/>
                    </a:cubicBezTo>
                    <a:cubicBezTo>
                      <a:pt x="172" y="131"/>
                      <a:pt x="172" y="132"/>
                      <a:pt x="171" y="132"/>
                    </a:cubicBezTo>
                    <a:cubicBezTo>
                      <a:pt x="170" y="133"/>
                      <a:pt x="168" y="133"/>
                      <a:pt x="168" y="134"/>
                    </a:cubicBezTo>
                    <a:cubicBezTo>
                      <a:pt x="168" y="134"/>
                      <a:pt x="168" y="137"/>
                      <a:pt x="168" y="137"/>
                    </a:cubicBezTo>
                    <a:cubicBezTo>
                      <a:pt x="164" y="142"/>
                      <a:pt x="164" y="142"/>
                      <a:pt x="164" y="142"/>
                    </a:cubicBezTo>
                    <a:cubicBezTo>
                      <a:pt x="160" y="146"/>
                      <a:pt x="160" y="146"/>
                      <a:pt x="160" y="146"/>
                    </a:cubicBezTo>
                    <a:cubicBezTo>
                      <a:pt x="160" y="146"/>
                      <a:pt x="160" y="149"/>
                      <a:pt x="159" y="149"/>
                    </a:cubicBezTo>
                    <a:cubicBezTo>
                      <a:pt x="158" y="149"/>
                      <a:pt x="153" y="151"/>
                      <a:pt x="152" y="152"/>
                    </a:cubicBezTo>
                    <a:cubicBezTo>
                      <a:pt x="152" y="152"/>
                      <a:pt x="148" y="154"/>
                      <a:pt x="147" y="154"/>
                    </a:cubicBezTo>
                    <a:cubicBezTo>
                      <a:pt x="146" y="154"/>
                      <a:pt x="148" y="157"/>
                      <a:pt x="146" y="154"/>
                    </a:cubicBezTo>
                    <a:cubicBezTo>
                      <a:pt x="144" y="151"/>
                      <a:pt x="145" y="153"/>
                      <a:pt x="144" y="149"/>
                    </a:cubicBezTo>
                    <a:cubicBezTo>
                      <a:pt x="142" y="145"/>
                      <a:pt x="142" y="148"/>
                      <a:pt x="142" y="145"/>
                    </a:cubicBezTo>
                    <a:cubicBezTo>
                      <a:pt x="142" y="143"/>
                      <a:pt x="142" y="145"/>
                      <a:pt x="142" y="143"/>
                    </a:cubicBezTo>
                    <a:cubicBezTo>
                      <a:pt x="142" y="140"/>
                      <a:pt x="143" y="142"/>
                      <a:pt x="141" y="139"/>
                    </a:cubicBezTo>
                    <a:cubicBezTo>
                      <a:pt x="140" y="136"/>
                      <a:pt x="140" y="137"/>
                      <a:pt x="138" y="135"/>
                    </a:cubicBezTo>
                    <a:cubicBezTo>
                      <a:pt x="136" y="133"/>
                      <a:pt x="135" y="135"/>
                      <a:pt x="136" y="132"/>
                    </a:cubicBezTo>
                    <a:cubicBezTo>
                      <a:pt x="137" y="129"/>
                      <a:pt x="137" y="132"/>
                      <a:pt x="137" y="129"/>
                    </a:cubicBezTo>
                    <a:cubicBezTo>
                      <a:pt x="138" y="126"/>
                      <a:pt x="137" y="125"/>
                      <a:pt x="139" y="124"/>
                    </a:cubicBezTo>
                    <a:cubicBezTo>
                      <a:pt x="141" y="123"/>
                      <a:pt x="142" y="122"/>
                      <a:pt x="142" y="121"/>
                    </a:cubicBezTo>
                    <a:cubicBezTo>
                      <a:pt x="142" y="119"/>
                      <a:pt x="142" y="118"/>
                      <a:pt x="142" y="117"/>
                    </a:cubicBezTo>
                    <a:cubicBezTo>
                      <a:pt x="141" y="116"/>
                      <a:pt x="139" y="114"/>
                      <a:pt x="139" y="113"/>
                    </a:cubicBezTo>
                    <a:cubicBezTo>
                      <a:pt x="139" y="112"/>
                      <a:pt x="139" y="113"/>
                      <a:pt x="137" y="111"/>
                    </a:cubicBezTo>
                    <a:cubicBezTo>
                      <a:pt x="136" y="109"/>
                      <a:pt x="135" y="108"/>
                      <a:pt x="135" y="108"/>
                    </a:cubicBezTo>
                    <a:cubicBezTo>
                      <a:pt x="135" y="108"/>
                      <a:pt x="135" y="103"/>
                      <a:pt x="135" y="101"/>
                    </a:cubicBezTo>
                    <a:cubicBezTo>
                      <a:pt x="135" y="99"/>
                      <a:pt x="134" y="102"/>
                      <a:pt x="135" y="99"/>
                    </a:cubicBezTo>
                    <a:cubicBezTo>
                      <a:pt x="135" y="96"/>
                      <a:pt x="135" y="94"/>
                      <a:pt x="135" y="94"/>
                    </a:cubicBezTo>
                    <a:cubicBezTo>
                      <a:pt x="135" y="94"/>
                      <a:pt x="132" y="92"/>
                      <a:pt x="131" y="92"/>
                    </a:cubicBezTo>
                    <a:cubicBezTo>
                      <a:pt x="129" y="92"/>
                      <a:pt x="129" y="94"/>
                      <a:pt x="127" y="93"/>
                    </a:cubicBezTo>
                    <a:cubicBezTo>
                      <a:pt x="125" y="91"/>
                      <a:pt x="126" y="90"/>
                      <a:pt x="125" y="89"/>
                    </a:cubicBezTo>
                    <a:cubicBezTo>
                      <a:pt x="124" y="89"/>
                      <a:pt x="123" y="89"/>
                      <a:pt x="122" y="90"/>
                    </a:cubicBezTo>
                    <a:cubicBezTo>
                      <a:pt x="121" y="91"/>
                      <a:pt x="118" y="91"/>
                      <a:pt x="116" y="91"/>
                    </a:cubicBezTo>
                    <a:cubicBezTo>
                      <a:pt x="114" y="92"/>
                      <a:pt x="113" y="92"/>
                      <a:pt x="110" y="92"/>
                    </a:cubicBezTo>
                    <a:cubicBezTo>
                      <a:pt x="108" y="92"/>
                      <a:pt x="104" y="93"/>
                      <a:pt x="102" y="92"/>
                    </a:cubicBezTo>
                    <a:cubicBezTo>
                      <a:pt x="100" y="91"/>
                      <a:pt x="100" y="92"/>
                      <a:pt x="99" y="90"/>
                    </a:cubicBezTo>
                    <a:cubicBezTo>
                      <a:pt x="98" y="88"/>
                      <a:pt x="99" y="88"/>
                      <a:pt x="97" y="87"/>
                    </a:cubicBezTo>
                    <a:cubicBezTo>
                      <a:pt x="95" y="86"/>
                      <a:pt x="94" y="87"/>
                      <a:pt x="94" y="85"/>
                    </a:cubicBezTo>
                    <a:cubicBezTo>
                      <a:pt x="94" y="82"/>
                      <a:pt x="95" y="83"/>
                      <a:pt x="93" y="81"/>
                    </a:cubicBezTo>
                    <a:cubicBezTo>
                      <a:pt x="92" y="79"/>
                      <a:pt x="94" y="82"/>
                      <a:pt x="92" y="79"/>
                    </a:cubicBezTo>
                    <a:cubicBezTo>
                      <a:pt x="89" y="76"/>
                      <a:pt x="88" y="79"/>
                      <a:pt x="89" y="76"/>
                    </a:cubicBezTo>
                    <a:cubicBezTo>
                      <a:pt x="90" y="74"/>
                      <a:pt x="91" y="75"/>
                      <a:pt x="91" y="73"/>
                    </a:cubicBezTo>
                    <a:cubicBezTo>
                      <a:pt x="91" y="70"/>
                      <a:pt x="95" y="74"/>
                      <a:pt x="92" y="68"/>
                    </a:cubicBezTo>
                    <a:cubicBezTo>
                      <a:pt x="90" y="63"/>
                      <a:pt x="89" y="64"/>
                      <a:pt x="92" y="60"/>
                    </a:cubicBezTo>
                    <a:cubicBezTo>
                      <a:pt x="94" y="55"/>
                      <a:pt x="97" y="54"/>
                      <a:pt x="98" y="53"/>
                    </a:cubicBezTo>
                    <a:cubicBezTo>
                      <a:pt x="98" y="52"/>
                      <a:pt x="99" y="50"/>
                      <a:pt x="100" y="49"/>
                    </a:cubicBezTo>
                    <a:cubicBezTo>
                      <a:pt x="101" y="48"/>
                      <a:pt x="100" y="48"/>
                      <a:pt x="102" y="48"/>
                    </a:cubicBezTo>
                    <a:cubicBezTo>
                      <a:pt x="104" y="48"/>
                      <a:pt x="107" y="47"/>
                      <a:pt x="108" y="46"/>
                    </a:cubicBezTo>
                    <a:cubicBezTo>
                      <a:pt x="109" y="45"/>
                      <a:pt x="111" y="42"/>
                      <a:pt x="112" y="42"/>
                    </a:cubicBezTo>
                    <a:cubicBezTo>
                      <a:pt x="113" y="42"/>
                      <a:pt x="113" y="42"/>
                      <a:pt x="115" y="42"/>
                    </a:cubicBezTo>
                    <a:cubicBezTo>
                      <a:pt x="117" y="41"/>
                      <a:pt x="117" y="41"/>
                      <a:pt x="119" y="41"/>
                    </a:cubicBezTo>
                    <a:cubicBezTo>
                      <a:pt x="120" y="41"/>
                      <a:pt x="117" y="42"/>
                      <a:pt x="121" y="41"/>
                    </a:cubicBezTo>
                    <a:cubicBezTo>
                      <a:pt x="125" y="40"/>
                      <a:pt x="124" y="40"/>
                      <a:pt x="125" y="40"/>
                    </a:cubicBezTo>
                    <a:cubicBezTo>
                      <a:pt x="126" y="40"/>
                      <a:pt x="126" y="41"/>
                      <a:pt x="127" y="41"/>
                    </a:cubicBezTo>
                    <a:cubicBezTo>
                      <a:pt x="129" y="41"/>
                      <a:pt x="129" y="38"/>
                      <a:pt x="129" y="41"/>
                    </a:cubicBezTo>
                    <a:cubicBezTo>
                      <a:pt x="129" y="45"/>
                      <a:pt x="128" y="46"/>
                      <a:pt x="130" y="46"/>
                    </a:cubicBezTo>
                    <a:cubicBezTo>
                      <a:pt x="133" y="47"/>
                      <a:pt x="130" y="47"/>
                      <a:pt x="133" y="47"/>
                    </a:cubicBezTo>
                    <a:cubicBezTo>
                      <a:pt x="136" y="47"/>
                      <a:pt x="135" y="47"/>
                      <a:pt x="137" y="48"/>
                    </a:cubicBezTo>
                    <a:cubicBezTo>
                      <a:pt x="138" y="48"/>
                      <a:pt x="139" y="49"/>
                      <a:pt x="141" y="49"/>
                    </a:cubicBezTo>
                    <a:cubicBezTo>
                      <a:pt x="143" y="49"/>
                      <a:pt x="140" y="52"/>
                      <a:pt x="143" y="49"/>
                    </a:cubicBezTo>
                    <a:cubicBezTo>
                      <a:pt x="146" y="46"/>
                      <a:pt x="141" y="46"/>
                      <a:pt x="146" y="46"/>
                    </a:cubicBezTo>
                    <a:cubicBezTo>
                      <a:pt x="151" y="47"/>
                      <a:pt x="152" y="48"/>
                      <a:pt x="153" y="48"/>
                    </a:cubicBezTo>
                    <a:cubicBezTo>
                      <a:pt x="154" y="47"/>
                      <a:pt x="154" y="48"/>
                      <a:pt x="156" y="47"/>
                    </a:cubicBezTo>
                    <a:cubicBezTo>
                      <a:pt x="159" y="46"/>
                      <a:pt x="159" y="46"/>
                      <a:pt x="160" y="46"/>
                    </a:cubicBezTo>
                    <a:cubicBezTo>
                      <a:pt x="161" y="47"/>
                      <a:pt x="161" y="49"/>
                      <a:pt x="162" y="47"/>
                    </a:cubicBezTo>
                    <a:cubicBezTo>
                      <a:pt x="163" y="45"/>
                      <a:pt x="165" y="45"/>
                      <a:pt x="162" y="44"/>
                    </a:cubicBezTo>
                    <a:cubicBezTo>
                      <a:pt x="159" y="42"/>
                      <a:pt x="158" y="44"/>
                      <a:pt x="158" y="42"/>
                    </a:cubicBezTo>
                    <a:cubicBezTo>
                      <a:pt x="157" y="40"/>
                      <a:pt x="160" y="41"/>
                      <a:pt x="157" y="40"/>
                    </a:cubicBezTo>
                    <a:cubicBezTo>
                      <a:pt x="154" y="40"/>
                      <a:pt x="155" y="40"/>
                      <a:pt x="153" y="39"/>
                    </a:cubicBezTo>
                    <a:cubicBezTo>
                      <a:pt x="151" y="38"/>
                      <a:pt x="149" y="41"/>
                      <a:pt x="148" y="39"/>
                    </a:cubicBezTo>
                    <a:cubicBezTo>
                      <a:pt x="147" y="37"/>
                      <a:pt x="143" y="41"/>
                      <a:pt x="147" y="37"/>
                    </a:cubicBezTo>
                    <a:cubicBezTo>
                      <a:pt x="151" y="34"/>
                      <a:pt x="149" y="32"/>
                      <a:pt x="152" y="33"/>
                    </a:cubicBezTo>
                    <a:cubicBezTo>
                      <a:pt x="155" y="34"/>
                      <a:pt x="154" y="36"/>
                      <a:pt x="155" y="35"/>
                    </a:cubicBezTo>
                    <a:cubicBezTo>
                      <a:pt x="157" y="33"/>
                      <a:pt x="160" y="32"/>
                      <a:pt x="157" y="30"/>
                    </a:cubicBezTo>
                    <a:cubicBezTo>
                      <a:pt x="154" y="28"/>
                      <a:pt x="156" y="29"/>
                      <a:pt x="153" y="28"/>
                    </a:cubicBezTo>
                    <a:cubicBezTo>
                      <a:pt x="150" y="26"/>
                      <a:pt x="147" y="33"/>
                      <a:pt x="146" y="32"/>
                    </a:cubicBezTo>
                    <a:cubicBezTo>
                      <a:pt x="145" y="31"/>
                      <a:pt x="144" y="30"/>
                      <a:pt x="143" y="31"/>
                    </a:cubicBezTo>
                    <a:cubicBezTo>
                      <a:pt x="142" y="31"/>
                      <a:pt x="142" y="34"/>
                      <a:pt x="142" y="36"/>
                    </a:cubicBezTo>
                    <a:cubicBezTo>
                      <a:pt x="142" y="38"/>
                      <a:pt x="143" y="38"/>
                      <a:pt x="140" y="37"/>
                    </a:cubicBezTo>
                    <a:cubicBezTo>
                      <a:pt x="137" y="35"/>
                      <a:pt x="144" y="36"/>
                      <a:pt x="137" y="33"/>
                    </a:cubicBezTo>
                    <a:cubicBezTo>
                      <a:pt x="130" y="31"/>
                      <a:pt x="128" y="31"/>
                      <a:pt x="127" y="32"/>
                    </a:cubicBezTo>
                    <a:cubicBezTo>
                      <a:pt x="126" y="33"/>
                      <a:pt x="125" y="33"/>
                      <a:pt x="124" y="34"/>
                    </a:cubicBezTo>
                    <a:cubicBezTo>
                      <a:pt x="123" y="35"/>
                      <a:pt x="126" y="36"/>
                      <a:pt x="123" y="35"/>
                    </a:cubicBezTo>
                    <a:cubicBezTo>
                      <a:pt x="120" y="33"/>
                      <a:pt x="118" y="35"/>
                      <a:pt x="118" y="35"/>
                    </a:cubicBezTo>
                    <a:cubicBezTo>
                      <a:pt x="118" y="35"/>
                      <a:pt x="117" y="35"/>
                      <a:pt x="116" y="36"/>
                    </a:cubicBezTo>
                    <a:cubicBezTo>
                      <a:pt x="114" y="37"/>
                      <a:pt x="112" y="38"/>
                      <a:pt x="111" y="37"/>
                    </a:cubicBezTo>
                    <a:cubicBezTo>
                      <a:pt x="109" y="37"/>
                      <a:pt x="106" y="38"/>
                      <a:pt x="109" y="34"/>
                    </a:cubicBezTo>
                    <a:cubicBezTo>
                      <a:pt x="111" y="31"/>
                      <a:pt x="109" y="33"/>
                      <a:pt x="113" y="31"/>
                    </a:cubicBezTo>
                    <a:cubicBezTo>
                      <a:pt x="117" y="30"/>
                      <a:pt x="123" y="29"/>
                      <a:pt x="118" y="28"/>
                    </a:cubicBezTo>
                    <a:cubicBezTo>
                      <a:pt x="113" y="27"/>
                      <a:pt x="121" y="27"/>
                      <a:pt x="114" y="24"/>
                    </a:cubicBezTo>
                    <a:cubicBezTo>
                      <a:pt x="107" y="21"/>
                      <a:pt x="107" y="25"/>
                      <a:pt x="107" y="21"/>
                    </a:cubicBezTo>
                    <a:cubicBezTo>
                      <a:pt x="108" y="16"/>
                      <a:pt x="107" y="16"/>
                      <a:pt x="106" y="16"/>
                    </a:cubicBezTo>
                    <a:cubicBezTo>
                      <a:pt x="104" y="16"/>
                      <a:pt x="100" y="17"/>
                      <a:pt x="98" y="18"/>
                    </a:cubicBezTo>
                    <a:cubicBezTo>
                      <a:pt x="97" y="18"/>
                      <a:pt x="99" y="19"/>
                      <a:pt x="96" y="17"/>
                    </a:cubicBezTo>
                    <a:cubicBezTo>
                      <a:pt x="92" y="15"/>
                      <a:pt x="91" y="18"/>
                      <a:pt x="92" y="15"/>
                    </a:cubicBezTo>
                    <a:cubicBezTo>
                      <a:pt x="94" y="13"/>
                      <a:pt x="94" y="12"/>
                      <a:pt x="96" y="11"/>
                    </a:cubicBezTo>
                    <a:cubicBezTo>
                      <a:pt x="98" y="9"/>
                      <a:pt x="97" y="3"/>
                      <a:pt x="102" y="5"/>
                    </a:cubicBezTo>
                    <a:cubicBezTo>
                      <a:pt x="106" y="8"/>
                      <a:pt x="105" y="7"/>
                      <a:pt x="108" y="7"/>
                    </a:cubicBezTo>
                    <a:cubicBezTo>
                      <a:pt x="112" y="7"/>
                      <a:pt x="114" y="7"/>
                      <a:pt x="114" y="6"/>
                    </a:cubicBezTo>
                    <a:cubicBezTo>
                      <a:pt x="114" y="5"/>
                      <a:pt x="109" y="3"/>
                      <a:pt x="109" y="3"/>
                    </a:cubicBezTo>
                    <a:cubicBezTo>
                      <a:pt x="109" y="3"/>
                      <a:pt x="108" y="4"/>
                      <a:pt x="109" y="3"/>
                    </a:cubicBezTo>
                    <a:cubicBezTo>
                      <a:pt x="109" y="2"/>
                      <a:pt x="110" y="1"/>
                      <a:pt x="110" y="1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0"/>
                      <a:pt x="96" y="0"/>
                      <a:pt x="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Freeform: Shape 93"/>
              <p:cNvSpPr/>
              <p:nvPr/>
            </p:nvSpPr>
            <p:spPr bwMode="auto">
              <a:xfrm>
                <a:off x="8729663" y="4613275"/>
                <a:ext cx="141288" cy="168275"/>
              </a:xfrm>
              <a:custGeom>
                <a:avLst/>
                <a:gdLst>
                  <a:gd name="T0" fmla="*/ 45 w 65"/>
                  <a:gd name="T1" fmla="*/ 5 h 77"/>
                  <a:gd name="T2" fmla="*/ 45 w 65"/>
                  <a:gd name="T3" fmla="*/ 28 h 77"/>
                  <a:gd name="T4" fmla="*/ 25 w 65"/>
                  <a:gd name="T5" fmla="*/ 45 h 77"/>
                  <a:gd name="T6" fmla="*/ 1 w 65"/>
                  <a:gd name="T7" fmla="*/ 64 h 77"/>
                  <a:gd name="T8" fmla="*/ 65 w 65"/>
                  <a:gd name="T9" fmla="*/ 77 h 77"/>
                  <a:gd name="T10" fmla="*/ 65 w 65"/>
                  <a:gd name="T11" fmla="*/ 0 h 77"/>
                  <a:gd name="T12" fmla="*/ 45 w 65"/>
                  <a:gd name="T13" fmla="*/ 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77">
                    <a:moveTo>
                      <a:pt x="45" y="5"/>
                    </a:move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39" y="40"/>
                      <a:pt x="25" y="45"/>
                    </a:cubicBezTo>
                    <a:cubicBezTo>
                      <a:pt x="12" y="49"/>
                      <a:pt x="0" y="56"/>
                      <a:pt x="1" y="64"/>
                    </a:cubicBezTo>
                    <a:cubicBezTo>
                      <a:pt x="2" y="71"/>
                      <a:pt x="18" y="77"/>
                      <a:pt x="65" y="77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4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Freeform: Shape 94"/>
              <p:cNvSpPr/>
              <p:nvPr/>
            </p:nvSpPr>
            <p:spPr bwMode="auto">
              <a:xfrm>
                <a:off x="8855075" y="4613275"/>
                <a:ext cx="134938" cy="168275"/>
              </a:xfrm>
              <a:custGeom>
                <a:avLst/>
                <a:gdLst>
                  <a:gd name="T0" fmla="*/ 14 w 62"/>
                  <a:gd name="T1" fmla="*/ 5 h 77"/>
                  <a:gd name="T2" fmla="*/ 14 w 62"/>
                  <a:gd name="T3" fmla="*/ 28 h 77"/>
                  <a:gd name="T4" fmla="*/ 32 w 62"/>
                  <a:gd name="T5" fmla="*/ 45 h 77"/>
                  <a:gd name="T6" fmla="*/ 61 w 62"/>
                  <a:gd name="T7" fmla="*/ 64 h 77"/>
                  <a:gd name="T8" fmla="*/ 0 w 62"/>
                  <a:gd name="T9" fmla="*/ 77 h 77"/>
                  <a:gd name="T10" fmla="*/ 0 w 62"/>
                  <a:gd name="T11" fmla="*/ 0 h 77"/>
                  <a:gd name="T12" fmla="*/ 14 w 62"/>
                  <a:gd name="T13" fmla="*/ 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77">
                    <a:moveTo>
                      <a:pt x="14" y="5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9" y="40"/>
                      <a:pt x="32" y="45"/>
                    </a:cubicBezTo>
                    <a:cubicBezTo>
                      <a:pt x="46" y="49"/>
                      <a:pt x="62" y="56"/>
                      <a:pt x="61" y="64"/>
                    </a:cubicBezTo>
                    <a:cubicBezTo>
                      <a:pt x="60" y="71"/>
                      <a:pt x="34" y="77"/>
                      <a:pt x="0" y="7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Freeform: Shape 95"/>
              <p:cNvSpPr/>
              <p:nvPr/>
            </p:nvSpPr>
            <p:spPr bwMode="auto">
              <a:xfrm>
                <a:off x="8618538" y="4127500"/>
                <a:ext cx="500063" cy="503238"/>
              </a:xfrm>
              <a:custGeom>
                <a:avLst/>
                <a:gdLst>
                  <a:gd name="T0" fmla="*/ 169 w 230"/>
                  <a:gd name="T1" fmla="*/ 12 h 231"/>
                  <a:gd name="T2" fmla="*/ 215 w 230"/>
                  <a:gd name="T3" fmla="*/ 103 h 231"/>
                  <a:gd name="T4" fmla="*/ 102 w 230"/>
                  <a:gd name="T5" fmla="*/ 216 h 231"/>
                  <a:gd name="T6" fmla="*/ 12 w 230"/>
                  <a:gd name="T7" fmla="*/ 171 h 231"/>
                  <a:gd name="T8" fmla="*/ 0 w 230"/>
                  <a:gd name="T9" fmla="*/ 181 h 231"/>
                  <a:gd name="T10" fmla="*/ 102 w 230"/>
                  <a:gd name="T11" fmla="*/ 231 h 231"/>
                  <a:gd name="T12" fmla="*/ 230 w 230"/>
                  <a:gd name="T13" fmla="*/ 103 h 231"/>
                  <a:gd name="T14" fmla="*/ 178 w 230"/>
                  <a:gd name="T15" fmla="*/ 0 h 231"/>
                  <a:gd name="T16" fmla="*/ 169 w 230"/>
                  <a:gd name="T17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231">
                    <a:moveTo>
                      <a:pt x="169" y="12"/>
                    </a:moveTo>
                    <a:cubicBezTo>
                      <a:pt x="197" y="32"/>
                      <a:pt x="215" y="65"/>
                      <a:pt x="215" y="103"/>
                    </a:cubicBezTo>
                    <a:cubicBezTo>
                      <a:pt x="215" y="165"/>
                      <a:pt x="165" y="216"/>
                      <a:pt x="102" y="216"/>
                    </a:cubicBezTo>
                    <a:cubicBezTo>
                      <a:pt x="65" y="216"/>
                      <a:pt x="33" y="198"/>
                      <a:pt x="12" y="17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24" y="211"/>
                      <a:pt x="61" y="231"/>
                      <a:pt x="102" y="231"/>
                    </a:cubicBezTo>
                    <a:cubicBezTo>
                      <a:pt x="173" y="231"/>
                      <a:pt x="230" y="174"/>
                      <a:pt x="230" y="103"/>
                    </a:cubicBezTo>
                    <a:cubicBezTo>
                      <a:pt x="230" y="61"/>
                      <a:pt x="210" y="23"/>
                      <a:pt x="178" y="0"/>
                    </a:cubicBezTo>
                    <a:lnTo>
                      <a:pt x="16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Freeform: Shape 96"/>
              <p:cNvSpPr/>
              <p:nvPr/>
            </p:nvSpPr>
            <p:spPr bwMode="auto">
              <a:xfrm>
                <a:off x="8621713" y="4137025"/>
                <a:ext cx="442913" cy="441325"/>
              </a:xfrm>
              <a:custGeom>
                <a:avLst/>
                <a:gdLst>
                  <a:gd name="T0" fmla="*/ 102 w 203"/>
                  <a:gd name="T1" fmla="*/ 203 h 203"/>
                  <a:gd name="T2" fmla="*/ 203 w 203"/>
                  <a:gd name="T3" fmla="*/ 101 h 203"/>
                  <a:gd name="T4" fmla="*/ 102 w 203"/>
                  <a:gd name="T5" fmla="*/ 0 h 203"/>
                  <a:gd name="T6" fmla="*/ 102 w 203"/>
                  <a:gd name="T7" fmla="*/ 5 h 203"/>
                  <a:gd name="T8" fmla="*/ 198 w 203"/>
                  <a:gd name="T9" fmla="*/ 101 h 203"/>
                  <a:gd name="T10" fmla="*/ 102 w 203"/>
                  <a:gd name="T11" fmla="*/ 198 h 203"/>
                  <a:gd name="T12" fmla="*/ 102 w 203"/>
                  <a:gd name="T13" fmla="*/ 203 h 203"/>
                  <a:gd name="T14" fmla="*/ 102 w 203"/>
                  <a:gd name="T15" fmla="*/ 0 h 203"/>
                  <a:gd name="T16" fmla="*/ 0 w 203"/>
                  <a:gd name="T17" fmla="*/ 101 h 203"/>
                  <a:gd name="T18" fmla="*/ 102 w 203"/>
                  <a:gd name="T19" fmla="*/ 203 h 203"/>
                  <a:gd name="T20" fmla="*/ 102 w 203"/>
                  <a:gd name="T21" fmla="*/ 203 h 203"/>
                  <a:gd name="T22" fmla="*/ 102 w 203"/>
                  <a:gd name="T23" fmla="*/ 198 h 203"/>
                  <a:gd name="T24" fmla="*/ 102 w 203"/>
                  <a:gd name="T25" fmla="*/ 198 h 203"/>
                  <a:gd name="T26" fmla="*/ 102 w 203"/>
                  <a:gd name="T27" fmla="*/ 198 h 203"/>
                  <a:gd name="T28" fmla="*/ 5 w 203"/>
                  <a:gd name="T29" fmla="*/ 101 h 203"/>
                  <a:gd name="T30" fmla="*/ 102 w 203"/>
                  <a:gd name="T31" fmla="*/ 5 h 203"/>
                  <a:gd name="T32" fmla="*/ 102 w 203"/>
                  <a:gd name="T33" fmla="*/ 5 h 203"/>
                  <a:gd name="T34" fmla="*/ 102 w 203"/>
                  <a:gd name="T35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3" h="203">
                    <a:moveTo>
                      <a:pt x="102" y="203"/>
                    </a:moveTo>
                    <a:cubicBezTo>
                      <a:pt x="158" y="203"/>
                      <a:pt x="203" y="157"/>
                      <a:pt x="203" y="101"/>
                    </a:cubicBezTo>
                    <a:cubicBezTo>
                      <a:pt x="203" y="45"/>
                      <a:pt x="158" y="0"/>
                      <a:pt x="102" y="0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155" y="5"/>
                      <a:pt x="198" y="48"/>
                      <a:pt x="198" y="101"/>
                    </a:cubicBezTo>
                    <a:cubicBezTo>
                      <a:pt x="198" y="155"/>
                      <a:pt x="155" y="198"/>
                      <a:pt x="102" y="198"/>
                    </a:cubicBezTo>
                    <a:lnTo>
                      <a:pt x="102" y="203"/>
                    </a:lnTo>
                    <a:close/>
                    <a:moveTo>
                      <a:pt x="102" y="0"/>
                    </a:moveTo>
                    <a:cubicBezTo>
                      <a:pt x="46" y="0"/>
                      <a:pt x="0" y="45"/>
                      <a:pt x="0" y="101"/>
                    </a:cubicBezTo>
                    <a:cubicBezTo>
                      <a:pt x="0" y="157"/>
                      <a:pt x="46" y="203"/>
                      <a:pt x="102" y="203"/>
                    </a:cubicBezTo>
                    <a:cubicBezTo>
                      <a:pt x="102" y="203"/>
                      <a:pt x="102" y="203"/>
                      <a:pt x="102" y="203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48" y="198"/>
                      <a:pt x="5" y="155"/>
                      <a:pt x="5" y="101"/>
                    </a:cubicBezTo>
                    <a:cubicBezTo>
                      <a:pt x="5" y="48"/>
                      <a:pt x="48" y="5"/>
                      <a:pt x="102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102" y="0"/>
                      <a:pt x="102" y="0"/>
                      <a:pt x="10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Freeform: Shape 97"/>
              <p:cNvSpPr/>
              <p:nvPr/>
            </p:nvSpPr>
            <p:spPr bwMode="auto">
              <a:xfrm>
                <a:off x="8610600" y="4144963"/>
                <a:ext cx="496888" cy="433388"/>
              </a:xfrm>
              <a:custGeom>
                <a:avLst/>
                <a:gdLst>
                  <a:gd name="T0" fmla="*/ 65 w 228"/>
                  <a:gd name="T1" fmla="*/ 15 h 199"/>
                  <a:gd name="T2" fmla="*/ 61 w 228"/>
                  <a:gd name="T3" fmla="*/ 23 h 199"/>
                  <a:gd name="T4" fmla="*/ 57 w 228"/>
                  <a:gd name="T5" fmla="*/ 29 h 199"/>
                  <a:gd name="T6" fmla="*/ 54 w 228"/>
                  <a:gd name="T7" fmla="*/ 26 h 199"/>
                  <a:gd name="T8" fmla="*/ 52 w 228"/>
                  <a:gd name="T9" fmla="*/ 32 h 199"/>
                  <a:gd name="T10" fmla="*/ 42 w 228"/>
                  <a:gd name="T11" fmla="*/ 34 h 199"/>
                  <a:gd name="T12" fmla="*/ 36 w 228"/>
                  <a:gd name="T13" fmla="*/ 41 h 199"/>
                  <a:gd name="T14" fmla="*/ 27 w 228"/>
                  <a:gd name="T15" fmla="*/ 53 h 199"/>
                  <a:gd name="T16" fmla="*/ 21 w 228"/>
                  <a:gd name="T17" fmla="*/ 61 h 199"/>
                  <a:gd name="T18" fmla="*/ 27 w 228"/>
                  <a:gd name="T19" fmla="*/ 67 h 199"/>
                  <a:gd name="T20" fmla="*/ 27 w 228"/>
                  <a:gd name="T21" fmla="*/ 70 h 199"/>
                  <a:gd name="T22" fmla="*/ 22 w 228"/>
                  <a:gd name="T23" fmla="*/ 65 h 199"/>
                  <a:gd name="T24" fmla="*/ 18 w 228"/>
                  <a:gd name="T25" fmla="*/ 60 h 199"/>
                  <a:gd name="T26" fmla="*/ 16 w 228"/>
                  <a:gd name="T27" fmla="*/ 69 h 199"/>
                  <a:gd name="T28" fmla="*/ 17 w 228"/>
                  <a:gd name="T29" fmla="*/ 83 h 199"/>
                  <a:gd name="T30" fmla="*/ 24 w 228"/>
                  <a:gd name="T31" fmla="*/ 80 h 199"/>
                  <a:gd name="T32" fmla="*/ 32 w 228"/>
                  <a:gd name="T33" fmla="*/ 88 h 199"/>
                  <a:gd name="T34" fmla="*/ 41 w 228"/>
                  <a:gd name="T35" fmla="*/ 98 h 199"/>
                  <a:gd name="T36" fmla="*/ 50 w 228"/>
                  <a:gd name="T37" fmla="*/ 105 h 199"/>
                  <a:gd name="T38" fmla="*/ 61 w 228"/>
                  <a:gd name="T39" fmla="*/ 117 h 199"/>
                  <a:gd name="T40" fmla="*/ 58 w 228"/>
                  <a:gd name="T41" fmla="*/ 134 h 199"/>
                  <a:gd name="T42" fmla="*/ 49 w 228"/>
                  <a:gd name="T43" fmla="*/ 155 h 199"/>
                  <a:gd name="T44" fmla="*/ 52 w 228"/>
                  <a:gd name="T45" fmla="*/ 170 h 199"/>
                  <a:gd name="T46" fmla="*/ 46 w 228"/>
                  <a:gd name="T47" fmla="*/ 171 h 199"/>
                  <a:gd name="T48" fmla="*/ 32 w 228"/>
                  <a:gd name="T49" fmla="*/ 148 h 199"/>
                  <a:gd name="T50" fmla="*/ 16 w 228"/>
                  <a:gd name="T51" fmla="*/ 113 h 199"/>
                  <a:gd name="T52" fmla="*/ 11 w 228"/>
                  <a:gd name="T53" fmla="*/ 87 h 199"/>
                  <a:gd name="T54" fmla="*/ 73 w 228"/>
                  <a:gd name="T55" fmla="*/ 183 h 199"/>
                  <a:gd name="T56" fmla="*/ 89 w 228"/>
                  <a:gd name="T57" fmla="*/ 181 h 199"/>
                  <a:gd name="T58" fmla="*/ 110 w 228"/>
                  <a:gd name="T59" fmla="*/ 178 h 199"/>
                  <a:gd name="T60" fmla="*/ 108 w 228"/>
                  <a:gd name="T61" fmla="*/ 187 h 199"/>
                  <a:gd name="T62" fmla="*/ 121 w 228"/>
                  <a:gd name="T63" fmla="*/ 186 h 199"/>
                  <a:gd name="T64" fmla="*/ 139 w 228"/>
                  <a:gd name="T65" fmla="*/ 184 h 199"/>
                  <a:gd name="T66" fmla="*/ 137 w 228"/>
                  <a:gd name="T67" fmla="*/ 3 h 199"/>
                  <a:gd name="T68" fmla="*/ 197 w 228"/>
                  <a:gd name="T69" fmla="*/ 64 h 199"/>
                  <a:gd name="T70" fmla="*/ 189 w 228"/>
                  <a:gd name="T71" fmla="*/ 58 h 199"/>
                  <a:gd name="T72" fmla="*/ 181 w 228"/>
                  <a:gd name="T73" fmla="*/ 74 h 199"/>
                  <a:gd name="T74" fmla="*/ 170 w 228"/>
                  <a:gd name="T75" fmla="*/ 59 h 199"/>
                  <a:gd name="T76" fmla="*/ 174 w 228"/>
                  <a:gd name="T77" fmla="*/ 75 h 199"/>
                  <a:gd name="T78" fmla="*/ 186 w 228"/>
                  <a:gd name="T79" fmla="*/ 79 h 199"/>
                  <a:gd name="T80" fmla="*/ 181 w 228"/>
                  <a:gd name="T81" fmla="*/ 100 h 199"/>
                  <a:gd name="T82" fmla="*/ 175 w 228"/>
                  <a:gd name="T83" fmla="*/ 122 h 199"/>
                  <a:gd name="T84" fmla="*/ 168 w 228"/>
                  <a:gd name="T85" fmla="*/ 137 h 199"/>
                  <a:gd name="T86" fmla="*/ 147 w 228"/>
                  <a:gd name="T87" fmla="*/ 154 h 199"/>
                  <a:gd name="T88" fmla="*/ 141 w 228"/>
                  <a:gd name="T89" fmla="*/ 139 h 199"/>
                  <a:gd name="T90" fmla="*/ 142 w 228"/>
                  <a:gd name="T91" fmla="*/ 121 h 199"/>
                  <a:gd name="T92" fmla="*/ 135 w 228"/>
                  <a:gd name="T93" fmla="*/ 101 h 199"/>
                  <a:gd name="T94" fmla="*/ 125 w 228"/>
                  <a:gd name="T95" fmla="*/ 89 h 199"/>
                  <a:gd name="T96" fmla="*/ 99 w 228"/>
                  <a:gd name="T97" fmla="*/ 90 h 199"/>
                  <a:gd name="T98" fmla="*/ 89 w 228"/>
                  <a:gd name="T99" fmla="*/ 76 h 199"/>
                  <a:gd name="T100" fmla="*/ 100 w 228"/>
                  <a:gd name="T101" fmla="*/ 49 h 199"/>
                  <a:gd name="T102" fmla="*/ 119 w 228"/>
                  <a:gd name="T103" fmla="*/ 41 h 199"/>
                  <a:gd name="T104" fmla="*/ 130 w 228"/>
                  <a:gd name="T105" fmla="*/ 46 h 199"/>
                  <a:gd name="T106" fmla="*/ 146 w 228"/>
                  <a:gd name="T107" fmla="*/ 46 h 199"/>
                  <a:gd name="T108" fmla="*/ 162 w 228"/>
                  <a:gd name="T109" fmla="*/ 44 h 199"/>
                  <a:gd name="T110" fmla="*/ 147 w 228"/>
                  <a:gd name="T111" fmla="*/ 37 h 199"/>
                  <a:gd name="T112" fmla="*/ 146 w 228"/>
                  <a:gd name="T113" fmla="*/ 32 h 199"/>
                  <a:gd name="T114" fmla="*/ 127 w 228"/>
                  <a:gd name="T115" fmla="*/ 32 h 199"/>
                  <a:gd name="T116" fmla="*/ 111 w 228"/>
                  <a:gd name="T117" fmla="*/ 37 h 199"/>
                  <a:gd name="T118" fmla="*/ 107 w 228"/>
                  <a:gd name="T119" fmla="*/ 21 h 199"/>
                  <a:gd name="T120" fmla="*/ 96 w 228"/>
                  <a:gd name="T121" fmla="*/ 11 h 199"/>
                  <a:gd name="T122" fmla="*/ 109 w 228"/>
                  <a:gd name="T123" fmla="*/ 3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8" h="199">
                    <a:moveTo>
                      <a:pt x="92" y="0"/>
                    </a:moveTo>
                    <a:cubicBezTo>
                      <a:pt x="92" y="0"/>
                      <a:pt x="58" y="5"/>
                      <a:pt x="35" y="31"/>
                    </a:cubicBezTo>
                    <a:cubicBezTo>
                      <a:pt x="35" y="31"/>
                      <a:pt x="53" y="13"/>
                      <a:pt x="64" y="13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6" y="14"/>
                      <a:pt x="66" y="15"/>
                      <a:pt x="65" y="15"/>
                    </a:cubicBezTo>
                    <a:cubicBezTo>
                      <a:pt x="65" y="16"/>
                      <a:pt x="64" y="17"/>
                      <a:pt x="64" y="18"/>
                    </a:cubicBezTo>
                    <a:cubicBezTo>
                      <a:pt x="64" y="18"/>
                      <a:pt x="64" y="20"/>
                      <a:pt x="64" y="20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3" y="21"/>
                      <a:pt x="62" y="21"/>
                      <a:pt x="62" y="22"/>
                    </a:cubicBezTo>
                    <a:cubicBezTo>
                      <a:pt x="62" y="22"/>
                      <a:pt x="61" y="22"/>
                      <a:pt x="61" y="23"/>
                    </a:cubicBezTo>
                    <a:cubicBezTo>
                      <a:pt x="61" y="24"/>
                      <a:pt x="61" y="25"/>
                      <a:pt x="61" y="25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59" y="29"/>
                      <a:pt x="58" y="29"/>
                      <a:pt x="57" y="29"/>
                    </a:cubicBezTo>
                    <a:cubicBezTo>
                      <a:pt x="56" y="29"/>
                      <a:pt x="56" y="27"/>
                      <a:pt x="56" y="27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26"/>
                      <a:pt x="58" y="26"/>
                      <a:pt x="58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5" y="24"/>
                      <a:pt x="54" y="26"/>
                      <a:pt x="54" y="26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1" y="29"/>
                      <a:pt x="51" y="29"/>
                    </a:cubicBezTo>
                    <a:cubicBezTo>
                      <a:pt x="52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1"/>
                    </a:cubicBezTo>
                    <a:cubicBezTo>
                      <a:pt x="53" y="31"/>
                      <a:pt x="52" y="32"/>
                      <a:pt x="52" y="32"/>
                    </a:cubicBezTo>
                    <a:cubicBezTo>
                      <a:pt x="52" y="32"/>
                      <a:pt x="52" y="33"/>
                      <a:pt x="51" y="33"/>
                    </a:cubicBezTo>
                    <a:cubicBezTo>
                      <a:pt x="50" y="32"/>
                      <a:pt x="49" y="32"/>
                      <a:pt x="48" y="32"/>
                    </a:cubicBezTo>
                    <a:cubicBezTo>
                      <a:pt x="47" y="32"/>
                      <a:pt x="46" y="31"/>
                      <a:pt x="46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3"/>
                      <a:pt x="42" y="34"/>
                      <a:pt x="42" y="34"/>
                    </a:cubicBezTo>
                    <a:cubicBezTo>
                      <a:pt x="42" y="34"/>
                      <a:pt x="41" y="35"/>
                      <a:pt x="41" y="35"/>
                    </a:cubicBezTo>
                    <a:cubicBezTo>
                      <a:pt x="41" y="35"/>
                      <a:pt x="41" y="37"/>
                      <a:pt x="41" y="37"/>
                    </a:cubicBezTo>
                    <a:cubicBezTo>
                      <a:pt x="41" y="37"/>
                      <a:pt x="40" y="38"/>
                      <a:pt x="38" y="38"/>
                    </a:cubicBezTo>
                    <a:cubicBezTo>
                      <a:pt x="37" y="39"/>
                      <a:pt x="36" y="39"/>
                      <a:pt x="36" y="39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1"/>
                      <a:pt x="34" y="42"/>
                      <a:pt x="34" y="43"/>
                    </a:cubicBezTo>
                    <a:cubicBezTo>
                      <a:pt x="33" y="44"/>
                      <a:pt x="30" y="46"/>
                      <a:pt x="30" y="46"/>
                    </a:cubicBezTo>
                    <a:cubicBezTo>
                      <a:pt x="30" y="46"/>
                      <a:pt x="29" y="47"/>
                      <a:pt x="28" y="48"/>
                    </a:cubicBezTo>
                    <a:cubicBezTo>
                      <a:pt x="28" y="49"/>
                      <a:pt x="28" y="50"/>
                      <a:pt x="28" y="51"/>
                    </a:cubicBezTo>
                    <a:cubicBezTo>
                      <a:pt x="28" y="51"/>
                      <a:pt x="27" y="52"/>
                      <a:pt x="27" y="53"/>
                    </a:cubicBezTo>
                    <a:cubicBezTo>
                      <a:pt x="27" y="54"/>
                      <a:pt x="26" y="55"/>
                      <a:pt x="26" y="56"/>
                    </a:cubicBezTo>
                    <a:cubicBezTo>
                      <a:pt x="25" y="56"/>
                      <a:pt x="25" y="57"/>
                      <a:pt x="24" y="57"/>
                    </a:cubicBezTo>
                    <a:cubicBezTo>
                      <a:pt x="24" y="57"/>
                      <a:pt x="22" y="58"/>
                      <a:pt x="21" y="58"/>
                    </a:cubicBezTo>
                    <a:cubicBezTo>
                      <a:pt x="20" y="59"/>
                      <a:pt x="20" y="60"/>
                      <a:pt x="20" y="60"/>
                    </a:cubicBezTo>
                    <a:cubicBezTo>
                      <a:pt x="20" y="60"/>
                      <a:pt x="21" y="61"/>
                      <a:pt x="21" y="61"/>
                    </a:cubicBezTo>
                    <a:cubicBezTo>
                      <a:pt x="22" y="61"/>
                      <a:pt x="23" y="62"/>
                      <a:pt x="23" y="62"/>
                    </a:cubicBezTo>
                    <a:cubicBezTo>
                      <a:pt x="23" y="62"/>
                      <a:pt x="23" y="63"/>
                      <a:pt x="23" y="64"/>
                    </a:cubicBezTo>
                    <a:cubicBezTo>
                      <a:pt x="23" y="64"/>
                      <a:pt x="22" y="66"/>
                      <a:pt x="23" y="66"/>
                    </a:cubicBezTo>
                    <a:cubicBezTo>
                      <a:pt x="24" y="66"/>
                      <a:pt x="25" y="66"/>
                      <a:pt x="25" y="66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9"/>
                      <a:pt x="29" y="70"/>
                    </a:cubicBezTo>
                    <a:cubicBezTo>
                      <a:pt x="28" y="70"/>
                      <a:pt x="28" y="71"/>
                      <a:pt x="28" y="71"/>
                    </a:cubicBezTo>
                    <a:cubicBezTo>
                      <a:pt x="27" y="71"/>
                      <a:pt x="27" y="71"/>
                      <a:pt x="27" y="70"/>
                    </a:cubicBezTo>
                    <a:cubicBezTo>
                      <a:pt x="27" y="69"/>
                      <a:pt x="27" y="69"/>
                      <a:pt x="26" y="68"/>
                    </a:cubicBezTo>
                    <a:cubicBezTo>
                      <a:pt x="25" y="68"/>
                      <a:pt x="24" y="69"/>
                      <a:pt x="24" y="69"/>
                    </a:cubicBezTo>
                    <a:cubicBezTo>
                      <a:pt x="24" y="69"/>
                      <a:pt x="23" y="69"/>
                      <a:pt x="23" y="68"/>
                    </a:cubicBezTo>
                    <a:cubicBezTo>
                      <a:pt x="22" y="67"/>
                      <a:pt x="22" y="68"/>
                      <a:pt x="22" y="67"/>
                    </a:cubicBezTo>
                    <a:cubicBezTo>
                      <a:pt x="22" y="66"/>
                      <a:pt x="23" y="66"/>
                      <a:pt x="22" y="65"/>
                    </a:cubicBezTo>
                    <a:cubicBezTo>
                      <a:pt x="22" y="65"/>
                      <a:pt x="21" y="64"/>
                      <a:pt x="21" y="64"/>
                    </a:cubicBezTo>
                    <a:cubicBezTo>
                      <a:pt x="20" y="64"/>
                      <a:pt x="21" y="65"/>
                      <a:pt x="20" y="64"/>
                    </a:cubicBezTo>
                    <a:cubicBezTo>
                      <a:pt x="20" y="63"/>
                      <a:pt x="19" y="63"/>
                      <a:pt x="19" y="63"/>
                    </a:cubicBezTo>
                    <a:cubicBezTo>
                      <a:pt x="19" y="63"/>
                      <a:pt x="18" y="63"/>
                      <a:pt x="18" y="62"/>
                    </a:cubicBezTo>
                    <a:cubicBezTo>
                      <a:pt x="18" y="62"/>
                      <a:pt x="18" y="61"/>
                      <a:pt x="18" y="60"/>
                    </a:cubicBezTo>
                    <a:cubicBezTo>
                      <a:pt x="18" y="60"/>
                      <a:pt x="19" y="59"/>
                      <a:pt x="19" y="58"/>
                    </a:cubicBezTo>
                    <a:cubicBezTo>
                      <a:pt x="19" y="58"/>
                      <a:pt x="19" y="55"/>
                      <a:pt x="19" y="55"/>
                    </a:cubicBezTo>
                    <a:cubicBezTo>
                      <a:pt x="19" y="55"/>
                      <a:pt x="16" y="61"/>
                      <a:pt x="15" y="66"/>
                    </a:cubicBezTo>
                    <a:cubicBezTo>
                      <a:pt x="15" y="66"/>
                      <a:pt x="16" y="65"/>
                      <a:pt x="16" y="66"/>
                    </a:cubicBezTo>
                    <a:cubicBezTo>
                      <a:pt x="16" y="67"/>
                      <a:pt x="17" y="68"/>
                      <a:pt x="16" y="69"/>
                    </a:cubicBezTo>
                    <a:cubicBezTo>
                      <a:pt x="16" y="69"/>
                      <a:pt x="16" y="69"/>
                      <a:pt x="16" y="72"/>
                    </a:cubicBezTo>
                    <a:cubicBezTo>
                      <a:pt x="16" y="74"/>
                      <a:pt x="17" y="75"/>
                      <a:pt x="17" y="76"/>
                    </a:cubicBezTo>
                    <a:cubicBezTo>
                      <a:pt x="16" y="76"/>
                      <a:pt x="16" y="77"/>
                      <a:pt x="16" y="78"/>
                    </a:cubicBezTo>
                    <a:cubicBezTo>
                      <a:pt x="16" y="79"/>
                      <a:pt x="16" y="82"/>
                      <a:pt x="17" y="82"/>
                    </a:cubicBezTo>
                    <a:cubicBezTo>
                      <a:pt x="17" y="82"/>
                      <a:pt x="17" y="83"/>
                      <a:pt x="17" y="83"/>
                    </a:cubicBezTo>
                    <a:cubicBezTo>
                      <a:pt x="18" y="84"/>
                      <a:pt x="17" y="85"/>
                      <a:pt x="18" y="84"/>
                    </a:cubicBezTo>
                    <a:cubicBezTo>
                      <a:pt x="19" y="82"/>
                      <a:pt x="20" y="81"/>
                      <a:pt x="20" y="81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0"/>
                      <a:pt x="20" y="79"/>
                      <a:pt x="22" y="79"/>
                    </a:cubicBezTo>
                    <a:cubicBezTo>
                      <a:pt x="23" y="79"/>
                      <a:pt x="24" y="79"/>
                      <a:pt x="24" y="80"/>
                    </a:cubicBezTo>
                    <a:cubicBezTo>
                      <a:pt x="25" y="80"/>
                      <a:pt x="23" y="82"/>
                      <a:pt x="24" y="82"/>
                    </a:cubicBezTo>
                    <a:cubicBezTo>
                      <a:pt x="25" y="82"/>
                      <a:pt x="27" y="81"/>
                      <a:pt x="28" y="81"/>
                    </a:cubicBezTo>
                    <a:cubicBezTo>
                      <a:pt x="29" y="81"/>
                      <a:pt x="29" y="82"/>
                      <a:pt x="30" y="83"/>
                    </a:cubicBezTo>
                    <a:cubicBezTo>
                      <a:pt x="30" y="84"/>
                      <a:pt x="30" y="85"/>
                      <a:pt x="31" y="86"/>
                    </a:cubicBezTo>
                    <a:cubicBezTo>
                      <a:pt x="32" y="86"/>
                      <a:pt x="31" y="87"/>
                      <a:pt x="32" y="88"/>
                    </a:cubicBezTo>
                    <a:cubicBezTo>
                      <a:pt x="32" y="89"/>
                      <a:pt x="34" y="90"/>
                      <a:pt x="35" y="90"/>
                    </a:cubicBezTo>
                    <a:cubicBezTo>
                      <a:pt x="35" y="90"/>
                      <a:pt x="37" y="90"/>
                      <a:pt x="38" y="90"/>
                    </a:cubicBezTo>
                    <a:cubicBezTo>
                      <a:pt x="39" y="91"/>
                      <a:pt x="38" y="92"/>
                      <a:pt x="39" y="92"/>
                    </a:cubicBezTo>
                    <a:cubicBezTo>
                      <a:pt x="40" y="92"/>
                      <a:pt x="41" y="95"/>
                      <a:pt x="41" y="95"/>
                    </a:cubicBezTo>
                    <a:cubicBezTo>
                      <a:pt x="41" y="95"/>
                      <a:pt x="41" y="97"/>
                      <a:pt x="41" y="98"/>
                    </a:cubicBezTo>
                    <a:cubicBezTo>
                      <a:pt x="41" y="98"/>
                      <a:pt x="41" y="99"/>
                      <a:pt x="42" y="100"/>
                    </a:cubicBezTo>
                    <a:cubicBezTo>
                      <a:pt x="42" y="100"/>
                      <a:pt x="44" y="100"/>
                      <a:pt x="44" y="100"/>
                    </a:cubicBezTo>
                    <a:cubicBezTo>
                      <a:pt x="44" y="100"/>
                      <a:pt x="43" y="102"/>
                      <a:pt x="45" y="102"/>
                    </a:cubicBezTo>
                    <a:cubicBezTo>
                      <a:pt x="47" y="103"/>
                      <a:pt x="48" y="103"/>
                      <a:pt x="49" y="104"/>
                    </a:cubicBezTo>
                    <a:cubicBezTo>
                      <a:pt x="49" y="104"/>
                      <a:pt x="48" y="105"/>
                      <a:pt x="50" y="105"/>
                    </a:cubicBezTo>
                    <a:cubicBezTo>
                      <a:pt x="52" y="105"/>
                      <a:pt x="54" y="105"/>
                      <a:pt x="55" y="106"/>
                    </a:cubicBezTo>
                    <a:cubicBezTo>
                      <a:pt x="56" y="106"/>
                      <a:pt x="55" y="107"/>
                      <a:pt x="57" y="109"/>
                    </a:cubicBezTo>
                    <a:cubicBezTo>
                      <a:pt x="60" y="110"/>
                      <a:pt x="60" y="111"/>
                      <a:pt x="61" y="111"/>
                    </a:cubicBezTo>
                    <a:cubicBezTo>
                      <a:pt x="62" y="111"/>
                      <a:pt x="63" y="111"/>
                      <a:pt x="63" y="113"/>
                    </a:cubicBezTo>
                    <a:cubicBezTo>
                      <a:pt x="62" y="115"/>
                      <a:pt x="62" y="116"/>
                      <a:pt x="61" y="117"/>
                    </a:cubicBezTo>
                    <a:cubicBezTo>
                      <a:pt x="60" y="118"/>
                      <a:pt x="59" y="120"/>
                      <a:pt x="58" y="121"/>
                    </a:cubicBezTo>
                    <a:cubicBezTo>
                      <a:pt x="58" y="122"/>
                      <a:pt x="57" y="123"/>
                      <a:pt x="58" y="124"/>
                    </a:cubicBezTo>
                    <a:cubicBezTo>
                      <a:pt x="58" y="126"/>
                      <a:pt x="59" y="127"/>
                      <a:pt x="59" y="128"/>
                    </a:cubicBezTo>
                    <a:cubicBezTo>
                      <a:pt x="59" y="129"/>
                      <a:pt x="59" y="131"/>
                      <a:pt x="59" y="132"/>
                    </a:cubicBezTo>
                    <a:cubicBezTo>
                      <a:pt x="58" y="133"/>
                      <a:pt x="58" y="134"/>
                      <a:pt x="58" y="134"/>
                    </a:cubicBezTo>
                    <a:cubicBezTo>
                      <a:pt x="58" y="134"/>
                      <a:pt x="59" y="136"/>
                      <a:pt x="58" y="137"/>
                    </a:cubicBezTo>
                    <a:cubicBezTo>
                      <a:pt x="57" y="138"/>
                      <a:pt x="55" y="140"/>
                      <a:pt x="54" y="140"/>
                    </a:cubicBezTo>
                    <a:cubicBezTo>
                      <a:pt x="53" y="140"/>
                      <a:pt x="51" y="142"/>
                      <a:pt x="51" y="142"/>
                    </a:cubicBezTo>
                    <a:cubicBezTo>
                      <a:pt x="51" y="142"/>
                      <a:pt x="51" y="146"/>
                      <a:pt x="51" y="147"/>
                    </a:cubicBezTo>
                    <a:cubicBezTo>
                      <a:pt x="51" y="147"/>
                      <a:pt x="47" y="154"/>
                      <a:pt x="49" y="155"/>
                    </a:cubicBezTo>
                    <a:cubicBezTo>
                      <a:pt x="50" y="156"/>
                      <a:pt x="50" y="158"/>
                      <a:pt x="50" y="159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48" y="161"/>
                      <a:pt x="46" y="161"/>
                      <a:pt x="47" y="163"/>
                    </a:cubicBezTo>
                    <a:cubicBezTo>
                      <a:pt x="49" y="165"/>
                      <a:pt x="50" y="165"/>
                      <a:pt x="50" y="167"/>
                    </a:cubicBezTo>
                    <a:cubicBezTo>
                      <a:pt x="51" y="168"/>
                      <a:pt x="51" y="168"/>
                      <a:pt x="52" y="170"/>
                    </a:cubicBezTo>
                    <a:cubicBezTo>
                      <a:pt x="53" y="171"/>
                      <a:pt x="53" y="172"/>
                      <a:pt x="54" y="173"/>
                    </a:cubicBezTo>
                    <a:cubicBezTo>
                      <a:pt x="55" y="174"/>
                      <a:pt x="56" y="175"/>
                      <a:pt x="56" y="176"/>
                    </a:cubicBezTo>
                    <a:cubicBezTo>
                      <a:pt x="56" y="177"/>
                      <a:pt x="59" y="179"/>
                      <a:pt x="56" y="177"/>
                    </a:cubicBezTo>
                    <a:cubicBezTo>
                      <a:pt x="53" y="175"/>
                      <a:pt x="56" y="177"/>
                      <a:pt x="52" y="174"/>
                    </a:cubicBezTo>
                    <a:cubicBezTo>
                      <a:pt x="49" y="171"/>
                      <a:pt x="48" y="173"/>
                      <a:pt x="46" y="171"/>
                    </a:cubicBezTo>
                    <a:cubicBezTo>
                      <a:pt x="45" y="169"/>
                      <a:pt x="47" y="175"/>
                      <a:pt x="44" y="168"/>
                    </a:cubicBezTo>
                    <a:cubicBezTo>
                      <a:pt x="41" y="160"/>
                      <a:pt x="40" y="161"/>
                      <a:pt x="39" y="159"/>
                    </a:cubicBezTo>
                    <a:cubicBezTo>
                      <a:pt x="39" y="157"/>
                      <a:pt x="39" y="159"/>
                      <a:pt x="37" y="155"/>
                    </a:cubicBezTo>
                    <a:cubicBezTo>
                      <a:pt x="35" y="151"/>
                      <a:pt x="37" y="154"/>
                      <a:pt x="35" y="151"/>
                    </a:cubicBezTo>
                    <a:cubicBezTo>
                      <a:pt x="33" y="149"/>
                      <a:pt x="33" y="152"/>
                      <a:pt x="32" y="148"/>
                    </a:cubicBezTo>
                    <a:cubicBezTo>
                      <a:pt x="31" y="143"/>
                      <a:pt x="31" y="146"/>
                      <a:pt x="30" y="141"/>
                    </a:cubicBezTo>
                    <a:cubicBezTo>
                      <a:pt x="28" y="136"/>
                      <a:pt x="31" y="136"/>
                      <a:pt x="28" y="133"/>
                    </a:cubicBezTo>
                    <a:cubicBezTo>
                      <a:pt x="25" y="131"/>
                      <a:pt x="25" y="132"/>
                      <a:pt x="24" y="131"/>
                    </a:cubicBezTo>
                    <a:cubicBezTo>
                      <a:pt x="23" y="129"/>
                      <a:pt x="25" y="130"/>
                      <a:pt x="22" y="126"/>
                    </a:cubicBezTo>
                    <a:cubicBezTo>
                      <a:pt x="20" y="122"/>
                      <a:pt x="16" y="120"/>
                      <a:pt x="16" y="113"/>
                    </a:cubicBezTo>
                    <a:cubicBezTo>
                      <a:pt x="16" y="105"/>
                      <a:pt x="16" y="104"/>
                      <a:pt x="16" y="104"/>
                    </a:cubicBezTo>
                    <a:cubicBezTo>
                      <a:pt x="16" y="104"/>
                      <a:pt x="13" y="101"/>
                      <a:pt x="14" y="97"/>
                    </a:cubicBezTo>
                    <a:cubicBezTo>
                      <a:pt x="15" y="92"/>
                      <a:pt x="16" y="94"/>
                      <a:pt x="15" y="92"/>
                    </a:cubicBezTo>
                    <a:cubicBezTo>
                      <a:pt x="15" y="91"/>
                      <a:pt x="14" y="91"/>
                      <a:pt x="13" y="89"/>
                    </a:cubicBezTo>
                    <a:cubicBezTo>
                      <a:pt x="12" y="88"/>
                      <a:pt x="12" y="88"/>
                      <a:pt x="11" y="87"/>
                    </a:cubicBezTo>
                    <a:cubicBezTo>
                      <a:pt x="11" y="86"/>
                      <a:pt x="11" y="83"/>
                      <a:pt x="11" y="83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10" y="84"/>
                      <a:pt x="0" y="182"/>
                      <a:pt x="97" y="197"/>
                    </a:cubicBezTo>
                    <a:cubicBezTo>
                      <a:pt x="97" y="197"/>
                      <a:pt x="75" y="192"/>
                      <a:pt x="73" y="187"/>
                    </a:cubicBezTo>
                    <a:cubicBezTo>
                      <a:pt x="73" y="187"/>
                      <a:pt x="72" y="183"/>
                      <a:pt x="73" y="183"/>
                    </a:cubicBezTo>
                    <a:cubicBezTo>
                      <a:pt x="74" y="183"/>
                      <a:pt x="76" y="184"/>
                      <a:pt x="77" y="183"/>
                    </a:cubicBezTo>
                    <a:cubicBezTo>
                      <a:pt x="79" y="181"/>
                      <a:pt x="80" y="180"/>
                      <a:pt x="80" y="180"/>
                    </a:cubicBezTo>
                    <a:cubicBezTo>
                      <a:pt x="80" y="182"/>
                      <a:pt x="80" y="182"/>
                      <a:pt x="80" y="182"/>
                    </a:cubicBezTo>
                    <a:cubicBezTo>
                      <a:pt x="80" y="182"/>
                      <a:pt x="79" y="182"/>
                      <a:pt x="83" y="181"/>
                    </a:cubicBezTo>
                    <a:cubicBezTo>
                      <a:pt x="88" y="181"/>
                      <a:pt x="88" y="181"/>
                      <a:pt x="89" y="181"/>
                    </a:cubicBezTo>
                    <a:cubicBezTo>
                      <a:pt x="91" y="180"/>
                      <a:pt x="93" y="176"/>
                      <a:pt x="94" y="178"/>
                    </a:cubicBezTo>
                    <a:cubicBezTo>
                      <a:pt x="95" y="181"/>
                      <a:pt x="93" y="180"/>
                      <a:pt x="95" y="181"/>
                    </a:cubicBezTo>
                    <a:cubicBezTo>
                      <a:pt x="97" y="181"/>
                      <a:pt x="101" y="180"/>
                      <a:pt x="101" y="180"/>
                    </a:cubicBezTo>
                    <a:cubicBezTo>
                      <a:pt x="101" y="180"/>
                      <a:pt x="108" y="181"/>
                      <a:pt x="108" y="180"/>
                    </a:cubicBezTo>
                    <a:cubicBezTo>
                      <a:pt x="109" y="179"/>
                      <a:pt x="109" y="178"/>
                      <a:pt x="110" y="178"/>
                    </a:cubicBezTo>
                    <a:cubicBezTo>
                      <a:pt x="111" y="178"/>
                      <a:pt x="112" y="180"/>
                      <a:pt x="112" y="180"/>
                    </a:cubicBezTo>
                    <a:cubicBezTo>
                      <a:pt x="108" y="182"/>
                      <a:pt x="108" y="182"/>
                      <a:pt x="108" y="182"/>
                    </a:cubicBezTo>
                    <a:cubicBezTo>
                      <a:pt x="105" y="185"/>
                      <a:pt x="105" y="185"/>
                      <a:pt x="105" y="185"/>
                    </a:cubicBezTo>
                    <a:cubicBezTo>
                      <a:pt x="105" y="185"/>
                      <a:pt x="103" y="185"/>
                      <a:pt x="105" y="186"/>
                    </a:cubicBezTo>
                    <a:cubicBezTo>
                      <a:pt x="106" y="187"/>
                      <a:pt x="107" y="187"/>
                      <a:pt x="108" y="187"/>
                    </a:cubicBezTo>
                    <a:cubicBezTo>
                      <a:pt x="110" y="187"/>
                      <a:pt x="114" y="190"/>
                      <a:pt x="115" y="188"/>
                    </a:cubicBezTo>
                    <a:cubicBezTo>
                      <a:pt x="116" y="186"/>
                      <a:pt x="116" y="186"/>
                      <a:pt x="117" y="185"/>
                    </a:cubicBezTo>
                    <a:cubicBezTo>
                      <a:pt x="117" y="184"/>
                      <a:pt x="117" y="182"/>
                      <a:pt x="119" y="182"/>
                    </a:cubicBezTo>
                    <a:cubicBezTo>
                      <a:pt x="120" y="182"/>
                      <a:pt x="122" y="183"/>
                      <a:pt x="122" y="183"/>
                    </a:cubicBezTo>
                    <a:cubicBezTo>
                      <a:pt x="121" y="186"/>
                      <a:pt x="121" y="186"/>
                      <a:pt x="121" y="186"/>
                    </a:cubicBezTo>
                    <a:cubicBezTo>
                      <a:pt x="121" y="186"/>
                      <a:pt x="123" y="186"/>
                      <a:pt x="125" y="186"/>
                    </a:cubicBezTo>
                    <a:cubicBezTo>
                      <a:pt x="126" y="186"/>
                      <a:pt x="126" y="188"/>
                      <a:pt x="128" y="186"/>
                    </a:cubicBezTo>
                    <a:cubicBezTo>
                      <a:pt x="129" y="184"/>
                      <a:pt x="129" y="184"/>
                      <a:pt x="131" y="184"/>
                    </a:cubicBezTo>
                    <a:cubicBezTo>
                      <a:pt x="133" y="184"/>
                      <a:pt x="135" y="183"/>
                      <a:pt x="136" y="183"/>
                    </a:cubicBezTo>
                    <a:cubicBezTo>
                      <a:pt x="136" y="184"/>
                      <a:pt x="138" y="184"/>
                      <a:pt x="139" y="184"/>
                    </a:cubicBezTo>
                    <a:cubicBezTo>
                      <a:pt x="139" y="184"/>
                      <a:pt x="143" y="186"/>
                      <a:pt x="143" y="186"/>
                    </a:cubicBezTo>
                    <a:cubicBezTo>
                      <a:pt x="144" y="185"/>
                      <a:pt x="148" y="186"/>
                      <a:pt x="148" y="186"/>
                    </a:cubicBezTo>
                    <a:cubicBezTo>
                      <a:pt x="148" y="186"/>
                      <a:pt x="137" y="196"/>
                      <a:pt x="113" y="197"/>
                    </a:cubicBezTo>
                    <a:cubicBezTo>
                      <a:pt x="113" y="197"/>
                      <a:pt x="167" y="199"/>
                      <a:pt x="197" y="146"/>
                    </a:cubicBezTo>
                    <a:cubicBezTo>
                      <a:pt x="228" y="94"/>
                      <a:pt x="206" y="26"/>
                      <a:pt x="137" y="3"/>
                    </a:cubicBezTo>
                    <a:cubicBezTo>
                      <a:pt x="137" y="3"/>
                      <a:pt x="189" y="22"/>
                      <a:pt x="203" y="71"/>
                    </a:cubicBezTo>
                    <a:cubicBezTo>
                      <a:pt x="202" y="72"/>
                      <a:pt x="202" y="72"/>
                      <a:pt x="202" y="72"/>
                    </a:cubicBezTo>
                    <a:cubicBezTo>
                      <a:pt x="201" y="71"/>
                      <a:pt x="201" y="72"/>
                      <a:pt x="200" y="69"/>
                    </a:cubicBezTo>
                    <a:cubicBezTo>
                      <a:pt x="199" y="67"/>
                      <a:pt x="199" y="68"/>
                      <a:pt x="199" y="66"/>
                    </a:cubicBezTo>
                    <a:cubicBezTo>
                      <a:pt x="198" y="64"/>
                      <a:pt x="198" y="65"/>
                      <a:pt x="197" y="64"/>
                    </a:cubicBezTo>
                    <a:cubicBezTo>
                      <a:pt x="195" y="62"/>
                      <a:pt x="195" y="62"/>
                      <a:pt x="194" y="61"/>
                    </a:cubicBezTo>
                    <a:cubicBezTo>
                      <a:pt x="193" y="61"/>
                      <a:pt x="192" y="58"/>
                      <a:pt x="192" y="57"/>
                    </a:cubicBezTo>
                    <a:cubicBezTo>
                      <a:pt x="191" y="56"/>
                      <a:pt x="189" y="55"/>
                      <a:pt x="188" y="55"/>
                    </a:cubicBezTo>
                    <a:cubicBezTo>
                      <a:pt x="187" y="55"/>
                      <a:pt x="188" y="54"/>
                      <a:pt x="187" y="55"/>
                    </a:cubicBezTo>
                    <a:cubicBezTo>
                      <a:pt x="187" y="56"/>
                      <a:pt x="189" y="58"/>
                      <a:pt x="189" y="58"/>
                    </a:cubicBezTo>
                    <a:cubicBezTo>
                      <a:pt x="189" y="62"/>
                      <a:pt x="189" y="62"/>
                      <a:pt x="189" y="62"/>
                    </a:cubicBezTo>
                    <a:cubicBezTo>
                      <a:pt x="189" y="62"/>
                      <a:pt x="190" y="65"/>
                      <a:pt x="190" y="66"/>
                    </a:cubicBezTo>
                    <a:cubicBezTo>
                      <a:pt x="190" y="67"/>
                      <a:pt x="189" y="70"/>
                      <a:pt x="189" y="70"/>
                    </a:cubicBezTo>
                    <a:cubicBezTo>
                      <a:pt x="189" y="70"/>
                      <a:pt x="188" y="72"/>
                      <a:pt x="187" y="73"/>
                    </a:cubicBezTo>
                    <a:cubicBezTo>
                      <a:pt x="186" y="73"/>
                      <a:pt x="181" y="74"/>
                      <a:pt x="181" y="74"/>
                    </a:cubicBezTo>
                    <a:cubicBezTo>
                      <a:pt x="181" y="74"/>
                      <a:pt x="179" y="72"/>
                      <a:pt x="179" y="71"/>
                    </a:cubicBezTo>
                    <a:cubicBezTo>
                      <a:pt x="178" y="69"/>
                      <a:pt x="175" y="69"/>
                      <a:pt x="174" y="68"/>
                    </a:cubicBezTo>
                    <a:cubicBezTo>
                      <a:pt x="174" y="67"/>
                      <a:pt x="175" y="66"/>
                      <a:pt x="173" y="64"/>
                    </a:cubicBezTo>
                    <a:cubicBezTo>
                      <a:pt x="172" y="62"/>
                      <a:pt x="173" y="63"/>
                      <a:pt x="172" y="61"/>
                    </a:cubicBezTo>
                    <a:cubicBezTo>
                      <a:pt x="170" y="59"/>
                      <a:pt x="170" y="59"/>
                      <a:pt x="170" y="59"/>
                    </a:cubicBezTo>
                    <a:cubicBezTo>
                      <a:pt x="170" y="59"/>
                      <a:pt x="166" y="58"/>
                      <a:pt x="167" y="60"/>
                    </a:cubicBezTo>
                    <a:cubicBezTo>
                      <a:pt x="168" y="63"/>
                      <a:pt x="167" y="65"/>
                      <a:pt x="168" y="65"/>
                    </a:cubicBezTo>
                    <a:cubicBezTo>
                      <a:pt x="169" y="66"/>
                      <a:pt x="170" y="65"/>
                      <a:pt x="171" y="67"/>
                    </a:cubicBezTo>
                    <a:cubicBezTo>
                      <a:pt x="172" y="69"/>
                      <a:pt x="172" y="70"/>
                      <a:pt x="172" y="71"/>
                    </a:cubicBezTo>
                    <a:cubicBezTo>
                      <a:pt x="173" y="71"/>
                      <a:pt x="173" y="74"/>
                      <a:pt x="174" y="75"/>
                    </a:cubicBezTo>
                    <a:cubicBezTo>
                      <a:pt x="175" y="75"/>
                      <a:pt x="178" y="75"/>
                      <a:pt x="178" y="76"/>
                    </a:cubicBezTo>
                    <a:cubicBezTo>
                      <a:pt x="177" y="77"/>
                      <a:pt x="176" y="78"/>
                      <a:pt x="178" y="79"/>
                    </a:cubicBezTo>
                    <a:cubicBezTo>
                      <a:pt x="179" y="79"/>
                      <a:pt x="179" y="80"/>
                      <a:pt x="180" y="80"/>
                    </a:cubicBezTo>
                    <a:cubicBezTo>
                      <a:pt x="181" y="80"/>
                      <a:pt x="181" y="80"/>
                      <a:pt x="182" y="79"/>
                    </a:cubicBezTo>
                    <a:cubicBezTo>
                      <a:pt x="184" y="79"/>
                      <a:pt x="186" y="79"/>
                      <a:pt x="186" y="79"/>
                    </a:cubicBezTo>
                    <a:cubicBezTo>
                      <a:pt x="186" y="79"/>
                      <a:pt x="188" y="80"/>
                      <a:pt x="188" y="81"/>
                    </a:cubicBezTo>
                    <a:cubicBezTo>
                      <a:pt x="188" y="82"/>
                      <a:pt x="187" y="86"/>
                      <a:pt x="187" y="86"/>
                    </a:cubicBezTo>
                    <a:cubicBezTo>
                      <a:pt x="185" y="90"/>
                      <a:pt x="185" y="90"/>
                      <a:pt x="185" y="90"/>
                    </a:cubicBezTo>
                    <a:cubicBezTo>
                      <a:pt x="185" y="90"/>
                      <a:pt x="185" y="97"/>
                      <a:pt x="184" y="97"/>
                    </a:cubicBezTo>
                    <a:cubicBezTo>
                      <a:pt x="183" y="97"/>
                      <a:pt x="182" y="100"/>
                      <a:pt x="181" y="100"/>
                    </a:cubicBezTo>
                    <a:cubicBezTo>
                      <a:pt x="180" y="101"/>
                      <a:pt x="180" y="105"/>
                      <a:pt x="180" y="105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78" y="108"/>
                      <a:pt x="178" y="111"/>
                      <a:pt x="178" y="112"/>
                    </a:cubicBezTo>
                    <a:cubicBezTo>
                      <a:pt x="178" y="113"/>
                      <a:pt x="179" y="117"/>
                      <a:pt x="178" y="119"/>
                    </a:cubicBezTo>
                    <a:cubicBezTo>
                      <a:pt x="178" y="121"/>
                      <a:pt x="175" y="122"/>
                      <a:pt x="175" y="122"/>
                    </a:cubicBezTo>
                    <a:cubicBezTo>
                      <a:pt x="175" y="122"/>
                      <a:pt x="179" y="126"/>
                      <a:pt x="177" y="126"/>
                    </a:cubicBezTo>
                    <a:cubicBezTo>
                      <a:pt x="175" y="127"/>
                      <a:pt x="173" y="129"/>
                      <a:pt x="173" y="130"/>
                    </a:cubicBezTo>
                    <a:cubicBezTo>
                      <a:pt x="172" y="131"/>
                      <a:pt x="172" y="132"/>
                      <a:pt x="171" y="132"/>
                    </a:cubicBezTo>
                    <a:cubicBezTo>
                      <a:pt x="170" y="133"/>
                      <a:pt x="168" y="133"/>
                      <a:pt x="168" y="134"/>
                    </a:cubicBezTo>
                    <a:cubicBezTo>
                      <a:pt x="168" y="134"/>
                      <a:pt x="168" y="137"/>
                      <a:pt x="168" y="137"/>
                    </a:cubicBezTo>
                    <a:cubicBezTo>
                      <a:pt x="164" y="142"/>
                      <a:pt x="164" y="142"/>
                      <a:pt x="164" y="142"/>
                    </a:cubicBezTo>
                    <a:cubicBezTo>
                      <a:pt x="160" y="146"/>
                      <a:pt x="160" y="146"/>
                      <a:pt x="160" y="146"/>
                    </a:cubicBezTo>
                    <a:cubicBezTo>
                      <a:pt x="160" y="146"/>
                      <a:pt x="160" y="149"/>
                      <a:pt x="159" y="149"/>
                    </a:cubicBezTo>
                    <a:cubicBezTo>
                      <a:pt x="158" y="149"/>
                      <a:pt x="153" y="151"/>
                      <a:pt x="152" y="152"/>
                    </a:cubicBezTo>
                    <a:cubicBezTo>
                      <a:pt x="152" y="152"/>
                      <a:pt x="148" y="154"/>
                      <a:pt x="147" y="154"/>
                    </a:cubicBezTo>
                    <a:cubicBezTo>
                      <a:pt x="146" y="154"/>
                      <a:pt x="148" y="157"/>
                      <a:pt x="146" y="154"/>
                    </a:cubicBezTo>
                    <a:cubicBezTo>
                      <a:pt x="144" y="151"/>
                      <a:pt x="145" y="153"/>
                      <a:pt x="144" y="149"/>
                    </a:cubicBezTo>
                    <a:cubicBezTo>
                      <a:pt x="142" y="145"/>
                      <a:pt x="142" y="148"/>
                      <a:pt x="142" y="145"/>
                    </a:cubicBezTo>
                    <a:cubicBezTo>
                      <a:pt x="142" y="143"/>
                      <a:pt x="142" y="145"/>
                      <a:pt x="142" y="143"/>
                    </a:cubicBezTo>
                    <a:cubicBezTo>
                      <a:pt x="142" y="140"/>
                      <a:pt x="143" y="142"/>
                      <a:pt x="141" y="139"/>
                    </a:cubicBezTo>
                    <a:cubicBezTo>
                      <a:pt x="140" y="136"/>
                      <a:pt x="140" y="137"/>
                      <a:pt x="138" y="135"/>
                    </a:cubicBezTo>
                    <a:cubicBezTo>
                      <a:pt x="136" y="133"/>
                      <a:pt x="135" y="135"/>
                      <a:pt x="136" y="132"/>
                    </a:cubicBezTo>
                    <a:cubicBezTo>
                      <a:pt x="137" y="129"/>
                      <a:pt x="137" y="132"/>
                      <a:pt x="137" y="129"/>
                    </a:cubicBezTo>
                    <a:cubicBezTo>
                      <a:pt x="138" y="126"/>
                      <a:pt x="137" y="125"/>
                      <a:pt x="139" y="124"/>
                    </a:cubicBezTo>
                    <a:cubicBezTo>
                      <a:pt x="141" y="123"/>
                      <a:pt x="142" y="122"/>
                      <a:pt x="142" y="121"/>
                    </a:cubicBezTo>
                    <a:cubicBezTo>
                      <a:pt x="142" y="119"/>
                      <a:pt x="142" y="118"/>
                      <a:pt x="142" y="117"/>
                    </a:cubicBezTo>
                    <a:cubicBezTo>
                      <a:pt x="141" y="116"/>
                      <a:pt x="139" y="114"/>
                      <a:pt x="139" y="113"/>
                    </a:cubicBezTo>
                    <a:cubicBezTo>
                      <a:pt x="139" y="112"/>
                      <a:pt x="139" y="113"/>
                      <a:pt x="137" y="111"/>
                    </a:cubicBezTo>
                    <a:cubicBezTo>
                      <a:pt x="136" y="109"/>
                      <a:pt x="135" y="108"/>
                      <a:pt x="135" y="108"/>
                    </a:cubicBezTo>
                    <a:cubicBezTo>
                      <a:pt x="135" y="108"/>
                      <a:pt x="135" y="103"/>
                      <a:pt x="135" y="101"/>
                    </a:cubicBezTo>
                    <a:cubicBezTo>
                      <a:pt x="135" y="99"/>
                      <a:pt x="134" y="102"/>
                      <a:pt x="135" y="99"/>
                    </a:cubicBezTo>
                    <a:cubicBezTo>
                      <a:pt x="135" y="96"/>
                      <a:pt x="135" y="94"/>
                      <a:pt x="135" y="94"/>
                    </a:cubicBezTo>
                    <a:cubicBezTo>
                      <a:pt x="135" y="94"/>
                      <a:pt x="132" y="92"/>
                      <a:pt x="131" y="92"/>
                    </a:cubicBezTo>
                    <a:cubicBezTo>
                      <a:pt x="129" y="92"/>
                      <a:pt x="129" y="94"/>
                      <a:pt x="127" y="93"/>
                    </a:cubicBezTo>
                    <a:cubicBezTo>
                      <a:pt x="125" y="91"/>
                      <a:pt x="126" y="90"/>
                      <a:pt x="125" y="89"/>
                    </a:cubicBezTo>
                    <a:cubicBezTo>
                      <a:pt x="124" y="89"/>
                      <a:pt x="123" y="89"/>
                      <a:pt x="122" y="90"/>
                    </a:cubicBezTo>
                    <a:cubicBezTo>
                      <a:pt x="121" y="91"/>
                      <a:pt x="118" y="91"/>
                      <a:pt x="116" y="91"/>
                    </a:cubicBezTo>
                    <a:cubicBezTo>
                      <a:pt x="114" y="92"/>
                      <a:pt x="113" y="92"/>
                      <a:pt x="110" y="92"/>
                    </a:cubicBezTo>
                    <a:cubicBezTo>
                      <a:pt x="108" y="92"/>
                      <a:pt x="104" y="93"/>
                      <a:pt x="102" y="92"/>
                    </a:cubicBezTo>
                    <a:cubicBezTo>
                      <a:pt x="100" y="91"/>
                      <a:pt x="100" y="92"/>
                      <a:pt x="99" y="90"/>
                    </a:cubicBezTo>
                    <a:cubicBezTo>
                      <a:pt x="98" y="88"/>
                      <a:pt x="99" y="88"/>
                      <a:pt x="97" y="87"/>
                    </a:cubicBezTo>
                    <a:cubicBezTo>
                      <a:pt x="95" y="86"/>
                      <a:pt x="94" y="87"/>
                      <a:pt x="94" y="85"/>
                    </a:cubicBezTo>
                    <a:cubicBezTo>
                      <a:pt x="94" y="82"/>
                      <a:pt x="95" y="83"/>
                      <a:pt x="93" y="81"/>
                    </a:cubicBezTo>
                    <a:cubicBezTo>
                      <a:pt x="92" y="79"/>
                      <a:pt x="94" y="82"/>
                      <a:pt x="92" y="79"/>
                    </a:cubicBezTo>
                    <a:cubicBezTo>
                      <a:pt x="89" y="76"/>
                      <a:pt x="88" y="79"/>
                      <a:pt x="89" y="76"/>
                    </a:cubicBezTo>
                    <a:cubicBezTo>
                      <a:pt x="90" y="74"/>
                      <a:pt x="91" y="75"/>
                      <a:pt x="91" y="73"/>
                    </a:cubicBezTo>
                    <a:cubicBezTo>
                      <a:pt x="91" y="70"/>
                      <a:pt x="95" y="74"/>
                      <a:pt x="92" y="68"/>
                    </a:cubicBezTo>
                    <a:cubicBezTo>
                      <a:pt x="90" y="63"/>
                      <a:pt x="89" y="64"/>
                      <a:pt x="92" y="60"/>
                    </a:cubicBezTo>
                    <a:cubicBezTo>
                      <a:pt x="94" y="55"/>
                      <a:pt x="97" y="54"/>
                      <a:pt x="98" y="53"/>
                    </a:cubicBezTo>
                    <a:cubicBezTo>
                      <a:pt x="98" y="52"/>
                      <a:pt x="99" y="50"/>
                      <a:pt x="100" y="49"/>
                    </a:cubicBezTo>
                    <a:cubicBezTo>
                      <a:pt x="101" y="48"/>
                      <a:pt x="100" y="48"/>
                      <a:pt x="102" y="48"/>
                    </a:cubicBezTo>
                    <a:cubicBezTo>
                      <a:pt x="104" y="48"/>
                      <a:pt x="107" y="47"/>
                      <a:pt x="108" y="46"/>
                    </a:cubicBezTo>
                    <a:cubicBezTo>
                      <a:pt x="109" y="45"/>
                      <a:pt x="111" y="42"/>
                      <a:pt x="112" y="42"/>
                    </a:cubicBezTo>
                    <a:cubicBezTo>
                      <a:pt x="113" y="42"/>
                      <a:pt x="113" y="42"/>
                      <a:pt x="115" y="42"/>
                    </a:cubicBezTo>
                    <a:cubicBezTo>
                      <a:pt x="117" y="41"/>
                      <a:pt x="117" y="41"/>
                      <a:pt x="119" y="41"/>
                    </a:cubicBezTo>
                    <a:cubicBezTo>
                      <a:pt x="120" y="41"/>
                      <a:pt x="117" y="42"/>
                      <a:pt x="121" y="41"/>
                    </a:cubicBezTo>
                    <a:cubicBezTo>
                      <a:pt x="125" y="40"/>
                      <a:pt x="124" y="40"/>
                      <a:pt x="125" y="40"/>
                    </a:cubicBezTo>
                    <a:cubicBezTo>
                      <a:pt x="126" y="40"/>
                      <a:pt x="126" y="41"/>
                      <a:pt x="127" y="41"/>
                    </a:cubicBezTo>
                    <a:cubicBezTo>
                      <a:pt x="129" y="41"/>
                      <a:pt x="129" y="38"/>
                      <a:pt x="129" y="41"/>
                    </a:cubicBezTo>
                    <a:cubicBezTo>
                      <a:pt x="129" y="45"/>
                      <a:pt x="128" y="46"/>
                      <a:pt x="130" y="46"/>
                    </a:cubicBezTo>
                    <a:cubicBezTo>
                      <a:pt x="133" y="47"/>
                      <a:pt x="130" y="47"/>
                      <a:pt x="133" y="47"/>
                    </a:cubicBezTo>
                    <a:cubicBezTo>
                      <a:pt x="136" y="47"/>
                      <a:pt x="135" y="47"/>
                      <a:pt x="137" y="48"/>
                    </a:cubicBezTo>
                    <a:cubicBezTo>
                      <a:pt x="138" y="48"/>
                      <a:pt x="139" y="49"/>
                      <a:pt x="141" y="49"/>
                    </a:cubicBezTo>
                    <a:cubicBezTo>
                      <a:pt x="143" y="49"/>
                      <a:pt x="140" y="52"/>
                      <a:pt x="143" y="49"/>
                    </a:cubicBezTo>
                    <a:cubicBezTo>
                      <a:pt x="146" y="46"/>
                      <a:pt x="141" y="46"/>
                      <a:pt x="146" y="46"/>
                    </a:cubicBezTo>
                    <a:cubicBezTo>
                      <a:pt x="151" y="47"/>
                      <a:pt x="152" y="48"/>
                      <a:pt x="153" y="48"/>
                    </a:cubicBezTo>
                    <a:cubicBezTo>
                      <a:pt x="154" y="47"/>
                      <a:pt x="154" y="48"/>
                      <a:pt x="156" y="47"/>
                    </a:cubicBezTo>
                    <a:cubicBezTo>
                      <a:pt x="159" y="46"/>
                      <a:pt x="159" y="46"/>
                      <a:pt x="160" y="46"/>
                    </a:cubicBezTo>
                    <a:cubicBezTo>
                      <a:pt x="161" y="47"/>
                      <a:pt x="161" y="49"/>
                      <a:pt x="162" y="47"/>
                    </a:cubicBezTo>
                    <a:cubicBezTo>
                      <a:pt x="163" y="45"/>
                      <a:pt x="165" y="45"/>
                      <a:pt x="162" y="44"/>
                    </a:cubicBezTo>
                    <a:cubicBezTo>
                      <a:pt x="159" y="42"/>
                      <a:pt x="158" y="44"/>
                      <a:pt x="158" y="42"/>
                    </a:cubicBezTo>
                    <a:cubicBezTo>
                      <a:pt x="157" y="40"/>
                      <a:pt x="160" y="41"/>
                      <a:pt x="157" y="40"/>
                    </a:cubicBezTo>
                    <a:cubicBezTo>
                      <a:pt x="154" y="40"/>
                      <a:pt x="155" y="40"/>
                      <a:pt x="153" y="39"/>
                    </a:cubicBezTo>
                    <a:cubicBezTo>
                      <a:pt x="151" y="38"/>
                      <a:pt x="149" y="41"/>
                      <a:pt x="148" y="39"/>
                    </a:cubicBezTo>
                    <a:cubicBezTo>
                      <a:pt x="147" y="37"/>
                      <a:pt x="143" y="41"/>
                      <a:pt x="147" y="37"/>
                    </a:cubicBezTo>
                    <a:cubicBezTo>
                      <a:pt x="151" y="34"/>
                      <a:pt x="149" y="32"/>
                      <a:pt x="152" y="33"/>
                    </a:cubicBezTo>
                    <a:cubicBezTo>
                      <a:pt x="155" y="34"/>
                      <a:pt x="154" y="36"/>
                      <a:pt x="155" y="35"/>
                    </a:cubicBezTo>
                    <a:cubicBezTo>
                      <a:pt x="157" y="33"/>
                      <a:pt x="160" y="32"/>
                      <a:pt x="157" y="30"/>
                    </a:cubicBezTo>
                    <a:cubicBezTo>
                      <a:pt x="154" y="28"/>
                      <a:pt x="156" y="29"/>
                      <a:pt x="153" y="28"/>
                    </a:cubicBezTo>
                    <a:cubicBezTo>
                      <a:pt x="150" y="26"/>
                      <a:pt x="147" y="33"/>
                      <a:pt x="146" y="32"/>
                    </a:cubicBezTo>
                    <a:cubicBezTo>
                      <a:pt x="145" y="31"/>
                      <a:pt x="144" y="30"/>
                      <a:pt x="143" y="31"/>
                    </a:cubicBezTo>
                    <a:cubicBezTo>
                      <a:pt x="142" y="31"/>
                      <a:pt x="142" y="34"/>
                      <a:pt x="142" y="36"/>
                    </a:cubicBezTo>
                    <a:cubicBezTo>
                      <a:pt x="142" y="38"/>
                      <a:pt x="143" y="38"/>
                      <a:pt x="140" y="37"/>
                    </a:cubicBezTo>
                    <a:cubicBezTo>
                      <a:pt x="137" y="35"/>
                      <a:pt x="144" y="36"/>
                      <a:pt x="137" y="33"/>
                    </a:cubicBezTo>
                    <a:cubicBezTo>
                      <a:pt x="130" y="31"/>
                      <a:pt x="128" y="31"/>
                      <a:pt x="127" y="32"/>
                    </a:cubicBezTo>
                    <a:cubicBezTo>
                      <a:pt x="126" y="33"/>
                      <a:pt x="125" y="33"/>
                      <a:pt x="124" y="34"/>
                    </a:cubicBezTo>
                    <a:cubicBezTo>
                      <a:pt x="123" y="35"/>
                      <a:pt x="126" y="36"/>
                      <a:pt x="123" y="35"/>
                    </a:cubicBezTo>
                    <a:cubicBezTo>
                      <a:pt x="120" y="33"/>
                      <a:pt x="118" y="35"/>
                      <a:pt x="118" y="35"/>
                    </a:cubicBezTo>
                    <a:cubicBezTo>
                      <a:pt x="118" y="35"/>
                      <a:pt x="117" y="35"/>
                      <a:pt x="116" y="36"/>
                    </a:cubicBezTo>
                    <a:cubicBezTo>
                      <a:pt x="114" y="37"/>
                      <a:pt x="112" y="38"/>
                      <a:pt x="111" y="37"/>
                    </a:cubicBezTo>
                    <a:cubicBezTo>
                      <a:pt x="109" y="37"/>
                      <a:pt x="106" y="38"/>
                      <a:pt x="109" y="34"/>
                    </a:cubicBezTo>
                    <a:cubicBezTo>
                      <a:pt x="111" y="31"/>
                      <a:pt x="109" y="33"/>
                      <a:pt x="113" y="31"/>
                    </a:cubicBezTo>
                    <a:cubicBezTo>
                      <a:pt x="117" y="30"/>
                      <a:pt x="123" y="29"/>
                      <a:pt x="118" y="28"/>
                    </a:cubicBezTo>
                    <a:cubicBezTo>
                      <a:pt x="113" y="27"/>
                      <a:pt x="121" y="27"/>
                      <a:pt x="114" y="24"/>
                    </a:cubicBezTo>
                    <a:cubicBezTo>
                      <a:pt x="107" y="21"/>
                      <a:pt x="107" y="25"/>
                      <a:pt x="107" y="21"/>
                    </a:cubicBezTo>
                    <a:cubicBezTo>
                      <a:pt x="108" y="16"/>
                      <a:pt x="107" y="16"/>
                      <a:pt x="106" y="16"/>
                    </a:cubicBezTo>
                    <a:cubicBezTo>
                      <a:pt x="104" y="16"/>
                      <a:pt x="100" y="17"/>
                      <a:pt x="98" y="18"/>
                    </a:cubicBezTo>
                    <a:cubicBezTo>
                      <a:pt x="97" y="18"/>
                      <a:pt x="99" y="19"/>
                      <a:pt x="96" y="17"/>
                    </a:cubicBezTo>
                    <a:cubicBezTo>
                      <a:pt x="92" y="15"/>
                      <a:pt x="91" y="18"/>
                      <a:pt x="92" y="15"/>
                    </a:cubicBezTo>
                    <a:cubicBezTo>
                      <a:pt x="94" y="13"/>
                      <a:pt x="94" y="12"/>
                      <a:pt x="96" y="11"/>
                    </a:cubicBezTo>
                    <a:cubicBezTo>
                      <a:pt x="98" y="9"/>
                      <a:pt x="97" y="3"/>
                      <a:pt x="102" y="5"/>
                    </a:cubicBezTo>
                    <a:cubicBezTo>
                      <a:pt x="106" y="8"/>
                      <a:pt x="105" y="7"/>
                      <a:pt x="108" y="7"/>
                    </a:cubicBezTo>
                    <a:cubicBezTo>
                      <a:pt x="112" y="7"/>
                      <a:pt x="114" y="7"/>
                      <a:pt x="114" y="6"/>
                    </a:cubicBezTo>
                    <a:cubicBezTo>
                      <a:pt x="114" y="5"/>
                      <a:pt x="109" y="3"/>
                      <a:pt x="109" y="3"/>
                    </a:cubicBezTo>
                    <a:cubicBezTo>
                      <a:pt x="109" y="3"/>
                      <a:pt x="108" y="4"/>
                      <a:pt x="109" y="3"/>
                    </a:cubicBezTo>
                    <a:cubicBezTo>
                      <a:pt x="109" y="2"/>
                      <a:pt x="110" y="1"/>
                      <a:pt x="110" y="1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9" y="0"/>
                      <a:pt x="96" y="0"/>
                      <a:pt x="9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0" name="Freeform: Shape 31"/>
            <p:cNvSpPr/>
            <p:nvPr/>
          </p:nvSpPr>
          <p:spPr bwMode="auto">
            <a:xfrm>
              <a:off x="6740239" y="3913127"/>
              <a:ext cx="321469" cy="292894"/>
            </a:xfrm>
            <a:custGeom>
              <a:avLst/>
              <a:gdLst>
                <a:gd name="T0" fmla="*/ 116 w 196"/>
                <a:gd name="T1" fmla="*/ 2 h 179"/>
                <a:gd name="T2" fmla="*/ 98 w 196"/>
                <a:gd name="T3" fmla="*/ 0 h 179"/>
                <a:gd name="T4" fmla="*/ 98 w 196"/>
                <a:gd name="T5" fmla="*/ 17 h 179"/>
                <a:gd name="T6" fmla="*/ 113 w 196"/>
                <a:gd name="T7" fmla="*/ 18 h 179"/>
                <a:gd name="T8" fmla="*/ 169 w 196"/>
                <a:gd name="T9" fmla="*/ 105 h 179"/>
                <a:gd name="T10" fmla="*/ 98 w 196"/>
                <a:gd name="T11" fmla="*/ 163 h 179"/>
                <a:gd name="T12" fmla="*/ 98 w 196"/>
                <a:gd name="T13" fmla="*/ 179 h 179"/>
                <a:gd name="T14" fmla="*/ 185 w 196"/>
                <a:gd name="T15" fmla="*/ 108 h 179"/>
                <a:gd name="T16" fmla="*/ 116 w 196"/>
                <a:gd name="T17" fmla="*/ 2 h 179"/>
                <a:gd name="T18" fmla="*/ 98 w 196"/>
                <a:gd name="T19" fmla="*/ 0 h 179"/>
                <a:gd name="T20" fmla="*/ 10 w 196"/>
                <a:gd name="T21" fmla="*/ 71 h 179"/>
                <a:gd name="T22" fmla="*/ 79 w 196"/>
                <a:gd name="T23" fmla="*/ 177 h 179"/>
                <a:gd name="T24" fmla="*/ 98 w 196"/>
                <a:gd name="T25" fmla="*/ 179 h 179"/>
                <a:gd name="T26" fmla="*/ 98 w 196"/>
                <a:gd name="T27" fmla="*/ 163 h 179"/>
                <a:gd name="T28" fmla="*/ 83 w 196"/>
                <a:gd name="T29" fmla="*/ 161 h 179"/>
                <a:gd name="T30" fmla="*/ 83 w 196"/>
                <a:gd name="T31" fmla="*/ 161 h 179"/>
                <a:gd name="T32" fmla="*/ 26 w 196"/>
                <a:gd name="T33" fmla="*/ 75 h 179"/>
                <a:gd name="T34" fmla="*/ 98 w 196"/>
                <a:gd name="T35" fmla="*/ 17 h 179"/>
                <a:gd name="T36" fmla="*/ 98 w 196"/>
                <a:gd name="T3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6" h="179">
                  <a:moveTo>
                    <a:pt x="116" y="2"/>
                  </a:moveTo>
                  <a:cubicBezTo>
                    <a:pt x="110" y="1"/>
                    <a:pt x="104" y="0"/>
                    <a:pt x="98" y="0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103" y="17"/>
                    <a:pt x="108" y="17"/>
                    <a:pt x="113" y="18"/>
                  </a:cubicBezTo>
                  <a:cubicBezTo>
                    <a:pt x="152" y="27"/>
                    <a:pt x="177" y="65"/>
                    <a:pt x="169" y="105"/>
                  </a:cubicBezTo>
                  <a:cubicBezTo>
                    <a:pt x="162" y="139"/>
                    <a:pt x="131" y="163"/>
                    <a:pt x="98" y="163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39" y="179"/>
                    <a:pt x="177" y="150"/>
                    <a:pt x="185" y="108"/>
                  </a:cubicBezTo>
                  <a:cubicBezTo>
                    <a:pt x="196" y="60"/>
                    <a:pt x="165" y="12"/>
                    <a:pt x="116" y="2"/>
                  </a:cubicBezTo>
                  <a:close/>
                  <a:moveTo>
                    <a:pt x="98" y="0"/>
                  </a:moveTo>
                  <a:cubicBezTo>
                    <a:pt x="56" y="0"/>
                    <a:pt x="19" y="29"/>
                    <a:pt x="10" y="71"/>
                  </a:cubicBezTo>
                  <a:cubicBezTo>
                    <a:pt x="0" y="120"/>
                    <a:pt x="31" y="167"/>
                    <a:pt x="79" y="177"/>
                  </a:cubicBezTo>
                  <a:cubicBezTo>
                    <a:pt x="85" y="179"/>
                    <a:pt x="92" y="179"/>
                    <a:pt x="98" y="179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3" y="163"/>
                    <a:pt x="88" y="162"/>
                    <a:pt x="83" y="161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43" y="153"/>
                    <a:pt x="18" y="114"/>
                    <a:pt x="26" y="75"/>
                  </a:cubicBezTo>
                  <a:cubicBezTo>
                    <a:pt x="33" y="40"/>
                    <a:pt x="64" y="17"/>
                    <a:pt x="98" y="17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32"/>
            <p:cNvSpPr/>
            <p:nvPr/>
          </p:nvSpPr>
          <p:spPr bwMode="auto">
            <a:xfrm>
              <a:off x="6823583" y="4183399"/>
              <a:ext cx="69056" cy="148829"/>
            </a:xfrm>
            <a:custGeom>
              <a:avLst/>
              <a:gdLst>
                <a:gd name="T0" fmla="*/ 33 w 58"/>
                <a:gd name="T1" fmla="*/ 125 h 125"/>
                <a:gd name="T2" fmla="*/ 0 w 58"/>
                <a:gd name="T3" fmla="*/ 118 h 125"/>
                <a:gd name="T4" fmla="*/ 25 w 58"/>
                <a:gd name="T5" fmla="*/ 0 h 125"/>
                <a:gd name="T6" fmla="*/ 58 w 58"/>
                <a:gd name="T7" fmla="*/ 7 h 125"/>
                <a:gd name="T8" fmla="*/ 33 w 58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25">
                  <a:moveTo>
                    <a:pt x="33" y="125"/>
                  </a:moveTo>
                  <a:lnTo>
                    <a:pt x="0" y="118"/>
                  </a:lnTo>
                  <a:lnTo>
                    <a:pt x="25" y="0"/>
                  </a:lnTo>
                  <a:lnTo>
                    <a:pt x="58" y="7"/>
                  </a:lnTo>
                  <a:lnTo>
                    <a:pt x="33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33"/>
            <p:cNvSpPr/>
            <p:nvPr/>
          </p:nvSpPr>
          <p:spPr bwMode="auto">
            <a:xfrm>
              <a:off x="6795008" y="4228643"/>
              <a:ext cx="97631" cy="201216"/>
            </a:xfrm>
            <a:custGeom>
              <a:avLst/>
              <a:gdLst>
                <a:gd name="T0" fmla="*/ 40 w 60"/>
                <a:gd name="T1" fmla="*/ 106 h 123"/>
                <a:gd name="T2" fmla="*/ 18 w 60"/>
                <a:gd name="T3" fmla="*/ 121 h 123"/>
                <a:gd name="T4" fmla="*/ 3 w 60"/>
                <a:gd name="T5" fmla="*/ 98 h 123"/>
                <a:gd name="T6" fmla="*/ 20 w 60"/>
                <a:gd name="T7" fmla="*/ 17 h 123"/>
                <a:gd name="T8" fmla="*/ 42 w 60"/>
                <a:gd name="T9" fmla="*/ 2 h 123"/>
                <a:gd name="T10" fmla="*/ 57 w 60"/>
                <a:gd name="T11" fmla="*/ 25 h 123"/>
                <a:gd name="T12" fmla="*/ 40 w 60"/>
                <a:gd name="T13" fmla="*/ 10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3">
                  <a:moveTo>
                    <a:pt x="40" y="106"/>
                  </a:moveTo>
                  <a:cubicBezTo>
                    <a:pt x="38" y="116"/>
                    <a:pt x="28" y="123"/>
                    <a:pt x="18" y="121"/>
                  </a:cubicBezTo>
                  <a:cubicBezTo>
                    <a:pt x="7" y="118"/>
                    <a:pt x="0" y="108"/>
                    <a:pt x="3" y="98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6"/>
                    <a:pt x="32" y="0"/>
                    <a:pt x="42" y="2"/>
                  </a:cubicBezTo>
                  <a:cubicBezTo>
                    <a:pt x="53" y="4"/>
                    <a:pt x="60" y="14"/>
                    <a:pt x="57" y="25"/>
                  </a:cubicBezTo>
                  <a:lnTo>
                    <a:pt x="40" y="1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34"/>
            <p:cNvSpPr/>
            <p:nvPr/>
          </p:nvSpPr>
          <p:spPr bwMode="auto">
            <a:xfrm>
              <a:off x="5903229" y="1974790"/>
              <a:ext cx="392906" cy="359569"/>
            </a:xfrm>
            <a:custGeom>
              <a:avLst/>
              <a:gdLst>
                <a:gd name="T0" fmla="*/ 117 w 240"/>
                <a:gd name="T1" fmla="*/ 220 h 220"/>
                <a:gd name="T2" fmla="*/ 0 w 240"/>
                <a:gd name="T3" fmla="*/ 219 h 220"/>
                <a:gd name="T4" fmla="*/ 0 w 240"/>
                <a:gd name="T5" fmla="*/ 44 h 220"/>
                <a:gd name="T6" fmla="*/ 120 w 240"/>
                <a:gd name="T7" fmla="*/ 44 h 220"/>
                <a:gd name="T8" fmla="*/ 240 w 240"/>
                <a:gd name="T9" fmla="*/ 44 h 220"/>
                <a:gd name="T10" fmla="*/ 240 w 240"/>
                <a:gd name="T11" fmla="*/ 219 h 220"/>
                <a:gd name="T12" fmla="*/ 117 w 240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220">
                  <a:moveTo>
                    <a:pt x="117" y="220"/>
                  </a:moveTo>
                  <a:cubicBezTo>
                    <a:pt x="117" y="220"/>
                    <a:pt x="76" y="179"/>
                    <a:pt x="0" y="21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78" y="0"/>
                    <a:pt x="120" y="44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40" y="219"/>
                    <a:pt x="240" y="219"/>
                    <a:pt x="240" y="219"/>
                  </a:cubicBezTo>
                  <a:lnTo>
                    <a:pt x="117" y="22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35"/>
            <p:cNvSpPr/>
            <p:nvPr/>
          </p:nvSpPr>
          <p:spPr bwMode="auto">
            <a:xfrm>
              <a:off x="5786548" y="3970277"/>
              <a:ext cx="478631" cy="396479"/>
            </a:xfrm>
            <a:custGeom>
              <a:avLst/>
              <a:gdLst>
                <a:gd name="T0" fmla="*/ 199 w 293"/>
                <a:gd name="T1" fmla="*/ 192 h 242"/>
                <a:gd name="T2" fmla="*/ 219 w 293"/>
                <a:gd name="T3" fmla="*/ 205 h 242"/>
                <a:gd name="T4" fmla="*/ 219 w 293"/>
                <a:gd name="T5" fmla="*/ 214 h 242"/>
                <a:gd name="T6" fmla="*/ 199 w 293"/>
                <a:gd name="T7" fmla="*/ 214 h 242"/>
                <a:gd name="T8" fmla="*/ 219 w 293"/>
                <a:gd name="T9" fmla="*/ 242 h 242"/>
                <a:gd name="T10" fmla="*/ 242 w 293"/>
                <a:gd name="T11" fmla="*/ 216 h 242"/>
                <a:gd name="T12" fmla="*/ 199 w 293"/>
                <a:gd name="T13" fmla="*/ 170 h 242"/>
                <a:gd name="T14" fmla="*/ 293 w 293"/>
                <a:gd name="T15" fmla="*/ 147 h 242"/>
                <a:gd name="T16" fmla="*/ 269 w 293"/>
                <a:gd name="T17" fmla="*/ 0 h 242"/>
                <a:gd name="T18" fmla="*/ 199 w 293"/>
                <a:gd name="T19" fmla="*/ 16 h 242"/>
                <a:gd name="T20" fmla="*/ 275 w 293"/>
                <a:gd name="T21" fmla="*/ 35 h 242"/>
                <a:gd name="T22" fmla="*/ 256 w 293"/>
                <a:gd name="T23" fmla="*/ 154 h 242"/>
                <a:gd name="T24" fmla="*/ 199 w 293"/>
                <a:gd name="T25" fmla="*/ 170 h 242"/>
                <a:gd name="T26" fmla="*/ 175 w 293"/>
                <a:gd name="T27" fmla="*/ 192 h 242"/>
                <a:gd name="T28" fmla="*/ 199 w 293"/>
                <a:gd name="T29" fmla="*/ 170 h 242"/>
                <a:gd name="T30" fmla="*/ 146 w 293"/>
                <a:gd name="T31" fmla="*/ 154 h 242"/>
                <a:gd name="T32" fmla="*/ 199 w 293"/>
                <a:gd name="T33" fmla="*/ 242 h 242"/>
                <a:gd name="T34" fmla="*/ 179 w 293"/>
                <a:gd name="T35" fmla="*/ 214 h 242"/>
                <a:gd name="T36" fmla="*/ 179 w 293"/>
                <a:gd name="T37" fmla="*/ 205 h 242"/>
                <a:gd name="T38" fmla="*/ 199 w 293"/>
                <a:gd name="T39" fmla="*/ 192 h 242"/>
                <a:gd name="T40" fmla="*/ 146 w 293"/>
                <a:gd name="T41" fmla="*/ 0 h 242"/>
                <a:gd name="T42" fmla="*/ 199 w 293"/>
                <a:gd name="T43" fmla="*/ 16 h 242"/>
                <a:gd name="T44" fmla="*/ 146 w 293"/>
                <a:gd name="T45" fmla="*/ 0 h 242"/>
                <a:gd name="T46" fmla="*/ 0 w 293"/>
                <a:gd name="T47" fmla="*/ 24 h 242"/>
                <a:gd name="T48" fmla="*/ 23 w 293"/>
                <a:gd name="T49" fmla="*/ 170 h 242"/>
                <a:gd name="T50" fmla="*/ 117 w 293"/>
                <a:gd name="T51" fmla="*/ 192 h 242"/>
                <a:gd name="T52" fmla="*/ 52 w 293"/>
                <a:gd name="T53" fmla="*/ 216 h 242"/>
                <a:gd name="T54" fmla="*/ 75 w 293"/>
                <a:gd name="T55" fmla="*/ 242 h 242"/>
                <a:gd name="T56" fmla="*/ 146 w 293"/>
                <a:gd name="T57" fmla="*/ 154 h 242"/>
                <a:gd name="T58" fmla="*/ 37 w 293"/>
                <a:gd name="T59" fmla="*/ 154 h 242"/>
                <a:gd name="T60" fmla="*/ 17 w 293"/>
                <a:gd name="T61" fmla="*/ 35 h 242"/>
                <a:gd name="T62" fmla="*/ 146 w 293"/>
                <a:gd name="T63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3" h="242">
                  <a:moveTo>
                    <a:pt x="219" y="192"/>
                  </a:moveTo>
                  <a:cubicBezTo>
                    <a:pt x="199" y="192"/>
                    <a:pt x="199" y="192"/>
                    <a:pt x="199" y="192"/>
                  </a:cubicBezTo>
                  <a:cubicBezTo>
                    <a:pt x="199" y="205"/>
                    <a:pt x="199" y="205"/>
                    <a:pt x="199" y="205"/>
                  </a:cubicBezTo>
                  <a:cubicBezTo>
                    <a:pt x="219" y="205"/>
                    <a:pt x="219" y="205"/>
                    <a:pt x="219" y="205"/>
                  </a:cubicBezTo>
                  <a:cubicBezTo>
                    <a:pt x="221" y="205"/>
                    <a:pt x="223" y="207"/>
                    <a:pt x="223" y="209"/>
                  </a:cubicBezTo>
                  <a:cubicBezTo>
                    <a:pt x="223" y="212"/>
                    <a:pt x="221" y="214"/>
                    <a:pt x="219" y="214"/>
                  </a:cubicBezTo>
                  <a:cubicBezTo>
                    <a:pt x="219" y="214"/>
                    <a:pt x="219" y="214"/>
                    <a:pt x="219" y="214"/>
                  </a:cubicBezTo>
                  <a:cubicBezTo>
                    <a:pt x="199" y="214"/>
                    <a:pt x="199" y="214"/>
                    <a:pt x="199" y="214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19" y="242"/>
                    <a:pt x="219" y="242"/>
                    <a:pt x="219" y="242"/>
                  </a:cubicBezTo>
                  <a:cubicBezTo>
                    <a:pt x="232" y="242"/>
                    <a:pt x="242" y="232"/>
                    <a:pt x="242" y="219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42" y="203"/>
                    <a:pt x="232" y="192"/>
                    <a:pt x="219" y="192"/>
                  </a:cubicBezTo>
                  <a:close/>
                  <a:moveTo>
                    <a:pt x="199" y="170"/>
                  </a:moveTo>
                  <a:cubicBezTo>
                    <a:pt x="269" y="170"/>
                    <a:pt x="269" y="170"/>
                    <a:pt x="269" y="170"/>
                  </a:cubicBezTo>
                  <a:cubicBezTo>
                    <a:pt x="282" y="170"/>
                    <a:pt x="293" y="160"/>
                    <a:pt x="293" y="147"/>
                  </a:cubicBezTo>
                  <a:cubicBezTo>
                    <a:pt x="293" y="24"/>
                    <a:pt x="293" y="24"/>
                    <a:pt x="293" y="24"/>
                  </a:cubicBezTo>
                  <a:cubicBezTo>
                    <a:pt x="293" y="11"/>
                    <a:pt x="282" y="0"/>
                    <a:pt x="26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9" y="16"/>
                    <a:pt x="199" y="16"/>
                    <a:pt x="199" y="1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67" y="16"/>
                    <a:pt x="275" y="24"/>
                    <a:pt x="275" y="35"/>
                  </a:cubicBezTo>
                  <a:cubicBezTo>
                    <a:pt x="275" y="135"/>
                    <a:pt x="275" y="135"/>
                    <a:pt x="275" y="135"/>
                  </a:cubicBezTo>
                  <a:cubicBezTo>
                    <a:pt x="275" y="146"/>
                    <a:pt x="267" y="154"/>
                    <a:pt x="256" y="154"/>
                  </a:cubicBezTo>
                  <a:cubicBezTo>
                    <a:pt x="199" y="154"/>
                    <a:pt x="199" y="154"/>
                    <a:pt x="199" y="154"/>
                  </a:cubicBezTo>
                  <a:lnTo>
                    <a:pt x="199" y="170"/>
                  </a:lnTo>
                  <a:close/>
                  <a:moveTo>
                    <a:pt x="199" y="192"/>
                  </a:moveTo>
                  <a:cubicBezTo>
                    <a:pt x="175" y="192"/>
                    <a:pt x="175" y="192"/>
                    <a:pt x="175" y="192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199" y="214"/>
                    <a:pt x="199" y="214"/>
                    <a:pt x="199" y="214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7" y="214"/>
                    <a:pt x="175" y="212"/>
                    <a:pt x="175" y="209"/>
                  </a:cubicBezTo>
                  <a:cubicBezTo>
                    <a:pt x="175" y="207"/>
                    <a:pt x="177" y="205"/>
                    <a:pt x="179" y="205"/>
                  </a:cubicBezTo>
                  <a:cubicBezTo>
                    <a:pt x="199" y="205"/>
                    <a:pt x="199" y="205"/>
                    <a:pt x="199" y="205"/>
                  </a:cubicBezTo>
                  <a:cubicBezTo>
                    <a:pt x="199" y="192"/>
                    <a:pt x="199" y="192"/>
                    <a:pt x="199" y="192"/>
                  </a:cubicBezTo>
                  <a:close/>
                  <a:moveTo>
                    <a:pt x="199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16"/>
                    <a:pt x="146" y="16"/>
                    <a:pt x="146" y="16"/>
                  </a:cubicBezTo>
                  <a:cubicBezTo>
                    <a:pt x="199" y="16"/>
                    <a:pt x="199" y="16"/>
                    <a:pt x="199" y="16"/>
                  </a:cubicBezTo>
                  <a:lnTo>
                    <a:pt x="199" y="0"/>
                  </a:lnTo>
                  <a:close/>
                  <a:moveTo>
                    <a:pt x="146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60"/>
                    <a:pt x="10" y="170"/>
                    <a:pt x="23" y="170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92"/>
                    <a:pt x="117" y="192"/>
                    <a:pt x="117" y="192"/>
                  </a:cubicBezTo>
                  <a:cubicBezTo>
                    <a:pt x="75" y="192"/>
                    <a:pt x="75" y="192"/>
                    <a:pt x="75" y="192"/>
                  </a:cubicBezTo>
                  <a:cubicBezTo>
                    <a:pt x="62" y="192"/>
                    <a:pt x="52" y="203"/>
                    <a:pt x="52" y="216"/>
                  </a:cubicBezTo>
                  <a:cubicBezTo>
                    <a:pt x="52" y="219"/>
                    <a:pt x="52" y="219"/>
                    <a:pt x="52" y="219"/>
                  </a:cubicBezTo>
                  <a:cubicBezTo>
                    <a:pt x="52" y="232"/>
                    <a:pt x="62" y="242"/>
                    <a:pt x="75" y="242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26" y="154"/>
                    <a:pt x="17" y="146"/>
                    <a:pt x="17" y="1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24"/>
                    <a:pt x="26" y="16"/>
                    <a:pt x="37" y="16"/>
                  </a:cubicBezTo>
                  <a:cubicBezTo>
                    <a:pt x="146" y="16"/>
                    <a:pt x="146" y="16"/>
                    <a:pt x="146" y="16"/>
                  </a:cubicBezTo>
                  <a:lnTo>
                    <a:pt x="146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36"/>
            <p:cNvSpPr/>
            <p:nvPr/>
          </p:nvSpPr>
          <p:spPr bwMode="auto">
            <a:xfrm>
              <a:off x="6633082" y="3180894"/>
              <a:ext cx="614363" cy="716756"/>
            </a:xfrm>
            <a:custGeom>
              <a:avLst/>
              <a:gdLst>
                <a:gd name="T0" fmla="*/ 376 w 376"/>
                <a:gd name="T1" fmla="*/ 43 h 438"/>
                <a:gd name="T2" fmla="*/ 324 w 376"/>
                <a:gd name="T3" fmla="*/ 32 h 438"/>
                <a:gd name="T4" fmla="*/ 334 w 376"/>
                <a:gd name="T5" fmla="*/ 54 h 438"/>
                <a:gd name="T6" fmla="*/ 324 w 376"/>
                <a:gd name="T7" fmla="*/ 59 h 438"/>
                <a:gd name="T8" fmla="*/ 272 w 376"/>
                <a:gd name="T9" fmla="*/ 63 h 438"/>
                <a:gd name="T10" fmla="*/ 304 w 376"/>
                <a:gd name="T11" fmla="*/ 98 h 438"/>
                <a:gd name="T12" fmla="*/ 256 w 376"/>
                <a:gd name="T13" fmla="*/ 81 h 438"/>
                <a:gd name="T14" fmla="*/ 271 w 376"/>
                <a:gd name="T15" fmla="*/ 103 h 438"/>
                <a:gd name="T16" fmla="*/ 241 w 376"/>
                <a:gd name="T17" fmla="*/ 100 h 438"/>
                <a:gd name="T18" fmla="*/ 256 w 376"/>
                <a:gd name="T19" fmla="*/ 122 h 438"/>
                <a:gd name="T20" fmla="*/ 226 w 376"/>
                <a:gd name="T21" fmla="*/ 119 h 438"/>
                <a:gd name="T22" fmla="*/ 240 w 376"/>
                <a:gd name="T23" fmla="*/ 140 h 438"/>
                <a:gd name="T24" fmla="*/ 210 w 376"/>
                <a:gd name="T25" fmla="*/ 138 h 438"/>
                <a:gd name="T26" fmla="*/ 242 w 376"/>
                <a:gd name="T27" fmla="*/ 173 h 438"/>
                <a:gd name="T28" fmla="*/ 195 w 376"/>
                <a:gd name="T29" fmla="*/ 156 h 438"/>
                <a:gd name="T30" fmla="*/ 210 w 376"/>
                <a:gd name="T31" fmla="*/ 178 h 438"/>
                <a:gd name="T32" fmla="*/ 180 w 376"/>
                <a:gd name="T33" fmla="*/ 175 h 438"/>
                <a:gd name="T34" fmla="*/ 194 w 376"/>
                <a:gd name="T35" fmla="*/ 197 h 438"/>
                <a:gd name="T36" fmla="*/ 164 w 376"/>
                <a:gd name="T37" fmla="*/ 194 h 438"/>
                <a:gd name="T38" fmla="*/ 179 w 376"/>
                <a:gd name="T39" fmla="*/ 215 h 438"/>
                <a:gd name="T40" fmla="*/ 149 w 376"/>
                <a:gd name="T41" fmla="*/ 213 h 438"/>
                <a:gd name="T42" fmla="*/ 181 w 376"/>
                <a:gd name="T43" fmla="*/ 248 h 438"/>
                <a:gd name="T44" fmla="*/ 134 w 376"/>
                <a:gd name="T45" fmla="*/ 232 h 438"/>
                <a:gd name="T46" fmla="*/ 148 w 376"/>
                <a:gd name="T47" fmla="*/ 253 h 438"/>
                <a:gd name="T48" fmla="*/ 118 w 376"/>
                <a:gd name="T49" fmla="*/ 250 h 438"/>
                <a:gd name="T50" fmla="*/ 133 w 376"/>
                <a:gd name="T51" fmla="*/ 272 h 438"/>
                <a:gd name="T52" fmla="*/ 103 w 376"/>
                <a:gd name="T53" fmla="*/ 269 h 438"/>
                <a:gd name="T54" fmla="*/ 117 w 376"/>
                <a:gd name="T55" fmla="*/ 290 h 438"/>
                <a:gd name="T56" fmla="*/ 88 w 376"/>
                <a:gd name="T57" fmla="*/ 288 h 438"/>
                <a:gd name="T58" fmla="*/ 119 w 376"/>
                <a:gd name="T59" fmla="*/ 323 h 438"/>
                <a:gd name="T60" fmla="*/ 72 w 376"/>
                <a:gd name="T61" fmla="*/ 307 h 438"/>
                <a:gd name="T62" fmla="*/ 87 w 376"/>
                <a:gd name="T63" fmla="*/ 328 h 438"/>
                <a:gd name="T64" fmla="*/ 57 w 376"/>
                <a:gd name="T65" fmla="*/ 325 h 438"/>
                <a:gd name="T66" fmla="*/ 71 w 376"/>
                <a:gd name="T67" fmla="*/ 347 h 438"/>
                <a:gd name="T68" fmla="*/ 42 w 376"/>
                <a:gd name="T69" fmla="*/ 344 h 438"/>
                <a:gd name="T70" fmla="*/ 56 w 376"/>
                <a:gd name="T71" fmla="*/ 366 h 438"/>
                <a:gd name="T72" fmla="*/ 26 w 376"/>
                <a:gd name="T73" fmla="*/ 363 h 438"/>
                <a:gd name="T74" fmla="*/ 58 w 376"/>
                <a:gd name="T75" fmla="*/ 398 h 438"/>
                <a:gd name="T76" fmla="*/ 0 w 376"/>
                <a:gd name="T77" fmla="*/ 395 h 438"/>
                <a:gd name="T78" fmla="*/ 324 w 376"/>
                <a:gd name="T79" fmla="*/ 106 h 438"/>
                <a:gd name="T80" fmla="*/ 316 w 376"/>
                <a:gd name="T81" fmla="*/ 56 h 438"/>
                <a:gd name="T82" fmla="*/ 324 w 376"/>
                <a:gd name="T83" fmla="*/ 32 h 438"/>
                <a:gd name="T84" fmla="*/ 323 w 376"/>
                <a:gd name="T85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6" h="438">
                  <a:moveTo>
                    <a:pt x="324" y="106"/>
                  </a:moveTo>
                  <a:cubicBezTo>
                    <a:pt x="376" y="43"/>
                    <a:pt x="376" y="43"/>
                    <a:pt x="376" y="43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7" y="32"/>
                    <a:pt x="330" y="33"/>
                    <a:pt x="332" y="35"/>
                  </a:cubicBezTo>
                  <a:cubicBezTo>
                    <a:pt x="338" y="40"/>
                    <a:pt x="339" y="49"/>
                    <a:pt x="334" y="54"/>
                  </a:cubicBezTo>
                  <a:cubicBezTo>
                    <a:pt x="334" y="54"/>
                    <a:pt x="334" y="54"/>
                    <a:pt x="334" y="54"/>
                  </a:cubicBezTo>
                  <a:cubicBezTo>
                    <a:pt x="332" y="57"/>
                    <a:pt x="328" y="59"/>
                    <a:pt x="324" y="59"/>
                  </a:cubicBezTo>
                  <a:lnTo>
                    <a:pt x="324" y="106"/>
                  </a:lnTo>
                  <a:close/>
                  <a:moveTo>
                    <a:pt x="272" y="63"/>
                  </a:moveTo>
                  <a:cubicBezTo>
                    <a:pt x="308" y="92"/>
                    <a:pt x="308" y="92"/>
                    <a:pt x="308" y="92"/>
                  </a:cubicBezTo>
                  <a:cubicBezTo>
                    <a:pt x="304" y="98"/>
                    <a:pt x="304" y="98"/>
                    <a:pt x="304" y="98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56" y="81"/>
                    <a:pt x="256" y="81"/>
                    <a:pt x="256" y="81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1" y="103"/>
                    <a:pt x="271" y="103"/>
                    <a:pt x="271" y="103"/>
                  </a:cubicBezTo>
                  <a:cubicBezTo>
                    <a:pt x="252" y="87"/>
                    <a:pt x="252" y="87"/>
                    <a:pt x="252" y="87"/>
                  </a:cubicBezTo>
                  <a:cubicBezTo>
                    <a:pt x="241" y="100"/>
                    <a:pt x="241" y="100"/>
                    <a:pt x="241" y="100"/>
                  </a:cubicBezTo>
                  <a:cubicBezTo>
                    <a:pt x="260" y="116"/>
                    <a:pt x="260" y="116"/>
                    <a:pt x="260" y="116"/>
                  </a:cubicBezTo>
                  <a:cubicBezTo>
                    <a:pt x="256" y="122"/>
                    <a:pt x="256" y="122"/>
                    <a:pt x="256" y="122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26" y="119"/>
                    <a:pt x="226" y="119"/>
                    <a:pt x="226" y="119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0" y="140"/>
                    <a:pt x="240" y="140"/>
                    <a:pt x="240" y="140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2" y="173"/>
                    <a:pt x="242" y="173"/>
                    <a:pt x="242" y="173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195" y="156"/>
                    <a:pt x="195" y="156"/>
                    <a:pt x="195" y="156"/>
                  </a:cubicBezTo>
                  <a:cubicBezTo>
                    <a:pt x="214" y="172"/>
                    <a:pt x="214" y="172"/>
                    <a:pt x="214" y="172"/>
                  </a:cubicBezTo>
                  <a:cubicBezTo>
                    <a:pt x="210" y="178"/>
                    <a:pt x="210" y="178"/>
                    <a:pt x="210" y="178"/>
                  </a:cubicBezTo>
                  <a:cubicBezTo>
                    <a:pt x="190" y="162"/>
                    <a:pt x="190" y="162"/>
                    <a:pt x="190" y="162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99" y="191"/>
                    <a:pt x="199" y="191"/>
                    <a:pt x="199" y="191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64" y="194"/>
                    <a:pt x="164" y="194"/>
                    <a:pt x="164" y="194"/>
                  </a:cubicBezTo>
                  <a:cubicBezTo>
                    <a:pt x="184" y="210"/>
                    <a:pt x="184" y="210"/>
                    <a:pt x="184" y="210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60" y="200"/>
                    <a:pt x="160" y="200"/>
                    <a:pt x="160" y="200"/>
                  </a:cubicBezTo>
                  <a:cubicBezTo>
                    <a:pt x="149" y="213"/>
                    <a:pt x="149" y="213"/>
                    <a:pt x="149" y="21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1" y="248"/>
                    <a:pt x="181" y="248"/>
                    <a:pt x="181" y="248"/>
                  </a:cubicBezTo>
                  <a:cubicBezTo>
                    <a:pt x="144" y="218"/>
                    <a:pt x="144" y="218"/>
                    <a:pt x="144" y="218"/>
                  </a:cubicBezTo>
                  <a:cubicBezTo>
                    <a:pt x="134" y="232"/>
                    <a:pt x="134" y="232"/>
                    <a:pt x="134" y="232"/>
                  </a:cubicBezTo>
                  <a:cubicBezTo>
                    <a:pt x="153" y="247"/>
                    <a:pt x="153" y="247"/>
                    <a:pt x="153" y="247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29" y="237"/>
                    <a:pt x="129" y="237"/>
                    <a:pt x="129" y="237"/>
                  </a:cubicBezTo>
                  <a:cubicBezTo>
                    <a:pt x="118" y="250"/>
                    <a:pt x="118" y="250"/>
                    <a:pt x="118" y="250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14" y="256"/>
                    <a:pt x="114" y="256"/>
                    <a:pt x="114" y="256"/>
                  </a:cubicBezTo>
                  <a:cubicBezTo>
                    <a:pt x="103" y="269"/>
                    <a:pt x="103" y="269"/>
                    <a:pt x="103" y="269"/>
                  </a:cubicBezTo>
                  <a:cubicBezTo>
                    <a:pt x="122" y="285"/>
                    <a:pt x="122" y="285"/>
                    <a:pt x="122" y="285"/>
                  </a:cubicBezTo>
                  <a:cubicBezTo>
                    <a:pt x="117" y="290"/>
                    <a:pt x="117" y="290"/>
                    <a:pt x="117" y="290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88" y="288"/>
                    <a:pt x="88" y="288"/>
                    <a:pt x="88" y="288"/>
                  </a:cubicBezTo>
                  <a:cubicBezTo>
                    <a:pt x="124" y="318"/>
                    <a:pt x="124" y="318"/>
                    <a:pt x="124" y="318"/>
                  </a:cubicBezTo>
                  <a:cubicBezTo>
                    <a:pt x="119" y="323"/>
                    <a:pt x="119" y="323"/>
                    <a:pt x="119" y="323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2" y="307"/>
                    <a:pt x="72" y="307"/>
                    <a:pt x="72" y="307"/>
                  </a:cubicBezTo>
                  <a:cubicBezTo>
                    <a:pt x="91" y="322"/>
                    <a:pt x="91" y="322"/>
                    <a:pt x="91" y="322"/>
                  </a:cubicBezTo>
                  <a:cubicBezTo>
                    <a:pt x="87" y="328"/>
                    <a:pt x="87" y="328"/>
                    <a:pt x="87" y="328"/>
                  </a:cubicBezTo>
                  <a:cubicBezTo>
                    <a:pt x="68" y="312"/>
                    <a:pt x="68" y="312"/>
                    <a:pt x="68" y="312"/>
                  </a:cubicBezTo>
                  <a:cubicBezTo>
                    <a:pt x="57" y="325"/>
                    <a:pt x="57" y="325"/>
                    <a:pt x="57" y="325"/>
                  </a:cubicBezTo>
                  <a:cubicBezTo>
                    <a:pt x="76" y="341"/>
                    <a:pt x="76" y="341"/>
                    <a:pt x="76" y="341"/>
                  </a:cubicBezTo>
                  <a:cubicBezTo>
                    <a:pt x="71" y="347"/>
                    <a:pt x="71" y="347"/>
                    <a:pt x="71" y="347"/>
                  </a:cubicBezTo>
                  <a:cubicBezTo>
                    <a:pt x="52" y="331"/>
                    <a:pt x="52" y="331"/>
                    <a:pt x="52" y="331"/>
                  </a:cubicBezTo>
                  <a:cubicBezTo>
                    <a:pt x="42" y="344"/>
                    <a:pt x="42" y="344"/>
                    <a:pt x="42" y="344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56" y="366"/>
                    <a:pt x="56" y="366"/>
                    <a:pt x="56" y="366"/>
                  </a:cubicBezTo>
                  <a:cubicBezTo>
                    <a:pt x="37" y="350"/>
                    <a:pt x="37" y="350"/>
                    <a:pt x="37" y="350"/>
                  </a:cubicBezTo>
                  <a:cubicBezTo>
                    <a:pt x="26" y="363"/>
                    <a:pt x="26" y="363"/>
                    <a:pt x="26" y="363"/>
                  </a:cubicBezTo>
                  <a:cubicBezTo>
                    <a:pt x="63" y="393"/>
                    <a:pt x="63" y="393"/>
                    <a:pt x="63" y="393"/>
                  </a:cubicBezTo>
                  <a:cubicBezTo>
                    <a:pt x="58" y="398"/>
                    <a:pt x="58" y="398"/>
                    <a:pt x="58" y="398"/>
                  </a:cubicBezTo>
                  <a:cubicBezTo>
                    <a:pt x="22" y="369"/>
                    <a:pt x="22" y="369"/>
                    <a:pt x="22" y="369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53" y="438"/>
                    <a:pt x="53" y="438"/>
                    <a:pt x="53" y="438"/>
                  </a:cubicBezTo>
                  <a:cubicBezTo>
                    <a:pt x="324" y="106"/>
                    <a:pt x="324" y="106"/>
                    <a:pt x="324" y="106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1" y="59"/>
                    <a:pt x="318" y="58"/>
                    <a:pt x="316" y="56"/>
                  </a:cubicBezTo>
                  <a:cubicBezTo>
                    <a:pt x="310" y="51"/>
                    <a:pt x="309" y="43"/>
                    <a:pt x="314" y="37"/>
                  </a:cubicBezTo>
                  <a:cubicBezTo>
                    <a:pt x="316" y="34"/>
                    <a:pt x="320" y="32"/>
                    <a:pt x="324" y="3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323" y="0"/>
                    <a:pt x="323" y="0"/>
                    <a:pt x="323" y="0"/>
                  </a:cubicBezTo>
                  <a:lnTo>
                    <a:pt x="272" y="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37"/>
            <p:cNvSpPr/>
            <p:nvPr/>
          </p:nvSpPr>
          <p:spPr bwMode="auto">
            <a:xfrm>
              <a:off x="7098616" y="3390443"/>
              <a:ext cx="265510" cy="521494"/>
            </a:xfrm>
            <a:custGeom>
              <a:avLst/>
              <a:gdLst>
                <a:gd name="T0" fmla="*/ 121 w 162"/>
                <a:gd name="T1" fmla="*/ 144 h 319"/>
                <a:gd name="T2" fmla="*/ 128 w 162"/>
                <a:gd name="T3" fmla="*/ 138 h 319"/>
                <a:gd name="T4" fmla="*/ 150 w 162"/>
                <a:gd name="T5" fmla="*/ 80 h 319"/>
                <a:gd name="T6" fmla="*/ 147 w 162"/>
                <a:gd name="T7" fmla="*/ 69 h 319"/>
                <a:gd name="T8" fmla="*/ 156 w 162"/>
                <a:gd name="T9" fmla="*/ 46 h 319"/>
                <a:gd name="T10" fmla="*/ 137 w 162"/>
                <a:gd name="T11" fmla="*/ 3 h 319"/>
                <a:gd name="T12" fmla="*/ 121 w 162"/>
                <a:gd name="T13" fmla="*/ 1 h 319"/>
                <a:gd name="T14" fmla="*/ 121 w 162"/>
                <a:gd name="T15" fmla="*/ 58 h 319"/>
                <a:gd name="T16" fmla="*/ 126 w 162"/>
                <a:gd name="T17" fmla="*/ 61 h 319"/>
                <a:gd name="T18" fmla="*/ 121 w 162"/>
                <a:gd name="T19" fmla="*/ 59 h 319"/>
                <a:gd name="T20" fmla="*/ 121 w 162"/>
                <a:gd name="T21" fmla="*/ 85 h 319"/>
                <a:gd name="T22" fmla="*/ 125 w 162"/>
                <a:gd name="T23" fmla="*/ 75 h 319"/>
                <a:gd name="T24" fmla="*/ 123 w 162"/>
                <a:gd name="T25" fmla="*/ 66 h 319"/>
                <a:gd name="T26" fmla="*/ 139 w 162"/>
                <a:gd name="T27" fmla="*/ 72 h 319"/>
                <a:gd name="T28" fmla="*/ 144 w 162"/>
                <a:gd name="T29" fmla="*/ 83 h 319"/>
                <a:gd name="T30" fmla="*/ 125 w 162"/>
                <a:gd name="T31" fmla="*/ 132 h 319"/>
                <a:gd name="T32" fmla="*/ 121 w 162"/>
                <a:gd name="T33" fmla="*/ 136 h 319"/>
                <a:gd name="T34" fmla="*/ 121 w 162"/>
                <a:gd name="T35" fmla="*/ 144 h 319"/>
                <a:gd name="T36" fmla="*/ 66 w 162"/>
                <a:gd name="T37" fmla="*/ 284 h 319"/>
                <a:gd name="T38" fmla="*/ 121 w 162"/>
                <a:gd name="T39" fmla="*/ 144 h 319"/>
                <a:gd name="T40" fmla="*/ 121 w 162"/>
                <a:gd name="T41" fmla="*/ 144 h 319"/>
                <a:gd name="T42" fmla="*/ 121 w 162"/>
                <a:gd name="T43" fmla="*/ 136 h 319"/>
                <a:gd name="T44" fmla="*/ 114 w 162"/>
                <a:gd name="T45" fmla="*/ 137 h 319"/>
                <a:gd name="T46" fmla="*/ 98 w 162"/>
                <a:gd name="T47" fmla="*/ 130 h 319"/>
                <a:gd name="T48" fmla="*/ 98 w 162"/>
                <a:gd name="T49" fmla="*/ 130 h 319"/>
                <a:gd name="T50" fmla="*/ 106 w 162"/>
                <a:gd name="T51" fmla="*/ 125 h 319"/>
                <a:gd name="T52" fmla="*/ 121 w 162"/>
                <a:gd name="T53" fmla="*/ 85 h 319"/>
                <a:gd name="T54" fmla="*/ 121 w 162"/>
                <a:gd name="T55" fmla="*/ 59 h 319"/>
                <a:gd name="T56" fmla="*/ 85 w 162"/>
                <a:gd name="T57" fmla="*/ 45 h 319"/>
                <a:gd name="T58" fmla="*/ 74 w 162"/>
                <a:gd name="T59" fmla="*/ 51 h 319"/>
                <a:gd name="T60" fmla="*/ 52 w 162"/>
                <a:gd name="T61" fmla="*/ 108 h 319"/>
                <a:gd name="T62" fmla="*/ 54 w 162"/>
                <a:gd name="T63" fmla="*/ 118 h 319"/>
                <a:gd name="T64" fmla="*/ 35 w 162"/>
                <a:gd name="T65" fmla="*/ 168 h 319"/>
                <a:gd name="T66" fmla="*/ 35 w 162"/>
                <a:gd name="T67" fmla="*/ 256 h 319"/>
                <a:gd name="T68" fmla="*/ 39 w 162"/>
                <a:gd name="T69" fmla="*/ 257 h 319"/>
                <a:gd name="T70" fmla="*/ 45 w 162"/>
                <a:gd name="T71" fmla="*/ 268 h 319"/>
                <a:gd name="T72" fmla="*/ 58 w 162"/>
                <a:gd name="T73" fmla="*/ 264 h 319"/>
                <a:gd name="T74" fmla="*/ 64 w 162"/>
                <a:gd name="T75" fmla="*/ 278 h 319"/>
                <a:gd name="T76" fmla="*/ 63 w 162"/>
                <a:gd name="T77" fmla="*/ 281 h 319"/>
                <a:gd name="T78" fmla="*/ 35 w 162"/>
                <a:gd name="T79" fmla="*/ 300 h 319"/>
                <a:gd name="T80" fmla="*/ 35 w 162"/>
                <a:gd name="T81" fmla="*/ 306 h 319"/>
                <a:gd name="T82" fmla="*/ 66 w 162"/>
                <a:gd name="T83" fmla="*/ 284 h 319"/>
                <a:gd name="T84" fmla="*/ 121 w 162"/>
                <a:gd name="T85" fmla="*/ 1 h 319"/>
                <a:gd name="T86" fmla="*/ 121 w 162"/>
                <a:gd name="T87" fmla="*/ 58 h 319"/>
                <a:gd name="T88" fmla="*/ 88 w 162"/>
                <a:gd name="T89" fmla="*/ 36 h 319"/>
                <a:gd name="T90" fmla="*/ 94 w 162"/>
                <a:gd name="T91" fmla="*/ 22 h 319"/>
                <a:gd name="T92" fmla="*/ 121 w 162"/>
                <a:gd name="T93" fmla="*/ 1 h 319"/>
                <a:gd name="T94" fmla="*/ 35 w 162"/>
                <a:gd name="T95" fmla="*/ 168 h 319"/>
                <a:gd name="T96" fmla="*/ 0 w 162"/>
                <a:gd name="T97" fmla="*/ 258 h 319"/>
                <a:gd name="T98" fmla="*/ 15 w 162"/>
                <a:gd name="T99" fmla="*/ 319 h 319"/>
                <a:gd name="T100" fmla="*/ 35 w 162"/>
                <a:gd name="T101" fmla="*/ 306 h 319"/>
                <a:gd name="T102" fmla="*/ 35 w 162"/>
                <a:gd name="T103" fmla="*/ 300 h 319"/>
                <a:gd name="T104" fmla="*/ 33 w 162"/>
                <a:gd name="T105" fmla="*/ 301 h 319"/>
                <a:gd name="T106" fmla="*/ 13 w 162"/>
                <a:gd name="T107" fmla="*/ 294 h 319"/>
                <a:gd name="T108" fmla="*/ 5 w 162"/>
                <a:gd name="T109" fmla="*/ 259 h 319"/>
                <a:gd name="T110" fmla="*/ 5 w 162"/>
                <a:gd name="T111" fmla="*/ 259 h 319"/>
                <a:gd name="T112" fmla="*/ 6 w 162"/>
                <a:gd name="T113" fmla="*/ 256 h 319"/>
                <a:gd name="T114" fmla="*/ 19 w 162"/>
                <a:gd name="T115" fmla="*/ 250 h 319"/>
                <a:gd name="T116" fmla="*/ 26 w 162"/>
                <a:gd name="T117" fmla="*/ 261 h 319"/>
                <a:gd name="T118" fmla="*/ 35 w 162"/>
                <a:gd name="T119" fmla="*/ 256 h 319"/>
                <a:gd name="T120" fmla="*/ 35 w 162"/>
                <a:gd name="T121" fmla="*/ 16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2" h="319">
                  <a:moveTo>
                    <a:pt x="121" y="144"/>
                  </a:moveTo>
                  <a:cubicBezTo>
                    <a:pt x="124" y="143"/>
                    <a:pt x="127" y="141"/>
                    <a:pt x="128" y="138"/>
                  </a:cubicBezTo>
                  <a:cubicBezTo>
                    <a:pt x="150" y="80"/>
                    <a:pt x="150" y="80"/>
                    <a:pt x="150" y="80"/>
                  </a:cubicBezTo>
                  <a:cubicBezTo>
                    <a:pt x="152" y="76"/>
                    <a:pt x="150" y="71"/>
                    <a:pt x="147" y="69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62" y="29"/>
                    <a:pt x="154" y="9"/>
                    <a:pt x="137" y="3"/>
                  </a:cubicBezTo>
                  <a:cubicBezTo>
                    <a:pt x="132" y="1"/>
                    <a:pt x="126" y="0"/>
                    <a:pt x="121" y="1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6" y="72"/>
                    <a:pt x="126" y="68"/>
                    <a:pt x="123" y="66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3" y="73"/>
                    <a:pt x="146" y="78"/>
                    <a:pt x="144" y="83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4"/>
                    <a:pt x="123" y="135"/>
                    <a:pt x="121" y="136"/>
                  </a:cubicBezTo>
                  <a:lnTo>
                    <a:pt x="121" y="144"/>
                  </a:lnTo>
                  <a:close/>
                  <a:moveTo>
                    <a:pt x="66" y="284"/>
                  </a:moveTo>
                  <a:cubicBezTo>
                    <a:pt x="121" y="144"/>
                    <a:pt x="121" y="144"/>
                    <a:pt x="121" y="144"/>
                  </a:cubicBezTo>
                  <a:cubicBezTo>
                    <a:pt x="121" y="144"/>
                    <a:pt x="121" y="144"/>
                    <a:pt x="121" y="144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19" y="137"/>
                    <a:pt x="117" y="137"/>
                    <a:pt x="114" y="137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102" y="130"/>
                    <a:pt x="105" y="128"/>
                    <a:pt x="106" y="125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0" y="44"/>
                    <a:pt x="76" y="47"/>
                    <a:pt x="74" y="51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1" y="112"/>
                    <a:pt x="52" y="115"/>
                    <a:pt x="54" y="11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56"/>
                    <a:pt x="35" y="256"/>
                    <a:pt x="35" y="256"/>
                  </a:cubicBezTo>
                  <a:cubicBezTo>
                    <a:pt x="36" y="256"/>
                    <a:pt x="37" y="257"/>
                    <a:pt x="39" y="257"/>
                  </a:cubicBezTo>
                  <a:cubicBezTo>
                    <a:pt x="43" y="259"/>
                    <a:pt x="46" y="264"/>
                    <a:pt x="45" y="268"/>
                  </a:cubicBezTo>
                  <a:cubicBezTo>
                    <a:pt x="48" y="264"/>
                    <a:pt x="53" y="263"/>
                    <a:pt x="58" y="264"/>
                  </a:cubicBezTo>
                  <a:cubicBezTo>
                    <a:pt x="63" y="267"/>
                    <a:pt x="66" y="273"/>
                    <a:pt x="64" y="278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5" y="306"/>
                    <a:pt x="35" y="306"/>
                    <a:pt x="35" y="306"/>
                  </a:cubicBezTo>
                  <a:cubicBezTo>
                    <a:pt x="66" y="284"/>
                    <a:pt x="66" y="284"/>
                    <a:pt x="66" y="284"/>
                  </a:cubicBezTo>
                  <a:close/>
                  <a:moveTo>
                    <a:pt x="121" y="1"/>
                  </a:moveTo>
                  <a:cubicBezTo>
                    <a:pt x="121" y="58"/>
                    <a:pt x="121" y="58"/>
                    <a:pt x="121" y="58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8" y="10"/>
                    <a:pt x="109" y="2"/>
                    <a:pt x="121" y="1"/>
                  </a:cubicBezTo>
                  <a:close/>
                  <a:moveTo>
                    <a:pt x="35" y="168"/>
                  </a:moveTo>
                  <a:cubicBezTo>
                    <a:pt x="0" y="258"/>
                    <a:pt x="0" y="258"/>
                    <a:pt x="0" y="258"/>
                  </a:cubicBezTo>
                  <a:cubicBezTo>
                    <a:pt x="15" y="319"/>
                    <a:pt x="15" y="319"/>
                    <a:pt x="15" y="319"/>
                  </a:cubicBezTo>
                  <a:cubicBezTo>
                    <a:pt x="35" y="306"/>
                    <a:pt x="35" y="306"/>
                    <a:pt x="35" y="306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3" y="301"/>
                    <a:pt x="33" y="301"/>
                    <a:pt x="33" y="301"/>
                  </a:cubicBezTo>
                  <a:cubicBezTo>
                    <a:pt x="13" y="294"/>
                    <a:pt x="13" y="294"/>
                    <a:pt x="13" y="294"/>
                  </a:cubicBezTo>
                  <a:cubicBezTo>
                    <a:pt x="5" y="259"/>
                    <a:pt x="5" y="259"/>
                    <a:pt x="5" y="259"/>
                  </a:cubicBezTo>
                  <a:cubicBezTo>
                    <a:pt x="5" y="259"/>
                    <a:pt x="5" y="259"/>
                    <a:pt x="5" y="259"/>
                  </a:cubicBezTo>
                  <a:cubicBezTo>
                    <a:pt x="6" y="256"/>
                    <a:pt x="6" y="256"/>
                    <a:pt x="6" y="256"/>
                  </a:cubicBezTo>
                  <a:cubicBezTo>
                    <a:pt x="8" y="250"/>
                    <a:pt x="14" y="248"/>
                    <a:pt x="19" y="250"/>
                  </a:cubicBezTo>
                  <a:cubicBezTo>
                    <a:pt x="24" y="251"/>
                    <a:pt x="27" y="256"/>
                    <a:pt x="26" y="261"/>
                  </a:cubicBezTo>
                  <a:cubicBezTo>
                    <a:pt x="28" y="258"/>
                    <a:pt x="31" y="256"/>
                    <a:pt x="35" y="256"/>
                  </a:cubicBezTo>
                  <a:lnTo>
                    <a:pt x="35" y="168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38"/>
            <p:cNvSpPr/>
            <p:nvPr/>
          </p:nvSpPr>
          <p:spPr bwMode="auto">
            <a:xfrm>
              <a:off x="6172310" y="3457118"/>
              <a:ext cx="434579" cy="434579"/>
            </a:xfrm>
            <a:custGeom>
              <a:avLst/>
              <a:gdLst>
                <a:gd name="T0" fmla="*/ 133 w 266"/>
                <a:gd name="T1" fmla="*/ 0 h 266"/>
                <a:gd name="T2" fmla="*/ 133 w 266"/>
                <a:gd name="T3" fmla="*/ 0 h 266"/>
                <a:gd name="T4" fmla="*/ 133 w 266"/>
                <a:gd name="T5" fmla="*/ 35 h 266"/>
                <a:gd name="T6" fmla="*/ 150 w 266"/>
                <a:gd name="T7" fmla="*/ 24 h 266"/>
                <a:gd name="T8" fmla="*/ 242 w 266"/>
                <a:gd name="T9" fmla="*/ 117 h 266"/>
                <a:gd name="T10" fmla="*/ 231 w 266"/>
                <a:gd name="T11" fmla="*/ 133 h 266"/>
                <a:gd name="T12" fmla="*/ 242 w 266"/>
                <a:gd name="T13" fmla="*/ 149 h 266"/>
                <a:gd name="T14" fmla="*/ 150 w 266"/>
                <a:gd name="T15" fmla="*/ 242 h 266"/>
                <a:gd name="T16" fmla="*/ 150 w 266"/>
                <a:gd name="T17" fmla="*/ 242 h 266"/>
                <a:gd name="T18" fmla="*/ 133 w 266"/>
                <a:gd name="T19" fmla="*/ 231 h 266"/>
                <a:gd name="T20" fmla="*/ 133 w 266"/>
                <a:gd name="T21" fmla="*/ 266 h 266"/>
                <a:gd name="T22" fmla="*/ 133 w 266"/>
                <a:gd name="T23" fmla="*/ 266 h 266"/>
                <a:gd name="T24" fmla="*/ 266 w 266"/>
                <a:gd name="T25" fmla="*/ 133 h 266"/>
                <a:gd name="T26" fmla="*/ 133 w 266"/>
                <a:gd name="T27" fmla="*/ 0 h 266"/>
                <a:gd name="T28" fmla="*/ 133 w 266"/>
                <a:gd name="T29" fmla="*/ 0 h 266"/>
                <a:gd name="T30" fmla="*/ 133 w 266"/>
                <a:gd name="T31" fmla="*/ 0 h 266"/>
                <a:gd name="T32" fmla="*/ 0 w 266"/>
                <a:gd name="T33" fmla="*/ 133 h 266"/>
                <a:gd name="T34" fmla="*/ 133 w 266"/>
                <a:gd name="T35" fmla="*/ 266 h 266"/>
                <a:gd name="T36" fmla="*/ 133 w 266"/>
                <a:gd name="T37" fmla="*/ 266 h 266"/>
                <a:gd name="T38" fmla="*/ 133 w 266"/>
                <a:gd name="T39" fmla="*/ 231 h 266"/>
                <a:gd name="T40" fmla="*/ 133 w 266"/>
                <a:gd name="T41" fmla="*/ 231 h 266"/>
                <a:gd name="T42" fmla="*/ 117 w 266"/>
                <a:gd name="T43" fmla="*/ 242 h 266"/>
                <a:gd name="T44" fmla="*/ 24 w 266"/>
                <a:gd name="T45" fmla="*/ 149 h 266"/>
                <a:gd name="T46" fmla="*/ 35 w 266"/>
                <a:gd name="T47" fmla="*/ 133 h 266"/>
                <a:gd name="T48" fmla="*/ 24 w 266"/>
                <a:gd name="T49" fmla="*/ 117 h 266"/>
                <a:gd name="T50" fmla="*/ 117 w 266"/>
                <a:gd name="T51" fmla="*/ 24 h 266"/>
                <a:gd name="T52" fmla="*/ 133 w 266"/>
                <a:gd name="T53" fmla="*/ 35 h 266"/>
                <a:gd name="T54" fmla="*/ 133 w 266"/>
                <a:gd name="T55" fmla="*/ 35 h 266"/>
                <a:gd name="T56" fmla="*/ 133 w 266"/>
                <a:gd name="T5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6" h="266">
                  <a:moveTo>
                    <a:pt x="133" y="0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41" y="35"/>
                    <a:pt x="147" y="30"/>
                    <a:pt x="150" y="24"/>
                  </a:cubicBezTo>
                  <a:cubicBezTo>
                    <a:pt x="197" y="31"/>
                    <a:pt x="235" y="69"/>
                    <a:pt x="242" y="117"/>
                  </a:cubicBezTo>
                  <a:cubicBezTo>
                    <a:pt x="236" y="119"/>
                    <a:pt x="231" y="125"/>
                    <a:pt x="231" y="133"/>
                  </a:cubicBezTo>
                  <a:cubicBezTo>
                    <a:pt x="231" y="140"/>
                    <a:pt x="236" y="147"/>
                    <a:pt x="242" y="149"/>
                  </a:cubicBezTo>
                  <a:cubicBezTo>
                    <a:pt x="235" y="197"/>
                    <a:pt x="197" y="235"/>
                    <a:pt x="150" y="242"/>
                  </a:cubicBezTo>
                  <a:cubicBezTo>
                    <a:pt x="150" y="242"/>
                    <a:pt x="150" y="242"/>
                    <a:pt x="150" y="242"/>
                  </a:cubicBezTo>
                  <a:cubicBezTo>
                    <a:pt x="147" y="236"/>
                    <a:pt x="141" y="231"/>
                    <a:pt x="133" y="231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207" y="266"/>
                    <a:pt x="266" y="206"/>
                    <a:pt x="266" y="133"/>
                  </a:cubicBezTo>
                  <a:cubicBezTo>
                    <a:pt x="266" y="59"/>
                    <a:pt x="207" y="0"/>
                    <a:pt x="133" y="0"/>
                  </a:cubicBezTo>
                  <a:close/>
                  <a:moveTo>
                    <a:pt x="133" y="0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60" y="0"/>
                    <a:pt x="0" y="59"/>
                    <a:pt x="0" y="133"/>
                  </a:cubicBezTo>
                  <a:cubicBezTo>
                    <a:pt x="0" y="206"/>
                    <a:pt x="60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31"/>
                    <a:pt x="133" y="231"/>
                    <a:pt x="133" y="231"/>
                  </a:cubicBezTo>
                  <a:cubicBezTo>
                    <a:pt x="133" y="231"/>
                    <a:pt x="133" y="231"/>
                    <a:pt x="133" y="231"/>
                  </a:cubicBezTo>
                  <a:cubicBezTo>
                    <a:pt x="126" y="231"/>
                    <a:pt x="120" y="236"/>
                    <a:pt x="117" y="242"/>
                  </a:cubicBezTo>
                  <a:cubicBezTo>
                    <a:pt x="69" y="235"/>
                    <a:pt x="31" y="197"/>
                    <a:pt x="24" y="149"/>
                  </a:cubicBezTo>
                  <a:cubicBezTo>
                    <a:pt x="31" y="147"/>
                    <a:pt x="35" y="140"/>
                    <a:pt x="35" y="133"/>
                  </a:cubicBezTo>
                  <a:cubicBezTo>
                    <a:pt x="35" y="125"/>
                    <a:pt x="31" y="119"/>
                    <a:pt x="24" y="117"/>
                  </a:cubicBezTo>
                  <a:cubicBezTo>
                    <a:pt x="31" y="69"/>
                    <a:pt x="69" y="31"/>
                    <a:pt x="117" y="24"/>
                  </a:cubicBezTo>
                  <a:cubicBezTo>
                    <a:pt x="120" y="30"/>
                    <a:pt x="126" y="35"/>
                    <a:pt x="133" y="35"/>
                  </a:cubicBezTo>
                  <a:cubicBezTo>
                    <a:pt x="133" y="35"/>
                    <a:pt x="133" y="35"/>
                    <a:pt x="133" y="35"/>
                  </a:cubicBezTo>
                  <a:lnTo>
                    <a:pt x="13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39"/>
            <p:cNvSpPr/>
            <p:nvPr/>
          </p:nvSpPr>
          <p:spPr bwMode="auto">
            <a:xfrm>
              <a:off x="6252082" y="3595231"/>
              <a:ext cx="216694" cy="114300"/>
            </a:xfrm>
            <a:custGeom>
              <a:avLst/>
              <a:gdLst>
                <a:gd name="T0" fmla="*/ 124 w 133"/>
                <a:gd name="T1" fmla="*/ 0 h 70"/>
                <a:gd name="T2" fmla="*/ 93 w 133"/>
                <a:gd name="T3" fmla="*/ 30 h 70"/>
                <a:gd name="T4" fmla="*/ 84 w 133"/>
                <a:gd name="T5" fmla="*/ 28 h 70"/>
                <a:gd name="T6" fmla="*/ 65 w 133"/>
                <a:gd name="T7" fmla="*/ 42 h 70"/>
                <a:gd name="T8" fmla="*/ 0 w 133"/>
                <a:gd name="T9" fmla="*/ 42 h 70"/>
                <a:gd name="T10" fmla="*/ 0 w 133"/>
                <a:gd name="T11" fmla="*/ 56 h 70"/>
                <a:gd name="T12" fmla="*/ 65 w 133"/>
                <a:gd name="T13" fmla="*/ 56 h 70"/>
                <a:gd name="T14" fmla="*/ 84 w 133"/>
                <a:gd name="T15" fmla="*/ 70 h 70"/>
                <a:gd name="T16" fmla="*/ 105 w 133"/>
                <a:gd name="T17" fmla="*/ 49 h 70"/>
                <a:gd name="T18" fmla="*/ 103 w 133"/>
                <a:gd name="T19" fmla="*/ 40 h 70"/>
                <a:gd name="T20" fmla="*/ 133 w 133"/>
                <a:gd name="T21" fmla="*/ 9 h 70"/>
                <a:gd name="T22" fmla="*/ 124 w 133"/>
                <a:gd name="T2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3" h="70">
                  <a:moveTo>
                    <a:pt x="124" y="0"/>
                  </a:moveTo>
                  <a:cubicBezTo>
                    <a:pt x="93" y="30"/>
                    <a:pt x="93" y="30"/>
                    <a:pt x="93" y="30"/>
                  </a:cubicBezTo>
                  <a:cubicBezTo>
                    <a:pt x="91" y="29"/>
                    <a:pt x="88" y="28"/>
                    <a:pt x="84" y="28"/>
                  </a:cubicBezTo>
                  <a:cubicBezTo>
                    <a:pt x="75" y="28"/>
                    <a:pt x="67" y="34"/>
                    <a:pt x="65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7" y="64"/>
                    <a:pt x="75" y="70"/>
                    <a:pt x="84" y="70"/>
                  </a:cubicBezTo>
                  <a:cubicBezTo>
                    <a:pt x="96" y="70"/>
                    <a:pt x="105" y="60"/>
                    <a:pt x="105" y="49"/>
                  </a:cubicBezTo>
                  <a:cubicBezTo>
                    <a:pt x="105" y="46"/>
                    <a:pt x="104" y="43"/>
                    <a:pt x="103" y="40"/>
                  </a:cubicBezTo>
                  <a:cubicBezTo>
                    <a:pt x="133" y="9"/>
                    <a:pt x="133" y="9"/>
                    <a:pt x="133" y="9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9" name="Group 40"/>
            <p:cNvGrpSpPr/>
            <p:nvPr/>
          </p:nvGrpSpPr>
          <p:grpSpPr>
            <a:xfrm>
              <a:off x="6346141" y="4016712"/>
              <a:ext cx="340519" cy="323850"/>
              <a:chOff x="8505825" y="3605213"/>
              <a:chExt cx="454025" cy="431800"/>
            </a:xfrm>
            <a:solidFill>
              <a:schemeClr val="bg1">
                <a:lumMod val="85000"/>
              </a:schemeClr>
            </a:solidFill>
          </p:grpSpPr>
          <p:sp>
            <p:nvSpPr>
              <p:cNvPr id="98" name="Freeform: Shape 88"/>
              <p:cNvSpPr/>
              <p:nvPr/>
            </p:nvSpPr>
            <p:spPr bwMode="auto">
              <a:xfrm>
                <a:off x="8505825" y="3694113"/>
                <a:ext cx="454025" cy="342900"/>
              </a:xfrm>
              <a:custGeom>
                <a:avLst/>
                <a:gdLst>
                  <a:gd name="T0" fmla="*/ 146 w 208"/>
                  <a:gd name="T1" fmla="*/ 0 h 157"/>
                  <a:gd name="T2" fmla="*/ 104 w 208"/>
                  <a:gd name="T3" fmla="*/ 15 h 157"/>
                  <a:gd name="T4" fmla="*/ 62 w 208"/>
                  <a:gd name="T5" fmla="*/ 0 h 157"/>
                  <a:gd name="T6" fmla="*/ 0 w 208"/>
                  <a:gd name="T7" fmla="*/ 60 h 157"/>
                  <a:gd name="T8" fmla="*/ 107 w 208"/>
                  <a:gd name="T9" fmla="*/ 157 h 157"/>
                  <a:gd name="T10" fmla="*/ 208 w 208"/>
                  <a:gd name="T11" fmla="*/ 60 h 157"/>
                  <a:gd name="T12" fmla="*/ 146 w 208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8" h="157">
                    <a:moveTo>
                      <a:pt x="146" y="0"/>
                    </a:moveTo>
                    <a:cubicBezTo>
                      <a:pt x="130" y="0"/>
                      <a:pt x="115" y="6"/>
                      <a:pt x="104" y="15"/>
                    </a:cubicBezTo>
                    <a:cubicBezTo>
                      <a:pt x="93" y="6"/>
                      <a:pt x="78" y="0"/>
                      <a:pt x="62" y="0"/>
                    </a:cubicBezTo>
                    <a:cubicBezTo>
                      <a:pt x="28" y="0"/>
                      <a:pt x="0" y="27"/>
                      <a:pt x="0" y="60"/>
                    </a:cubicBezTo>
                    <a:cubicBezTo>
                      <a:pt x="0" y="98"/>
                      <a:pt x="31" y="157"/>
                      <a:pt x="107" y="157"/>
                    </a:cubicBezTo>
                    <a:cubicBezTo>
                      <a:pt x="185" y="157"/>
                      <a:pt x="208" y="95"/>
                      <a:pt x="208" y="60"/>
                    </a:cubicBezTo>
                    <a:cubicBezTo>
                      <a:pt x="208" y="27"/>
                      <a:pt x="180" y="0"/>
                      <a:pt x="146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Freeform: Shape 89"/>
              <p:cNvSpPr/>
              <p:nvPr/>
            </p:nvSpPr>
            <p:spPr bwMode="auto">
              <a:xfrm>
                <a:off x="8709025" y="3605213"/>
                <a:ext cx="123825" cy="157163"/>
              </a:xfrm>
              <a:custGeom>
                <a:avLst/>
                <a:gdLst>
                  <a:gd name="T0" fmla="*/ 12 w 57"/>
                  <a:gd name="T1" fmla="*/ 72 h 72"/>
                  <a:gd name="T2" fmla="*/ 27 w 57"/>
                  <a:gd name="T3" fmla="*/ 0 h 72"/>
                  <a:gd name="T4" fmla="*/ 57 w 57"/>
                  <a:gd name="T5" fmla="*/ 6 h 72"/>
                  <a:gd name="T6" fmla="*/ 12 w 57"/>
                  <a:gd name="T7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72">
                    <a:moveTo>
                      <a:pt x="12" y="72"/>
                    </a:moveTo>
                    <a:cubicBezTo>
                      <a:pt x="0" y="48"/>
                      <a:pt x="7" y="20"/>
                      <a:pt x="27" y="0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29" y="21"/>
                      <a:pt x="12" y="37"/>
                      <a:pt x="12" y="72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0" name="Freeform: Shape 41"/>
            <p:cNvSpPr/>
            <p:nvPr/>
          </p:nvSpPr>
          <p:spPr bwMode="auto">
            <a:xfrm>
              <a:off x="5296010" y="2089089"/>
              <a:ext cx="509588" cy="414338"/>
            </a:xfrm>
            <a:custGeom>
              <a:avLst/>
              <a:gdLst>
                <a:gd name="T0" fmla="*/ 312 w 312"/>
                <a:gd name="T1" fmla="*/ 86 h 253"/>
                <a:gd name="T2" fmla="*/ 305 w 312"/>
                <a:gd name="T3" fmla="*/ 75 h 253"/>
                <a:gd name="T4" fmla="*/ 79 w 312"/>
                <a:gd name="T5" fmla="*/ 226 h 253"/>
                <a:gd name="T6" fmla="*/ 28 w 312"/>
                <a:gd name="T7" fmla="*/ 214 h 253"/>
                <a:gd name="T8" fmla="*/ 35 w 312"/>
                <a:gd name="T9" fmla="*/ 162 h 253"/>
                <a:gd name="T10" fmla="*/ 262 w 312"/>
                <a:gd name="T11" fmla="*/ 11 h 253"/>
                <a:gd name="T12" fmla="*/ 254 w 312"/>
                <a:gd name="T13" fmla="*/ 0 h 253"/>
                <a:gd name="T14" fmla="*/ 26 w 312"/>
                <a:gd name="T15" fmla="*/ 153 h 253"/>
                <a:gd name="T16" fmla="*/ 15 w 312"/>
                <a:gd name="T17" fmla="*/ 222 h 253"/>
                <a:gd name="T18" fmla="*/ 83 w 312"/>
                <a:gd name="T19" fmla="*/ 239 h 253"/>
                <a:gd name="T20" fmla="*/ 312 w 312"/>
                <a:gd name="T21" fmla="*/ 8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253">
                  <a:moveTo>
                    <a:pt x="312" y="86"/>
                  </a:moveTo>
                  <a:cubicBezTo>
                    <a:pt x="305" y="75"/>
                    <a:pt x="305" y="75"/>
                    <a:pt x="305" y="75"/>
                  </a:cubicBezTo>
                  <a:cubicBezTo>
                    <a:pt x="79" y="226"/>
                    <a:pt x="79" y="226"/>
                    <a:pt x="79" y="226"/>
                  </a:cubicBezTo>
                  <a:cubicBezTo>
                    <a:pt x="63" y="237"/>
                    <a:pt x="40" y="231"/>
                    <a:pt x="28" y="214"/>
                  </a:cubicBezTo>
                  <a:cubicBezTo>
                    <a:pt x="16" y="196"/>
                    <a:pt x="19" y="173"/>
                    <a:pt x="35" y="16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4" y="167"/>
                    <a:pt x="0" y="198"/>
                    <a:pt x="15" y="222"/>
                  </a:cubicBezTo>
                  <a:cubicBezTo>
                    <a:pt x="31" y="246"/>
                    <a:pt x="62" y="253"/>
                    <a:pt x="83" y="239"/>
                  </a:cubicBezTo>
                  <a:lnTo>
                    <a:pt x="312" y="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Freeform: Shape 42"/>
            <p:cNvSpPr/>
            <p:nvPr/>
          </p:nvSpPr>
          <p:spPr bwMode="auto">
            <a:xfrm>
              <a:off x="5682964" y="2066469"/>
              <a:ext cx="140494" cy="192881"/>
            </a:xfrm>
            <a:custGeom>
              <a:avLst/>
              <a:gdLst>
                <a:gd name="T0" fmla="*/ 80 w 86"/>
                <a:gd name="T1" fmla="*/ 115 h 118"/>
                <a:gd name="T2" fmla="*/ 68 w 86"/>
                <a:gd name="T3" fmla="*/ 113 h 118"/>
                <a:gd name="T4" fmla="*/ 3 w 86"/>
                <a:gd name="T5" fmla="*/ 16 h 118"/>
                <a:gd name="T6" fmla="*/ 6 w 86"/>
                <a:gd name="T7" fmla="*/ 3 h 118"/>
                <a:gd name="T8" fmla="*/ 19 w 86"/>
                <a:gd name="T9" fmla="*/ 6 h 118"/>
                <a:gd name="T10" fmla="*/ 83 w 86"/>
                <a:gd name="T11" fmla="*/ 102 h 118"/>
                <a:gd name="T12" fmla="*/ 80 w 86"/>
                <a:gd name="T13" fmla="*/ 11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8">
                  <a:moveTo>
                    <a:pt x="80" y="115"/>
                  </a:moveTo>
                  <a:cubicBezTo>
                    <a:pt x="76" y="118"/>
                    <a:pt x="70" y="117"/>
                    <a:pt x="68" y="1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2"/>
                    <a:pt x="1" y="6"/>
                    <a:pt x="6" y="3"/>
                  </a:cubicBezTo>
                  <a:cubicBezTo>
                    <a:pt x="10" y="0"/>
                    <a:pt x="16" y="2"/>
                    <a:pt x="19" y="6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6" y="107"/>
                    <a:pt x="85" y="112"/>
                    <a:pt x="80" y="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Freeform: Shape 43"/>
            <p:cNvSpPr/>
            <p:nvPr/>
          </p:nvSpPr>
          <p:spPr bwMode="auto">
            <a:xfrm>
              <a:off x="5362685" y="2198627"/>
              <a:ext cx="385763" cy="252413"/>
            </a:xfrm>
            <a:custGeom>
              <a:avLst/>
              <a:gdLst>
                <a:gd name="T0" fmla="*/ 236 w 236"/>
                <a:gd name="T1" fmla="*/ 13 h 154"/>
                <a:gd name="T2" fmla="*/ 227 w 236"/>
                <a:gd name="T3" fmla="*/ 0 h 154"/>
                <a:gd name="T4" fmla="*/ 25 w 236"/>
                <a:gd name="T5" fmla="*/ 135 h 154"/>
                <a:gd name="T6" fmla="*/ 0 w 236"/>
                <a:gd name="T7" fmla="*/ 136 h 154"/>
                <a:gd name="T8" fmla="*/ 1 w 236"/>
                <a:gd name="T9" fmla="*/ 138 h 154"/>
                <a:gd name="T10" fmla="*/ 36 w 236"/>
                <a:gd name="T11" fmla="*/ 146 h 154"/>
                <a:gd name="T12" fmla="*/ 236 w 236"/>
                <a:gd name="T13" fmla="*/ 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154">
                  <a:moveTo>
                    <a:pt x="236" y="13"/>
                  </a:moveTo>
                  <a:cubicBezTo>
                    <a:pt x="227" y="0"/>
                    <a:pt x="227" y="0"/>
                    <a:pt x="227" y="0"/>
                  </a:cubicBezTo>
                  <a:cubicBezTo>
                    <a:pt x="25" y="135"/>
                    <a:pt x="25" y="135"/>
                    <a:pt x="25" y="135"/>
                  </a:cubicBezTo>
                  <a:cubicBezTo>
                    <a:pt x="17" y="140"/>
                    <a:pt x="8" y="140"/>
                    <a:pt x="0" y="136"/>
                  </a:cubicBezTo>
                  <a:cubicBezTo>
                    <a:pt x="0" y="137"/>
                    <a:pt x="0" y="137"/>
                    <a:pt x="1" y="138"/>
                  </a:cubicBezTo>
                  <a:cubicBezTo>
                    <a:pt x="9" y="150"/>
                    <a:pt x="25" y="154"/>
                    <a:pt x="36" y="146"/>
                  </a:cubicBezTo>
                  <a:lnTo>
                    <a:pt x="236" y="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44"/>
            <p:cNvSpPr/>
            <p:nvPr/>
          </p:nvSpPr>
          <p:spPr bwMode="auto">
            <a:xfrm>
              <a:off x="5048360" y="2420083"/>
              <a:ext cx="222647" cy="390525"/>
            </a:xfrm>
            <a:custGeom>
              <a:avLst/>
              <a:gdLst>
                <a:gd name="T0" fmla="*/ 59 w 136"/>
                <a:gd name="T1" fmla="*/ 203 h 239"/>
                <a:gd name="T2" fmla="*/ 54 w 136"/>
                <a:gd name="T3" fmla="*/ 203 h 239"/>
                <a:gd name="T4" fmla="*/ 54 w 136"/>
                <a:gd name="T5" fmla="*/ 239 h 239"/>
                <a:gd name="T6" fmla="*/ 72 w 136"/>
                <a:gd name="T7" fmla="*/ 226 h 239"/>
                <a:gd name="T8" fmla="*/ 59 w 136"/>
                <a:gd name="T9" fmla="*/ 203 h 239"/>
                <a:gd name="T10" fmla="*/ 54 w 136"/>
                <a:gd name="T11" fmla="*/ 187 h 239"/>
                <a:gd name="T12" fmla="*/ 54 w 136"/>
                <a:gd name="T13" fmla="*/ 82 h 239"/>
                <a:gd name="T14" fmla="*/ 81 w 136"/>
                <a:gd name="T15" fmla="*/ 74 h 239"/>
                <a:gd name="T16" fmla="*/ 97 w 136"/>
                <a:gd name="T17" fmla="*/ 13 h 239"/>
                <a:gd name="T18" fmla="*/ 114 w 136"/>
                <a:gd name="T19" fmla="*/ 2 h 239"/>
                <a:gd name="T20" fmla="*/ 124 w 136"/>
                <a:gd name="T21" fmla="*/ 20 h 239"/>
                <a:gd name="T22" fmla="*/ 109 w 136"/>
                <a:gd name="T23" fmla="*/ 81 h 239"/>
                <a:gd name="T24" fmla="*/ 130 w 136"/>
                <a:gd name="T25" fmla="*/ 134 h 239"/>
                <a:gd name="T26" fmla="*/ 122 w 136"/>
                <a:gd name="T27" fmla="*/ 164 h 239"/>
                <a:gd name="T28" fmla="*/ 122 w 136"/>
                <a:gd name="T29" fmla="*/ 164 h 239"/>
                <a:gd name="T30" fmla="*/ 136 w 136"/>
                <a:gd name="T31" fmla="*/ 187 h 239"/>
                <a:gd name="T32" fmla="*/ 131 w 136"/>
                <a:gd name="T33" fmla="*/ 207 h 239"/>
                <a:gd name="T34" fmla="*/ 54 w 136"/>
                <a:gd name="T35" fmla="*/ 187 h 239"/>
                <a:gd name="T36" fmla="*/ 54 w 136"/>
                <a:gd name="T37" fmla="*/ 203 h 239"/>
                <a:gd name="T38" fmla="*/ 36 w 136"/>
                <a:gd name="T39" fmla="*/ 216 h 239"/>
                <a:gd name="T40" fmla="*/ 50 w 136"/>
                <a:gd name="T41" fmla="*/ 239 h 239"/>
                <a:gd name="T42" fmla="*/ 54 w 136"/>
                <a:gd name="T43" fmla="*/ 239 h 239"/>
                <a:gd name="T44" fmla="*/ 54 w 136"/>
                <a:gd name="T45" fmla="*/ 203 h 239"/>
                <a:gd name="T46" fmla="*/ 54 w 136"/>
                <a:gd name="T47" fmla="*/ 82 h 239"/>
                <a:gd name="T48" fmla="*/ 54 w 136"/>
                <a:gd name="T49" fmla="*/ 187 h 239"/>
                <a:gd name="T50" fmla="*/ 0 w 136"/>
                <a:gd name="T51" fmla="*/ 173 h 239"/>
                <a:gd name="T52" fmla="*/ 5 w 136"/>
                <a:gd name="T53" fmla="*/ 152 h 239"/>
                <a:gd name="T54" fmla="*/ 29 w 136"/>
                <a:gd name="T55" fmla="*/ 140 h 239"/>
                <a:gd name="T56" fmla="*/ 37 w 136"/>
                <a:gd name="T57" fmla="*/ 109 h 239"/>
                <a:gd name="T58" fmla="*/ 54 w 136"/>
                <a:gd name="T59" fmla="*/ 8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239">
                  <a:moveTo>
                    <a:pt x="59" y="203"/>
                  </a:moveTo>
                  <a:cubicBezTo>
                    <a:pt x="57" y="203"/>
                    <a:pt x="56" y="203"/>
                    <a:pt x="54" y="203"/>
                  </a:cubicBezTo>
                  <a:cubicBezTo>
                    <a:pt x="54" y="239"/>
                    <a:pt x="54" y="239"/>
                    <a:pt x="54" y="239"/>
                  </a:cubicBezTo>
                  <a:cubicBezTo>
                    <a:pt x="62" y="239"/>
                    <a:pt x="70" y="234"/>
                    <a:pt x="72" y="226"/>
                  </a:cubicBezTo>
                  <a:cubicBezTo>
                    <a:pt x="74" y="216"/>
                    <a:pt x="69" y="206"/>
                    <a:pt x="59" y="203"/>
                  </a:cubicBezTo>
                  <a:close/>
                  <a:moveTo>
                    <a:pt x="54" y="187"/>
                  </a:moveTo>
                  <a:cubicBezTo>
                    <a:pt x="54" y="82"/>
                    <a:pt x="54" y="82"/>
                    <a:pt x="54" y="82"/>
                  </a:cubicBezTo>
                  <a:cubicBezTo>
                    <a:pt x="62" y="76"/>
                    <a:pt x="71" y="74"/>
                    <a:pt x="81" y="74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9" y="5"/>
                    <a:pt x="107" y="0"/>
                    <a:pt x="114" y="2"/>
                  </a:cubicBezTo>
                  <a:cubicBezTo>
                    <a:pt x="122" y="4"/>
                    <a:pt x="126" y="12"/>
                    <a:pt x="124" y="20"/>
                  </a:cubicBezTo>
                  <a:cubicBezTo>
                    <a:pt x="109" y="81"/>
                    <a:pt x="109" y="81"/>
                    <a:pt x="109" y="81"/>
                  </a:cubicBezTo>
                  <a:cubicBezTo>
                    <a:pt x="125" y="90"/>
                    <a:pt x="136" y="109"/>
                    <a:pt x="130" y="134"/>
                  </a:cubicBezTo>
                  <a:cubicBezTo>
                    <a:pt x="130" y="134"/>
                    <a:pt x="125" y="154"/>
                    <a:pt x="122" y="164"/>
                  </a:cubicBezTo>
                  <a:cubicBezTo>
                    <a:pt x="122" y="164"/>
                    <a:pt x="122" y="164"/>
                    <a:pt x="122" y="164"/>
                  </a:cubicBezTo>
                  <a:cubicBezTo>
                    <a:pt x="118" y="178"/>
                    <a:pt x="136" y="187"/>
                    <a:pt x="136" y="187"/>
                  </a:cubicBezTo>
                  <a:cubicBezTo>
                    <a:pt x="131" y="207"/>
                    <a:pt x="131" y="207"/>
                    <a:pt x="131" y="207"/>
                  </a:cubicBezTo>
                  <a:lnTo>
                    <a:pt x="54" y="187"/>
                  </a:lnTo>
                  <a:close/>
                  <a:moveTo>
                    <a:pt x="54" y="203"/>
                  </a:moveTo>
                  <a:cubicBezTo>
                    <a:pt x="46" y="203"/>
                    <a:pt x="38" y="208"/>
                    <a:pt x="36" y="216"/>
                  </a:cubicBezTo>
                  <a:cubicBezTo>
                    <a:pt x="34" y="226"/>
                    <a:pt x="40" y="236"/>
                    <a:pt x="50" y="239"/>
                  </a:cubicBezTo>
                  <a:cubicBezTo>
                    <a:pt x="51" y="239"/>
                    <a:pt x="53" y="239"/>
                    <a:pt x="54" y="239"/>
                  </a:cubicBezTo>
                  <a:cubicBezTo>
                    <a:pt x="54" y="203"/>
                    <a:pt x="54" y="203"/>
                    <a:pt x="54" y="203"/>
                  </a:cubicBezTo>
                  <a:close/>
                  <a:moveTo>
                    <a:pt x="54" y="82"/>
                  </a:moveTo>
                  <a:cubicBezTo>
                    <a:pt x="54" y="187"/>
                    <a:pt x="54" y="187"/>
                    <a:pt x="54" y="187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2"/>
                    <a:pt x="25" y="154"/>
                    <a:pt x="29" y="140"/>
                  </a:cubicBezTo>
                  <a:cubicBezTo>
                    <a:pt x="32" y="128"/>
                    <a:pt x="37" y="109"/>
                    <a:pt x="37" y="109"/>
                  </a:cubicBezTo>
                  <a:cubicBezTo>
                    <a:pt x="40" y="97"/>
                    <a:pt x="46" y="88"/>
                    <a:pt x="54" y="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45"/>
            <p:cNvSpPr/>
            <p:nvPr/>
          </p:nvSpPr>
          <p:spPr bwMode="auto">
            <a:xfrm>
              <a:off x="4845954" y="3238043"/>
              <a:ext cx="416719" cy="453629"/>
            </a:xfrm>
            <a:custGeom>
              <a:avLst/>
              <a:gdLst>
                <a:gd name="T0" fmla="*/ 198 w 255"/>
                <a:gd name="T1" fmla="*/ 128 h 277"/>
                <a:gd name="T2" fmla="*/ 191 w 255"/>
                <a:gd name="T3" fmla="*/ 158 h 277"/>
                <a:gd name="T4" fmla="*/ 191 w 255"/>
                <a:gd name="T5" fmla="*/ 185 h 277"/>
                <a:gd name="T6" fmla="*/ 196 w 255"/>
                <a:gd name="T7" fmla="*/ 187 h 277"/>
                <a:gd name="T8" fmla="*/ 218 w 255"/>
                <a:gd name="T9" fmla="*/ 218 h 277"/>
                <a:gd name="T10" fmla="*/ 191 w 255"/>
                <a:gd name="T11" fmla="*/ 201 h 277"/>
                <a:gd name="T12" fmla="*/ 191 w 255"/>
                <a:gd name="T13" fmla="*/ 55 h 277"/>
                <a:gd name="T14" fmla="*/ 218 w 255"/>
                <a:gd name="T15" fmla="*/ 38 h 277"/>
                <a:gd name="T16" fmla="*/ 196 w 255"/>
                <a:gd name="T17" fmla="*/ 69 h 277"/>
                <a:gd name="T18" fmla="*/ 191 w 255"/>
                <a:gd name="T19" fmla="*/ 71 h 277"/>
                <a:gd name="T20" fmla="*/ 249 w 255"/>
                <a:gd name="T21" fmla="*/ 121 h 277"/>
                <a:gd name="T22" fmla="*/ 211 w 255"/>
                <a:gd name="T23" fmla="*/ 128 h 277"/>
                <a:gd name="T24" fmla="*/ 249 w 255"/>
                <a:gd name="T25" fmla="*/ 134 h 277"/>
                <a:gd name="T26" fmla="*/ 249 w 255"/>
                <a:gd name="T27" fmla="*/ 121 h 277"/>
                <a:gd name="T28" fmla="*/ 132 w 255"/>
                <a:gd name="T29" fmla="*/ 277 h 277"/>
                <a:gd name="T30" fmla="*/ 167 w 255"/>
                <a:gd name="T31" fmla="*/ 186 h 277"/>
                <a:gd name="T32" fmla="*/ 191 w 255"/>
                <a:gd name="T33" fmla="*/ 98 h 277"/>
                <a:gd name="T34" fmla="*/ 127 w 255"/>
                <a:gd name="T35" fmla="*/ 72 h 277"/>
                <a:gd name="T36" fmla="*/ 183 w 255"/>
                <a:gd name="T37" fmla="*/ 128 h 277"/>
                <a:gd name="T38" fmla="*/ 156 w 255"/>
                <a:gd name="T39" fmla="*/ 176 h 277"/>
                <a:gd name="T40" fmla="*/ 153 w 255"/>
                <a:gd name="T41" fmla="*/ 214 h 277"/>
                <a:gd name="T42" fmla="*/ 127 w 255"/>
                <a:gd name="T43" fmla="*/ 277 h 277"/>
                <a:gd name="T44" fmla="*/ 191 w 255"/>
                <a:gd name="T45" fmla="*/ 71 h 277"/>
                <a:gd name="T46" fmla="*/ 186 w 255"/>
                <a:gd name="T47" fmla="*/ 60 h 277"/>
                <a:gd name="T48" fmla="*/ 191 w 255"/>
                <a:gd name="T49" fmla="*/ 185 h 277"/>
                <a:gd name="T50" fmla="*/ 186 w 255"/>
                <a:gd name="T51" fmla="*/ 196 h 277"/>
                <a:gd name="T52" fmla="*/ 191 w 255"/>
                <a:gd name="T53" fmla="*/ 185 h 277"/>
                <a:gd name="T54" fmla="*/ 127 w 255"/>
                <a:gd name="T55" fmla="*/ 0 h 277"/>
                <a:gd name="T56" fmla="*/ 134 w 255"/>
                <a:gd name="T57" fmla="*/ 7 h 277"/>
                <a:gd name="T58" fmla="*/ 128 w 255"/>
                <a:gd name="T59" fmla="*/ 45 h 277"/>
                <a:gd name="T60" fmla="*/ 127 w 255"/>
                <a:gd name="T61" fmla="*/ 45 h 277"/>
                <a:gd name="T62" fmla="*/ 64 w 255"/>
                <a:gd name="T63" fmla="*/ 97 h 277"/>
                <a:gd name="T64" fmla="*/ 89 w 255"/>
                <a:gd name="T65" fmla="*/ 187 h 277"/>
                <a:gd name="T66" fmla="*/ 124 w 255"/>
                <a:gd name="T67" fmla="*/ 277 h 277"/>
                <a:gd name="T68" fmla="*/ 127 w 255"/>
                <a:gd name="T69" fmla="*/ 214 h 277"/>
                <a:gd name="T70" fmla="*/ 103 w 255"/>
                <a:gd name="T71" fmla="*/ 183 h 277"/>
                <a:gd name="T72" fmla="*/ 71 w 255"/>
                <a:gd name="T73" fmla="*/ 128 h 277"/>
                <a:gd name="T74" fmla="*/ 127 w 255"/>
                <a:gd name="T75" fmla="*/ 72 h 277"/>
                <a:gd name="T76" fmla="*/ 127 w 255"/>
                <a:gd name="T77" fmla="*/ 57 h 277"/>
                <a:gd name="T78" fmla="*/ 127 w 255"/>
                <a:gd name="T79" fmla="*/ 0 h 277"/>
                <a:gd name="T80" fmla="*/ 121 w 255"/>
                <a:gd name="T81" fmla="*/ 38 h 277"/>
                <a:gd name="T82" fmla="*/ 127 w 255"/>
                <a:gd name="T83" fmla="*/ 0 h 277"/>
                <a:gd name="T84" fmla="*/ 64 w 255"/>
                <a:gd name="T85" fmla="*/ 185 h 277"/>
                <a:gd name="T86" fmla="*/ 69 w 255"/>
                <a:gd name="T87" fmla="*/ 196 h 277"/>
                <a:gd name="T88" fmla="*/ 64 w 255"/>
                <a:gd name="T89" fmla="*/ 71 h 277"/>
                <a:gd name="T90" fmla="*/ 69 w 255"/>
                <a:gd name="T91" fmla="*/ 60 h 277"/>
                <a:gd name="T92" fmla="*/ 64 w 255"/>
                <a:gd name="T93" fmla="*/ 71 h 277"/>
                <a:gd name="T94" fmla="*/ 57 w 255"/>
                <a:gd name="T95" fmla="*/ 128 h 277"/>
                <a:gd name="T96" fmla="*/ 64 w 255"/>
                <a:gd name="T97" fmla="*/ 97 h 277"/>
                <a:gd name="T98" fmla="*/ 64 w 255"/>
                <a:gd name="T99" fmla="*/ 71 h 277"/>
                <a:gd name="T100" fmla="*/ 60 w 255"/>
                <a:gd name="T101" fmla="*/ 69 h 277"/>
                <a:gd name="T102" fmla="*/ 38 w 255"/>
                <a:gd name="T103" fmla="*/ 38 h 277"/>
                <a:gd name="T104" fmla="*/ 64 w 255"/>
                <a:gd name="T105" fmla="*/ 55 h 277"/>
                <a:gd name="T106" fmla="*/ 64 w 255"/>
                <a:gd name="T107" fmla="*/ 201 h 277"/>
                <a:gd name="T108" fmla="*/ 38 w 255"/>
                <a:gd name="T109" fmla="*/ 218 h 277"/>
                <a:gd name="T110" fmla="*/ 60 w 255"/>
                <a:gd name="T111" fmla="*/ 187 h 277"/>
                <a:gd name="T112" fmla="*/ 64 w 255"/>
                <a:gd name="T113" fmla="*/ 185 h 277"/>
                <a:gd name="T114" fmla="*/ 45 w 255"/>
                <a:gd name="T115" fmla="*/ 128 h 277"/>
                <a:gd name="T116" fmla="*/ 7 w 255"/>
                <a:gd name="T117" fmla="*/ 121 h 277"/>
                <a:gd name="T118" fmla="*/ 7 w 255"/>
                <a:gd name="T119" fmla="*/ 134 h 277"/>
                <a:gd name="T120" fmla="*/ 45 w 255"/>
                <a:gd name="T121" fmla="*/ 12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277">
                  <a:moveTo>
                    <a:pt x="191" y="158"/>
                  </a:moveTo>
                  <a:cubicBezTo>
                    <a:pt x="195" y="149"/>
                    <a:pt x="198" y="139"/>
                    <a:pt x="198" y="128"/>
                  </a:cubicBezTo>
                  <a:cubicBezTo>
                    <a:pt x="198" y="117"/>
                    <a:pt x="195" y="107"/>
                    <a:pt x="191" y="98"/>
                  </a:cubicBezTo>
                  <a:cubicBezTo>
                    <a:pt x="191" y="158"/>
                    <a:pt x="191" y="158"/>
                    <a:pt x="191" y="158"/>
                  </a:cubicBezTo>
                  <a:close/>
                  <a:moveTo>
                    <a:pt x="191" y="201"/>
                  </a:moveTo>
                  <a:cubicBezTo>
                    <a:pt x="191" y="185"/>
                    <a:pt x="191" y="185"/>
                    <a:pt x="191" y="185"/>
                  </a:cubicBezTo>
                  <a:cubicBezTo>
                    <a:pt x="193" y="185"/>
                    <a:pt x="194" y="185"/>
                    <a:pt x="196" y="187"/>
                  </a:cubicBezTo>
                  <a:cubicBezTo>
                    <a:pt x="196" y="187"/>
                    <a:pt x="196" y="187"/>
                    <a:pt x="196" y="187"/>
                  </a:cubicBezTo>
                  <a:cubicBezTo>
                    <a:pt x="218" y="209"/>
                    <a:pt x="218" y="209"/>
                    <a:pt x="218" y="209"/>
                  </a:cubicBezTo>
                  <a:cubicBezTo>
                    <a:pt x="220" y="211"/>
                    <a:pt x="220" y="216"/>
                    <a:pt x="218" y="218"/>
                  </a:cubicBezTo>
                  <a:cubicBezTo>
                    <a:pt x="215" y="221"/>
                    <a:pt x="211" y="221"/>
                    <a:pt x="209" y="218"/>
                  </a:cubicBezTo>
                  <a:cubicBezTo>
                    <a:pt x="191" y="201"/>
                    <a:pt x="191" y="201"/>
                    <a:pt x="191" y="201"/>
                  </a:cubicBezTo>
                  <a:close/>
                  <a:moveTo>
                    <a:pt x="191" y="71"/>
                  </a:moveTo>
                  <a:cubicBezTo>
                    <a:pt x="191" y="55"/>
                    <a:pt x="191" y="55"/>
                    <a:pt x="191" y="55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1" y="35"/>
                    <a:pt x="215" y="35"/>
                    <a:pt x="218" y="38"/>
                  </a:cubicBezTo>
                  <a:cubicBezTo>
                    <a:pt x="220" y="40"/>
                    <a:pt x="220" y="44"/>
                    <a:pt x="218" y="47"/>
                  </a:cubicBezTo>
                  <a:cubicBezTo>
                    <a:pt x="196" y="69"/>
                    <a:pt x="196" y="69"/>
                    <a:pt x="196" y="69"/>
                  </a:cubicBezTo>
                  <a:cubicBezTo>
                    <a:pt x="196" y="69"/>
                    <a:pt x="196" y="69"/>
                    <a:pt x="196" y="69"/>
                  </a:cubicBezTo>
                  <a:cubicBezTo>
                    <a:pt x="194" y="71"/>
                    <a:pt x="193" y="71"/>
                    <a:pt x="191" y="71"/>
                  </a:cubicBezTo>
                  <a:close/>
                  <a:moveTo>
                    <a:pt x="249" y="121"/>
                  </a:moveTo>
                  <a:cubicBezTo>
                    <a:pt x="249" y="121"/>
                    <a:pt x="249" y="121"/>
                    <a:pt x="249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4" y="121"/>
                    <a:pt x="211" y="124"/>
                    <a:pt x="211" y="128"/>
                  </a:cubicBezTo>
                  <a:cubicBezTo>
                    <a:pt x="211" y="132"/>
                    <a:pt x="214" y="134"/>
                    <a:pt x="217" y="134"/>
                  </a:cubicBezTo>
                  <a:cubicBezTo>
                    <a:pt x="249" y="134"/>
                    <a:pt x="249" y="134"/>
                    <a:pt x="249" y="134"/>
                  </a:cubicBezTo>
                  <a:cubicBezTo>
                    <a:pt x="252" y="134"/>
                    <a:pt x="255" y="132"/>
                    <a:pt x="255" y="128"/>
                  </a:cubicBezTo>
                  <a:cubicBezTo>
                    <a:pt x="255" y="124"/>
                    <a:pt x="252" y="121"/>
                    <a:pt x="249" y="121"/>
                  </a:cubicBezTo>
                  <a:close/>
                  <a:moveTo>
                    <a:pt x="127" y="277"/>
                  </a:moveTo>
                  <a:cubicBezTo>
                    <a:pt x="132" y="277"/>
                    <a:pt x="132" y="277"/>
                    <a:pt x="132" y="277"/>
                  </a:cubicBezTo>
                  <a:cubicBezTo>
                    <a:pt x="151" y="277"/>
                    <a:pt x="167" y="262"/>
                    <a:pt x="167" y="242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77" y="179"/>
                    <a:pt x="186" y="169"/>
                    <a:pt x="191" y="158"/>
                  </a:cubicBezTo>
                  <a:cubicBezTo>
                    <a:pt x="191" y="98"/>
                    <a:pt x="191" y="98"/>
                    <a:pt x="191" y="98"/>
                  </a:cubicBezTo>
                  <a:cubicBezTo>
                    <a:pt x="180" y="74"/>
                    <a:pt x="156" y="57"/>
                    <a:pt x="127" y="57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43" y="72"/>
                    <a:pt x="157" y="78"/>
                    <a:pt x="167" y="88"/>
                  </a:cubicBezTo>
                  <a:cubicBezTo>
                    <a:pt x="177" y="98"/>
                    <a:pt x="183" y="112"/>
                    <a:pt x="183" y="128"/>
                  </a:cubicBezTo>
                  <a:cubicBezTo>
                    <a:pt x="183" y="148"/>
                    <a:pt x="172" y="166"/>
                    <a:pt x="156" y="176"/>
                  </a:cubicBezTo>
                  <a:cubicBezTo>
                    <a:pt x="156" y="176"/>
                    <a:pt x="156" y="176"/>
                    <a:pt x="156" y="176"/>
                  </a:cubicBezTo>
                  <a:cubicBezTo>
                    <a:pt x="154" y="177"/>
                    <a:pt x="153" y="180"/>
                    <a:pt x="153" y="182"/>
                  </a:cubicBezTo>
                  <a:cubicBezTo>
                    <a:pt x="153" y="214"/>
                    <a:pt x="153" y="214"/>
                    <a:pt x="153" y="214"/>
                  </a:cubicBezTo>
                  <a:cubicBezTo>
                    <a:pt x="127" y="214"/>
                    <a:pt x="127" y="214"/>
                    <a:pt x="127" y="214"/>
                  </a:cubicBezTo>
                  <a:cubicBezTo>
                    <a:pt x="127" y="277"/>
                    <a:pt x="127" y="277"/>
                    <a:pt x="127" y="277"/>
                  </a:cubicBezTo>
                  <a:close/>
                  <a:moveTo>
                    <a:pt x="191" y="55"/>
                  </a:moveTo>
                  <a:cubicBezTo>
                    <a:pt x="191" y="71"/>
                    <a:pt x="191" y="71"/>
                    <a:pt x="191" y="71"/>
                  </a:cubicBezTo>
                  <a:cubicBezTo>
                    <a:pt x="189" y="71"/>
                    <a:pt x="188" y="71"/>
                    <a:pt x="186" y="69"/>
                  </a:cubicBezTo>
                  <a:cubicBezTo>
                    <a:pt x="184" y="67"/>
                    <a:pt x="184" y="63"/>
                    <a:pt x="186" y="60"/>
                  </a:cubicBezTo>
                  <a:cubicBezTo>
                    <a:pt x="191" y="55"/>
                    <a:pt x="191" y="55"/>
                    <a:pt x="191" y="55"/>
                  </a:cubicBezTo>
                  <a:close/>
                  <a:moveTo>
                    <a:pt x="191" y="185"/>
                  </a:moveTo>
                  <a:cubicBezTo>
                    <a:pt x="191" y="201"/>
                    <a:pt x="191" y="201"/>
                    <a:pt x="191" y="201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4" y="193"/>
                    <a:pt x="184" y="189"/>
                    <a:pt x="186" y="187"/>
                  </a:cubicBezTo>
                  <a:cubicBezTo>
                    <a:pt x="188" y="185"/>
                    <a:pt x="189" y="185"/>
                    <a:pt x="191" y="185"/>
                  </a:cubicBezTo>
                  <a:close/>
                  <a:moveTo>
                    <a:pt x="127" y="45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8" y="0"/>
                    <a:pt x="128" y="0"/>
                  </a:cubicBezTo>
                  <a:cubicBezTo>
                    <a:pt x="131" y="0"/>
                    <a:pt x="134" y="3"/>
                    <a:pt x="134" y="7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4" y="42"/>
                    <a:pt x="131" y="45"/>
                    <a:pt x="128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5"/>
                    <a:pt x="127" y="45"/>
                    <a:pt x="127" y="45"/>
                  </a:cubicBezTo>
                  <a:close/>
                  <a:moveTo>
                    <a:pt x="127" y="57"/>
                  </a:moveTo>
                  <a:cubicBezTo>
                    <a:pt x="99" y="57"/>
                    <a:pt x="75" y="74"/>
                    <a:pt x="64" y="97"/>
                  </a:cubicBezTo>
                  <a:cubicBezTo>
                    <a:pt x="64" y="159"/>
                    <a:pt x="64" y="159"/>
                    <a:pt x="64" y="159"/>
                  </a:cubicBezTo>
                  <a:cubicBezTo>
                    <a:pt x="70" y="170"/>
                    <a:pt x="78" y="180"/>
                    <a:pt x="89" y="187"/>
                  </a:cubicBezTo>
                  <a:cubicBezTo>
                    <a:pt x="89" y="242"/>
                    <a:pt x="89" y="242"/>
                    <a:pt x="89" y="242"/>
                  </a:cubicBezTo>
                  <a:cubicBezTo>
                    <a:pt x="89" y="262"/>
                    <a:pt x="104" y="277"/>
                    <a:pt x="124" y="277"/>
                  </a:cubicBezTo>
                  <a:cubicBezTo>
                    <a:pt x="127" y="277"/>
                    <a:pt x="127" y="277"/>
                    <a:pt x="127" y="277"/>
                  </a:cubicBezTo>
                  <a:cubicBezTo>
                    <a:pt x="127" y="214"/>
                    <a:pt x="127" y="214"/>
                    <a:pt x="127" y="214"/>
                  </a:cubicBezTo>
                  <a:cubicBezTo>
                    <a:pt x="103" y="214"/>
                    <a:pt x="103" y="214"/>
                    <a:pt x="103" y="214"/>
                  </a:cubicBezTo>
                  <a:cubicBezTo>
                    <a:pt x="103" y="183"/>
                    <a:pt x="103" y="183"/>
                    <a:pt x="103" y="183"/>
                  </a:cubicBezTo>
                  <a:cubicBezTo>
                    <a:pt x="103" y="180"/>
                    <a:pt x="102" y="178"/>
                    <a:pt x="100" y="176"/>
                  </a:cubicBezTo>
                  <a:cubicBezTo>
                    <a:pt x="83" y="167"/>
                    <a:pt x="71" y="149"/>
                    <a:pt x="71" y="128"/>
                  </a:cubicBezTo>
                  <a:cubicBezTo>
                    <a:pt x="71" y="112"/>
                    <a:pt x="78" y="98"/>
                    <a:pt x="88" y="88"/>
                  </a:cubicBezTo>
                  <a:cubicBezTo>
                    <a:pt x="98" y="78"/>
                    <a:pt x="112" y="72"/>
                    <a:pt x="127" y="72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lose/>
                  <a:moveTo>
                    <a:pt x="127" y="0"/>
                  </a:moveTo>
                  <a:cubicBezTo>
                    <a:pt x="127" y="45"/>
                    <a:pt x="127" y="45"/>
                    <a:pt x="127" y="45"/>
                  </a:cubicBezTo>
                  <a:cubicBezTo>
                    <a:pt x="124" y="45"/>
                    <a:pt x="121" y="42"/>
                    <a:pt x="121" y="38"/>
                  </a:cubicBezTo>
                  <a:cubicBezTo>
                    <a:pt x="121" y="7"/>
                    <a:pt x="121" y="7"/>
                    <a:pt x="121" y="7"/>
                  </a:cubicBezTo>
                  <a:cubicBezTo>
                    <a:pt x="121" y="4"/>
                    <a:pt x="124" y="1"/>
                    <a:pt x="127" y="0"/>
                  </a:cubicBezTo>
                  <a:close/>
                  <a:moveTo>
                    <a:pt x="64" y="201"/>
                  </a:moveTo>
                  <a:cubicBezTo>
                    <a:pt x="64" y="185"/>
                    <a:pt x="64" y="185"/>
                    <a:pt x="64" y="185"/>
                  </a:cubicBezTo>
                  <a:cubicBezTo>
                    <a:pt x="66" y="185"/>
                    <a:pt x="68" y="185"/>
                    <a:pt x="69" y="187"/>
                  </a:cubicBezTo>
                  <a:cubicBezTo>
                    <a:pt x="72" y="189"/>
                    <a:pt x="72" y="193"/>
                    <a:pt x="69" y="196"/>
                  </a:cubicBezTo>
                  <a:cubicBezTo>
                    <a:pt x="64" y="201"/>
                    <a:pt x="64" y="201"/>
                    <a:pt x="64" y="201"/>
                  </a:cubicBezTo>
                  <a:close/>
                  <a:moveTo>
                    <a:pt x="64" y="71"/>
                  </a:moveTo>
                  <a:cubicBezTo>
                    <a:pt x="64" y="55"/>
                    <a:pt x="64" y="55"/>
                    <a:pt x="64" y="55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72" y="63"/>
                    <a:pt x="72" y="67"/>
                    <a:pt x="69" y="69"/>
                  </a:cubicBezTo>
                  <a:cubicBezTo>
                    <a:pt x="68" y="71"/>
                    <a:pt x="66" y="71"/>
                    <a:pt x="64" y="71"/>
                  </a:cubicBezTo>
                  <a:close/>
                  <a:moveTo>
                    <a:pt x="64" y="97"/>
                  </a:moveTo>
                  <a:cubicBezTo>
                    <a:pt x="59" y="106"/>
                    <a:pt x="57" y="117"/>
                    <a:pt x="57" y="128"/>
                  </a:cubicBezTo>
                  <a:cubicBezTo>
                    <a:pt x="57" y="139"/>
                    <a:pt x="59" y="149"/>
                    <a:pt x="64" y="159"/>
                  </a:cubicBezTo>
                  <a:cubicBezTo>
                    <a:pt x="64" y="97"/>
                    <a:pt x="64" y="97"/>
                    <a:pt x="64" y="97"/>
                  </a:cubicBezTo>
                  <a:close/>
                  <a:moveTo>
                    <a:pt x="64" y="55"/>
                  </a:moveTo>
                  <a:cubicBezTo>
                    <a:pt x="64" y="71"/>
                    <a:pt x="64" y="71"/>
                    <a:pt x="64" y="71"/>
                  </a:cubicBezTo>
                  <a:cubicBezTo>
                    <a:pt x="62" y="71"/>
                    <a:pt x="61" y="70"/>
                    <a:pt x="60" y="69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5" y="44"/>
                    <a:pt x="35" y="40"/>
                    <a:pt x="38" y="38"/>
                  </a:cubicBezTo>
                  <a:cubicBezTo>
                    <a:pt x="40" y="35"/>
                    <a:pt x="44" y="35"/>
                    <a:pt x="47" y="38"/>
                  </a:cubicBezTo>
                  <a:cubicBezTo>
                    <a:pt x="64" y="55"/>
                    <a:pt x="64" y="55"/>
                    <a:pt x="64" y="55"/>
                  </a:cubicBezTo>
                  <a:close/>
                  <a:moveTo>
                    <a:pt x="64" y="185"/>
                  </a:moveTo>
                  <a:cubicBezTo>
                    <a:pt x="64" y="201"/>
                    <a:pt x="64" y="201"/>
                    <a:pt x="64" y="201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4" y="221"/>
                    <a:pt x="40" y="221"/>
                    <a:pt x="38" y="218"/>
                  </a:cubicBezTo>
                  <a:cubicBezTo>
                    <a:pt x="35" y="216"/>
                    <a:pt x="35" y="211"/>
                    <a:pt x="38" y="209"/>
                  </a:cubicBezTo>
                  <a:cubicBezTo>
                    <a:pt x="60" y="187"/>
                    <a:pt x="60" y="187"/>
                    <a:pt x="60" y="187"/>
                  </a:cubicBezTo>
                  <a:cubicBezTo>
                    <a:pt x="60" y="187"/>
                    <a:pt x="60" y="187"/>
                    <a:pt x="60" y="187"/>
                  </a:cubicBezTo>
                  <a:cubicBezTo>
                    <a:pt x="61" y="185"/>
                    <a:pt x="62" y="185"/>
                    <a:pt x="64" y="185"/>
                  </a:cubicBezTo>
                  <a:close/>
                  <a:moveTo>
                    <a:pt x="45" y="128"/>
                  </a:moveTo>
                  <a:cubicBezTo>
                    <a:pt x="45" y="128"/>
                    <a:pt x="45" y="128"/>
                    <a:pt x="45" y="128"/>
                  </a:cubicBezTo>
                  <a:cubicBezTo>
                    <a:pt x="45" y="124"/>
                    <a:pt x="42" y="121"/>
                    <a:pt x="38" y="121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3" y="121"/>
                    <a:pt x="0" y="124"/>
                    <a:pt x="0" y="128"/>
                  </a:cubicBezTo>
                  <a:cubicBezTo>
                    <a:pt x="0" y="132"/>
                    <a:pt x="3" y="134"/>
                    <a:pt x="7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2" y="134"/>
                    <a:pt x="45" y="132"/>
                    <a:pt x="45" y="12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46"/>
            <p:cNvSpPr/>
            <p:nvPr/>
          </p:nvSpPr>
          <p:spPr bwMode="auto">
            <a:xfrm>
              <a:off x="6383051" y="2065277"/>
              <a:ext cx="396479" cy="389335"/>
            </a:xfrm>
            <a:custGeom>
              <a:avLst/>
              <a:gdLst>
                <a:gd name="T0" fmla="*/ 231 w 243"/>
                <a:gd name="T1" fmla="*/ 92 h 238"/>
                <a:gd name="T2" fmla="*/ 214 w 243"/>
                <a:gd name="T3" fmla="*/ 83 h 238"/>
                <a:gd name="T4" fmla="*/ 206 w 243"/>
                <a:gd name="T5" fmla="*/ 71 h 238"/>
                <a:gd name="T6" fmla="*/ 192 w 243"/>
                <a:gd name="T7" fmla="*/ 82 h 238"/>
                <a:gd name="T8" fmla="*/ 194 w 243"/>
                <a:gd name="T9" fmla="*/ 64 h 238"/>
                <a:gd name="T10" fmla="*/ 179 w 243"/>
                <a:gd name="T11" fmla="*/ 64 h 238"/>
                <a:gd name="T12" fmla="*/ 162 w 243"/>
                <a:gd name="T13" fmla="*/ 54 h 238"/>
                <a:gd name="T14" fmla="*/ 154 w 243"/>
                <a:gd name="T15" fmla="*/ 42 h 238"/>
                <a:gd name="T16" fmla="*/ 140 w 243"/>
                <a:gd name="T17" fmla="*/ 53 h 238"/>
                <a:gd name="T18" fmla="*/ 142 w 243"/>
                <a:gd name="T19" fmla="*/ 35 h 238"/>
                <a:gd name="T20" fmla="*/ 128 w 243"/>
                <a:gd name="T21" fmla="*/ 35 h 238"/>
                <a:gd name="T22" fmla="*/ 110 w 243"/>
                <a:gd name="T23" fmla="*/ 25 h 238"/>
                <a:gd name="T24" fmla="*/ 102 w 243"/>
                <a:gd name="T25" fmla="*/ 13 h 238"/>
                <a:gd name="T26" fmla="*/ 101 w 243"/>
                <a:gd name="T27" fmla="*/ 22 h 238"/>
                <a:gd name="T28" fmla="*/ 208 w 243"/>
                <a:gd name="T29" fmla="*/ 128 h 238"/>
                <a:gd name="T30" fmla="*/ 206 w 243"/>
                <a:gd name="T31" fmla="*/ 132 h 238"/>
                <a:gd name="T32" fmla="*/ 101 w 243"/>
                <a:gd name="T33" fmla="*/ 74 h 238"/>
                <a:gd name="T34" fmla="*/ 196 w 243"/>
                <a:gd name="T35" fmla="*/ 149 h 238"/>
                <a:gd name="T36" fmla="*/ 194 w 243"/>
                <a:gd name="T37" fmla="*/ 153 h 238"/>
                <a:gd name="T38" fmla="*/ 101 w 243"/>
                <a:gd name="T39" fmla="*/ 101 h 238"/>
                <a:gd name="T40" fmla="*/ 185 w 243"/>
                <a:gd name="T41" fmla="*/ 170 h 238"/>
                <a:gd name="T42" fmla="*/ 182 w 243"/>
                <a:gd name="T43" fmla="*/ 174 h 238"/>
                <a:gd name="T44" fmla="*/ 101 w 243"/>
                <a:gd name="T45" fmla="*/ 129 h 238"/>
                <a:gd name="T46" fmla="*/ 173 w 243"/>
                <a:gd name="T47" fmla="*/ 191 h 238"/>
                <a:gd name="T48" fmla="*/ 171 w 243"/>
                <a:gd name="T49" fmla="*/ 195 h 238"/>
                <a:gd name="T50" fmla="*/ 101 w 243"/>
                <a:gd name="T51" fmla="*/ 156 h 238"/>
                <a:gd name="T52" fmla="*/ 138 w 243"/>
                <a:gd name="T53" fmla="*/ 231 h 238"/>
                <a:gd name="T54" fmla="*/ 243 w 243"/>
                <a:gd name="T55" fmla="*/ 91 h 238"/>
                <a:gd name="T56" fmla="*/ 101 w 243"/>
                <a:gd name="T57" fmla="*/ 22 h 238"/>
                <a:gd name="T58" fmla="*/ 85 w 243"/>
                <a:gd name="T59" fmla="*/ 11 h 238"/>
                <a:gd name="T60" fmla="*/ 78 w 243"/>
                <a:gd name="T61" fmla="*/ 0 h 238"/>
                <a:gd name="T62" fmla="*/ 15 w 243"/>
                <a:gd name="T63" fmla="*/ 163 h 238"/>
                <a:gd name="T64" fmla="*/ 101 w 243"/>
                <a:gd name="T65" fmla="*/ 156 h 238"/>
                <a:gd name="T66" fmla="*/ 27 w 243"/>
                <a:gd name="T67" fmla="*/ 113 h 238"/>
                <a:gd name="T68" fmla="*/ 101 w 243"/>
                <a:gd name="T69" fmla="*/ 151 h 238"/>
                <a:gd name="T70" fmla="*/ 40 w 243"/>
                <a:gd name="T71" fmla="*/ 95 h 238"/>
                <a:gd name="T72" fmla="*/ 42 w 243"/>
                <a:gd name="T73" fmla="*/ 91 h 238"/>
                <a:gd name="T74" fmla="*/ 101 w 243"/>
                <a:gd name="T75" fmla="*/ 101 h 238"/>
                <a:gd name="T76" fmla="*/ 51 w 243"/>
                <a:gd name="T77" fmla="*/ 71 h 238"/>
                <a:gd name="T78" fmla="*/ 101 w 243"/>
                <a:gd name="T79" fmla="*/ 96 h 238"/>
                <a:gd name="T80" fmla="*/ 63 w 243"/>
                <a:gd name="T81" fmla="*/ 53 h 238"/>
                <a:gd name="T82" fmla="*/ 65 w 243"/>
                <a:gd name="T83" fmla="*/ 49 h 238"/>
                <a:gd name="T84" fmla="*/ 101 w 243"/>
                <a:gd name="T85" fmla="*/ 2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3" h="238">
                  <a:moveTo>
                    <a:pt x="232" y="85"/>
                  </a:moveTo>
                  <a:cubicBezTo>
                    <a:pt x="233" y="87"/>
                    <a:pt x="233" y="90"/>
                    <a:pt x="231" y="92"/>
                  </a:cubicBezTo>
                  <a:cubicBezTo>
                    <a:pt x="229" y="97"/>
                    <a:pt x="223" y="99"/>
                    <a:pt x="218" y="96"/>
                  </a:cubicBezTo>
                  <a:cubicBezTo>
                    <a:pt x="213" y="94"/>
                    <a:pt x="212" y="88"/>
                    <a:pt x="214" y="83"/>
                  </a:cubicBezTo>
                  <a:cubicBezTo>
                    <a:pt x="216" y="81"/>
                    <a:pt x="218" y="79"/>
                    <a:pt x="220" y="78"/>
                  </a:cubicBezTo>
                  <a:cubicBezTo>
                    <a:pt x="206" y="71"/>
                    <a:pt x="206" y="71"/>
                    <a:pt x="206" y="71"/>
                  </a:cubicBezTo>
                  <a:cubicBezTo>
                    <a:pt x="207" y="73"/>
                    <a:pt x="207" y="76"/>
                    <a:pt x="205" y="78"/>
                  </a:cubicBezTo>
                  <a:cubicBezTo>
                    <a:pt x="203" y="83"/>
                    <a:pt x="197" y="84"/>
                    <a:pt x="192" y="82"/>
                  </a:cubicBezTo>
                  <a:cubicBezTo>
                    <a:pt x="188" y="79"/>
                    <a:pt x="186" y="73"/>
                    <a:pt x="188" y="69"/>
                  </a:cubicBezTo>
                  <a:cubicBezTo>
                    <a:pt x="190" y="66"/>
                    <a:pt x="192" y="65"/>
                    <a:pt x="194" y="64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1" y="59"/>
                    <a:pt x="181" y="61"/>
                    <a:pt x="179" y="64"/>
                  </a:cubicBezTo>
                  <a:cubicBezTo>
                    <a:pt x="177" y="68"/>
                    <a:pt x="171" y="70"/>
                    <a:pt x="166" y="67"/>
                  </a:cubicBezTo>
                  <a:cubicBezTo>
                    <a:pt x="161" y="65"/>
                    <a:pt x="160" y="59"/>
                    <a:pt x="162" y="54"/>
                  </a:cubicBezTo>
                  <a:cubicBezTo>
                    <a:pt x="164" y="52"/>
                    <a:pt x="166" y="50"/>
                    <a:pt x="168" y="50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5" y="44"/>
                    <a:pt x="155" y="47"/>
                    <a:pt x="153" y="49"/>
                  </a:cubicBezTo>
                  <a:cubicBezTo>
                    <a:pt x="151" y="54"/>
                    <a:pt x="145" y="56"/>
                    <a:pt x="140" y="53"/>
                  </a:cubicBezTo>
                  <a:cubicBezTo>
                    <a:pt x="136" y="50"/>
                    <a:pt x="134" y="45"/>
                    <a:pt x="136" y="40"/>
                  </a:cubicBezTo>
                  <a:cubicBezTo>
                    <a:pt x="138" y="37"/>
                    <a:pt x="140" y="36"/>
                    <a:pt x="142" y="35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9" y="30"/>
                    <a:pt x="129" y="33"/>
                    <a:pt x="128" y="35"/>
                  </a:cubicBezTo>
                  <a:cubicBezTo>
                    <a:pt x="125" y="40"/>
                    <a:pt x="119" y="41"/>
                    <a:pt x="114" y="39"/>
                  </a:cubicBezTo>
                  <a:cubicBezTo>
                    <a:pt x="110" y="36"/>
                    <a:pt x="108" y="30"/>
                    <a:pt x="110" y="25"/>
                  </a:cubicBezTo>
                  <a:cubicBezTo>
                    <a:pt x="112" y="23"/>
                    <a:pt x="114" y="22"/>
                    <a:pt x="116" y="21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3" y="16"/>
                    <a:pt x="103" y="18"/>
                    <a:pt x="102" y="21"/>
                  </a:cubicBezTo>
                  <a:cubicBezTo>
                    <a:pt x="101" y="21"/>
                    <a:pt x="101" y="22"/>
                    <a:pt x="101" y="22"/>
                  </a:cubicBezTo>
                  <a:cubicBezTo>
                    <a:pt x="101" y="69"/>
                    <a:pt x="101" y="69"/>
                    <a:pt x="101" y="69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9" y="129"/>
                    <a:pt x="209" y="130"/>
                    <a:pt x="209" y="131"/>
                  </a:cubicBezTo>
                  <a:cubicBezTo>
                    <a:pt x="208" y="132"/>
                    <a:pt x="207" y="133"/>
                    <a:pt x="206" y="132"/>
                  </a:cubicBezTo>
                  <a:cubicBezTo>
                    <a:pt x="206" y="132"/>
                    <a:pt x="206" y="132"/>
                    <a:pt x="206" y="132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96" y="149"/>
                    <a:pt x="196" y="149"/>
                    <a:pt x="196" y="149"/>
                  </a:cubicBezTo>
                  <a:cubicBezTo>
                    <a:pt x="197" y="150"/>
                    <a:pt x="198" y="151"/>
                    <a:pt x="197" y="152"/>
                  </a:cubicBezTo>
                  <a:cubicBezTo>
                    <a:pt x="197" y="153"/>
                    <a:pt x="195" y="154"/>
                    <a:pt x="194" y="153"/>
                  </a:cubicBezTo>
                  <a:cubicBezTo>
                    <a:pt x="194" y="153"/>
                    <a:pt x="194" y="153"/>
                    <a:pt x="194" y="153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85" y="170"/>
                    <a:pt x="185" y="170"/>
                    <a:pt x="185" y="170"/>
                  </a:cubicBezTo>
                  <a:cubicBezTo>
                    <a:pt x="186" y="171"/>
                    <a:pt x="186" y="172"/>
                    <a:pt x="186" y="173"/>
                  </a:cubicBezTo>
                  <a:cubicBezTo>
                    <a:pt x="185" y="174"/>
                    <a:pt x="184" y="175"/>
                    <a:pt x="182" y="174"/>
                  </a:cubicBezTo>
                  <a:cubicBezTo>
                    <a:pt x="182" y="174"/>
                    <a:pt x="182" y="174"/>
                    <a:pt x="182" y="174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73" y="191"/>
                    <a:pt x="173" y="191"/>
                    <a:pt x="173" y="191"/>
                  </a:cubicBezTo>
                  <a:cubicBezTo>
                    <a:pt x="174" y="192"/>
                    <a:pt x="174" y="193"/>
                    <a:pt x="174" y="194"/>
                  </a:cubicBezTo>
                  <a:cubicBezTo>
                    <a:pt x="173" y="196"/>
                    <a:pt x="172" y="196"/>
                    <a:pt x="171" y="195"/>
                  </a:cubicBezTo>
                  <a:cubicBezTo>
                    <a:pt x="171" y="195"/>
                    <a:pt x="171" y="195"/>
                    <a:pt x="171" y="195"/>
                  </a:cubicBezTo>
                  <a:cubicBezTo>
                    <a:pt x="101" y="156"/>
                    <a:pt x="101" y="156"/>
                    <a:pt x="101" y="156"/>
                  </a:cubicBezTo>
                  <a:cubicBezTo>
                    <a:pt x="101" y="210"/>
                    <a:pt x="101" y="210"/>
                    <a:pt x="101" y="210"/>
                  </a:cubicBezTo>
                  <a:cubicBezTo>
                    <a:pt x="138" y="231"/>
                    <a:pt x="138" y="231"/>
                    <a:pt x="138" y="231"/>
                  </a:cubicBezTo>
                  <a:cubicBezTo>
                    <a:pt x="150" y="238"/>
                    <a:pt x="164" y="233"/>
                    <a:pt x="171" y="222"/>
                  </a:cubicBezTo>
                  <a:cubicBezTo>
                    <a:pt x="243" y="91"/>
                    <a:pt x="243" y="91"/>
                    <a:pt x="243" y="91"/>
                  </a:cubicBezTo>
                  <a:lnTo>
                    <a:pt x="232" y="85"/>
                  </a:lnTo>
                  <a:close/>
                  <a:moveTo>
                    <a:pt x="101" y="22"/>
                  </a:moveTo>
                  <a:cubicBezTo>
                    <a:pt x="98" y="26"/>
                    <a:pt x="93" y="27"/>
                    <a:pt x="88" y="24"/>
                  </a:cubicBezTo>
                  <a:cubicBezTo>
                    <a:pt x="84" y="22"/>
                    <a:pt x="82" y="16"/>
                    <a:pt x="85" y="11"/>
                  </a:cubicBezTo>
                  <a:cubicBezTo>
                    <a:pt x="86" y="9"/>
                    <a:pt x="88" y="7"/>
                    <a:pt x="90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0" y="142"/>
                    <a:pt x="4" y="157"/>
                    <a:pt x="15" y="163"/>
                  </a:cubicBezTo>
                  <a:cubicBezTo>
                    <a:pt x="101" y="210"/>
                    <a:pt x="101" y="210"/>
                    <a:pt x="101" y="210"/>
                  </a:cubicBezTo>
                  <a:cubicBezTo>
                    <a:pt x="101" y="156"/>
                    <a:pt x="101" y="156"/>
                    <a:pt x="101" y="156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27" y="116"/>
                    <a:pt x="27" y="114"/>
                    <a:pt x="27" y="113"/>
                  </a:cubicBezTo>
                  <a:cubicBezTo>
                    <a:pt x="28" y="112"/>
                    <a:pt x="29" y="112"/>
                    <a:pt x="30" y="11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39" y="95"/>
                    <a:pt x="38" y="93"/>
                    <a:pt x="39" y="92"/>
                  </a:cubicBezTo>
                  <a:cubicBezTo>
                    <a:pt x="40" y="91"/>
                    <a:pt x="41" y="91"/>
                    <a:pt x="42" y="91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0" y="74"/>
                    <a:pt x="50" y="72"/>
                    <a:pt x="51" y="71"/>
                  </a:cubicBezTo>
                  <a:cubicBezTo>
                    <a:pt x="51" y="70"/>
                    <a:pt x="53" y="70"/>
                    <a:pt x="54" y="70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2" y="53"/>
                    <a:pt x="62" y="51"/>
                    <a:pt x="62" y="50"/>
                  </a:cubicBezTo>
                  <a:cubicBezTo>
                    <a:pt x="63" y="49"/>
                    <a:pt x="64" y="49"/>
                    <a:pt x="65" y="49"/>
                  </a:cubicBezTo>
                  <a:cubicBezTo>
                    <a:pt x="101" y="69"/>
                    <a:pt x="101" y="69"/>
                    <a:pt x="101" y="69"/>
                  </a:cubicBezTo>
                  <a:lnTo>
                    <a:pt x="101" y="22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47"/>
            <p:cNvSpPr/>
            <p:nvPr/>
          </p:nvSpPr>
          <p:spPr bwMode="auto">
            <a:xfrm>
              <a:off x="4982495" y="3689495"/>
              <a:ext cx="385763" cy="390525"/>
            </a:xfrm>
            <a:custGeom>
              <a:avLst/>
              <a:gdLst>
                <a:gd name="T0" fmla="*/ 189 w 236"/>
                <a:gd name="T1" fmla="*/ 60 h 239"/>
                <a:gd name="T2" fmla="*/ 196 w 236"/>
                <a:gd name="T3" fmla="*/ 122 h 239"/>
                <a:gd name="T4" fmla="*/ 198 w 236"/>
                <a:gd name="T5" fmla="*/ 136 h 239"/>
                <a:gd name="T6" fmla="*/ 208 w 236"/>
                <a:gd name="T7" fmla="*/ 157 h 239"/>
                <a:gd name="T8" fmla="*/ 189 w 236"/>
                <a:gd name="T9" fmla="*/ 195 h 239"/>
                <a:gd name="T10" fmla="*/ 168 w 236"/>
                <a:gd name="T11" fmla="*/ 156 h 239"/>
                <a:gd name="T12" fmla="*/ 168 w 236"/>
                <a:gd name="T13" fmla="*/ 78 h 239"/>
                <a:gd name="T14" fmla="*/ 182 w 236"/>
                <a:gd name="T15" fmla="*/ 92 h 239"/>
                <a:gd name="T16" fmla="*/ 185 w 236"/>
                <a:gd name="T17" fmla="*/ 107 h 239"/>
                <a:gd name="T18" fmla="*/ 189 w 236"/>
                <a:gd name="T19" fmla="*/ 141 h 239"/>
                <a:gd name="T20" fmla="*/ 189 w 236"/>
                <a:gd name="T21" fmla="*/ 130 h 239"/>
                <a:gd name="T22" fmla="*/ 168 w 236"/>
                <a:gd name="T23" fmla="*/ 155 h 239"/>
                <a:gd name="T24" fmla="*/ 160 w 236"/>
                <a:gd name="T25" fmla="*/ 138 h 239"/>
                <a:gd name="T26" fmla="*/ 165 w 236"/>
                <a:gd name="T27" fmla="*/ 172 h 239"/>
                <a:gd name="T28" fmla="*/ 168 w 236"/>
                <a:gd name="T29" fmla="*/ 16 h 239"/>
                <a:gd name="T30" fmla="*/ 163 w 236"/>
                <a:gd name="T31" fmla="*/ 49 h 239"/>
                <a:gd name="T32" fmla="*/ 168 w 236"/>
                <a:gd name="T33" fmla="*/ 78 h 239"/>
                <a:gd name="T34" fmla="*/ 159 w 236"/>
                <a:gd name="T35" fmla="*/ 118 h 239"/>
                <a:gd name="T36" fmla="*/ 159 w 236"/>
                <a:gd name="T37" fmla="*/ 209 h 239"/>
                <a:gd name="T38" fmla="*/ 159 w 236"/>
                <a:gd name="T39" fmla="*/ 5 h 239"/>
                <a:gd name="T40" fmla="*/ 159 w 236"/>
                <a:gd name="T41" fmla="*/ 40 h 239"/>
                <a:gd name="T42" fmla="*/ 144 w 236"/>
                <a:gd name="T43" fmla="*/ 89 h 239"/>
                <a:gd name="T44" fmla="*/ 159 w 236"/>
                <a:gd name="T45" fmla="*/ 108 h 239"/>
                <a:gd name="T46" fmla="*/ 159 w 236"/>
                <a:gd name="T47" fmla="*/ 136 h 239"/>
                <a:gd name="T48" fmla="*/ 144 w 236"/>
                <a:gd name="T49" fmla="*/ 162 h 239"/>
                <a:gd name="T50" fmla="*/ 151 w 236"/>
                <a:gd name="T51" fmla="*/ 143 h 239"/>
                <a:gd name="T52" fmla="*/ 146 w 236"/>
                <a:gd name="T53" fmla="*/ 109 h 239"/>
                <a:gd name="T54" fmla="*/ 123 w 236"/>
                <a:gd name="T55" fmla="*/ 7 h 239"/>
                <a:gd name="T56" fmla="*/ 144 w 236"/>
                <a:gd name="T57" fmla="*/ 0 h 239"/>
                <a:gd name="T58" fmla="*/ 144 w 236"/>
                <a:gd name="T59" fmla="*/ 187 h 239"/>
                <a:gd name="T60" fmla="*/ 123 w 236"/>
                <a:gd name="T61" fmla="*/ 225 h 239"/>
                <a:gd name="T62" fmla="*/ 140 w 236"/>
                <a:gd name="T63" fmla="*/ 96 h 239"/>
                <a:gd name="T64" fmla="*/ 123 w 236"/>
                <a:gd name="T65" fmla="*/ 135 h 239"/>
                <a:gd name="T66" fmla="*/ 137 w 236"/>
                <a:gd name="T67" fmla="*/ 113 h 239"/>
                <a:gd name="T68" fmla="*/ 123 w 236"/>
                <a:gd name="T69" fmla="*/ 82 h 239"/>
                <a:gd name="T70" fmla="*/ 125 w 236"/>
                <a:gd name="T71" fmla="*/ 171 h 239"/>
                <a:gd name="T72" fmla="*/ 123 w 236"/>
                <a:gd name="T73" fmla="*/ 7 h 239"/>
                <a:gd name="T74" fmla="*/ 123 w 236"/>
                <a:gd name="T75" fmla="*/ 7 h 239"/>
                <a:gd name="T76" fmla="*/ 123 w 236"/>
                <a:gd name="T77" fmla="*/ 177 h 239"/>
                <a:gd name="T78" fmla="*/ 121 w 236"/>
                <a:gd name="T79" fmla="*/ 162 h 239"/>
                <a:gd name="T80" fmla="*/ 123 w 236"/>
                <a:gd name="T81" fmla="*/ 135 h 239"/>
                <a:gd name="T82" fmla="*/ 99 w 236"/>
                <a:gd name="T83" fmla="*/ 124 h 239"/>
                <a:gd name="T84" fmla="*/ 106 w 236"/>
                <a:gd name="T85" fmla="*/ 164 h 239"/>
                <a:gd name="T86" fmla="*/ 108 w 236"/>
                <a:gd name="T87" fmla="*/ 179 h 239"/>
                <a:gd name="T88" fmla="*/ 118 w 236"/>
                <a:gd name="T89" fmla="*/ 199 h 239"/>
                <a:gd name="T90" fmla="*/ 123 w 236"/>
                <a:gd name="T91" fmla="*/ 99 h 239"/>
                <a:gd name="T92" fmla="*/ 99 w 236"/>
                <a:gd name="T93" fmla="*/ 18 h 239"/>
                <a:gd name="T94" fmla="*/ 99 w 236"/>
                <a:gd name="T95" fmla="*/ 18 h 239"/>
                <a:gd name="T96" fmla="*/ 89 w 236"/>
                <a:gd name="T97" fmla="*/ 212 h 239"/>
                <a:gd name="T98" fmla="*/ 99 w 236"/>
                <a:gd name="T99" fmla="*/ 183 h 239"/>
                <a:gd name="T100" fmla="*/ 71 w 236"/>
                <a:gd name="T101" fmla="*/ 227 h 239"/>
                <a:gd name="T102" fmla="*/ 95 w 236"/>
                <a:gd name="T103" fmla="*/ 117 h 239"/>
                <a:gd name="T104" fmla="*/ 71 w 236"/>
                <a:gd name="T105" fmla="*/ 160 h 239"/>
                <a:gd name="T106" fmla="*/ 92 w 236"/>
                <a:gd name="T107" fmla="*/ 134 h 239"/>
                <a:gd name="T108" fmla="*/ 71 w 236"/>
                <a:gd name="T109" fmla="*/ 107 h 239"/>
                <a:gd name="T110" fmla="*/ 7 w 236"/>
                <a:gd name="T111" fmla="*/ 91 h 239"/>
                <a:gd name="T112" fmla="*/ 70 w 236"/>
                <a:gd name="T113" fmla="*/ 181 h 239"/>
                <a:gd name="T114" fmla="*/ 71 w 236"/>
                <a:gd name="T115" fmla="*/ 149 h 239"/>
                <a:gd name="T116" fmla="*/ 52 w 236"/>
                <a:gd name="T117" fmla="*/ 133 h 239"/>
                <a:gd name="T118" fmla="*/ 35 w 236"/>
                <a:gd name="T119" fmla="*/ 109 h 239"/>
                <a:gd name="T120" fmla="*/ 71 w 236"/>
                <a:gd name="T121" fmla="*/ 3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6" h="239">
                  <a:moveTo>
                    <a:pt x="189" y="195"/>
                  </a:moveTo>
                  <a:cubicBezTo>
                    <a:pt x="216" y="182"/>
                    <a:pt x="216" y="182"/>
                    <a:pt x="216" y="182"/>
                  </a:cubicBezTo>
                  <a:cubicBezTo>
                    <a:pt x="230" y="176"/>
                    <a:pt x="236" y="159"/>
                    <a:pt x="229" y="146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8"/>
                    <a:pt x="190" y="108"/>
                    <a:pt x="190" y="109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7" y="124"/>
                    <a:pt x="196" y="126"/>
                    <a:pt x="194" y="127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201" y="135"/>
                    <a:pt x="203" y="136"/>
                    <a:pt x="204" y="138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1" y="153"/>
                    <a:pt x="210" y="156"/>
                    <a:pt x="208" y="157"/>
                  </a:cubicBezTo>
                  <a:cubicBezTo>
                    <a:pt x="189" y="166"/>
                    <a:pt x="189" y="166"/>
                    <a:pt x="189" y="166"/>
                  </a:cubicBezTo>
                  <a:lnTo>
                    <a:pt x="189" y="195"/>
                  </a:lnTo>
                  <a:close/>
                  <a:moveTo>
                    <a:pt x="168" y="204"/>
                  </a:moveTo>
                  <a:cubicBezTo>
                    <a:pt x="189" y="195"/>
                    <a:pt x="189" y="195"/>
                    <a:pt x="189" y="195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78" y="171"/>
                    <a:pt x="175" y="170"/>
                    <a:pt x="174" y="168"/>
                  </a:cubicBezTo>
                  <a:cubicBezTo>
                    <a:pt x="168" y="156"/>
                    <a:pt x="168" y="156"/>
                    <a:pt x="168" y="156"/>
                  </a:cubicBezTo>
                  <a:cubicBezTo>
                    <a:pt x="168" y="204"/>
                    <a:pt x="168" y="204"/>
                    <a:pt x="168" y="204"/>
                  </a:cubicBezTo>
                  <a:close/>
                  <a:moveTo>
                    <a:pt x="189" y="60"/>
                  </a:moveTo>
                  <a:cubicBezTo>
                    <a:pt x="168" y="16"/>
                    <a:pt x="168" y="16"/>
                    <a:pt x="168" y="16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73" y="76"/>
                    <a:pt x="175" y="77"/>
                    <a:pt x="176" y="79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4"/>
                    <a:pt x="182" y="97"/>
                    <a:pt x="180" y="98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85" y="107"/>
                    <a:pt x="185" y="107"/>
                    <a:pt x="185" y="107"/>
                  </a:cubicBezTo>
                  <a:cubicBezTo>
                    <a:pt x="186" y="106"/>
                    <a:pt x="188" y="106"/>
                    <a:pt x="189" y="107"/>
                  </a:cubicBezTo>
                  <a:cubicBezTo>
                    <a:pt x="189" y="60"/>
                    <a:pt x="189" y="60"/>
                    <a:pt x="189" y="60"/>
                  </a:cubicBezTo>
                  <a:close/>
                  <a:moveTo>
                    <a:pt x="189" y="130"/>
                  </a:moveTo>
                  <a:cubicBezTo>
                    <a:pt x="189" y="141"/>
                    <a:pt x="189" y="141"/>
                    <a:pt x="189" y="141"/>
                  </a:cubicBezTo>
                  <a:cubicBezTo>
                    <a:pt x="170" y="150"/>
                    <a:pt x="170" y="150"/>
                    <a:pt x="170" y="150"/>
                  </a:cubicBezTo>
                  <a:cubicBezTo>
                    <a:pt x="169" y="150"/>
                    <a:pt x="169" y="151"/>
                    <a:pt x="168" y="151"/>
                  </a:cubicBezTo>
                  <a:cubicBezTo>
                    <a:pt x="168" y="139"/>
                    <a:pt x="168" y="139"/>
                    <a:pt x="168" y="139"/>
                  </a:cubicBezTo>
                  <a:lnTo>
                    <a:pt x="189" y="130"/>
                  </a:lnTo>
                  <a:close/>
                  <a:moveTo>
                    <a:pt x="159" y="209"/>
                  </a:moveTo>
                  <a:cubicBezTo>
                    <a:pt x="168" y="204"/>
                    <a:pt x="168" y="204"/>
                    <a:pt x="168" y="204"/>
                  </a:cubicBezTo>
                  <a:cubicBezTo>
                    <a:pt x="168" y="156"/>
                    <a:pt x="168" y="156"/>
                    <a:pt x="168" y="156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8" y="154"/>
                    <a:pt x="168" y="152"/>
                    <a:pt x="168" y="151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4" y="142"/>
                    <a:pt x="161" y="141"/>
                    <a:pt x="160" y="138"/>
                  </a:cubicBezTo>
                  <a:cubicBezTo>
                    <a:pt x="159" y="136"/>
                    <a:pt x="159" y="136"/>
                    <a:pt x="159" y="136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6" y="175"/>
                    <a:pt x="165" y="177"/>
                    <a:pt x="163" y="178"/>
                  </a:cubicBezTo>
                  <a:cubicBezTo>
                    <a:pt x="159" y="180"/>
                    <a:pt x="159" y="180"/>
                    <a:pt x="159" y="180"/>
                  </a:cubicBezTo>
                  <a:cubicBezTo>
                    <a:pt x="159" y="209"/>
                    <a:pt x="159" y="209"/>
                    <a:pt x="159" y="209"/>
                  </a:cubicBezTo>
                  <a:close/>
                  <a:moveTo>
                    <a:pt x="168" y="16"/>
                  </a:moveTo>
                  <a:cubicBezTo>
                    <a:pt x="168" y="15"/>
                    <a:pt x="168" y="15"/>
                    <a:pt x="168" y="15"/>
                  </a:cubicBezTo>
                  <a:cubicBezTo>
                    <a:pt x="166" y="11"/>
                    <a:pt x="163" y="7"/>
                    <a:pt x="159" y="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3" y="49"/>
                    <a:pt x="163" y="49"/>
                    <a:pt x="163" y="49"/>
                  </a:cubicBezTo>
                  <a:cubicBezTo>
                    <a:pt x="163" y="49"/>
                    <a:pt x="163" y="49"/>
                    <a:pt x="163" y="49"/>
                  </a:cubicBezTo>
                  <a:cubicBezTo>
                    <a:pt x="166" y="55"/>
                    <a:pt x="164" y="61"/>
                    <a:pt x="159" y="65"/>
                  </a:cubicBezTo>
                  <a:cubicBezTo>
                    <a:pt x="159" y="82"/>
                    <a:pt x="159" y="82"/>
                    <a:pt x="159" y="82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8" y="16"/>
                    <a:pt x="168" y="16"/>
                    <a:pt x="168" y="16"/>
                  </a:cubicBezTo>
                  <a:close/>
                  <a:moveTo>
                    <a:pt x="168" y="103"/>
                  </a:moveTo>
                  <a:cubicBezTo>
                    <a:pt x="168" y="114"/>
                    <a:pt x="168" y="114"/>
                    <a:pt x="168" y="114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59" y="108"/>
                    <a:pt x="159" y="108"/>
                    <a:pt x="159" y="108"/>
                  </a:cubicBezTo>
                  <a:lnTo>
                    <a:pt x="168" y="103"/>
                  </a:lnTo>
                  <a:close/>
                  <a:moveTo>
                    <a:pt x="144" y="216"/>
                  </a:moveTo>
                  <a:cubicBezTo>
                    <a:pt x="159" y="209"/>
                    <a:pt x="159" y="209"/>
                    <a:pt x="159" y="209"/>
                  </a:cubicBezTo>
                  <a:cubicBezTo>
                    <a:pt x="159" y="180"/>
                    <a:pt x="159" y="180"/>
                    <a:pt x="159" y="180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4" y="216"/>
                    <a:pt x="144" y="216"/>
                    <a:pt x="144" y="216"/>
                  </a:cubicBezTo>
                  <a:close/>
                  <a:moveTo>
                    <a:pt x="159" y="5"/>
                  </a:moveTo>
                  <a:cubicBezTo>
                    <a:pt x="155" y="2"/>
                    <a:pt x="149" y="0"/>
                    <a:pt x="144" y="0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8" y="23"/>
                    <a:pt x="152" y="25"/>
                    <a:pt x="154" y="3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59" y="5"/>
                    <a:pt x="159" y="5"/>
                    <a:pt x="159" y="5"/>
                  </a:cubicBezTo>
                  <a:close/>
                  <a:moveTo>
                    <a:pt x="159" y="65"/>
                  </a:moveTo>
                  <a:cubicBezTo>
                    <a:pt x="159" y="82"/>
                    <a:pt x="159" y="82"/>
                    <a:pt x="159" y="82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8" y="66"/>
                    <a:pt x="159" y="66"/>
                    <a:pt x="159" y="65"/>
                  </a:cubicBezTo>
                  <a:close/>
                  <a:moveTo>
                    <a:pt x="159" y="108"/>
                  </a:moveTo>
                  <a:cubicBezTo>
                    <a:pt x="159" y="118"/>
                    <a:pt x="159" y="118"/>
                    <a:pt x="159" y="118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4" y="121"/>
                    <a:pt x="153" y="123"/>
                    <a:pt x="154" y="126"/>
                  </a:cubicBezTo>
                  <a:cubicBezTo>
                    <a:pt x="159" y="136"/>
                    <a:pt x="159" y="136"/>
                    <a:pt x="159" y="136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8" y="157"/>
                    <a:pt x="155" y="156"/>
                    <a:pt x="153" y="157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51" y="147"/>
                    <a:pt x="152" y="145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5" y="129"/>
                    <a:pt x="144" y="129"/>
                    <a:pt x="144" y="128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6" y="109"/>
                    <a:pt x="146" y="109"/>
                    <a:pt x="146" y="109"/>
                  </a:cubicBezTo>
                  <a:cubicBezTo>
                    <a:pt x="147" y="111"/>
                    <a:pt x="150" y="112"/>
                    <a:pt x="152" y="111"/>
                  </a:cubicBezTo>
                  <a:lnTo>
                    <a:pt x="159" y="108"/>
                  </a:lnTo>
                  <a:close/>
                  <a:moveTo>
                    <a:pt x="132" y="2"/>
                  </a:moveTo>
                  <a:cubicBezTo>
                    <a:pt x="123" y="7"/>
                    <a:pt x="123" y="7"/>
                    <a:pt x="123" y="7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9" y="22"/>
                    <a:pt x="142" y="22"/>
                    <a:pt x="144" y="22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0" y="0"/>
                    <a:pt x="136" y="1"/>
                    <a:pt x="132" y="2"/>
                  </a:cubicBezTo>
                  <a:close/>
                  <a:moveTo>
                    <a:pt x="123" y="225"/>
                  </a:moveTo>
                  <a:cubicBezTo>
                    <a:pt x="144" y="216"/>
                    <a:pt x="144" y="216"/>
                    <a:pt x="144" y="216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35" y="191"/>
                    <a:pt x="135" y="191"/>
                    <a:pt x="135" y="191"/>
                  </a:cubicBezTo>
                  <a:cubicBezTo>
                    <a:pt x="133" y="192"/>
                    <a:pt x="130" y="191"/>
                    <a:pt x="129" y="189"/>
                  </a:cubicBezTo>
                  <a:cubicBezTo>
                    <a:pt x="123" y="177"/>
                    <a:pt x="123" y="177"/>
                    <a:pt x="123" y="177"/>
                  </a:cubicBezTo>
                  <a:cubicBezTo>
                    <a:pt x="123" y="225"/>
                    <a:pt x="123" y="225"/>
                    <a:pt x="123" y="225"/>
                  </a:cubicBezTo>
                  <a:close/>
                  <a:moveTo>
                    <a:pt x="144" y="72"/>
                  </a:moveTo>
                  <a:cubicBezTo>
                    <a:pt x="144" y="89"/>
                    <a:pt x="144" y="89"/>
                    <a:pt x="144" y="89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40" y="91"/>
                    <a:pt x="139" y="94"/>
                    <a:pt x="140" y="96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1" y="127"/>
                    <a:pt x="139" y="128"/>
                  </a:cubicBezTo>
                  <a:cubicBezTo>
                    <a:pt x="123" y="135"/>
                    <a:pt x="123" y="135"/>
                    <a:pt x="123" y="135"/>
                  </a:cubicBezTo>
                  <a:cubicBezTo>
                    <a:pt x="123" y="125"/>
                    <a:pt x="123" y="125"/>
                    <a:pt x="123" y="125"/>
                  </a:cubicBezTo>
                  <a:cubicBezTo>
                    <a:pt x="135" y="119"/>
                    <a:pt x="135" y="119"/>
                    <a:pt x="135" y="119"/>
                  </a:cubicBezTo>
                  <a:cubicBezTo>
                    <a:pt x="137" y="118"/>
                    <a:pt x="138" y="115"/>
                    <a:pt x="137" y="113"/>
                  </a:cubicBezTo>
                  <a:cubicBezTo>
                    <a:pt x="137" y="113"/>
                    <a:pt x="137" y="113"/>
                    <a:pt x="137" y="113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98"/>
                    <a:pt x="128" y="97"/>
                    <a:pt x="126" y="98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44" y="72"/>
                    <a:pt x="144" y="72"/>
                    <a:pt x="144" y="72"/>
                  </a:cubicBezTo>
                  <a:close/>
                  <a:moveTo>
                    <a:pt x="144" y="151"/>
                  </a:moveTo>
                  <a:cubicBezTo>
                    <a:pt x="144" y="162"/>
                    <a:pt x="144" y="162"/>
                    <a:pt x="144" y="162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4" y="171"/>
                    <a:pt x="124" y="172"/>
                    <a:pt x="123" y="172"/>
                  </a:cubicBezTo>
                  <a:cubicBezTo>
                    <a:pt x="123" y="161"/>
                    <a:pt x="123" y="161"/>
                    <a:pt x="123" y="161"/>
                  </a:cubicBezTo>
                  <a:lnTo>
                    <a:pt x="144" y="151"/>
                  </a:lnTo>
                  <a:close/>
                  <a:moveTo>
                    <a:pt x="123" y="7"/>
                  </a:moveTo>
                  <a:cubicBezTo>
                    <a:pt x="99" y="18"/>
                    <a:pt x="99" y="18"/>
                    <a:pt x="99" y="18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3" y="7"/>
                    <a:pt x="123" y="7"/>
                    <a:pt x="123" y="7"/>
                  </a:cubicBezTo>
                  <a:close/>
                  <a:moveTo>
                    <a:pt x="99" y="236"/>
                  </a:moveTo>
                  <a:cubicBezTo>
                    <a:pt x="100" y="236"/>
                    <a:pt x="102" y="235"/>
                    <a:pt x="103" y="235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23" y="177"/>
                    <a:pt x="123" y="177"/>
                    <a:pt x="123" y="177"/>
                  </a:cubicBezTo>
                  <a:cubicBezTo>
                    <a:pt x="123" y="176"/>
                    <a:pt x="123" y="176"/>
                    <a:pt x="123" y="176"/>
                  </a:cubicBezTo>
                  <a:cubicBezTo>
                    <a:pt x="122" y="175"/>
                    <a:pt x="123" y="174"/>
                    <a:pt x="123" y="172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21" y="162"/>
                    <a:pt x="121" y="162"/>
                    <a:pt x="121" y="162"/>
                  </a:cubicBezTo>
                  <a:cubicBezTo>
                    <a:pt x="119" y="163"/>
                    <a:pt x="116" y="162"/>
                    <a:pt x="115" y="159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108" y="145"/>
                    <a:pt x="109" y="142"/>
                    <a:pt x="111" y="141"/>
                  </a:cubicBezTo>
                  <a:cubicBezTo>
                    <a:pt x="123" y="135"/>
                    <a:pt x="123" y="135"/>
                    <a:pt x="123" y="135"/>
                  </a:cubicBezTo>
                  <a:cubicBezTo>
                    <a:pt x="123" y="125"/>
                    <a:pt x="123" y="125"/>
                    <a:pt x="123" y="125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5" y="133"/>
                    <a:pt x="102" y="132"/>
                    <a:pt x="101" y="130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0"/>
                    <a:pt x="99" y="151"/>
                    <a:pt x="100" y="151"/>
                  </a:cubicBezTo>
                  <a:cubicBezTo>
                    <a:pt x="106" y="164"/>
                    <a:pt x="106" y="164"/>
                    <a:pt x="106" y="164"/>
                  </a:cubicBezTo>
                  <a:cubicBezTo>
                    <a:pt x="106" y="164"/>
                    <a:pt x="106" y="164"/>
                    <a:pt x="106" y="164"/>
                  </a:cubicBezTo>
                  <a:cubicBezTo>
                    <a:pt x="107" y="166"/>
                    <a:pt x="106" y="169"/>
                    <a:pt x="104" y="170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10" y="178"/>
                    <a:pt x="113" y="179"/>
                    <a:pt x="114" y="181"/>
                  </a:cubicBezTo>
                  <a:cubicBezTo>
                    <a:pt x="120" y="194"/>
                    <a:pt x="120" y="194"/>
                    <a:pt x="120" y="194"/>
                  </a:cubicBezTo>
                  <a:cubicBezTo>
                    <a:pt x="120" y="194"/>
                    <a:pt x="120" y="194"/>
                    <a:pt x="120" y="194"/>
                  </a:cubicBezTo>
                  <a:cubicBezTo>
                    <a:pt x="121" y="196"/>
                    <a:pt x="120" y="198"/>
                    <a:pt x="118" y="199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99" y="236"/>
                    <a:pt x="99" y="236"/>
                    <a:pt x="99" y="236"/>
                  </a:cubicBezTo>
                  <a:close/>
                  <a:moveTo>
                    <a:pt x="123" y="82"/>
                  </a:moveTo>
                  <a:cubicBezTo>
                    <a:pt x="123" y="99"/>
                    <a:pt x="123" y="99"/>
                    <a:pt x="123" y="99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94"/>
                    <a:pt x="99" y="94"/>
                    <a:pt x="99" y="94"/>
                  </a:cubicBezTo>
                  <a:lnTo>
                    <a:pt x="123" y="82"/>
                  </a:lnTo>
                  <a:close/>
                  <a:moveTo>
                    <a:pt x="99" y="18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9" y="18"/>
                    <a:pt x="99" y="18"/>
                    <a:pt x="99" y="18"/>
                  </a:cubicBezTo>
                  <a:close/>
                  <a:moveTo>
                    <a:pt x="71" y="227"/>
                  </a:moveTo>
                  <a:cubicBezTo>
                    <a:pt x="77" y="235"/>
                    <a:pt x="88" y="239"/>
                    <a:pt x="99" y="236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89" y="212"/>
                    <a:pt x="89" y="212"/>
                    <a:pt x="89" y="212"/>
                  </a:cubicBezTo>
                  <a:cubicBezTo>
                    <a:pt x="87" y="213"/>
                    <a:pt x="85" y="213"/>
                    <a:pt x="84" y="210"/>
                  </a:cubicBezTo>
                  <a:cubicBezTo>
                    <a:pt x="78" y="197"/>
                    <a:pt x="78" y="197"/>
                    <a:pt x="78" y="197"/>
                  </a:cubicBezTo>
                  <a:cubicBezTo>
                    <a:pt x="77" y="195"/>
                    <a:pt x="78" y="193"/>
                    <a:pt x="80" y="192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4"/>
                    <a:pt x="72" y="183"/>
                    <a:pt x="71" y="182"/>
                  </a:cubicBezTo>
                  <a:cubicBezTo>
                    <a:pt x="71" y="227"/>
                    <a:pt x="71" y="227"/>
                    <a:pt x="71" y="227"/>
                  </a:cubicBezTo>
                  <a:close/>
                  <a:moveTo>
                    <a:pt x="99" y="94"/>
                  </a:moveTo>
                  <a:cubicBezTo>
                    <a:pt x="99" y="111"/>
                    <a:pt x="99" y="111"/>
                    <a:pt x="99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95" y="112"/>
                    <a:pt x="94" y="115"/>
                    <a:pt x="95" y="117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7" y="149"/>
                    <a:pt x="96" y="148"/>
                    <a:pt x="94" y="149"/>
                  </a:cubicBezTo>
                  <a:cubicBezTo>
                    <a:pt x="71" y="160"/>
                    <a:pt x="71" y="160"/>
                    <a:pt x="71" y="160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90" y="140"/>
                    <a:pt x="90" y="140"/>
                    <a:pt x="90" y="140"/>
                  </a:cubicBezTo>
                  <a:cubicBezTo>
                    <a:pt x="92" y="139"/>
                    <a:pt x="93" y="136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5" y="119"/>
                    <a:pt x="82" y="118"/>
                    <a:pt x="80" y="119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07"/>
                    <a:pt x="71" y="107"/>
                    <a:pt x="71" y="107"/>
                  </a:cubicBezTo>
                  <a:lnTo>
                    <a:pt x="99" y="94"/>
                  </a:lnTo>
                  <a:close/>
                  <a:moveTo>
                    <a:pt x="71" y="31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6" y="62"/>
                    <a:pt x="0" y="78"/>
                    <a:pt x="7" y="91"/>
                  </a:cubicBezTo>
                  <a:cubicBezTo>
                    <a:pt x="68" y="222"/>
                    <a:pt x="68" y="222"/>
                    <a:pt x="68" y="222"/>
                  </a:cubicBezTo>
                  <a:cubicBezTo>
                    <a:pt x="69" y="223"/>
                    <a:pt x="70" y="225"/>
                    <a:pt x="71" y="227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0" y="181"/>
                    <a:pt x="70" y="181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3" y="166"/>
                    <a:pt x="64" y="163"/>
                    <a:pt x="66" y="162"/>
                  </a:cubicBezTo>
                  <a:cubicBezTo>
                    <a:pt x="71" y="160"/>
                    <a:pt x="71" y="160"/>
                    <a:pt x="71" y="160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0" y="154"/>
                    <a:pt x="57" y="153"/>
                    <a:pt x="56" y="151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6"/>
                    <a:pt x="50" y="134"/>
                    <a:pt x="52" y="133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46" y="118"/>
                    <a:pt x="38" y="116"/>
                    <a:pt x="35" y="10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3" y="83"/>
                    <a:pt x="26" y="75"/>
                    <a:pt x="33" y="72"/>
                  </a:cubicBezTo>
                  <a:cubicBezTo>
                    <a:pt x="71" y="54"/>
                    <a:pt x="71" y="54"/>
                    <a:pt x="71" y="54"/>
                  </a:cubicBezTo>
                  <a:lnTo>
                    <a:pt x="71" y="3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Rectangle 50"/>
            <p:cNvSpPr/>
            <p:nvPr/>
          </p:nvSpPr>
          <p:spPr bwMode="auto">
            <a:xfrm>
              <a:off x="6668801" y="3222564"/>
              <a:ext cx="91679" cy="2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Rectangle 52"/>
            <p:cNvSpPr/>
            <p:nvPr/>
          </p:nvSpPr>
          <p:spPr bwMode="auto">
            <a:xfrm>
              <a:off x="6668801" y="3038018"/>
              <a:ext cx="91679" cy="2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Rectangle 53"/>
            <p:cNvSpPr/>
            <p:nvPr/>
          </p:nvSpPr>
          <p:spPr bwMode="auto">
            <a:xfrm>
              <a:off x="6808104" y="3222564"/>
              <a:ext cx="89297" cy="2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Rectangle 55"/>
            <p:cNvSpPr/>
            <p:nvPr/>
          </p:nvSpPr>
          <p:spPr bwMode="auto">
            <a:xfrm>
              <a:off x="6808104" y="3038018"/>
              <a:ext cx="89297" cy="2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Rectangle 56"/>
            <p:cNvSpPr/>
            <p:nvPr/>
          </p:nvSpPr>
          <p:spPr bwMode="auto">
            <a:xfrm>
              <a:off x="6531878" y="3222564"/>
              <a:ext cx="91679" cy="2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Rectangle 58"/>
            <p:cNvSpPr/>
            <p:nvPr/>
          </p:nvSpPr>
          <p:spPr bwMode="auto">
            <a:xfrm>
              <a:off x="6531878" y="3038018"/>
              <a:ext cx="91679" cy="2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Rectangle 59"/>
            <p:cNvSpPr/>
            <p:nvPr/>
          </p:nvSpPr>
          <p:spPr bwMode="auto">
            <a:xfrm>
              <a:off x="6498542" y="2985630"/>
              <a:ext cx="432197" cy="23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4" name="Group 110"/>
            <p:cNvGrpSpPr/>
            <p:nvPr/>
          </p:nvGrpSpPr>
          <p:grpSpPr>
            <a:xfrm>
              <a:off x="6479492" y="2847518"/>
              <a:ext cx="470297" cy="495300"/>
              <a:chOff x="6479492" y="2847518"/>
              <a:chExt cx="470297" cy="495300"/>
            </a:xfrm>
          </p:grpSpPr>
          <p:sp>
            <p:nvSpPr>
              <p:cNvPr id="92" name="Rectangle 48"/>
              <p:cNvSpPr/>
              <p:nvPr/>
            </p:nvSpPr>
            <p:spPr bwMode="auto">
              <a:xfrm>
                <a:off x="6479492" y="3319005"/>
                <a:ext cx="470297" cy="23813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Rectangle 49"/>
              <p:cNvSpPr/>
              <p:nvPr/>
            </p:nvSpPr>
            <p:spPr bwMode="auto">
              <a:xfrm>
                <a:off x="6498542" y="3271380"/>
                <a:ext cx="432197" cy="23813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Rectangle 51"/>
              <p:cNvSpPr/>
              <p:nvPr/>
            </p:nvSpPr>
            <p:spPr bwMode="auto">
              <a:xfrm>
                <a:off x="6685470" y="3047543"/>
                <a:ext cx="58341" cy="190500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Rectangle 54"/>
              <p:cNvSpPr/>
              <p:nvPr/>
            </p:nvSpPr>
            <p:spPr bwMode="auto">
              <a:xfrm>
                <a:off x="6823582" y="3047543"/>
                <a:ext cx="57150" cy="190500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Rectangle 57"/>
              <p:cNvSpPr/>
              <p:nvPr/>
            </p:nvSpPr>
            <p:spPr bwMode="auto">
              <a:xfrm>
                <a:off x="6547358" y="3047543"/>
                <a:ext cx="59531" cy="190500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Freeform: Shape 60"/>
              <p:cNvSpPr/>
              <p:nvPr/>
            </p:nvSpPr>
            <p:spPr bwMode="auto">
              <a:xfrm>
                <a:off x="6498542" y="2847518"/>
                <a:ext cx="432197" cy="138113"/>
              </a:xfrm>
              <a:custGeom>
                <a:avLst/>
                <a:gdLst>
                  <a:gd name="T0" fmla="*/ 181 w 363"/>
                  <a:gd name="T1" fmla="*/ 0 h 116"/>
                  <a:gd name="T2" fmla="*/ 363 w 363"/>
                  <a:gd name="T3" fmla="*/ 116 h 116"/>
                  <a:gd name="T4" fmla="*/ 0 w 363"/>
                  <a:gd name="T5" fmla="*/ 116 h 116"/>
                  <a:gd name="T6" fmla="*/ 181 w 363"/>
                  <a:gd name="T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3" h="116">
                    <a:moveTo>
                      <a:pt x="181" y="0"/>
                    </a:moveTo>
                    <a:lnTo>
                      <a:pt x="363" y="116"/>
                    </a:lnTo>
                    <a:lnTo>
                      <a:pt x="0" y="116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5" name="Freeform: Shape 61"/>
            <p:cNvSpPr/>
            <p:nvPr/>
          </p:nvSpPr>
          <p:spPr bwMode="auto">
            <a:xfrm>
              <a:off x="5310297" y="2972533"/>
              <a:ext cx="600075" cy="391716"/>
            </a:xfrm>
            <a:custGeom>
              <a:avLst/>
              <a:gdLst>
                <a:gd name="T0" fmla="*/ 82 w 367"/>
                <a:gd name="T1" fmla="*/ 27 h 240"/>
                <a:gd name="T2" fmla="*/ 367 w 367"/>
                <a:gd name="T3" fmla="*/ 120 h 240"/>
                <a:gd name="T4" fmla="*/ 82 w 367"/>
                <a:gd name="T5" fmla="*/ 213 h 240"/>
                <a:gd name="T6" fmla="*/ 82 w 367"/>
                <a:gd name="T7" fmla="*/ 177 h 240"/>
                <a:gd name="T8" fmla="*/ 127 w 367"/>
                <a:gd name="T9" fmla="*/ 143 h 240"/>
                <a:gd name="T10" fmla="*/ 127 w 367"/>
                <a:gd name="T11" fmla="*/ 87 h 240"/>
                <a:gd name="T12" fmla="*/ 138 w 367"/>
                <a:gd name="T13" fmla="*/ 87 h 240"/>
                <a:gd name="T14" fmla="*/ 138 w 367"/>
                <a:gd name="T15" fmla="*/ 64 h 240"/>
                <a:gd name="T16" fmla="*/ 127 w 367"/>
                <a:gd name="T17" fmla="*/ 64 h 240"/>
                <a:gd name="T18" fmla="*/ 102 w 367"/>
                <a:gd name="T19" fmla="*/ 64 h 240"/>
                <a:gd name="T20" fmla="*/ 91 w 367"/>
                <a:gd name="T21" fmla="*/ 64 h 240"/>
                <a:gd name="T22" fmla="*/ 91 w 367"/>
                <a:gd name="T23" fmla="*/ 87 h 240"/>
                <a:gd name="T24" fmla="*/ 102 w 367"/>
                <a:gd name="T25" fmla="*/ 87 h 240"/>
                <a:gd name="T26" fmla="*/ 102 w 367"/>
                <a:gd name="T27" fmla="*/ 143 h 240"/>
                <a:gd name="T28" fmla="*/ 82 w 367"/>
                <a:gd name="T29" fmla="*/ 156 h 240"/>
                <a:gd name="T30" fmla="*/ 82 w 367"/>
                <a:gd name="T31" fmla="*/ 27 h 240"/>
                <a:gd name="T32" fmla="*/ 0 w 367"/>
                <a:gd name="T33" fmla="*/ 0 h 240"/>
                <a:gd name="T34" fmla="*/ 82 w 367"/>
                <a:gd name="T35" fmla="*/ 27 h 240"/>
                <a:gd name="T36" fmla="*/ 82 w 367"/>
                <a:gd name="T37" fmla="*/ 156 h 240"/>
                <a:gd name="T38" fmla="*/ 82 w 367"/>
                <a:gd name="T39" fmla="*/ 156 h 240"/>
                <a:gd name="T40" fmla="*/ 62 w 367"/>
                <a:gd name="T41" fmla="*/ 143 h 240"/>
                <a:gd name="T42" fmla="*/ 62 w 367"/>
                <a:gd name="T43" fmla="*/ 87 h 240"/>
                <a:gd name="T44" fmla="*/ 73 w 367"/>
                <a:gd name="T45" fmla="*/ 87 h 240"/>
                <a:gd name="T46" fmla="*/ 73 w 367"/>
                <a:gd name="T47" fmla="*/ 64 h 240"/>
                <a:gd name="T48" fmla="*/ 62 w 367"/>
                <a:gd name="T49" fmla="*/ 64 h 240"/>
                <a:gd name="T50" fmla="*/ 37 w 367"/>
                <a:gd name="T51" fmla="*/ 64 h 240"/>
                <a:gd name="T52" fmla="*/ 26 w 367"/>
                <a:gd name="T53" fmla="*/ 64 h 240"/>
                <a:gd name="T54" fmla="*/ 26 w 367"/>
                <a:gd name="T55" fmla="*/ 87 h 240"/>
                <a:gd name="T56" fmla="*/ 37 w 367"/>
                <a:gd name="T57" fmla="*/ 87 h 240"/>
                <a:gd name="T58" fmla="*/ 37 w 367"/>
                <a:gd name="T59" fmla="*/ 143 h 240"/>
                <a:gd name="T60" fmla="*/ 82 w 367"/>
                <a:gd name="T61" fmla="*/ 177 h 240"/>
                <a:gd name="T62" fmla="*/ 82 w 367"/>
                <a:gd name="T63" fmla="*/ 177 h 240"/>
                <a:gd name="T64" fmla="*/ 82 w 367"/>
                <a:gd name="T65" fmla="*/ 213 h 240"/>
                <a:gd name="T66" fmla="*/ 0 w 367"/>
                <a:gd name="T67" fmla="*/ 240 h 240"/>
                <a:gd name="T68" fmla="*/ 0 w 367"/>
                <a:gd name="T6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7" h="240">
                  <a:moveTo>
                    <a:pt x="82" y="27"/>
                  </a:moveTo>
                  <a:cubicBezTo>
                    <a:pt x="367" y="120"/>
                    <a:pt x="367" y="120"/>
                    <a:pt x="367" y="120"/>
                  </a:cubicBezTo>
                  <a:cubicBezTo>
                    <a:pt x="82" y="213"/>
                    <a:pt x="82" y="213"/>
                    <a:pt x="82" y="213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107" y="177"/>
                    <a:pt x="127" y="162"/>
                    <a:pt x="127" y="143"/>
                  </a:cubicBezTo>
                  <a:cubicBezTo>
                    <a:pt x="127" y="87"/>
                    <a:pt x="127" y="87"/>
                    <a:pt x="127" y="87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2" y="150"/>
                    <a:pt x="93" y="156"/>
                    <a:pt x="82" y="156"/>
                  </a:cubicBezTo>
                  <a:lnTo>
                    <a:pt x="82" y="27"/>
                  </a:lnTo>
                  <a:close/>
                  <a:moveTo>
                    <a:pt x="0" y="0"/>
                  </a:moveTo>
                  <a:cubicBezTo>
                    <a:pt x="82" y="27"/>
                    <a:pt x="82" y="27"/>
                    <a:pt x="82" y="27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71" y="156"/>
                    <a:pt x="62" y="150"/>
                    <a:pt x="62" y="143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37" y="162"/>
                    <a:pt x="57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213"/>
                    <a:pt x="82" y="213"/>
                    <a:pt x="82" y="213"/>
                  </a:cubicBezTo>
                  <a:cubicBezTo>
                    <a:pt x="0" y="240"/>
                    <a:pt x="0" y="240"/>
                    <a:pt x="0" y="2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Freeform: Shape 62"/>
            <p:cNvSpPr/>
            <p:nvPr/>
          </p:nvSpPr>
          <p:spPr bwMode="auto">
            <a:xfrm>
              <a:off x="6634273" y="3402350"/>
              <a:ext cx="140494" cy="245269"/>
            </a:xfrm>
            <a:custGeom>
              <a:avLst/>
              <a:gdLst>
                <a:gd name="T0" fmla="*/ 37 w 86"/>
                <a:gd name="T1" fmla="*/ 128 h 150"/>
                <a:gd name="T2" fmla="*/ 34 w 86"/>
                <a:gd name="T3" fmla="*/ 127 h 150"/>
                <a:gd name="T4" fmla="*/ 34 w 86"/>
                <a:gd name="T5" fmla="*/ 150 h 150"/>
                <a:gd name="T6" fmla="*/ 45 w 86"/>
                <a:gd name="T7" fmla="*/ 142 h 150"/>
                <a:gd name="T8" fmla="*/ 37 w 86"/>
                <a:gd name="T9" fmla="*/ 128 h 150"/>
                <a:gd name="T10" fmla="*/ 34 w 86"/>
                <a:gd name="T11" fmla="*/ 118 h 150"/>
                <a:gd name="T12" fmla="*/ 34 w 86"/>
                <a:gd name="T13" fmla="*/ 51 h 150"/>
                <a:gd name="T14" fmla="*/ 51 w 86"/>
                <a:gd name="T15" fmla="*/ 46 h 150"/>
                <a:gd name="T16" fmla="*/ 61 w 86"/>
                <a:gd name="T17" fmla="*/ 8 h 150"/>
                <a:gd name="T18" fmla="*/ 72 w 86"/>
                <a:gd name="T19" fmla="*/ 1 h 150"/>
                <a:gd name="T20" fmla="*/ 78 w 86"/>
                <a:gd name="T21" fmla="*/ 12 h 150"/>
                <a:gd name="T22" fmla="*/ 69 w 86"/>
                <a:gd name="T23" fmla="*/ 51 h 150"/>
                <a:gd name="T24" fmla="*/ 82 w 86"/>
                <a:gd name="T25" fmla="*/ 84 h 150"/>
                <a:gd name="T26" fmla="*/ 77 w 86"/>
                <a:gd name="T27" fmla="*/ 103 h 150"/>
                <a:gd name="T28" fmla="*/ 77 w 86"/>
                <a:gd name="T29" fmla="*/ 103 h 150"/>
                <a:gd name="T30" fmla="*/ 86 w 86"/>
                <a:gd name="T31" fmla="*/ 117 h 150"/>
                <a:gd name="T32" fmla="*/ 83 w 86"/>
                <a:gd name="T33" fmla="*/ 130 h 150"/>
                <a:gd name="T34" fmla="*/ 34 w 86"/>
                <a:gd name="T35" fmla="*/ 118 h 150"/>
                <a:gd name="T36" fmla="*/ 34 w 86"/>
                <a:gd name="T37" fmla="*/ 127 h 150"/>
                <a:gd name="T38" fmla="*/ 23 w 86"/>
                <a:gd name="T39" fmla="*/ 136 h 150"/>
                <a:gd name="T40" fmla="*/ 31 w 86"/>
                <a:gd name="T41" fmla="*/ 150 h 150"/>
                <a:gd name="T42" fmla="*/ 34 w 86"/>
                <a:gd name="T43" fmla="*/ 150 h 150"/>
                <a:gd name="T44" fmla="*/ 34 w 86"/>
                <a:gd name="T45" fmla="*/ 127 h 150"/>
                <a:gd name="T46" fmla="*/ 34 w 86"/>
                <a:gd name="T47" fmla="*/ 51 h 150"/>
                <a:gd name="T48" fmla="*/ 34 w 86"/>
                <a:gd name="T49" fmla="*/ 118 h 150"/>
                <a:gd name="T50" fmla="*/ 0 w 86"/>
                <a:gd name="T51" fmla="*/ 109 h 150"/>
                <a:gd name="T52" fmla="*/ 3 w 86"/>
                <a:gd name="T53" fmla="*/ 96 h 150"/>
                <a:gd name="T54" fmla="*/ 18 w 86"/>
                <a:gd name="T55" fmla="*/ 88 h 150"/>
                <a:gd name="T56" fmla="*/ 23 w 86"/>
                <a:gd name="T57" fmla="*/ 69 h 150"/>
                <a:gd name="T58" fmla="*/ 34 w 86"/>
                <a:gd name="T59" fmla="*/ 5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150">
                  <a:moveTo>
                    <a:pt x="37" y="128"/>
                  </a:moveTo>
                  <a:cubicBezTo>
                    <a:pt x="36" y="127"/>
                    <a:pt x="35" y="127"/>
                    <a:pt x="34" y="127"/>
                  </a:cubicBezTo>
                  <a:cubicBezTo>
                    <a:pt x="34" y="150"/>
                    <a:pt x="34" y="150"/>
                    <a:pt x="34" y="150"/>
                  </a:cubicBezTo>
                  <a:cubicBezTo>
                    <a:pt x="39" y="150"/>
                    <a:pt x="44" y="147"/>
                    <a:pt x="45" y="142"/>
                  </a:cubicBezTo>
                  <a:cubicBezTo>
                    <a:pt x="47" y="136"/>
                    <a:pt x="43" y="129"/>
                    <a:pt x="37" y="128"/>
                  </a:cubicBezTo>
                  <a:close/>
                  <a:moveTo>
                    <a:pt x="34" y="118"/>
                  </a:moveTo>
                  <a:cubicBezTo>
                    <a:pt x="34" y="51"/>
                    <a:pt x="34" y="51"/>
                    <a:pt x="34" y="51"/>
                  </a:cubicBezTo>
                  <a:cubicBezTo>
                    <a:pt x="39" y="48"/>
                    <a:pt x="45" y="46"/>
                    <a:pt x="51" y="46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3"/>
                    <a:pt x="67" y="0"/>
                    <a:pt x="72" y="1"/>
                  </a:cubicBezTo>
                  <a:cubicBezTo>
                    <a:pt x="77" y="2"/>
                    <a:pt x="80" y="7"/>
                    <a:pt x="78" y="12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79" y="57"/>
                    <a:pt x="86" y="68"/>
                    <a:pt x="82" y="84"/>
                  </a:cubicBezTo>
                  <a:cubicBezTo>
                    <a:pt x="82" y="84"/>
                    <a:pt x="79" y="97"/>
                    <a:pt x="77" y="103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75" y="112"/>
                    <a:pt x="86" y="117"/>
                    <a:pt x="86" y="117"/>
                  </a:cubicBezTo>
                  <a:cubicBezTo>
                    <a:pt x="83" y="130"/>
                    <a:pt x="83" y="130"/>
                    <a:pt x="83" y="130"/>
                  </a:cubicBezTo>
                  <a:lnTo>
                    <a:pt x="34" y="118"/>
                  </a:lnTo>
                  <a:close/>
                  <a:moveTo>
                    <a:pt x="34" y="127"/>
                  </a:moveTo>
                  <a:cubicBezTo>
                    <a:pt x="29" y="127"/>
                    <a:pt x="24" y="131"/>
                    <a:pt x="23" y="136"/>
                  </a:cubicBezTo>
                  <a:cubicBezTo>
                    <a:pt x="21" y="142"/>
                    <a:pt x="25" y="148"/>
                    <a:pt x="31" y="150"/>
                  </a:cubicBezTo>
                  <a:cubicBezTo>
                    <a:pt x="32" y="150"/>
                    <a:pt x="33" y="150"/>
                    <a:pt x="34" y="150"/>
                  </a:cubicBezTo>
                  <a:cubicBezTo>
                    <a:pt x="34" y="127"/>
                    <a:pt x="34" y="127"/>
                    <a:pt x="34" y="127"/>
                  </a:cubicBezTo>
                  <a:close/>
                  <a:moveTo>
                    <a:pt x="34" y="51"/>
                  </a:moveTo>
                  <a:cubicBezTo>
                    <a:pt x="34" y="118"/>
                    <a:pt x="34" y="118"/>
                    <a:pt x="34" y="118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96"/>
                    <a:pt x="16" y="97"/>
                    <a:pt x="18" y="88"/>
                  </a:cubicBezTo>
                  <a:cubicBezTo>
                    <a:pt x="20" y="80"/>
                    <a:pt x="23" y="69"/>
                    <a:pt x="23" y="69"/>
                  </a:cubicBezTo>
                  <a:cubicBezTo>
                    <a:pt x="25" y="61"/>
                    <a:pt x="29" y="55"/>
                    <a:pt x="34" y="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Freeform: Shape 63"/>
            <p:cNvSpPr/>
            <p:nvPr/>
          </p:nvSpPr>
          <p:spPr bwMode="auto">
            <a:xfrm>
              <a:off x="5407928" y="2561769"/>
              <a:ext cx="282179" cy="345281"/>
            </a:xfrm>
            <a:custGeom>
              <a:avLst/>
              <a:gdLst>
                <a:gd name="T0" fmla="*/ 172 w 172"/>
                <a:gd name="T1" fmla="*/ 9 h 211"/>
                <a:gd name="T2" fmla="*/ 121 w 172"/>
                <a:gd name="T3" fmla="*/ 37 h 211"/>
                <a:gd name="T4" fmla="*/ 143 w 172"/>
                <a:gd name="T5" fmla="*/ 211 h 211"/>
                <a:gd name="T6" fmla="*/ 124 w 172"/>
                <a:gd name="T7" fmla="*/ 165 h 211"/>
                <a:gd name="T8" fmla="*/ 131 w 172"/>
                <a:gd name="T9" fmla="*/ 108 h 211"/>
                <a:gd name="T10" fmla="*/ 121 w 172"/>
                <a:gd name="T11" fmla="*/ 86 h 211"/>
                <a:gd name="T12" fmla="*/ 129 w 172"/>
                <a:gd name="T13" fmla="*/ 146 h 211"/>
                <a:gd name="T14" fmla="*/ 127 w 172"/>
                <a:gd name="T15" fmla="*/ 116 h 211"/>
                <a:gd name="T16" fmla="*/ 121 w 172"/>
                <a:gd name="T17" fmla="*/ 156 h 211"/>
                <a:gd name="T18" fmla="*/ 121 w 172"/>
                <a:gd name="T19" fmla="*/ 9 h 211"/>
                <a:gd name="T20" fmla="*/ 98 w 172"/>
                <a:gd name="T21" fmla="*/ 37 h 211"/>
                <a:gd name="T22" fmla="*/ 110 w 172"/>
                <a:gd name="T23" fmla="*/ 88 h 211"/>
                <a:gd name="T24" fmla="*/ 100 w 172"/>
                <a:gd name="T25" fmla="*/ 81 h 211"/>
                <a:gd name="T26" fmla="*/ 121 w 172"/>
                <a:gd name="T27" fmla="*/ 211 h 211"/>
                <a:gd name="T28" fmla="*/ 101 w 172"/>
                <a:gd name="T29" fmla="*/ 163 h 211"/>
                <a:gd name="T30" fmla="*/ 121 w 172"/>
                <a:gd name="T31" fmla="*/ 211 h 211"/>
                <a:gd name="T32" fmla="*/ 113 w 172"/>
                <a:gd name="T33" fmla="*/ 148 h 211"/>
                <a:gd name="T34" fmla="*/ 121 w 172"/>
                <a:gd name="T35" fmla="*/ 156 h 211"/>
                <a:gd name="T36" fmla="*/ 98 w 172"/>
                <a:gd name="T37" fmla="*/ 0 h 211"/>
                <a:gd name="T38" fmla="*/ 71 w 172"/>
                <a:gd name="T39" fmla="*/ 0 h 211"/>
                <a:gd name="T40" fmla="*/ 98 w 172"/>
                <a:gd name="T41" fmla="*/ 80 h 211"/>
                <a:gd name="T42" fmla="*/ 71 w 172"/>
                <a:gd name="T43" fmla="*/ 37 h 211"/>
                <a:gd name="T44" fmla="*/ 71 w 172"/>
                <a:gd name="T45" fmla="*/ 166 h 211"/>
                <a:gd name="T46" fmla="*/ 98 w 172"/>
                <a:gd name="T47" fmla="*/ 141 h 211"/>
                <a:gd name="T48" fmla="*/ 98 w 172"/>
                <a:gd name="T49" fmla="*/ 160 h 211"/>
                <a:gd name="T50" fmla="*/ 74 w 172"/>
                <a:gd name="T51" fmla="*/ 124 h 211"/>
                <a:gd name="T52" fmla="*/ 71 w 172"/>
                <a:gd name="T53" fmla="*/ 118 h 211"/>
                <a:gd name="T54" fmla="*/ 71 w 172"/>
                <a:gd name="T55" fmla="*/ 98 h 211"/>
                <a:gd name="T56" fmla="*/ 71 w 172"/>
                <a:gd name="T57" fmla="*/ 0 h 211"/>
                <a:gd name="T58" fmla="*/ 60 w 172"/>
                <a:gd name="T59" fmla="*/ 0 h 211"/>
                <a:gd name="T60" fmla="*/ 71 w 172"/>
                <a:gd name="T61" fmla="*/ 88 h 211"/>
                <a:gd name="T62" fmla="*/ 60 w 172"/>
                <a:gd name="T63" fmla="*/ 37 h 211"/>
                <a:gd name="T64" fmla="*/ 60 w 172"/>
                <a:gd name="T65" fmla="*/ 120 h 211"/>
                <a:gd name="T66" fmla="*/ 65 w 172"/>
                <a:gd name="T67" fmla="*/ 166 h 211"/>
                <a:gd name="T68" fmla="*/ 71 w 172"/>
                <a:gd name="T69" fmla="*/ 98 h 211"/>
                <a:gd name="T70" fmla="*/ 71 w 172"/>
                <a:gd name="T71" fmla="*/ 98 h 211"/>
                <a:gd name="T72" fmla="*/ 60 w 172"/>
                <a:gd name="T73" fmla="*/ 9 h 211"/>
                <a:gd name="T74" fmla="*/ 12 w 172"/>
                <a:gd name="T75" fmla="*/ 23 h 211"/>
                <a:gd name="T76" fmla="*/ 60 w 172"/>
                <a:gd name="T77" fmla="*/ 100 h 211"/>
                <a:gd name="T78" fmla="*/ 28 w 172"/>
                <a:gd name="T79" fmla="*/ 118 h 211"/>
                <a:gd name="T80" fmla="*/ 29 w 172"/>
                <a:gd name="T81" fmla="*/ 134 h 211"/>
                <a:gd name="T82" fmla="*/ 34 w 172"/>
                <a:gd name="T83" fmla="*/ 127 h 211"/>
                <a:gd name="T84" fmla="*/ 47 w 172"/>
                <a:gd name="T85" fmla="*/ 120 h 211"/>
                <a:gd name="T86" fmla="*/ 36 w 172"/>
                <a:gd name="T87" fmla="*/ 178 h 211"/>
                <a:gd name="T88" fmla="*/ 45 w 172"/>
                <a:gd name="T89" fmla="*/ 163 h 211"/>
                <a:gd name="T90" fmla="*/ 60 w 172"/>
                <a:gd name="T91" fmla="*/ 211 h 211"/>
                <a:gd name="T92" fmla="*/ 0 w 172"/>
                <a:gd name="T93" fmla="*/ 2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2" h="211">
                  <a:moveTo>
                    <a:pt x="121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172" y="9"/>
                    <a:pt x="172" y="9"/>
                    <a:pt x="172" y="9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1" y="0"/>
                    <a:pt x="121" y="0"/>
                    <a:pt x="121" y="0"/>
                  </a:cubicBezTo>
                  <a:close/>
                  <a:moveTo>
                    <a:pt x="121" y="37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2" y="183"/>
                    <a:pt x="172" y="183"/>
                    <a:pt x="172" y="183"/>
                  </a:cubicBezTo>
                  <a:cubicBezTo>
                    <a:pt x="172" y="198"/>
                    <a:pt x="159" y="211"/>
                    <a:pt x="143" y="211"/>
                  </a:cubicBezTo>
                  <a:cubicBezTo>
                    <a:pt x="121" y="211"/>
                    <a:pt x="121" y="211"/>
                    <a:pt x="121" y="211"/>
                  </a:cubicBezTo>
                  <a:cubicBezTo>
                    <a:pt x="121" y="166"/>
                    <a:pt x="121" y="166"/>
                    <a:pt x="121" y="166"/>
                  </a:cubicBezTo>
                  <a:cubicBezTo>
                    <a:pt x="122" y="166"/>
                    <a:pt x="123" y="166"/>
                    <a:pt x="124" y="165"/>
                  </a:cubicBezTo>
                  <a:cubicBezTo>
                    <a:pt x="130" y="163"/>
                    <a:pt x="134" y="159"/>
                    <a:pt x="138" y="153"/>
                  </a:cubicBezTo>
                  <a:cubicBezTo>
                    <a:pt x="142" y="145"/>
                    <a:pt x="145" y="137"/>
                    <a:pt x="145" y="128"/>
                  </a:cubicBezTo>
                  <a:cubicBezTo>
                    <a:pt x="145" y="115"/>
                    <a:pt x="140" y="108"/>
                    <a:pt x="131" y="108"/>
                  </a:cubicBezTo>
                  <a:cubicBezTo>
                    <a:pt x="128" y="108"/>
                    <a:pt x="125" y="109"/>
                    <a:pt x="121" y="111"/>
                  </a:cubicBezTo>
                  <a:cubicBezTo>
                    <a:pt x="127" y="85"/>
                    <a:pt x="127" y="85"/>
                    <a:pt x="127" y="85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1" y="37"/>
                    <a:pt x="121" y="37"/>
                    <a:pt x="121" y="37"/>
                  </a:cubicBezTo>
                  <a:close/>
                  <a:moveTo>
                    <a:pt x="121" y="156"/>
                  </a:moveTo>
                  <a:cubicBezTo>
                    <a:pt x="123" y="155"/>
                    <a:pt x="126" y="152"/>
                    <a:pt x="129" y="146"/>
                  </a:cubicBezTo>
                  <a:cubicBezTo>
                    <a:pt x="131" y="140"/>
                    <a:pt x="133" y="134"/>
                    <a:pt x="133" y="129"/>
                  </a:cubicBezTo>
                  <a:cubicBezTo>
                    <a:pt x="133" y="123"/>
                    <a:pt x="132" y="119"/>
                    <a:pt x="129" y="117"/>
                  </a:cubicBezTo>
                  <a:cubicBezTo>
                    <a:pt x="129" y="117"/>
                    <a:pt x="128" y="116"/>
                    <a:pt x="127" y="116"/>
                  </a:cubicBezTo>
                  <a:cubicBezTo>
                    <a:pt x="126" y="116"/>
                    <a:pt x="124" y="117"/>
                    <a:pt x="123" y="117"/>
                  </a:cubicBezTo>
                  <a:cubicBezTo>
                    <a:pt x="122" y="117"/>
                    <a:pt x="121" y="117"/>
                    <a:pt x="121" y="118"/>
                  </a:cubicBezTo>
                  <a:lnTo>
                    <a:pt x="121" y="156"/>
                  </a:lnTo>
                  <a:close/>
                  <a:moveTo>
                    <a:pt x="98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0"/>
                    <a:pt x="98" y="0"/>
                    <a:pt x="98" y="0"/>
                  </a:cubicBezTo>
                  <a:close/>
                  <a:moveTo>
                    <a:pt x="98" y="37"/>
                  </a:moveTo>
                  <a:cubicBezTo>
                    <a:pt x="121" y="37"/>
                    <a:pt x="121" y="37"/>
                    <a:pt x="121" y="37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10" y="88"/>
                    <a:pt x="110" y="88"/>
                    <a:pt x="110" y="88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0" y="81"/>
                    <a:pt x="99" y="81"/>
                    <a:pt x="98" y="80"/>
                  </a:cubicBezTo>
                  <a:cubicBezTo>
                    <a:pt x="98" y="37"/>
                    <a:pt x="98" y="37"/>
                    <a:pt x="98" y="37"/>
                  </a:cubicBezTo>
                  <a:close/>
                  <a:moveTo>
                    <a:pt x="121" y="211"/>
                  </a:moveTo>
                  <a:cubicBezTo>
                    <a:pt x="98" y="211"/>
                    <a:pt x="98" y="211"/>
                    <a:pt x="98" y="211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9" y="161"/>
                    <a:pt x="100" y="162"/>
                    <a:pt x="101" y="163"/>
                  </a:cubicBezTo>
                  <a:cubicBezTo>
                    <a:pt x="103" y="166"/>
                    <a:pt x="107" y="167"/>
                    <a:pt x="112" y="167"/>
                  </a:cubicBezTo>
                  <a:cubicBezTo>
                    <a:pt x="115" y="167"/>
                    <a:pt x="118" y="167"/>
                    <a:pt x="121" y="166"/>
                  </a:cubicBezTo>
                  <a:cubicBezTo>
                    <a:pt x="121" y="211"/>
                    <a:pt x="121" y="211"/>
                    <a:pt x="121" y="211"/>
                  </a:cubicBezTo>
                  <a:close/>
                  <a:moveTo>
                    <a:pt x="121" y="118"/>
                  </a:moveTo>
                  <a:cubicBezTo>
                    <a:pt x="120" y="118"/>
                    <a:pt x="120" y="118"/>
                    <a:pt x="120" y="119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13" y="149"/>
                    <a:pt x="113" y="150"/>
                    <a:pt x="113" y="151"/>
                  </a:cubicBezTo>
                  <a:cubicBezTo>
                    <a:pt x="113" y="154"/>
                    <a:pt x="115" y="156"/>
                    <a:pt x="119" y="156"/>
                  </a:cubicBezTo>
                  <a:cubicBezTo>
                    <a:pt x="120" y="156"/>
                    <a:pt x="120" y="156"/>
                    <a:pt x="121" y="156"/>
                  </a:cubicBezTo>
                  <a:lnTo>
                    <a:pt x="121" y="118"/>
                  </a:lnTo>
                  <a:close/>
                  <a:moveTo>
                    <a:pt x="71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0"/>
                    <a:pt x="71" y="0"/>
                    <a:pt x="71" y="0"/>
                  </a:cubicBezTo>
                  <a:close/>
                  <a:moveTo>
                    <a:pt x="71" y="37"/>
                  </a:moveTo>
                  <a:cubicBezTo>
                    <a:pt x="98" y="37"/>
                    <a:pt x="98" y="37"/>
                    <a:pt x="98" y="37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6" y="80"/>
                    <a:pt x="94" y="80"/>
                    <a:pt x="91" y="80"/>
                  </a:cubicBezTo>
                  <a:cubicBezTo>
                    <a:pt x="85" y="80"/>
                    <a:pt x="78" y="83"/>
                    <a:pt x="71" y="88"/>
                  </a:cubicBezTo>
                  <a:cubicBezTo>
                    <a:pt x="71" y="37"/>
                    <a:pt x="71" y="37"/>
                    <a:pt x="71" y="37"/>
                  </a:cubicBezTo>
                  <a:close/>
                  <a:moveTo>
                    <a:pt x="98" y="211"/>
                  </a:moveTo>
                  <a:cubicBezTo>
                    <a:pt x="71" y="211"/>
                    <a:pt x="71" y="211"/>
                    <a:pt x="71" y="211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82" y="166"/>
                    <a:pt x="82" y="166"/>
                    <a:pt x="82" y="166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141"/>
                    <a:pt x="98" y="141"/>
                    <a:pt x="98" y="141"/>
                  </a:cubicBezTo>
                  <a:cubicBezTo>
                    <a:pt x="97" y="146"/>
                    <a:pt x="97" y="146"/>
                    <a:pt x="97" y="146"/>
                  </a:cubicBezTo>
                  <a:cubicBezTo>
                    <a:pt x="97" y="148"/>
                    <a:pt x="97" y="150"/>
                    <a:pt x="97" y="152"/>
                  </a:cubicBezTo>
                  <a:cubicBezTo>
                    <a:pt x="97" y="155"/>
                    <a:pt x="97" y="158"/>
                    <a:pt x="98" y="160"/>
                  </a:cubicBezTo>
                  <a:cubicBezTo>
                    <a:pt x="98" y="211"/>
                    <a:pt x="98" y="211"/>
                    <a:pt x="98" y="211"/>
                  </a:cubicBezTo>
                  <a:close/>
                  <a:moveTo>
                    <a:pt x="71" y="137"/>
                  </a:moveTo>
                  <a:cubicBezTo>
                    <a:pt x="74" y="124"/>
                    <a:pt x="74" y="124"/>
                    <a:pt x="74" y="124"/>
                  </a:cubicBezTo>
                  <a:cubicBezTo>
                    <a:pt x="73" y="124"/>
                    <a:pt x="72" y="124"/>
                    <a:pt x="71" y="123"/>
                  </a:cubicBezTo>
                  <a:cubicBezTo>
                    <a:pt x="71" y="137"/>
                    <a:pt x="71" y="137"/>
                    <a:pt x="71" y="137"/>
                  </a:cubicBezTo>
                  <a:close/>
                  <a:moveTo>
                    <a:pt x="71" y="118"/>
                  </a:moveTo>
                  <a:cubicBezTo>
                    <a:pt x="73" y="118"/>
                    <a:pt x="74" y="119"/>
                    <a:pt x="75" y="11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79" y="90"/>
                    <a:pt x="75" y="93"/>
                    <a:pt x="71" y="98"/>
                  </a:cubicBezTo>
                  <a:lnTo>
                    <a:pt x="71" y="118"/>
                  </a:lnTo>
                  <a:close/>
                  <a:moveTo>
                    <a:pt x="60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0"/>
                    <a:pt x="60" y="0"/>
                    <a:pt x="60" y="0"/>
                  </a:cubicBezTo>
                  <a:close/>
                  <a:moveTo>
                    <a:pt x="60" y="37"/>
                  </a:moveTo>
                  <a:cubicBezTo>
                    <a:pt x="71" y="37"/>
                    <a:pt x="71" y="37"/>
                    <a:pt x="71" y="37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67" y="92"/>
                    <a:pt x="64" y="96"/>
                    <a:pt x="60" y="100"/>
                  </a:cubicBezTo>
                  <a:cubicBezTo>
                    <a:pt x="60" y="37"/>
                    <a:pt x="60" y="37"/>
                    <a:pt x="60" y="37"/>
                  </a:cubicBezTo>
                  <a:close/>
                  <a:moveTo>
                    <a:pt x="71" y="211"/>
                  </a:moveTo>
                  <a:cubicBezTo>
                    <a:pt x="60" y="211"/>
                    <a:pt x="60" y="211"/>
                    <a:pt x="60" y="211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4" y="121"/>
                    <a:pt x="68" y="122"/>
                    <a:pt x="71" y="123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65" y="166"/>
                    <a:pt x="65" y="166"/>
                    <a:pt x="65" y="166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211"/>
                    <a:pt x="71" y="211"/>
                    <a:pt x="71" y="211"/>
                  </a:cubicBezTo>
                  <a:close/>
                  <a:moveTo>
                    <a:pt x="71" y="98"/>
                  </a:moveTo>
                  <a:cubicBezTo>
                    <a:pt x="68" y="102"/>
                    <a:pt x="65" y="108"/>
                    <a:pt x="61" y="115"/>
                  </a:cubicBezTo>
                  <a:cubicBezTo>
                    <a:pt x="65" y="116"/>
                    <a:pt x="68" y="117"/>
                    <a:pt x="71" y="118"/>
                  </a:cubicBezTo>
                  <a:lnTo>
                    <a:pt x="71" y="98"/>
                  </a:lnTo>
                  <a:close/>
                  <a:moveTo>
                    <a:pt x="29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8" y="9"/>
                    <a:pt x="12" y="15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30"/>
                    <a:pt x="18" y="37"/>
                    <a:pt x="26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7" y="104"/>
                    <a:pt x="54" y="109"/>
                    <a:pt x="51" y="114"/>
                  </a:cubicBezTo>
                  <a:cubicBezTo>
                    <a:pt x="48" y="114"/>
                    <a:pt x="46" y="113"/>
                    <a:pt x="45" y="113"/>
                  </a:cubicBezTo>
                  <a:cubicBezTo>
                    <a:pt x="38" y="113"/>
                    <a:pt x="32" y="115"/>
                    <a:pt x="28" y="118"/>
                  </a:cubicBezTo>
                  <a:cubicBezTo>
                    <a:pt x="23" y="120"/>
                    <a:pt x="21" y="124"/>
                    <a:pt x="21" y="128"/>
                  </a:cubicBezTo>
                  <a:cubicBezTo>
                    <a:pt x="21" y="130"/>
                    <a:pt x="22" y="131"/>
                    <a:pt x="23" y="133"/>
                  </a:cubicBezTo>
                  <a:cubicBezTo>
                    <a:pt x="24" y="134"/>
                    <a:pt x="26" y="134"/>
                    <a:pt x="29" y="134"/>
                  </a:cubicBezTo>
                  <a:cubicBezTo>
                    <a:pt x="30" y="134"/>
                    <a:pt x="31" y="134"/>
                    <a:pt x="33" y="133"/>
                  </a:cubicBezTo>
                  <a:cubicBezTo>
                    <a:pt x="34" y="132"/>
                    <a:pt x="35" y="131"/>
                    <a:pt x="35" y="130"/>
                  </a:cubicBezTo>
                  <a:cubicBezTo>
                    <a:pt x="35" y="129"/>
                    <a:pt x="34" y="128"/>
                    <a:pt x="34" y="127"/>
                  </a:cubicBezTo>
                  <a:cubicBezTo>
                    <a:pt x="34" y="127"/>
                    <a:pt x="33" y="126"/>
                    <a:pt x="33" y="126"/>
                  </a:cubicBezTo>
                  <a:cubicBezTo>
                    <a:pt x="34" y="124"/>
                    <a:pt x="35" y="123"/>
                    <a:pt x="38" y="122"/>
                  </a:cubicBezTo>
                  <a:cubicBezTo>
                    <a:pt x="40" y="121"/>
                    <a:pt x="43" y="120"/>
                    <a:pt x="47" y="120"/>
                  </a:cubicBezTo>
                  <a:cubicBezTo>
                    <a:pt x="44" y="125"/>
                    <a:pt x="42" y="129"/>
                    <a:pt x="40" y="134"/>
                  </a:cubicBezTo>
                  <a:cubicBezTo>
                    <a:pt x="33" y="148"/>
                    <a:pt x="30" y="159"/>
                    <a:pt x="30" y="167"/>
                  </a:cubicBezTo>
                  <a:cubicBezTo>
                    <a:pt x="30" y="173"/>
                    <a:pt x="32" y="176"/>
                    <a:pt x="36" y="178"/>
                  </a:cubicBezTo>
                  <a:cubicBezTo>
                    <a:pt x="37" y="179"/>
                    <a:pt x="41" y="180"/>
                    <a:pt x="45" y="180"/>
                  </a:cubicBezTo>
                  <a:cubicBezTo>
                    <a:pt x="44" y="178"/>
                    <a:pt x="44" y="176"/>
                    <a:pt x="44" y="173"/>
                  </a:cubicBezTo>
                  <a:cubicBezTo>
                    <a:pt x="44" y="170"/>
                    <a:pt x="44" y="167"/>
                    <a:pt x="45" y="163"/>
                  </a:cubicBezTo>
                  <a:cubicBezTo>
                    <a:pt x="47" y="150"/>
                    <a:pt x="52" y="136"/>
                    <a:pt x="59" y="120"/>
                  </a:cubicBezTo>
                  <a:cubicBezTo>
                    <a:pt x="59" y="120"/>
                    <a:pt x="60" y="120"/>
                    <a:pt x="60" y="120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29" y="211"/>
                    <a:pt x="29" y="211"/>
                    <a:pt x="29" y="211"/>
                  </a:cubicBezTo>
                  <a:cubicBezTo>
                    <a:pt x="13" y="211"/>
                    <a:pt x="0" y="198"/>
                    <a:pt x="0" y="18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Freeform: Shape 64"/>
            <p:cNvSpPr/>
            <p:nvPr/>
          </p:nvSpPr>
          <p:spPr bwMode="auto">
            <a:xfrm>
              <a:off x="5950854" y="2924908"/>
              <a:ext cx="427435" cy="428625"/>
            </a:xfrm>
            <a:custGeom>
              <a:avLst/>
              <a:gdLst>
                <a:gd name="T0" fmla="*/ 249 w 261"/>
                <a:gd name="T1" fmla="*/ 220 h 262"/>
                <a:gd name="T2" fmla="*/ 261 w 261"/>
                <a:gd name="T3" fmla="*/ 70 h 262"/>
                <a:gd name="T4" fmla="*/ 249 w 261"/>
                <a:gd name="T5" fmla="*/ 70 h 262"/>
                <a:gd name="T6" fmla="*/ 249 w 261"/>
                <a:gd name="T7" fmla="*/ 154 h 262"/>
                <a:gd name="T8" fmla="*/ 227 w 261"/>
                <a:gd name="T9" fmla="*/ 180 h 262"/>
                <a:gd name="T10" fmla="*/ 209 w 261"/>
                <a:gd name="T11" fmla="*/ 262 h 262"/>
                <a:gd name="T12" fmla="*/ 209 w 261"/>
                <a:gd name="T13" fmla="*/ 262 h 262"/>
                <a:gd name="T14" fmla="*/ 209 w 261"/>
                <a:gd name="T15" fmla="*/ 15 h 262"/>
                <a:gd name="T16" fmla="*/ 203 w 261"/>
                <a:gd name="T17" fmla="*/ 28 h 262"/>
                <a:gd name="T18" fmla="*/ 209 w 261"/>
                <a:gd name="T19" fmla="*/ 50 h 262"/>
                <a:gd name="T20" fmla="*/ 201 w 261"/>
                <a:gd name="T21" fmla="*/ 120 h 262"/>
                <a:gd name="T22" fmla="*/ 209 w 261"/>
                <a:gd name="T23" fmla="*/ 197 h 262"/>
                <a:gd name="T24" fmla="*/ 209 w 261"/>
                <a:gd name="T25" fmla="*/ 197 h 262"/>
                <a:gd name="T26" fmla="*/ 195 w 261"/>
                <a:gd name="T27" fmla="*/ 232 h 262"/>
                <a:gd name="T28" fmla="*/ 168 w 261"/>
                <a:gd name="T29" fmla="*/ 36 h 262"/>
                <a:gd name="T30" fmla="*/ 195 w 261"/>
                <a:gd name="T31" fmla="*/ 20 h 262"/>
                <a:gd name="T32" fmla="*/ 195 w 261"/>
                <a:gd name="T33" fmla="*/ 50 h 262"/>
                <a:gd name="T34" fmla="*/ 195 w 261"/>
                <a:gd name="T35" fmla="*/ 120 h 262"/>
                <a:gd name="T36" fmla="*/ 168 w 261"/>
                <a:gd name="T37" fmla="*/ 220 h 262"/>
                <a:gd name="T38" fmla="*/ 192 w 261"/>
                <a:gd name="T39" fmla="*/ 249 h 262"/>
                <a:gd name="T40" fmla="*/ 168 w 261"/>
                <a:gd name="T41" fmla="*/ 21 h 262"/>
                <a:gd name="T42" fmla="*/ 168 w 261"/>
                <a:gd name="T43" fmla="*/ 44 h 262"/>
                <a:gd name="T44" fmla="*/ 135 w 261"/>
                <a:gd name="T45" fmla="*/ 120 h 262"/>
                <a:gd name="T46" fmla="*/ 167 w 261"/>
                <a:gd name="T47" fmla="*/ 198 h 262"/>
                <a:gd name="T48" fmla="*/ 167 w 261"/>
                <a:gd name="T49" fmla="*/ 167 h 262"/>
                <a:gd name="T50" fmla="*/ 130 w 261"/>
                <a:gd name="T51" fmla="*/ 147 h 262"/>
                <a:gd name="T52" fmla="*/ 93 w 261"/>
                <a:gd name="T53" fmla="*/ 44 h 262"/>
                <a:gd name="T54" fmla="*/ 130 w 261"/>
                <a:gd name="T55" fmla="*/ 0 h 262"/>
                <a:gd name="T56" fmla="*/ 126 w 261"/>
                <a:gd name="T57" fmla="*/ 120 h 262"/>
                <a:gd name="T58" fmla="*/ 130 w 261"/>
                <a:gd name="T59" fmla="*/ 159 h 262"/>
                <a:gd name="T60" fmla="*/ 130 w 261"/>
                <a:gd name="T61" fmla="*/ 179 h 262"/>
                <a:gd name="T62" fmla="*/ 130 w 261"/>
                <a:gd name="T63" fmla="*/ 198 h 262"/>
                <a:gd name="T64" fmla="*/ 93 w 261"/>
                <a:gd name="T65" fmla="*/ 3 h 262"/>
                <a:gd name="T66" fmla="*/ 93 w 261"/>
                <a:gd name="T67" fmla="*/ 36 h 262"/>
                <a:gd name="T68" fmla="*/ 67 w 261"/>
                <a:gd name="T69" fmla="*/ 20 h 262"/>
                <a:gd name="T70" fmla="*/ 67 w 261"/>
                <a:gd name="T71" fmla="*/ 70 h 262"/>
                <a:gd name="T72" fmla="*/ 92 w 261"/>
                <a:gd name="T73" fmla="*/ 147 h 262"/>
                <a:gd name="T74" fmla="*/ 92 w 261"/>
                <a:gd name="T75" fmla="*/ 179 h 262"/>
                <a:gd name="T76" fmla="*/ 93 w 261"/>
                <a:gd name="T77" fmla="*/ 198 h 262"/>
                <a:gd name="T78" fmla="*/ 67 w 261"/>
                <a:gd name="T79" fmla="*/ 171 h 262"/>
                <a:gd name="T80" fmla="*/ 69 w 261"/>
                <a:gd name="T81" fmla="*/ 232 h 262"/>
                <a:gd name="T82" fmla="*/ 58 w 261"/>
                <a:gd name="T83" fmla="*/ 28 h 262"/>
                <a:gd name="T84" fmla="*/ 67 w 261"/>
                <a:gd name="T85" fmla="*/ 9 h 262"/>
                <a:gd name="T86" fmla="*/ 67 w 261"/>
                <a:gd name="T87" fmla="*/ 120 h 262"/>
                <a:gd name="T88" fmla="*/ 67 w 261"/>
                <a:gd name="T89" fmla="*/ 188 h 262"/>
                <a:gd name="T90" fmla="*/ 67 w 261"/>
                <a:gd name="T91" fmla="*/ 232 h 262"/>
                <a:gd name="T92" fmla="*/ 67 w 261"/>
                <a:gd name="T93" fmla="*/ 232 h 262"/>
                <a:gd name="T94" fmla="*/ 52 w 261"/>
                <a:gd name="T95" fmla="*/ 50 h 262"/>
                <a:gd name="T96" fmla="*/ 12 w 261"/>
                <a:gd name="T97" fmla="*/ 220 h 262"/>
                <a:gd name="T98" fmla="*/ 52 w 261"/>
                <a:gd name="T99" fmla="*/ 232 h 262"/>
                <a:gd name="T100" fmla="*/ 52 w 261"/>
                <a:gd name="T101" fmla="*/ 232 h 262"/>
                <a:gd name="T102" fmla="*/ 12 w 261"/>
                <a:gd name="T103" fmla="*/ 114 h 262"/>
                <a:gd name="T104" fmla="*/ 0 w 261"/>
                <a:gd name="T105" fmla="*/ 104 h 262"/>
                <a:gd name="T106" fmla="*/ 12 w 261"/>
                <a:gd name="T107" fmla="*/ 15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1" h="262">
                  <a:moveTo>
                    <a:pt x="249" y="220"/>
                  </a:moveTo>
                  <a:cubicBezTo>
                    <a:pt x="249" y="154"/>
                    <a:pt x="249" y="154"/>
                    <a:pt x="249" y="154"/>
                  </a:cubicBezTo>
                  <a:cubicBezTo>
                    <a:pt x="251" y="157"/>
                    <a:pt x="252" y="160"/>
                    <a:pt x="252" y="164"/>
                  </a:cubicBezTo>
                  <a:cubicBezTo>
                    <a:pt x="252" y="220"/>
                    <a:pt x="252" y="220"/>
                    <a:pt x="252" y="220"/>
                  </a:cubicBezTo>
                  <a:cubicBezTo>
                    <a:pt x="249" y="220"/>
                    <a:pt x="249" y="220"/>
                    <a:pt x="249" y="220"/>
                  </a:cubicBezTo>
                  <a:close/>
                  <a:moveTo>
                    <a:pt x="249" y="114"/>
                  </a:moveTo>
                  <a:cubicBezTo>
                    <a:pt x="249" y="70"/>
                    <a:pt x="249" y="70"/>
                    <a:pt x="249" y="70"/>
                  </a:cubicBezTo>
                  <a:cubicBezTo>
                    <a:pt x="250" y="70"/>
                    <a:pt x="250" y="70"/>
                    <a:pt x="250" y="69"/>
                  </a:cubicBezTo>
                  <a:cubicBezTo>
                    <a:pt x="257" y="67"/>
                    <a:pt x="257" y="67"/>
                    <a:pt x="257" y="67"/>
                  </a:cubicBezTo>
                  <a:cubicBezTo>
                    <a:pt x="259" y="66"/>
                    <a:pt x="261" y="67"/>
                    <a:pt x="261" y="70"/>
                  </a:cubicBezTo>
                  <a:cubicBezTo>
                    <a:pt x="261" y="104"/>
                    <a:pt x="261" y="104"/>
                    <a:pt x="261" y="104"/>
                  </a:cubicBezTo>
                  <a:cubicBezTo>
                    <a:pt x="261" y="107"/>
                    <a:pt x="259" y="110"/>
                    <a:pt x="257" y="111"/>
                  </a:cubicBezTo>
                  <a:cubicBezTo>
                    <a:pt x="250" y="113"/>
                    <a:pt x="250" y="113"/>
                    <a:pt x="250" y="113"/>
                  </a:cubicBezTo>
                  <a:cubicBezTo>
                    <a:pt x="250" y="114"/>
                    <a:pt x="250" y="114"/>
                    <a:pt x="249" y="114"/>
                  </a:cubicBezTo>
                  <a:close/>
                  <a:moveTo>
                    <a:pt x="249" y="70"/>
                  </a:moveTo>
                  <a:cubicBezTo>
                    <a:pt x="249" y="114"/>
                    <a:pt x="249" y="114"/>
                    <a:pt x="249" y="114"/>
                  </a:cubicBezTo>
                  <a:cubicBezTo>
                    <a:pt x="248" y="114"/>
                    <a:pt x="246" y="112"/>
                    <a:pt x="246" y="110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6" y="74"/>
                    <a:pt x="248" y="71"/>
                    <a:pt x="249" y="70"/>
                  </a:cubicBezTo>
                  <a:close/>
                  <a:moveTo>
                    <a:pt x="249" y="154"/>
                  </a:moveTo>
                  <a:cubicBezTo>
                    <a:pt x="246" y="150"/>
                    <a:pt x="241" y="146"/>
                    <a:pt x="235" y="146"/>
                  </a:cubicBezTo>
                  <a:cubicBezTo>
                    <a:pt x="235" y="50"/>
                    <a:pt x="235" y="50"/>
                    <a:pt x="235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9" y="162"/>
                    <a:pt x="227" y="170"/>
                    <a:pt x="227" y="180"/>
                  </a:cubicBezTo>
                  <a:cubicBezTo>
                    <a:pt x="227" y="189"/>
                    <a:pt x="219" y="197"/>
                    <a:pt x="209" y="197"/>
                  </a:cubicBezTo>
                  <a:cubicBezTo>
                    <a:pt x="209" y="220"/>
                    <a:pt x="209" y="220"/>
                    <a:pt x="209" y="220"/>
                  </a:cubicBezTo>
                  <a:cubicBezTo>
                    <a:pt x="249" y="220"/>
                    <a:pt x="249" y="220"/>
                    <a:pt x="249" y="220"/>
                  </a:cubicBezTo>
                  <a:cubicBezTo>
                    <a:pt x="249" y="154"/>
                    <a:pt x="249" y="154"/>
                    <a:pt x="249" y="154"/>
                  </a:cubicBezTo>
                  <a:close/>
                  <a:moveTo>
                    <a:pt x="209" y="262"/>
                  </a:moveTo>
                  <a:cubicBezTo>
                    <a:pt x="209" y="232"/>
                    <a:pt x="209" y="232"/>
                    <a:pt x="209" y="232"/>
                  </a:cubicBezTo>
                  <a:cubicBezTo>
                    <a:pt x="226" y="232"/>
                    <a:pt x="226" y="232"/>
                    <a:pt x="226" y="232"/>
                  </a:cubicBezTo>
                  <a:cubicBezTo>
                    <a:pt x="226" y="249"/>
                    <a:pt x="226" y="249"/>
                    <a:pt x="226" y="249"/>
                  </a:cubicBezTo>
                  <a:cubicBezTo>
                    <a:pt x="226" y="257"/>
                    <a:pt x="220" y="262"/>
                    <a:pt x="213" y="262"/>
                  </a:cubicBezTo>
                  <a:cubicBezTo>
                    <a:pt x="209" y="262"/>
                    <a:pt x="209" y="262"/>
                    <a:pt x="209" y="262"/>
                  </a:cubicBezTo>
                  <a:close/>
                  <a:moveTo>
                    <a:pt x="209" y="44"/>
                  </a:moveTo>
                  <a:cubicBezTo>
                    <a:pt x="209" y="15"/>
                    <a:pt x="209" y="15"/>
                    <a:pt x="209" y="15"/>
                  </a:cubicBezTo>
                  <a:cubicBezTo>
                    <a:pt x="225" y="23"/>
                    <a:pt x="235" y="33"/>
                    <a:pt x="235" y="44"/>
                  </a:cubicBezTo>
                  <a:lnTo>
                    <a:pt x="209" y="44"/>
                  </a:lnTo>
                  <a:close/>
                  <a:moveTo>
                    <a:pt x="209" y="15"/>
                  </a:moveTo>
                  <a:cubicBezTo>
                    <a:pt x="209" y="44"/>
                    <a:pt x="209" y="44"/>
                    <a:pt x="209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9" y="37"/>
                    <a:pt x="203" y="33"/>
                    <a:pt x="203" y="28"/>
                  </a:cubicBezTo>
                  <a:cubicBezTo>
                    <a:pt x="203" y="24"/>
                    <a:pt x="199" y="20"/>
                    <a:pt x="195" y="20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200" y="11"/>
                    <a:pt x="205" y="13"/>
                    <a:pt x="209" y="15"/>
                  </a:cubicBezTo>
                  <a:close/>
                  <a:moveTo>
                    <a:pt x="209" y="50"/>
                  </a:move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3" y="162"/>
                    <a:pt x="198" y="166"/>
                    <a:pt x="195" y="171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201" y="120"/>
                    <a:pt x="201" y="120"/>
                    <a:pt x="201" y="120"/>
                  </a:cubicBezTo>
                  <a:cubicBezTo>
                    <a:pt x="201" y="70"/>
                    <a:pt x="201" y="70"/>
                    <a:pt x="201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209" y="50"/>
                    <a:pt x="209" y="50"/>
                    <a:pt x="209" y="50"/>
                  </a:cubicBezTo>
                  <a:close/>
                  <a:moveTo>
                    <a:pt x="209" y="197"/>
                  </a:moveTo>
                  <a:cubicBezTo>
                    <a:pt x="209" y="220"/>
                    <a:pt x="209" y="220"/>
                    <a:pt x="209" y="220"/>
                  </a:cubicBezTo>
                  <a:cubicBezTo>
                    <a:pt x="195" y="220"/>
                    <a:pt x="195" y="220"/>
                    <a:pt x="195" y="220"/>
                  </a:cubicBezTo>
                  <a:cubicBezTo>
                    <a:pt x="195" y="188"/>
                    <a:pt x="195" y="188"/>
                    <a:pt x="195" y="188"/>
                  </a:cubicBezTo>
                  <a:cubicBezTo>
                    <a:pt x="198" y="193"/>
                    <a:pt x="203" y="197"/>
                    <a:pt x="209" y="197"/>
                  </a:cubicBezTo>
                  <a:cubicBezTo>
                    <a:pt x="209" y="197"/>
                    <a:pt x="209" y="197"/>
                    <a:pt x="209" y="197"/>
                  </a:cubicBezTo>
                  <a:close/>
                  <a:moveTo>
                    <a:pt x="209" y="232"/>
                  </a:moveTo>
                  <a:cubicBezTo>
                    <a:pt x="209" y="262"/>
                    <a:pt x="209" y="262"/>
                    <a:pt x="209" y="262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201" y="262"/>
                    <a:pt x="197" y="260"/>
                    <a:pt x="195" y="257"/>
                  </a:cubicBezTo>
                  <a:cubicBezTo>
                    <a:pt x="195" y="232"/>
                    <a:pt x="195" y="232"/>
                    <a:pt x="195" y="232"/>
                  </a:cubicBezTo>
                  <a:lnTo>
                    <a:pt x="209" y="232"/>
                  </a:lnTo>
                  <a:close/>
                  <a:moveTo>
                    <a:pt x="171" y="20"/>
                  </a:moveTo>
                  <a:cubicBezTo>
                    <a:pt x="175" y="20"/>
                    <a:pt x="179" y="24"/>
                    <a:pt x="179" y="28"/>
                  </a:cubicBezTo>
                  <a:cubicBezTo>
                    <a:pt x="179" y="33"/>
                    <a:pt x="175" y="37"/>
                    <a:pt x="171" y="37"/>
                  </a:cubicBezTo>
                  <a:cubicBezTo>
                    <a:pt x="170" y="37"/>
                    <a:pt x="169" y="37"/>
                    <a:pt x="168" y="36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0" y="37"/>
                    <a:pt x="186" y="33"/>
                    <a:pt x="186" y="28"/>
                  </a:cubicBezTo>
                  <a:cubicBezTo>
                    <a:pt x="186" y="24"/>
                    <a:pt x="190" y="20"/>
                    <a:pt x="195" y="20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87" y="6"/>
                    <a:pt x="178" y="4"/>
                    <a:pt x="168" y="3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69" y="20"/>
                    <a:pt x="170" y="20"/>
                    <a:pt x="171" y="20"/>
                  </a:cubicBezTo>
                  <a:close/>
                  <a:moveTo>
                    <a:pt x="195" y="50"/>
                  </a:moveTo>
                  <a:cubicBezTo>
                    <a:pt x="195" y="70"/>
                    <a:pt x="195" y="70"/>
                    <a:pt x="195" y="70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95" y="50"/>
                    <a:pt x="195" y="50"/>
                    <a:pt x="195" y="50"/>
                  </a:cubicBezTo>
                  <a:close/>
                  <a:moveTo>
                    <a:pt x="195" y="120"/>
                  </a:moveTo>
                  <a:cubicBezTo>
                    <a:pt x="195" y="171"/>
                    <a:pt x="195" y="171"/>
                    <a:pt x="195" y="171"/>
                  </a:cubicBezTo>
                  <a:cubicBezTo>
                    <a:pt x="193" y="173"/>
                    <a:pt x="192" y="176"/>
                    <a:pt x="192" y="180"/>
                  </a:cubicBezTo>
                  <a:cubicBezTo>
                    <a:pt x="192" y="183"/>
                    <a:pt x="193" y="186"/>
                    <a:pt x="195" y="188"/>
                  </a:cubicBezTo>
                  <a:cubicBezTo>
                    <a:pt x="195" y="220"/>
                    <a:pt x="195" y="220"/>
                    <a:pt x="195" y="220"/>
                  </a:cubicBezTo>
                  <a:cubicBezTo>
                    <a:pt x="168" y="220"/>
                    <a:pt x="168" y="220"/>
                    <a:pt x="168" y="220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95" y="120"/>
                    <a:pt x="195" y="120"/>
                    <a:pt x="195" y="120"/>
                  </a:cubicBezTo>
                  <a:close/>
                  <a:moveTo>
                    <a:pt x="195" y="232"/>
                  </a:moveTo>
                  <a:cubicBezTo>
                    <a:pt x="195" y="257"/>
                    <a:pt x="195" y="257"/>
                    <a:pt x="195" y="257"/>
                  </a:cubicBezTo>
                  <a:cubicBezTo>
                    <a:pt x="193" y="254"/>
                    <a:pt x="192" y="252"/>
                    <a:pt x="192" y="249"/>
                  </a:cubicBezTo>
                  <a:cubicBezTo>
                    <a:pt x="192" y="232"/>
                    <a:pt x="192" y="232"/>
                    <a:pt x="192" y="232"/>
                  </a:cubicBezTo>
                  <a:lnTo>
                    <a:pt x="195" y="232"/>
                  </a:lnTo>
                  <a:close/>
                  <a:moveTo>
                    <a:pt x="168" y="36"/>
                  </a:moveTo>
                  <a:cubicBezTo>
                    <a:pt x="165" y="35"/>
                    <a:pt x="162" y="32"/>
                    <a:pt x="162" y="28"/>
                  </a:cubicBezTo>
                  <a:cubicBezTo>
                    <a:pt x="162" y="25"/>
                    <a:pt x="165" y="22"/>
                    <a:pt x="168" y="21"/>
                  </a:cubicBezTo>
                  <a:cubicBezTo>
                    <a:pt x="168" y="3"/>
                    <a:pt x="168" y="3"/>
                    <a:pt x="168" y="3"/>
                  </a:cubicBezTo>
                  <a:cubicBezTo>
                    <a:pt x="157" y="1"/>
                    <a:pt x="144" y="0"/>
                    <a:pt x="131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36"/>
                    <a:pt x="168" y="36"/>
                    <a:pt x="168" y="36"/>
                  </a:cubicBezTo>
                  <a:close/>
                  <a:moveTo>
                    <a:pt x="168" y="50"/>
                  </a:moveTo>
                  <a:cubicBezTo>
                    <a:pt x="168" y="70"/>
                    <a:pt x="168" y="70"/>
                    <a:pt x="168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68" y="220"/>
                    <a:pt x="168" y="220"/>
                    <a:pt x="168" y="220"/>
                  </a:cubicBezTo>
                  <a:cubicBezTo>
                    <a:pt x="130" y="220"/>
                    <a:pt x="130" y="220"/>
                    <a:pt x="130" y="220"/>
                  </a:cubicBezTo>
                  <a:cubicBezTo>
                    <a:pt x="130" y="198"/>
                    <a:pt x="130" y="198"/>
                    <a:pt x="130" y="198"/>
                  </a:cubicBezTo>
                  <a:cubicBezTo>
                    <a:pt x="167" y="198"/>
                    <a:pt x="167" y="198"/>
                    <a:pt x="167" y="198"/>
                  </a:cubicBezTo>
                  <a:cubicBezTo>
                    <a:pt x="167" y="187"/>
                    <a:pt x="167" y="187"/>
                    <a:pt x="167" y="187"/>
                  </a:cubicBezTo>
                  <a:cubicBezTo>
                    <a:pt x="130" y="187"/>
                    <a:pt x="130" y="187"/>
                    <a:pt x="130" y="187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67" y="179"/>
                    <a:pt x="167" y="179"/>
                    <a:pt x="167" y="179"/>
                  </a:cubicBezTo>
                  <a:cubicBezTo>
                    <a:pt x="167" y="167"/>
                    <a:pt x="167" y="167"/>
                    <a:pt x="167" y="167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67" y="159"/>
                    <a:pt x="167" y="159"/>
                    <a:pt x="167" y="159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30" y="50"/>
                    <a:pt x="130" y="50"/>
                    <a:pt x="130" y="50"/>
                  </a:cubicBezTo>
                  <a:lnTo>
                    <a:pt x="168" y="50"/>
                  </a:lnTo>
                  <a:close/>
                  <a:moveTo>
                    <a:pt x="130" y="0"/>
                  </a:moveTo>
                  <a:cubicBezTo>
                    <a:pt x="130" y="44"/>
                    <a:pt x="130" y="44"/>
                    <a:pt x="130" y="44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6" y="35"/>
                    <a:pt x="99" y="32"/>
                    <a:pt x="99" y="28"/>
                  </a:cubicBezTo>
                  <a:cubicBezTo>
                    <a:pt x="99" y="25"/>
                    <a:pt x="96" y="22"/>
                    <a:pt x="93" y="21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104" y="1"/>
                    <a:pt x="117" y="0"/>
                    <a:pt x="130" y="0"/>
                  </a:cubicBezTo>
                  <a:close/>
                  <a:moveTo>
                    <a:pt x="130" y="50"/>
                  </a:moveTo>
                  <a:cubicBezTo>
                    <a:pt x="130" y="147"/>
                    <a:pt x="130" y="147"/>
                    <a:pt x="130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130" y="50"/>
                    <a:pt x="130" y="50"/>
                    <a:pt x="130" y="50"/>
                  </a:cubicBezTo>
                  <a:close/>
                  <a:moveTo>
                    <a:pt x="130" y="159"/>
                  </a:moveTo>
                  <a:cubicBezTo>
                    <a:pt x="130" y="167"/>
                    <a:pt x="130" y="167"/>
                    <a:pt x="130" y="167"/>
                  </a:cubicBezTo>
                  <a:cubicBezTo>
                    <a:pt x="93" y="167"/>
                    <a:pt x="93" y="167"/>
                    <a:pt x="93" y="167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130" y="159"/>
                    <a:pt x="130" y="159"/>
                    <a:pt x="130" y="159"/>
                  </a:cubicBezTo>
                  <a:close/>
                  <a:moveTo>
                    <a:pt x="130" y="179"/>
                  </a:moveTo>
                  <a:cubicBezTo>
                    <a:pt x="130" y="187"/>
                    <a:pt x="130" y="187"/>
                    <a:pt x="130" y="187"/>
                  </a:cubicBezTo>
                  <a:cubicBezTo>
                    <a:pt x="93" y="187"/>
                    <a:pt x="93" y="187"/>
                    <a:pt x="93" y="187"/>
                  </a:cubicBezTo>
                  <a:cubicBezTo>
                    <a:pt x="93" y="179"/>
                    <a:pt x="93" y="179"/>
                    <a:pt x="93" y="179"/>
                  </a:cubicBezTo>
                  <a:cubicBezTo>
                    <a:pt x="130" y="179"/>
                    <a:pt x="130" y="179"/>
                    <a:pt x="130" y="179"/>
                  </a:cubicBezTo>
                  <a:close/>
                  <a:moveTo>
                    <a:pt x="130" y="198"/>
                  </a:moveTo>
                  <a:cubicBezTo>
                    <a:pt x="130" y="220"/>
                    <a:pt x="130" y="220"/>
                    <a:pt x="130" y="220"/>
                  </a:cubicBezTo>
                  <a:cubicBezTo>
                    <a:pt x="93" y="220"/>
                    <a:pt x="93" y="220"/>
                    <a:pt x="93" y="220"/>
                  </a:cubicBezTo>
                  <a:cubicBezTo>
                    <a:pt x="93" y="198"/>
                    <a:pt x="93" y="198"/>
                    <a:pt x="93" y="198"/>
                  </a:cubicBezTo>
                  <a:lnTo>
                    <a:pt x="130" y="198"/>
                  </a:lnTo>
                  <a:close/>
                  <a:moveTo>
                    <a:pt x="93" y="3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2" y="20"/>
                    <a:pt x="92" y="20"/>
                    <a:pt x="91" y="20"/>
                  </a:cubicBezTo>
                  <a:cubicBezTo>
                    <a:pt x="86" y="20"/>
                    <a:pt x="83" y="24"/>
                    <a:pt x="83" y="28"/>
                  </a:cubicBezTo>
                  <a:cubicBezTo>
                    <a:pt x="83" y="33"/>
                    <a:pt x="86" y="37"/>
                    <a:pt x="91" y="37"/>
                  </a:cubicBezTo>
                  <a:cubicBezTo>
                    <a:pt x="92" y="37"/>
                    <a:pt x="92" y="37"/>
                    <a:pt x="93" y="36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71" y="37"/>
                    <a:pt x="75" y="33"/>
                    <a:pt x="75" y="28"/>
                  </a:cubicBezTo>
                  <a:cubicBezTo>
                    <a:pt x="75" y="24"/>
                    <a:pt x="71" y="20"/>
                    <a:pt x="67" y="20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5" y="6"/>
                    <a:pt x="84" y="4"/>
                    <a:pt x="93" y="3"/>
                  </a:cubicBezTo>
                  <a:close/>
                  <a:moveTo>
                    <a:pt x="93" y="50"/>
                  </a:moveTo>
                  <a:cubicBezTo>
                    <a:pt x="93" y="70"/>
                    <a:pt x="93" y="70"/>
                    <a:pt x="93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93" y="50"/>
                    <a:pt x="93" y="50"/>
                    <a:pt x="93" y="50"/>
                  </a:cubicBezTo>
                  <a:close/>
                  <a:moveTo>
                    <a:pt x="93" y="120"/>
                  </a:moveTo>
                  <a:cubicBezTo>
                    <a:pt x="93" y="147"/>
                    <a:pt x="93" y="147"/>
                    <a:pt x="93" y="147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67"/>
                    <a:pt x="93" y="167"/>
                    <a:pt x="93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79"/>
                    <a:pt x="92" y="179"/>
                    <a:pt x="92" y="179"/>
                  </a:cubicBezTo>
                  <a:cubicBezTo>
                    <a:pt x="93" y="179"/>
                    <a:pt x="93" y="179"/>
                    <a:pt x="93" y="179"/>
                  </a:cubicBezTo>
                  <a:cubicBezTo>
                    <a:pt x="93" y="187"/>
                    <a:pt x="93" y="187"/>
                    <a:pt x="93" y="187"/>
                  </a:cubicBezTo>
                  <a:cubicBezTo>
                    <a:pt x="92" y="187"/>
                    <a:pt x="92" y="187"/>
                    <a:pt x="92" y="187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3" y="198"/>
                    <a:pt x="93" y="198"/>
                    <a:pt x="93" y="198"/>
                  </a:cubicBezTo>
                  <a:cubicBezTo>
                    <a:pt x="93" y="220"/>
                    <a:pt x="93" y="220"/>
                    <a:pt x="93" y="220"/>
                  </a:cubicBezTo>
                  <a:cubicBezTo>
                    <a:pt x="67" y="220"/>
                    <a:pt x="67" y="220"/>
                    <a:pt x="67" y="220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6"/>
                    <a:pt x="69" y="183"/>
                    <a:pt x="69" y="180"/>
                  </a:cubicBezTo>
                  <a:cubicBezTo>
                    <a:pt x="69" y="176"/>
                    <a:pt x="68" y="173"/>
                    <a:pt x="67" y="171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93" y="120"/>
                    <a:pt x="93" y="120"/>
                    <a:pt x="93" y="120"/>
                  </a:cubicBezTo>
                  <a:close/>
                  <a:moveTo>
                    <a:pt x="67" y="257"/>
                  </a:moveTo>
                  <a:cubicBezTo>
                    <a:pt x="67" y="232"/>
                    <a:pt x="67" y="232"/>
                    <a:pt x="67" y="232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52"/>
                    <a:pt x="68" y="254"/>
                    <a:pt x="67" y="257"/>
                  </a:cubicBezTo>
                  <a:close/>
                  <a:moveTo>
                    <a:pt x="67" y="9"/>
                  </a:moveTo>
                  <a:cubicBezTo>
                    <a:pt x="67" y="20"/>
                    <a:pt x="67" y="20"/>
                    <a:pt x="67" y="20"/>
                  </a:cubicBezTo>
                  <a:cubicBezTo>
                    <a:pt x="62" y="20"/>
                    <a:pt x="58" y="24"/>
                    <a:pt x="58" y="28"/>
                  </a:cubicBezTo>
                  <a:cubicBezTo>
                    <a:pt x="58" y="33"/>
                    <a:pt x="62" y="37"/>
                    <a:pt x="67" y="37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6" y="13"/>
                    <a:pt x="61" y="11"/>
                    <a:pt x="67" y="9"/>
                  </a:cubicBezTo>
                  <a:close/>
                  <a:moveTo>
                    <a:pt x="67" y="50"/>
                  </a:moveTo>
                  <a:cubicBezTo>
                    <a:pt x="67" y="70"/>
                    <a:pt x="67" y="70"/>
                    <a:pt x="67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4" y="166"/>
                    <a:pt x="58" y="162"/>
                    <a:pt x="52" y="16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67" y="50"/>
                    <a:pt x="67" y="50"/>
                    <a:pt x="67" y="50"/>
                  </a:cubicBezTo>
                  <a:close/>
                  <a:moveTo>
                    <a:pt x="67" y="188"/>
                  </a:moveTo>
                  <a:cubicBezTo>
                    <a:pt x="67" y="220"/>
                    <a:pt x="67" y="220"/>
                    <a:pt x="67" y="220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2" y="197"/>
                    <a:pt x="52" y="197"/>
                    <a:pt x="52" y="197"/>
                  </a:cubicBezTo>
                  <a:cubicBezTo>
                    <a:pt x="58" y="197"/>
                    <a:pt x="64" y="193"/>
                    <a:pt x="67" y="188"/>
                  </a:cubicBezTo>
                  <a:close/>
                  <a:moveTo>
                    <a:pt x="67" y="232"/>
                  </a:moveTo>
                  <a:cubicBezTo>
                    <a:pt x="67" y="257"/>
                    <a:pt x="67" y="257"/>
                    <a:pt x="67" y="257"/>
                  </a:cubicBezTo>
                  <a:cubicBezTo>
                    <a:pt x="64" y="260"/>
                    <a:pt x="60" y="262"/>
                    <a:pt x="56" y="262"/>
                  </a:cubicBezTo>
                  <a:cubicBezTo>
                    <a:pt x="52" y="262"/>
                    <a:pt x="52" y="262"/>
                    <a:pt x="52" y="262"/>
                  </a:cubicBezTo>
                  <a:cubicBezTo>
                    <a:pt x="52" y="232"/>
                    <a:pt x="52" y="232"/>
                    <a:pt x="52" y="232"/>
                  </a:cubicBezTo>
                  <a:lnTo>
                    <a:pt x="67" y="232"/>
                  </a:lnTo>
                  <a:close/>
                  <a:moveTo>
                    <a:pt x="52" y="15"/>
                  </a:moveTo>
                  <a:cubicBezTo>
                    <a:pt x="52" y="44"/>
                    <a:pt x="52" y="44"/>
                    <a:pt x="52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33"/>
                    <a:pt x="36" y="23"/>
                    <a:pt x="52" y="15"/>
                  </a:cubicBezTo>
                  <a:close/>
                  <a:moveTo>
                    <a:pt x="52" y="50"/>
                  </a:moveTo>
                  <a:cubicBezTo>
                    <a:pt x="52" y="162"/>
                    <a:pt x="52" y="162"/>
                    <a:pt x="52" y="162"/>
                  </a:cubicBezTo>
                  <a:cubicBezTo>
                    <a:pt x="42" y="162"/>
                    <a:pt x="35" y="170"/>
                    <a:pt x="35" y="180"/>
                  </a:cubicBezTo>
                  <a:cubicBezTo>
                    <a:pt x="35" y="189"/>
                    <a:pt x="42" y="197"/>
                    <a:pt x="52" y="197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5" y="150"/>
                    <a:pt x="21" y="146"/>
                    <a:pt x="27" y="146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52" y="50"/>
                    <a:pt x="52" y="50"/>
                    <a:pt x="52" y="50"/>
                  </a:cubicBezTo>
                  <a:close/>
                  <a:moveTo>
                    <a:pt x="52" y="232"/>
                  </a:moveTo>
                  <a:cubicBezTo>
                    <a:pt x="52" y="262"/>
                    <a:pt x="52" y="262"/>
                    <a:pt x="52" y="262"/>
                  </a:cubicBezTo>
                  <a:cubicBezTo>
                    <a:pt x="48" y="262"/>
                    <a:pt x="48" y="262"/>
                    <a:pt x="48" y="262"/>
                  </a:cubicBezTo>
                  <a:cubicBezTo>
                    <a:pt x="41" y="262"/>
                    <a:pt x="35" y="257"/>
                    <a:pt x="35" y="249"/>
                  </a:cubicBezTo>
                  <a:cubicBezTo>
                    <a:pt x="35" y="232"/>
                    <a:pt x="35" y="232"/>
                    <a:pt x="35" y="232"/>
                  </a:cubicBezTo>
                  <a:cubicBezTo>
                    <a:pt x="52" y="232"/>
                    <a:pt x="52" y="232"/>
                    <a:pt x="52" y="232"/>
                  </a:cubicBezTo>
                  <a:close/>
                  <a:moveTo>
                    <a:pt x="12" y="114"/>
                  </a:moveTo>
                  <a:cubicBezTo>
                    <a:pt x="14" y="114"/>
                    <a:pt x="15" y="112"/>
                    <a:pt x="15" y="110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4" y="71"/>
                    <a:pt x="12" y="70"/>
                  </a:cubicBezTo>
                  <a:lnTo>
                    <a:pt x="12" y="114"/>
                  </a:lnTo>
                  <a:close/>
                  <a:moveTo>
                    <a:pt x="12" y="70"/>
                  </a:moveTo>
                  <a:cubicBezTo>
                    <a:pt x="12" y="114"/>
                    <a:pt x="12" y="114"/>
                    <a:pt x="12" y="114"/>
                  </a:cubicBezTo>
                  <a:cubicBezTo>
                    <a:pt x="12" y="114"/>
                    <a:pt x="11" y="114"/>
                    <a:pt x="11" y="113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2" y="110"/>
                    <a:pt x="0" y="107"/>
                    <a:pt x="0" y="10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7"/>
                    <a:pt x="2" y="66"/>
                    <a:pt x="4" y="67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70"/>
                    <a:pt x="12" y="70"/>
                    <a:pt x="12" y="70"/>
                  </a:cubicBezTo>
                  <a:close/>
                  <a:moveTo>
                    <a:pt x="12" y="154"/>
                  </a:moveTo>
                  <a:cubicBezTo>
                    <a:pt x="12" y="220"/>
                    <a:pt x="12" y="220"/>
                    <a:pt x="12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164"/>
                    <a:pt x="9" y="164"/>
                    <a:pt x="9" y="164"/>
                  </a:cubicBezTo>
                  <a:cubicBezTo>
                    <a:pt x="9" y="160"/>
                    <a:pt x="10" y="157"/>
                    <a:pt x="12" y="154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Freeform: Shape 65"/>
            <p:cNvSpPr/>
            <p:nvPr/>
          </p:nvSpPr>
          <p:spPr bwMode="auto">
            <a:xfrm>
              <a:off x="5524610" y="3477359"/>
              <a:ext cx="482204" cy="365522"/>
            </a:xfrm>
            <a:custGeom>
              <a:avLst/>
              <a:gdLst>
                <a:gd name="T0" fmla="*/ 271 w 295"/>
                <a:gd name="T1" fmla="*/ 0 h 224"/>
                <a:gd name="T2" fmla="*/ 277 w 295"/>
                <a:gd name="T3" fmla="*/ 35 h 224"/>
                <a:gd name="T4" fmla="*/ 224 w 295"/>
                <a:gd name="T5" fmla="*/ 224 h 224"/>
                <a:gd name="T6" fmla="*/ 248 w 295"/>
                <a:gd name="T7" fmla="*/ 188 h 224"/>
                <a:gd name="T8" fmla="*/ 249 w 295"/>
                <a:gd name="T9" fmla="*/ 29 h 224"/>
                <a:gd name="T10" fmla="*/ 224 w 295"/>
                <a:gd name="T11" fmla="*/ 194 h 224"/>
                <a:gd name="T12" fmla="*/ 224 w 295"/>
                <a:gd name="T13" fmla="*/ 16 h 224"/>
                <a:gd name="T14" fmla="*/ 224 w 295"/>
                <a:gd name="T15" fmla="*/ 208 h 224"/>
                <a:gd name="T16" fmla="*/ 224 w 295"/>
                <a:gd name="T17" fmla="*/ 179 h 224"/>
                <a:gd name="T18" fmla="*/ 224 w 295"/>
                <a:gd name="T19" fmla="*/ 194 h 224"/>
                <a:gd name="T20" fmla="*/ 201 w 295"/>
                <a:gd name="T21" fmla="*/ 128 h 224"/>
                <a:gd name="T22" fmla="*/ 203 w 295"/>
                <a:gd name="T23" fmla="*/ 98 h 224"/>
                <a:gd name="T24" fmla="*/ 195 w 295"/>
                <a:gd name="T25" fmla="*/ 67 h 224"/>
                <a:gd name="T26" fmla="*/ 187 w 295"/>
                <a:gd name="T27" fmla="*/ 128 h 224"/>
                <a:gd name="T28" fmla="*/ 187 w 295"/>
                <a:gd name="T29" fmla="*/ 100 h 224"/>
                <a:gd name="T30" fmla="*/ 190 w 295"/>
                <a:gd name="T31" fmla="*/ 75 h 224"/>
                <a:gd name="T32" fmla="*/ 187 w 295"/>
                <a:gd name="T33" fmla="*/ 0 h 224"/>
                <a:gd name="T34" fmla="*/ 187 w 295"/>
                <a:gd name="T35" fmla="*/ 0 h 224"/>
                <a:gd name="T36" fmla="*/ 147 w 295"/>
                <a:gd name="T37" fmla="*/ 208 h 224"/>
                <a:gd name="T38" fmla="*/ 182 w 295"/>
                <a:gd name="T39" fmla="*/ 67 h 224"/>
                <a:gd name="T40" fmla="*/ 168 w 295"/>
                <a:gd name="T41" fmla="*/ 109 h 224"/>
                <a:gd name="T42" fmla="*/ 187 w 295"/>
                <a:gd name="T43" fmla="*/ 194 h 224"/>
                <a:gd name="T44" fmla="*/ 148 w 295"/>
                <a:gd name="T45" fmla="*/ 125 h 224"/>
                <a:gd name="T46" fmla="*/ 147 w 295"/>
                <a:gd name="T47" fmla="*/ 106 h 224"/>
                <a:gd name="T48" fmla="*/ 184 w 295"/>
                <a:gd name="T49" fmla="*/ 70 h 224"/>
                <a:gd name="T50" fmla="*/ 187 w 295"/>
                <a:gd name="T51" fmla="*/ 91 h 224"/>
                <a:gd name="T52" fmla="*/ 179 w 295"/>
                <a:gd name="T53" fmla="*/ 116 h 224"/>
                <a:gd name="T54" fmla="*/ 187 w 295"/>
                <a:gd name="T55" fmla="*/ 100 h 224"/>
                <a:gd name="T56" fmla="*/ 147 w 295"/>
                <a:gd name="T57" fmla="*/ 16 h 224"/>
                <a:gd name="T58" fmla="*/ 147 w 295"/>
                <a:gd name="T59" fmla="*/ 208 h 224"/>
                <a:gd name="T60" fmla="*/ 147 w 295"/>
                <a:gd name="T61" fmla="*/ 106 h 224"/>
                <a:gd name="T62" fmla="*/ 127 w 295"/>
                <a:gd name="T63" fmla="*/ 121 h 224"/>
                <a:gd name="T64" fmla="*/ 147 w 295"/>
                <a:gd name="T65" fmla="*/ 137 h 224"/>
                <a:gd name="T66" fmla="*/ 102 w 295"/>
                <a:gd name="T67" fmla="*/ 156 h 224"/>
                <a:gd name="T68" fmla="*/ 109 w 295"/>
                <a:gd name="T69" fmla="*/ 113 h 224"/>
                <a:gd name="T70" fmla="*/ 100 w 295"/>
                <a:gd name="T71" fmla="*/ 93 h 224"/>
                <a:gd name="T72" fmla="*/ 111 w 295"/>
                <a:gd name="T73" fmla="*/ 97 h 224"/>
                <a:gd name="T74" fmla="*/ 99 w 295"/>
                <a:gd name="T75" fmla="*/ 88 h 224"/>
                <a:gd name="T76" fmla="*/ 101 w 295"/>
                <a:gd name="T77" fmla="*/ 150 h 224"/>
                <a:gd name="T78" fmla="*/ 99 w 295"/>
                <a:gd name="T79" fmla="*/ 123 h 224"/>
                <a:gd name="T80" fmla="*/ 0 w 295"/>
                <a:gd name="T81" fmla="*/ 23 h 224"/>
                <a:gd name="T82" fmla="*/ 99 w 295"/>
                <a:gd name="T83" fmla="*/ 208 h 224"/>
                <a:gd name="T84" fmla="*/ 17 w 295"/>
                <a:gd name="T85" fmla="*/ 35 h 224"/>
                <a:gd name="T86" fmla="*/ 99 w 295"/>
                <a:gd name="T87" fmla="*/ 29 h 224"/>
                <a:gd name="T88" fmla="*/ 79 w 295"/>
                <a:gd name="T89" fmla="*/ 129 h 224"/>
                <a:gd name="T90" fmla="*/ 99 w 295"/>
                <a:gd name="T91" fmla="*/ 157 h 224"/>
                <a:gd name="T92" fmla="*/ 30 w 295"/>
                <a:gd name="T93" fmla="*/ 45 h 224"/>
                <a:gd name="T94" fmla="*/ 99 w 295"/>
                <a:gd name="T95" fmla="*/ 115 h 224"/>
                <a:gd name="T96" fmla="*/ 99 w 295"/>
                <a:gd name="T97" fmla="*/ 123 h 224"/>
                <a:gd name="T98" fmla="*/ 91 w 295"/>
                <a:gd name="T99" fmla="*/ 13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5" h="224">
                  <a:moveTo>
                    <a:pt x="271" y="224"/>
                  </a:moveTo>
                  <a:cubicBezTo>
                    <a:pt x="284" y="224"/>
                    <a:pt x="295" y="213"/>
                    <a:pt x="295" y="200"/>
                  </a:cubicBezTo>
                  <a:cubicBezTo>
                    <a:pt x="295" y="23"/>
                    <a:pt x="295" y="23"/>
                    <a:pt x="295" y="23"/>
                  </a:cubicBezTo>
                  <a:cubicBezTo>
                    <a:pt x="295" y="10"/>
                    <a:pt x="284" y="0"/>
                    <a:pt x="271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58" y="16"/>
                    <a:pt x="258" y="16"/>
                    <a:pt x="258" y="16"/>
                  </a:cubicBezTo>
                  <a:cubicBezTo>
                    <a:pt x="268" y="16"/>
                    <a:pt x="277" y="24"/>
                    <a:pt x="277" y="35"/>
                  </a:cubicBezTo>
                  <a:cubicBezTo>
                    <a:pt x="277" y="189"/>
                    <a:pt x="277" y="189"/>
                    <a:pt x="277" y="189"/>
                  </a:cubicBezTo>
                  <a:cubicBezTo>
                    <a:pt x="277" y="199"/>
                    <a:pt x="268" y="208"/>
                    <a:pt x="258" y="208"/>
                  </a:cubicBezTo>
                  <a:cubicBezTo>
                    <a:pt x="224" y="208"/>
                    <a:pt x="224" y="208"/>
                    <a:pt x="224" y="208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271" y="224"/>
                    <a:pt x="271" y="224"/>
                    <a:pt x="271" y="224"/>
                  </a:cubicBezTo>
                  <a:close/>
                  <a:moveTo>
                    <a:pt x="224" y="194"/>
                  </a:moveTo>
                  <a:cubicBezTo>
                    <a:pt x="224" y="188"/>
                    <a:pt x="224" y="188"/>
                    <a:pt x="224" y="188"/>
                  </a:cubicBezTo>
                  <a:cubicBezTo>
                    <a:pt x="248" y="188"/>
                    <a:pt x="248" y="188"/>
                    <a:pt x="248" y="188"/>
                  </a:cubicBezTo>
                  <a:cubicBezTo>
                    <a:pt x="248" y="179"/>
                    <a:pt x="248" y="179"/>
                    <a:pt x="248" y="179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49" y="29"/>
                    <a:pt x="249" y="29"/>
                    <a:pt x="249" y="29"/>
                  </a:cubicBezTo>
                  <a:cubicBezTo>
                    <a:pt x="257" y="29"/>
                    <a:pt x="264" y="36"/>
                    <a:pt x="264" y="45"/>
                  </a:cubicBezTo>
                  <a:cubicBezTo>
                    <a:pt x="264" y="179"/>
                    <a:pt x="264" y="179"/>
                    <a:pt x="264" y="179"/>
                  </a:cubicBezTo>
                  <a:cubicBezTo>
                    <a:pt x="264" y="187"/>
                    <a:pt x="257" y="194"/>
                    <a:pt x="249" y="194"/>
                  </a:cubicBezTo>
                  <a:lnTo>
                    <a:pt x="224" y="194"/>
                  </a:lnTo>
                  <a:close/>
                  <a:moveTo>
                    <a:pt x="224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16"/>
                    <a:pt x="187" y="16"/>
                    <a:pt x="187" y="16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0"/>
                    <a:pt x="224" y="0"/>
                    <a:pt x="224" y="0"/>
                  </a:cubicBezTo>
                  <a:close/>
                  <a:moveTo>
                    <a:pt x="187" y="224"/>
                  </a:moveTo>
                  <a:cubicBezTo>
                    <a:pt x="224" y="224"/>
                    <a:pt x="224" y="224"/>
                    <a:pt x="224" y="224"/>
                  </a:cubicBezTo>
                  <a:cubicBezTo>
                    <a:pt x="224" y="208"/>
                    <a:pt x="224" y="208"/>
                    <a:pt x="224" y="208"/>
                  </a:cubicBezTo>
                  <a:cubicBezTo>
                    <a:pt x="187" y="208"/>
                    <a:pt x="187" y="208"/>
                    <a:pt x="187" y="208"/>
                  </a:cubicBezTo>
                  <a:cubicBezTo>
                    <a:pt x="187" y="224"/>
                    <a:pt x="187" y="224"/>
                    <a:pt x="187" y="224"/>
                  </a:cubicBezTo>
                  <a:close/>
                  <a:moveTo>
                    <a:pt x="224" y="29"/>
                  </a:moveTo>
                  <a:cubicBezTo>
                    <a:pt x="224" y="179"/>
                    <a:pt x="224" y="179"/>
                    <a:pt x="224" y="179"/>
                  </a:cubicBezTo>
                  <a:cubicBezTo>
                    <a:pt x="200" y="179"/>
                    <a:pt x="200" y="179"/>
                    <a:pt x="200" y="179"/>
                  </a:cubicBezTo>
                  <a:cubicBezTo>
                    <a:pt x="200" y="188"/>
                    <a:pt x="200" y="188"/>
                    <a:pt x="200" y="188"/>
                  </a:cubicBezTo>
                  <a:cubicBezTo>
                    <a:pt x="224" y="188"/>
                    <a:pt x="224" y="188"/>
                    <a:pt x="224" y="188"/>
                  </a:cubicBezTo>
                  <a:cubicBezTo>
                    <a:pt x="224" y="194"/>
                    <a:pt x="224" y="194"/>
                    <a:pt x="224" y="194"/>
                  </a:cubicBezTo>
                  <a:cubicBezTo>
                    <a:pt x="187" y="194"/>
                    <a:pt x="187" y="194"/>
                    <a:pt x="187" y="194"/>
                  </a:cubicBezTo>
                  <a:cubicBezTo>
                    <a:pt x="187" y="135"/>
                    <a:pt x="187" y="135"/>
                    <a:pt x="187" y="135"/>
                  </a:cubicBezTo>
                  <a:cubicBezTo>
                    <a:pt x="188" y="135"/>
                    <a:pt x="189" y="134"/>
                    <a:pt x="189" y="134"/>
                  </a:cubicBezTo>
                  <a:cubicBezTo>
                    <a:pt x="194" y="133"/>
                    <a:pt x="197" y="131"/>
                    <a:pt x="201" y="128"/>
                  </a:cubicBezTo>
                  <a:cubicBezTo>
                    <a:pt x="204" y="124"/>
                    <a:pt x="206" y="121"/>
                    <a:pt x="207" y="117"/>
                  </a:cubicBezTo>
                  <a:cubicBezTo>
                    <a:pt x="208" y="115"/>
                    <a:pt x="208" y="113"/>
                    <a:pt x="208" y="111"/>
                  </a:cubicBezTo>
                  <a:cubicBezTo>
                    <a:pt x="208" y="109"/>
                    <a:pt x="208" y="107"/>
                    <a:pt x="207" y="104"/>
                  </a:cubicBezTo>
                  <a:cubicBezTo>
                    <a:pt x="207" y="102"/>
                    <a:pt x="205" y="100"/>
                    <a:pt x="203" y="98"/>
                  </a:cubicBezTo>
                  <a:cubicBezTo>
                    <a:pt x="200" y="96"/>
                    <a:pt x="197" y="94"/>
                    <a:pt x="193" y="94"/>
                  </a:cubicBezTo>
                  <a:cubicBezTo>
                    <a:pt x="197" y="91"/>
                    <a:pt x="199" y="88"/>
                    <a:pt x="201" y="85"/>
                  </a:cubicBezTo>
                  <a:cubicBezTo>
                    <a:pt x="202" y="81"/>
                    <a:pt x="202" y="78"/>
                    <a:pt x="201" y="74"/>
                  </a:cubicBezTo>
                  <a:cubicBezTo>
                    <a:pt x="200" y="71"/>
                    <a:pt x="198" y="69"/>
                    <a:pt x="195" y="67"/>
                  </a:cubicBezTo>
                  <a:cubicBezTo>
                    <a:pt x="193" y="66"/>
                    <a:pt x="190" y="66"/>
                    <a:pt x="187" y="66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224" y="29"/>
                    <a:pt x="224" y="29"/>
                    <a:pt x="224" y="29"/>
                  </a:cubicBezTo>
                  <a:close/>
                  <a:moveTo>
                    <a:pt x="187" y="128"/>
                  </a:moveTo>
                  <a:cubicBezTo>
                    <a:pt x="187" y="128"/>
                    <a:pt x="188" y="128"/>
                    <a:pt x="188" y="128"/>
                  </a:cubicBezTo>
                  <a:cubicBezTo>
                    <a:pt x="191" y="127"/>
                    <a:pt x="193" y="125"/>
                    <a:pt x="194" y="122"/>
                  </a:cubicBezTo>
                  <a:cubicBezTo>
                    <a:pt x="195" y="118"/>
                    <a:pt x="195" y="115"/>
                    <a:pt x="194" y="111"/>
                  </a:cubicBezTo>
                  <a:cubicBezTo>
                    <a:pt x="193" y="106"/>
                    <a:pt x="191" y="103"/>
                    <a:pt x="187" y="100"/>
                  </a:cubicBezTo>
                  <a:cubicBezTo>
                    <a:pt x="187" y="128"/>
                    <a:pt x="187" y="128"/>
                    <a:pt x="187" y="128"/>
                  </a:cubicBezTo>
                  <a:close/>
                  <a:moveTo>
                    <a:pt x="187" y="91"/>
                  </a:moveTo>
                  <a:cubicBezTo>
                    <a:pt x="189" y="87"/>
                    <a:pt x="190" y="84"/>
                    <a:pt x="190" y="80"/>
                  </a:cubicBezTo>
                  <a:cubicBezTo>
                    <a:pt x="190" y="78"/>
                    <a:pt x="190" y="77"/>
                    <a:pt x="190" y="75"/>
                  </a:cubicBezTo>
                  <a:cubicBezTo>
                    <a:pt x="189" y="74"/>
                    <a:pt x="189" y="72"/>
                    <a:pt x="188" y="71"/>
                  </a:cubicBezTo>
                  <a:cubicBezTo>
                    <a:pt x="187" y="71"/>
                    <a:pt x="187" y="71"/>
                    <a:pt x="187" y="71"/>
                  </a:cubicBezTo>
                  <a:lnTo>
                    <a:pt x="187" y="91"/>
                  </a:lnTo>
                  <a:close/>
                  <a:moveTo>
                    <a:pt x="18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87" y="16"/>
                    <a:pt x="187" y="16"/>
                    <a:pt x="187" y="16"/>
                  </a:cubicBezTo>
                  <a:cubicBezTo>
                    <a:pt x="187" y="0"/>
                    <a:pt x="187" y="0"/>
                    <a:pt x="187" y="0"/>
                  </a:cubicBezTo>
                  <a:close/>
                  <a:moveTo>
                    <a:pt x="147" y="224"/>
                  </a:moveTo>
                  <a:cubicBezTo>
                    <a:pt x="187" y="224"/>
                    <a:pt x="187" y="224"/>
                    <a:pt x="187" y="224"/>
                  </a:cubicBezTo>
                  <a:cubicBezTo>
                    <a:pt x="187" y="208"/>
                    <a:pt x="187" y="208"/>
                    <a:pt x="187" y="208"/>
                  </a:cubicBezTo>
                  <a:cubicBezTo>
                    <a:pt x="147" y="208"/>
                    <a:pt x="147" y="208"/>
                    <a:pt x="147" y="208"/>
                  </a:cubicBezTo>
                  <a:cubicBezTo>
                    <a:pt x="147" y="224"/>
                    <a:pt x="147" y="224"/>
                    <a:pt x="147" y="224"/>
                  </a:cubicBezTo>
                  <a:close/>
                  <a:moveTo>
                    <a:pt x="187" y="29"/>
                  </a:moveTo>
                  <a:cubicBezTo>
                    <a:pt x="187" y="66"/>
                    <a:pt x="187" y="66"/>
                    <a:pt x="187" y="66"/>
                  </a:cubicBezTo>
                  <a:cubicBezTo>
                    <a:pt x="185" y="66"/>
                    <a:pt x="184" y="66"/>
                    <a:pt x="182" y="67"/>
                  </a:cubicBezTo>
                  <a:cubicBezTo>
                    <a:pt x="176" y="68"/>
                    <a:pt x="172" y="71"/>
                    <a:pt x="169" y="75"/>
                  </a:cubicBezTo>
                  <a:cubicBezTo>
                    <a:pt x="167" y="80"/>
                    <a:pt x="166" y="84"/>
                    <a:pt x="167" y="88"/>
                  </a:cubicBezTo>
                  <a:cubicBezTo>
                    <a:pt x="168" y="93"/>
                    <a:pt x="172" y="97"/>
                    <a:pt x="177" y="98"/>
                  </a:cubicBezTo>
                  <a:cubicBezTo>
                    <a:pt x="173" y="101"/>
                    <a:pt x="169" y="105"/>
                    <a:pt x="168" y="109"/>
                  </a:cubicBezTo>
                  <a:cubicBezTo>
                    <a:pt x="166" y="113"/>
                    <a:pt x="165" y="117"/>
                    <a:pt x="167" y="122"/>
                  </a:cubicBezTo>
                  <a:cubicBezTo>
                    <a:pt x="168" y="126"/>
                    <a:pt x="170" y="130"/>
                    <a:pt x="175" y="133"/>
                  </a:cubicBezTo>
                  <a:cubicBezTo>
                    <a:pt x="178" y="135"/>
                    <a:pt x="182" y="135"/>
                    <a:pt x="187" y="135"/>
                  </a:cubicBezTo>
                  <a:cubicBezTo>
                    <a:pt x="187" y="194"/>
                    <a:pt x="187" y="194"/>
                    <a:pt x="187" y="194"/>
                  </a:cubicBezTo>
                  <a:cubicBezTo>
                    <a:pt x="147" y="194"/>
                    <a:pt x="147" y="194"/>
                    <a:pt x="147" y="194"/>
                  </a:cubicBezTo>
                  <a:cubicBezTo>
                    <a:pt x="147" y="137"/>
                    <a:pt x="147" y="137"/>
                    <a:pt x="147" y="137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06"/>
                    <a:pt x="147" y="106"/>
                    <a:pt x="147" y="106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87" y="29"/>
                    <a:pt x="187" y="29"/>
                    <a:pt x="187" y="29"/>
                  </a:cubicBezTo>
                  <a:close/>
                  <a:moveTo>
                    <a:pt x="187" y="71"/>
                  </a:moveTo>
                  <a:cubicBezTo>
                    <a:pt x="186" y="70"/>
                    <a:pt x="185" y="70"/>
                    <a:pt x="184" y="70"/>
                  </a:cubicBezTo>
                  <a:cubicBezTo>
                    <a:pt x="181" y="71"/>
                    <a:pt x="179" y="73"/>
                    <a:pt x="178" y="76"/>
                  </a:cubicBezTo>
                  <a:cubicBezTo>
                    <a:pt x="177" y="78"/>
                    <a:pt x="177" y="81"/>
                    <a:pt x="178" y="83"/>
                  </a:cubicBezTo>
                  <a:cubicBezTo>
                    <a:pt x="179" y="88"/>
                    <a:pt x="181" y="91"/>
                    <a:pt x="185" y="93"/>
                  </a:cubicBezTo>
                  <a:cubicBezTo>
                    <a:pt x="186" y="92"/>
                    <a:pt x="187" y="91"/>
                    <a:pt x="187" y="91"/>
                  </a:cubicBezTo>
                  <a:cubicBezTo>
                    <a:pt x="187" y="71"/>
                    <a:pt x="187" y="71"/>
                    <a:pt x="187" y="71"/>
                  </a:cubicBezTo>
                  <a:close/>
                  <a:moveTo>
                    <a:pt x="187" y="100"/>
                  </a:moveTo>
                  <a:cubicBezTo>
                    <a:pt x="187" y="100"/>
                    <a:pt x="186" y="100"/>
                    <a:pt x="186" y="99"/>
                  </a:cubicBezTo>
                  <a:cubicBezTo>
                    <a:pt x="181" y="104"/>
                    <a:pt x="179" y="110"/>
                    <a:pt x="179" y="116"/>
                  </a:cubicBezTo>
                  <a:cubicBezTo>
                    <a:pt x="179" y="118"/>
                    <a:pt x="179" y="120"/>
                    <a:pt x="180" y="121"/>
                  </a:cubicBezTo>
                  <a:cubicBezTo>
                    <a:pt x="180" y="124"/>
                    <a:pt x="182" y="126"/>
                    <a:pt x="183" y="127"/>
                  </a:cubicBezTo>
                  <a:cubicBezTo>
                    <a:pt x="184" y="128"/>
                    <a:pt x="186" y="128"/>
                    <a:pt x="187" y="128"/>
                  </a:cubicBezTo>
                  <a:lnTo>
                    <a:pt x="187" y="100"/>
                  </a:lnTo>
                  <a:close/>
                  <a:moveTo>
                    <a:pt x="147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0"/>
                    <a:pt x="147" y="0"/>
                    <a:pt x="147" y="0"/>
                  </a:cubicBezTo>
                  <a:close/>
                  <a:moveTo>
                    <a:pt x="99" y="224"/>
                  </a:moveTo>
                  <a:cubicBezTo>
                    <a:pt x="147" y="224"/>
                    <a:pt x="147" y="224"/>
                    <a:pt x="147" y="224"/>
                  </a:cubicBezTo>
                  <a:cubicBezTo>
                    <a:pt x="147" y="208"/>
                    <a:pt x="147" y="208"/>
                    <a:pt x="147" y="208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99" y="224"/>
                    <a:pt x="99" y="224"/>
                    <a:pt x="99" y="224"/>
                  </a:cubicBezTo>
                  <a:close/>
                  <a:moveTo>
                    <a:pt x="147" y="29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37" y="107"/>
                    <a:pt x="137" y="107"/>
                    <a:pt x="137" y="107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7" y="131"/>
                    <a:pt x="127" y="131"/>
                    <a:pt x="127" y="131"/>
                  </a:cubicBezTo>
                  <a:cubicBezTo>
                    <a:pt x="138" y="128"/>
                    <a:pt x="138" y="128"/>
                    <a:pt x="138" y="128"/>
                  </a:cubicBezTo>
                  <a:cubicBezTo>
                    <a:pt x="138" y="139"/>
                    <a:pt x="138" y="139"/>
                    <a:pt x="138" y="139"/>
                  </a:cubicBezTo>
                  <a:cubicBezTo>
                    <a:pt x="147" y="137"/>
                    <a:pt x="147" y="137"/>
                    <a:pt x="147" y="137"/>
                  </a:cubicBezTo>
                  <a:cubicBezTo>
                    <a:pt x="147" y="194"/>
                    <a:pt x="147" y="194"/>
                    <a:pt x="147" y="194"/>
                  </a:cubicBezTo>
                  <a:cubicBezTo>
                    <a:pt x="99" y="194"/>
                    <a:pt x="99" y="194"/>
                    <a:pt x="99" y="194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1" y="157"/>
                    <a:pt x="102" y="156"/>
                  </a:cubicBezTo>
                  <a:cubicBezTo>
                    <a:pt x="109" y="155"/>
                    <a:pt x="113" y="151"/>
                    <a:pt x="117" y="145"/>
                  </a:cubicBezTo>
                  <a:cubicBezTo>
                    <a:pt x="120" y="139"/>
                    <a:pt x="121" y="132"/>
                    <a:pt x="119" y="124"/>
                  </a:cubicBezTo>
                  <a:cubicBezTo>
                    <a:pt x="118" y="120"/>
                    <a:pt x="116" y="117"/>
                    <a:pt x="114" y="115"/>
                  </a:cubicBezTo>
                  <a:cubicBezTo>
                    <a:pt x="112" y="114"/>
                    <a:pt x="111" y="113"/>
                    <a:pt x="109" y="113"/>
                  </a:cubicBezTo>
                  <a:cubicBezTo>
                    <a:pt x="108" y="112"/>
                    <a:pt x="105" y="113"/>
                    <a:pt x="103" y="113"/>
                  </a:cubicBezTo>
                  <a:cubicBezTo>
                    <a:pt x="101" y="114"/>
                    <a:pt x="100" y="114"/>
                    <a:pt x="99" y="115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2" y="93"/>
                    <a:pt x="103" y="93"/>
                    <a:pt x="104" y="94"/>
                  </a:cubicBezTo>
                  <a:cubicBezTo>
                    <a:pt x="105" y="94"/>
                    <a:pt x="106" y="95"/>
                    <a:pt x="106" y="97"/>
                  </a:cubicBezTo>
                  <a:cubicBezTo>
                    <a:pt x="106" y="98"/>
                    <a:pt x="106" y="99"/>
                    <a:pt x="105" y="100"/>
                  </a:cubicBezTo>
                  <a:cubicBezTo>
                    <a:pt x="108" y="99"/>
                    <a:pt x="110" y="98"/>
                    <a:pt x="111" y="97"/>
                  </a:cubicBezTo>
                  <a:cubicBezTo>
                    <a:pt x="112" y="95"/>
                    <a:pt x="112" y="93"/>
                    <a:pt x="111" y="92"/>
                  </a:cubicBezTo>
                  <a:cubicBezTo>
                    <a:pt x="111" y="90"/>
                    <a:pt x="110" y="89"/>
                    <a:pt x="107" y="88"/>
                  </a:cubicBezTo>
                  <a:cubicBezTo>
                    <a:pt x="105" y="87"/>
                    <a:pt x="103" y="87"/>
                    <a:pt x="10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47" y="29"/>
                    <a:pt x="147" y="29"/>
                    <a:pt x="147" y="29"/>
                  </a:cubicBezTo>
                  <a:close/>
                  <a:moveTo>
                    <a:pt x="99" y="150"/>
                  </a:moveTo>
                  <a:cubicBezTo>
                    <a:pt x="100" y="150"/>
                    <a:pt x="101" y="150"/>
                    <a:pt x="101" y="150"/>
                  </a:cubicBezTo>
                  <a:cubicBezTo>
                    <a:pt x="105" y="149"/>
                    <a:pt x="107" y="146"/>
                    <a:pt x="109" y="142"/>
                  </a:cubicBezTo>
                  <a:cubicBezTo>
                    <a:pt x="110" y="137"/>
                    <a:pt x="111" y="133"/>
                    <a:pt x="110" y="129"/>
                  </a:cubicBezTo>
                  <a:cubicBezTo>
                    <a:pt x="108" y="123"/>
                    <a:pt x="106" y="120"/>
                    <a:pt x="103" y="121"/>
                  </a:cubicBezTo>
                  <a:cubicBezTo>
                    <a:pt x="101" y="121"/>
                    <a:pt x="100" y="122"/>
                    <a:pt x="99" y="123"/>
                  </a:cubicBezTo>
                  <a:lnTo>
                    <a:pt x="99" y="150"/>
                  </a:lnTo>
                  <a:close/>
                  <a:moveTo>
                    <a:pt x="99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3"/>
                    <a:pt x="10" y="224"/>
                    <a:pt x="23" y="224"/>
                  </a:cubicBezTo>
                  <a:cubicBezTo>
                    <a:pt x="99" y="224"/>
                    <a:pt x="99" y="224"/>
                    <a:pt x="99" y="224"/>
                  </a:cubicBezTo>
                  <a:cubicBezTo>
                    <a:pt x="99" y="208"/>
                    <a:pt x="99" y="208"/>
                    <a:pt x="99" y="208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26" y="208"/>
                    <a:pt x="17" y="199"/>
                    <a:pt x="17" y="18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24"/>
                    <a:pt x="26" y="16"/>
                    <a:pt x="37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0"/>
                    <a:pt x="99" y="0"/>
                    <a:pt x="99" y="0"/>
                  </a:cubicBezTo>
                  <a:close/>
                  <a:moveTo>
                    <a:pt x="99" y="29"/>
                  </a:moveTo>
                  <a:cubicBezTo>
                    <a:pt x="99" y="88"/>
                    <a:pt x="99" y="88"/>
                    <a:pt x="99" y="88"/>
                  </a:cubicBezTo>
                  <a:cubicBezTo>
                    <a:pt x="93" y="89"/>
                    <a:pt x="89" y="93"/>
                    <a:pt x="85" y="97"/>
                  </a:cubicBezTo>
                  <a:cubicBezTo>
                    <a:pt x="82" y="102"/>
                    <a:pt x="80" y="109"/>
                    <a:pt x="79" y="116"/>
                  </a:cubicBezTo>
                  <a:cubicBezTo>
                    <a:pt x="78" y="120"/>
                    <a:pt x="78" y="124"/>
                    <a:pt x="79" y="129"/>
                  </a:cubicBezTo>
                  <a:cubicBezTo>
                    <a:pt x="79" y="134"/>
                    <a:pt x="80" y="138"/>
                    <a:pt x="81" y="142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2" y="146"/>
                    <a:pt x="82" y="148"/>
                    <a:pt x="83" y="150"/>
                  </a:cubicBezTo>
                  <a:cubicBezTo>
                    <a:pt x="86" y="156"/>
                    <a:pt x="92" y="158"/>
                    <a:pt x="99" y="157"/>
                  </a:cubicBezTo>
                  <a:cubicBezTo>
                    <a:pt x="99" y="194"/>
                    <a:pt x="99" y="194"/>
                    <a:pt x="99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37" y="194"/>
                    <a:pt x="30" y="187"/>
                    <a:pt x="30" y="179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36"/>
                    <a:pt x="37" y="29"/>
                    <a:pt x="46" y="29"/>
                  </a:cubicBezTo>
                  <a:cubicBezTo>
                    <a:pt x="99" y="29"/>
                    <a:pt x="99" y="29"/>
                    <a:pt x="99" y="29"/>
                  </a:cubicBezTo>
                  <a:close/>
                  <a:moveTo>
                    <a:pt x="99" y="93"/>
                  </a:moveTo>
                  <a:cubicBezTo>
                    <a:pt x="99" y="115"/>
                    <a:pt x="99" y="115"/>
                    <a:pt x="99" y="115"/>
                  </a:cubicBezTo>
                  <a:cubicBezTo>
                    <a:pt x="98" y="115"/>
                    <a:pt x="97" y="116"/>
                    <a:pt x="96" y="118"/>
                  </a:cubicBezTo>
                  <a:cubicBezTo>
                    <a:pt x="94" y="120"/>
                    <a:pt x="93" y="122"/>
                    <a:pt x="94" y="125"/>
                  </a:cubicBezTo>
                  <a:cubicBezTo>
                    <a:pt x="94" y="127"/>
                    <a:pt x="95" y="128"/>
                    <a:pt x="97" y="129"/>
                  </a:cubicBezTo>
                  <a:cubicBezTo>
                    <a:pt x="97" y="127"/>
                    <a:pt x="98" y="125"/>
                    <a:pt x="99" y="123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8" y="150"/>
                    <a:pt x="97" y="149"/>
                    <a:pt x="96" y="149"/>
                  </a:cubicBezTo>
                  <a:cubicBezTo>
                    <a:pt x="95" y="148"/>
                    <a:pt x="94" y="146"/>
                    <a:pt x="93" y="142"/>
                  </a:cubicBezTo>
                  <a:cubicBezTo>
                    <a:pt x="92" y="140"/>
                    <a:pt x="92" y="137"/>
                    <a:pt x="91" y="133"/>
                  </a:cubicBezTo>
                  <a:cubicBezTo>
                    <a:pt x="91" y="128"/>
                    <a:pt x="90" y="124"/>
                    <a:pt x="90" y="119"/>
                  </a:cubicBezTo>
                  <a:cubicBezTo>
                    <a:pt x="90" y="111"/>
                    <a:pt x="91" y="104"/>
                    <a:pt x="93" y="100"/>
                  </a:cubicBezTo>
                  <a:cubicBezTo>
                    <a:pt x="95" y="97"/>
                    <a:pt x="97" y="94"/>
                    <a:pt x="99" y="93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Freeform: Shape 66"/>
            <p:cNvSpPr/>
            <p:nvPr/>
          </p:nvSpPr>
          <p:spPr bwMode="auto">
            <a:xfrm>
              <a:off x="5735351" y="2941577"/>
              <a:ext cx="160735" cy="120254"/>
            </a:xfrm>
            <a:custGeom>
              <a:avLst/>
              <a:gdLst>
                <a:gd name="T0" fmla="*/ 69 w 98"/>
                <a:gd name="T1" fmla="*/ 0 h 74"/>
                <a:gd name="T2" fmla="*/ 49 w 98"/>
                <a:gd name="T3" fmla="*/ 8 h 74"/>
                <a:gd name="T4" fmla="*/ 30 w 98"/>
                <a:gd name="T5" fmla="*/ 0 h 74"/>
                <a:gd name="T6" fmla="*/ 0 w 98"/>
                <a:gd name="T7" fmla="*/ 29 h 74"/>
                <a:gd name="T8" fmla="*/ 51 w 98"/>
                <a:gd name="T9" fmla="*/ 74 h 74"/>
                <a:gd name="T10" fmla="*/ 98 w 98"/>
                <a:gd name="T11" fmla="*/ 29 h 74"/>
                <a:gd name="T12" fmla="*/ 69 w 98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74">
                  <a:moveTo>
                    <a:pt x="69" y="0"/>
                  </a:moveTo>
                  <a:cubicBezTo>
                    <a:pt x="61" y="0"/>
                    <a:pt x="54" y="3"/>
                    <a:pt x="49" y="8"/>
                  </a:cubicBezTo>
                  <a:cubicBezTo>
                    <a:pt x="44" y="3"/>
                    <a:pt x="37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7"/>
                    <a:pt x="15" y="74"/>
                    <a:pt x="51" y="74"/>
                  </a:cubicBezTo>
                  <a:cubicBezTo>
                    <a:pt x="88" y="74"/>
                    <a:pt x="98" y="45"/>
                    <a:pt x="98" y="29"/>
                  </a:cubicBezTo>
                  <a:cubicBezTo>
                    <a:pt x="98" y="13"/>
                    <a:pt x="85" y="0"/>
                    <a:pt x="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Freeform: Shape 67"/>
            <p:cNvSpPr/>
            <p:nvPr/>
          </p:nvSpPr>
          <p:spPr bwMode="auto">
            <a:xfrm>
              <a:off x="5806788" y="2910621"/>
              <a:ext cx="44054" cy="54769"/>
            </a:xfrm>
            <a:custGeom>
              <a:avLst/>
              <a:gdLst>
                <a:gd name="T0" fmla="*/ 6 w 27"/>
                <a:gd name="T1" fmla="*/ 34 h 34"/>
                <a:gd name="T2" fmla="*/ 13 w 27"/>
                <a:gd name="T3" fmla="*/ 0 h 34"/>
                <a:gd name="T4" fmla="*/ 27 w 27"/>
                <a:gd name="T5" fmla="*/ 3 h 34"/>
                <a:gd name="T6" fmla="*/ 6 w 27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4">
                  <a:moveTo>
                    <a:pt x="6" y="34"/>
                  </a:moveTo>
                  <a:cubicBezTo>
                    <a:pt x="0" y="22"/>
                    <a:pt x="4" y="9"/>
                    <a:pt x="13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14" y="10"/>
                    <a:pt x="6" y="18"/>
                    <a:pt x="6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Freeform: Shape 68"/>
            <p:cNvSpPr/>
            <p:nvPr/>
          </p:nvSpPr>
          <p:spPr bwMode="auto">
            <a:xfrm>
              <a:off x="5556757" y="3913127"/>
              <a:ext cx="169069" cy="234554"/>
            </a:xfrm>
            <a:custGeom>
              <a:avLst/>
              <a:gdLst>
                <a:gd name="T0" fmla="*/ 87 w 103"/>
                <a:gd name="T1" fmla="*/ 88 h 143"/>
                <a:gd name="T2" fmla="*/ 103 w 103"/>
                <a:gd name="T3" fmla="*/ 112 h 143"/>
                <a:gd name="T4" fmla="*/ 102 w 103"/>
                <a:gd name="T5" fmla="*/ 143 h 143"/>
                <a:gd name="T6" fmla="*/ 87 w 103"/>
                <a:gd name="T7" fmla="*/ 137 h 143"/>
                <a:gd name="T8" fmla="*/ 87 w 103"/>
                <a:gd name="T9" fmla="*/ 134 h 143"/>
                <a:gd name="T10" fmla="*/ 91 w 103"/>
                <a:gd name="T11" fmla="*/ 136 h 143"/>
                <a:gd name="T12" fmla="*/ 100 w 103"/>
                <a:gd name="T13" fmla="*/ 130 h 143"/>
                <a:gd name="T14" fmla="*/ 100 w 103"/>
                <a:gd name="T15" fmla="*/ 113 h 143"/>
                <a:gd name="T16" fmla="*/ 100 w 103"/>
                <a:gd name="T17" fmla="*/ 113 h 143"/>
                <a:gd name="T18" fmla="*/ 99 w 103"/>
                <a:gd name="T19" fmla="*/ 111 h 143"/>
                <a:gd name="T20" fmla="*/ 92 w 103"/>
                <a:gd name="T21" fmla="*/ 110 h 143"/>
                <a:gd name="T22" fmla="*/ 90 w 103"/>
                <a:gd name="T23" fmla="*/ 116 h 143"/>
                <a:gd name="T24" fmla="*/ 87 w 103"/>
                <a:gd name="T25" fmla="*/ 115 h 143"/>
                <a:gd name="T26" fmla="*/ 87 w 103"/>
                <a:gd name="T27" fmla="*/ 88 h 143"/>
                <a:gd name="T28" fmla="*/ 73 w 103"/>
                <a:gd name="T29" fmla="*/ 132 h 143"/>
                <a:gd name="T30" fmla="*/ 32 w 103"/>
                <a:gd name="T31" fmla="*/ 70 h 143"/>
                <a:gd name="T32" fmla="*/ 28 w 103"/>
                <a:gd name="T33" fmla="*/ 68 h 143"/>
                <a:gd name="T34" fmla="*/ 28 w 103"/>
                <a:gd name="T35" fmla="*/ 67 h 143"/>
                <a:gd name="T36" fmla="*/ 28 w 103"/>
                <a:gd name="T37" fmla="*/ 63 h 143"/>
                <a:gd name="T38" fmla="*/ 29 w 103"/>
                <a:gd name="T39" fmla="*/ 65 h 143"/>
                <a:gd name="T40" fmla="*/ 34 w 103"/>
                <a:gd name="T41" fmla="*/ 66 h 143"/>
                <a:gd name="T42" fmla="*/ 41 w 103"/>
                <a:gd name="T43" fmla="*/ 61 h 143"/>
                <a:gd name="T44" fmla="*/ 41 w 103"/>
                <a:gd name="T45" fmla="*/ 61 h 143"/>
                <a:gd name="T46" fmla="*/ 37 w 103"/>
                <a:gd name="T47" fmla="*/ 59 h 143"/>
                <a:gd name="T48" fmla="*/ 28 w 103"/>
                <a:gd name="T49" fmla="*/ 45 h 143"/>
                <a:gd name="T50" fmla="*/ 28 w 103"/>
                <a:gd name="T51" fmla="*/ 26 h 143"/>
                <a:gd name="T52" fmla="*/ 39 w 103"/>
                <a:gd name="T53" fmla="*/ 19 h 143"/>
                <a:gd name="T54" fmla="*/ 44 w 103"/>
                <a:gd name="T55" fmla="*/ 21 h 143"/>
                <a:gd name="T56" fmla="*/ 61 w 103"/>
                <a:gd name="T57" fmla="*/ 46 h 143"/>
                <a:gd name="T58" fmla="*/ 61 w 103"/>
                <a:gd name="T59" fmla="*/ 50 h 143"/>
                <a:gd name="T60" fmla="*/ 87 w 103"/>
                <a:gd name="T61" fmla="*/ 88 h 143"/>
                <a:gd name="T62" fmla="*/ 87 w 103"/>
                <a:gd name="T63" fmla="*/ 115 h 143"/>
                <a:gd name="T64" fmla="*/ 84 w 103"/>
                <a:gd name="T65" fmla="*/ 116 h 143"/>
                <a:gd name="T66" fmla="*/ 82 w 103"/>
                <a:gd name="T67" fmla="*/ 122 h 143"/>
                <a:gd name="T68" fmla="*/ 75 w 103"/>
                <a:gd name="T69" fmla="*/ 121 h 143"/>
                <a:gd name="T70" fmla="*/ 74 w 103"/>
                <a:gd name="T71" fmla="*/ 128 h 143"/>
                <a:gd name="T72" fmla="*/ 75 w 103"/>
                <a:gd name="T73" fmla="*/ 130 h 143"/>
                <a:gd name="T74" fmla="*/ 87 w 103"/>
                <a:gd name="T75" fmla="*/ 134 h 143"/>
                <a:gd name="T76" fmla="*/ 87 w 103"/>
                <a:gd name="T77" fmla="*/ 137 h 143"/>
                <a:gd name="T78" fmla="*/ 73 w 103"/>
                <a:gd name="T79" fmla="*/ 132 h 143"/>
                <a:gd name="T80" fmla="*/ 28 w 103"/>
                <a:gd name="T81" fmla="*/ 4 h 143"/>
                <a:gd name="T82" fmla="*/ 28 w 103"/>
                <a:gd name="T83" fmla="*/ 24 h 143"/>
                <a:gd name="T84" fmla="*/ 36 w 103"/>
                <a:gd name="T85" fmla="*/ 15 h 143"/>
                <a:gd name="T86" fmla="*/ 32 w 103"/>
                <a:gd name="T87" fmla="*/ 8 h 143"/>
                <a:gd name="T88" fmla="*/ 28 w 103"/>
                <a:gd name="T89" fmla="*/ 4 h 143"/>
                <a:gd name="T90" fmla="*/ 28 w 103"/>
                <a:gd name="T91" fmla="*/ 67 h 143"/>
                <a:gd name="T92" fmla="*/ 11 w 103"/>
                <a:gd name="T93" fmla="*/ 43 h 143"/>
                <a:gd name="T94" fmla="*/ 11 w 103"/>
                <a:gd name="T95" fmla="*/ 37 h 143"/>
                <a:gd name="T96" fmla="*/ 5 w 103"/>
                <a:gd name="T97" fmla="*/ 27 h 143"/>
                <a:gd name="T98" fmla="*/ 9 w 103"/>
                <a:gd name="T99" fmla="*/ 4 h 143"/>
                <a:gd name="T100" fmla="*/ 28 w 103"/>
                <a:gd name="T101" fmla="*/ 4 h 143"/>
                <a:gd name="T102" fmla="*/ 28 w 103"/>
                <a:gd name="T103" fmla="*/ 24 h 143"/>
                <a:gd name="T104" fmla="*/ 21 w 103"/>
                <a:gd name="T105" fmla="*/ 31 h 143"/>
                <a:gd name="T106" fmla="*/ 28 w 103"/>
                <a:gd name="T107" fmla="*/ 26 h 143"/>
                <a:gd name="T108" fmla="*/ 28 w 103"/>
                <a:gd name="T109" fmla="*/ 45 h 143"/>
                <a:gd name="T110" fmla="*/ 22 w 103"/>
                <a:gd name="T111" fmla="*/ 37 h 143"/>
                <a:gd name="T112" fmla="*/ 22 w 103"/>
                <a:gd name="T113" fmla="*/ 33 h 143"/>
                <a:gd name="T114" fmla="*/ 15 w 103"/>
                <a:gd name="T115" fmla="*/ 37 h 143"/>
                <a:gd name="T116" fmla="*/ 14 w 103"/>
                <a:gd name="T117" fmla="*/ 43 h 143"/>
                <a:gd name="T118" fmla="*/ 28 w 103"/>
                <a:gd name="T119" fmla="*/ 63 h 143"/>
                <a:gd name="T120" fmla="*/ 28 w 103"/>
                <a:gd name="T121" fmla="*/ 6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" h="143">
                  <a:moveTo>
                    <a:pt x="87" y="88"/>
                  </a:moveTo>
                  <a:cubicBezTo>
                    <a:pt x="103" y="112"/>
                    <a:pt x="103" y="112"/>
                    <a:pt x="103" y="112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87" y="137"/>
                    <a:pt x="87" y="137"/>
                    <a:pt x="87" y="137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8" y="109"/>
                    <a:pt x="95" y="108"/>
                    <a:pt x="92" y="110"/>
                  </a:cubicBezTo>
                  <a:cubicBezTo>
                    <a:pt x="90" y="111"/>
                    <a:pt x="89" y="114"/>
                    <a:pt x="90" y="116"/>
                  </a:cubicBezTo>
                  <a:cubicBezTo>
                    <a:pt x="89" y="115"/>
                    <a:pt x="88" y="115"/>
                    <a:pt x="87" y="115"/>
                  </a:cubicBezTo>
                  <a:lnTo>
                    <a:pt x="87" y="88"/>
                  </a:lnTo>
                  <a:close/>
                  <a:moveTo>
                    <a:pt x="73" y="132"/>
                  </a:moveTo>
                  <a:cubicBezTo>
                    <a:pt x="32" y="70"/>
                    <a:pt x="32" y="70"/>
                    <a:pt x="32" y="70"/>
                  </a:cubicBezTo>
                  <a:cubicBezTo>
                    <a:pt x="30" y="70"/>
                    <a:pt x="29" y="69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7"/>
                    <a:pt x="33" y="67"/>
                    <a:pt x="34" y="66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0" y="61"/>
                    <a:pt x="38" y="61"/>
                    <a:pt x="37" y="59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8"/>
                    <a:pt x="43" y="19"/>
                    <a:pt x="44" y="21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7"/>
                    <a:pt x="62" y="49"/>
                    <a:pt x="61" y="50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6" y="115"/>
                    <a:pt x="85" y="115"/>
                    <a:pt x="84" y="116"/>
                  </a:cubicBezTo>
                  <a:cubicBezTo>
                    <a:pt x="82" y="117"/>
                    <a:pt x="81" y="120"/>
                    <a:pt x="82" y="122"/>
                  </a:cubicBezTo>
                  <a:cubicBezTo>
                    <a:pt x="80" y="120"/>
                    <a:pt x="77" y="120"/>
                    <a:pt x="75" y="121"/>
                  </a:cubicBezTo>
                  <a:cubicBezTo>
                    <a:pt x="73" y="123"/>
                    <a:pt x="72" y="126"/>
                    <a:pt x="74" y="128"/>
                  </a:cubicBezTo>
                  <a:cubicBezTo>
                    <a:pt x="75" y="130"/>
                    <a:pt x="75" y="130"/>
                    <a:pt x="75" y="130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7" y="137"/>
                    <a:pt x="87" y="137"/>
                    <a:pt x="87" y="137"/>
                  </a:cubicBezTo>
                  <a:cubicBezTo>
                    <a:pt x="73" y="132"/>
                    <a:pt x="73" y="132"/>
                    <a:pt x="73" y="132"/>
                  </a:cubicBezTo>
                  <a:close/>
                  <a:moveTo>
                    <a:pt x="28" y="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29" y="5"/>
                    <a:pt x="28" y="4"/>
                  </a:cubicBezTo>
                  <a:close/>
                  <a:moveTo>
                    <a:pt x="28" y="67"/>
                  </a:moveTo>
                  <a:cubicBezTo>
                    <a:pt x="11" y="43"/>
                    <a:pt x="11" y="43"/>
                    <a:pt x="11" y="43"/>
                  </a:cubicBezTo>
                  <a:cubicBezTo>
                    <a:pt x="10" y="41"/>
                    <a:pt x="10" y="38"/>
                    <a:pt x="11" y="3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0" y="19"/>
                    <a:pt x="2" y="9"/>
                    <a:pt x="9" y="4"/>
                  </a:cubicBezTo>
                  <a:cubicBezTo>
                    <a:pt x="15" y="0"/>
                    <a:pt x="22" y="0"/>
                    <a:pt x="28" y="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6"/>
                    <a:pt x="21" y="34"/>
                    <a:pt x="22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9"/>
                    <a:pt x="13" y="41"/>
                    <a:pt x="14" y="43"/>
                  </a:cubicBezTo>
                  <a:cubicBezTo>
                    <a:pt x="28" y="63"/>
                    <a:pt x="28" y="63"/>
                    <a:pt x="28" y="63"/>
                  </a:cubicBezTo>
                  <a:lnTo>
                    <a:pt x="28" y="6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Freeform: Shape 69"/>
            <p:cNvSpPr/>
            <p:nvPr/>
          </p:nvSpPr>
          <p:spPr bwMode="auto">
            <a:xfrm>
              <a:off x="6855729" y="2710596"/>
              <a:ext cx="211931" cy="232172"/>
            </a:xfrm>
            <a:custGeom>
              <a:avLst/>
              <a:gdLst>
                <a:gd name="T0" fmla="*/ 101 w 130"/>
                <a:gd name="T1" fmla="*/ 65 h 142"/>
                <a:gd name="T2" fmla="*/ 97 w 130"/>
                <a:gd name="T3" fmla="*/ 81 h 142"/>
                <a:gd name="T4" fmla="*/ 97 w 130"/>
                <a:gd name="T5" fmla="*/ 94 h 142"/>
                <a:gd name="T6" fmla="*/ 100 w 130"/>
                <a:gd name="T7" fmla="*/ 95 h 142"/>
                <a:gd name="T8" fmla="*/ 111 w 130"/>
                <a:gd name="T9" fmla="*/ 112 h 142"/>
                <a:gd name="T10" fmla="*/ 97 w 130"/>
                <a:gd name="T11" fmla="*/ 103 h 142"/>
                <a:gd name="T12" fmla="*/ 97 w 130"/>
                <a:gd name="T13" fmla="*/ 28 h 142"/>
                <a:gd name="T14" fmla="*/ 111 w 130"/>
                <a:gd name="T15" fmla="*/ 19 h 142"/>
                <a:gd name="T16" fmla="*/ 100 w 130"/>
                <a:gd name="T17" fmla="*/ 35 h 142"/>
                <a:gd name="T18" fmla="*/ 97 w 130"/>
                <a:gd name="T19" fmla="*/ 36 h 142"/>
                <a:gd name="T20" fmla="*/ 127 w 130"/>
                <a:gd name="T21" fmla="*/ 62 h 142"/>
                <a:gd name="T22" fmla="*/ 108 w 130"/>
                <a:gd name="T23" fmla="*/ 65 h 142"/>
                <a:gd name="T24" fmla="*/ 127 w 130"/>
                <a:gd name="T25" fmla="*/ 69 h 142"/>
                <a:gd name="T26" fmla="*/ 127 w 130"/>
                <a:gd name="T27" fmla="*/ 62 h 142"/>
                <a:gd name="T28" fmla="*/ 67 w 130"/>
                <a:gd name="T29" fmla="*/ 142 h 142"/>
                <a:gd name="T30" fmla="*/ 85 w 130"/>
                <a:gd name="T31" fmla="*/ 95 h 142"/>
                <a:gd name="T32" fmla="*/ 97 w 130"/>
                <a:gd name="T33" fmla="*/ 50 h 142"/>
                <a:gd name="T34" fmla="*/ 65 w 130"/>
                <a:gd name="T35" fmla="*/ 37 h 142"/>
                <a:gd name="T36" fmla="*/ 93 w 130"/>
                <a:gd name="T37" fmla="*/ 65 h 142"/>
                <a:gd name="T38" fmla="*/ 79 w 130"/>
                <a:gd name="T39" fmla="*/ 90 h 142"/>
                <a:gd name="T40" fmla="*/ 78 w 130"/>
                <a:gd name="T41" fmla="*/ 110 h 142"/>
                <a:gd name="T42" fmla="*/ 65 w 130"/>
                <a:gd name="T43" fmla="*/ 142 h 142"/>
                <a:gd name="T44" fmla="*/ 97 w 130"/>
                <a:gd name="T45" fmla="*/ 36 h 142"/>
                <a:gd name="T46" fmla="*/ 95 w 130"/>
                <a:gd name="T47" fmla="*/ 31 h 142"/>
                <a:gd name="T48" fmla="*/ 97 w 130"/>
                <a:gd name="T49" fmla="*/ 94 h 142"/>
                <a:gd name="T50" fmla="*/ 95 w 130"/>
                <a:gd name="T51" fmla="*/ 100 h 142"/>
                <a:gd name="T52" fmla="*/ 97 w 130"/>
                <a:gd name="T53" fmla="*/ 94 h 142"/>
                <a:gd name="T54" fmla="*/ 65 w 130"/>
                <a:gd name="T55" fmla="*/ 0 h 142"/>
                <a:gd name="T56" fmla="*/ 68 w 130"/>
                <a:gd name="T57" fmla="*/ 3 h 142"/>
                <a:gd name="T58" fmla="*/ 65 w 130"/>
                <a:gd name="T59" fmla="*/ 23 h 142"/>
                <a:gd name="T60" fmla="*/ 65 w 130"/>
                <a:gd name="T61" fmla="*/ 23 h 142"/>
                <a:gd name="T62" fmla="*/ 32 w 130"/>
                <a:gd name="T63" fmla="*/ 50 h 142"/>
                <a:gd name="T64" fmla="*/ 45 w 130"/>
                <a:gd name="T65" fmla="*/ 96 h 142"/>
                <a:gd name="T66" fmla="*/ 63 w 130"/>
                <a:gd name="T67" fmla="*/ 142 h 142"/>
                <a:gd name="T68" fmla="*/ 65 w 130"/>
                <a:gd name="T69" fmla="*/ 110 h 142"/>
                <a:gd name="T70" fmla="*/ 52 w 130"/>
                <a:gd name="T71" fmla="*/ 93 h 142"/>
                <a:gd name="T72" fmla="*/ 36 w 130"/>
                <a:gd name="T73" fmla="*/ 65 h 142"/>
                <a:gd name="T74" fmla="*/ 65 w 130"/>
                <a:gd name="T75" fmla="*/ 37 h 142"/>
                <a:gd name="T76" fmla="*/ 65 w 130"/>
                <a:gd name="T77" fmla="*/ 29 h 142"/>
                <a:gd name="T78" fmla="*/ 65 w 130"/>
                <a:gd name="T79" fmla="*/ 0 h 142"/>
                <a:gd name="T80" fmla="*/ 62 w 130"/>
                <a:gd name="T81" fmla="*/ 20 h 142"/>
                <a:gd name="T82" fmla="*/ 65 w 130"/>
                <a:gd name="T83" fmla="*/ 0 h 142"/>
                <a:gd name="T84" fmla="*/ 32 w 130"/>
                <a:gd name="T85" fmla="*/ 94 h 142"/>
                <a:gd name="T86" fmla="*/ 35 w 130"/>
                <a:gd name="T87" fmla="*/ 100 h 142"/>
                <a:gd name="T88" fmla="*/ 32 w 130"/>
                <a:gd name="T89" fmla="*/ 36 h 142"/>
                <a:gd name="T90" fmla="*/ 35 w 130"/>
                <a:gd name="T91" fmla="*/ 31 h 142"/>
                <a:gd name="T92" fmla="*/ 32 w 130"/>
                <a:gd name="T93" fmla="*/ 36 h 142"/>
                <a:gd name="T94" fmla="*/ 29 w 130"/>
                <a:gd name="T95" fmla="*/ 65 h 142"/>
                <a:gd name="T96" fmla="*/ 32 w 130"/>
                <a:gd name="T97" fmla="*/ 50 h 142"/>
                <a:gd name="T98" fmla="*/ 32 w 130"/>
                <a:gd name="T99" fmla="*/ 36 h 142"/>
                <a:gd name="T100" fmla="*/ 30 w 130"/>
                <a:gd name="T101" fmla="*/ 35 h 142"/>
                <a:gd name="T102" fmla="*/ 19 w 130"/>
                <a:gd name="T103" fmla="*/ 19 h 142"/>
                <a:gd name="T104" fmla="*/ 32 w 130"/>
                <a:gd name="T105" fmla="*/ 28 h 142"/>
                <a:gd name="T106" fmla="*/ 32 w 130"/>
                <a:gd name="T107" fmla="*/ 103 h 142"/>
                <a:gd name="T108" fmla="*/ 19 w 130"/>
                <a:gd name="T109" fmla="*/ 112 h 142"/>
                <a:gd name="T110" fmla="*/ 30 w 130"/>
                <a:gd name="T111" fmla="*/ 95 h 142"/>
                <a:gd name="T112" fmla="*/ 32 w 130"/>
                <a:gd name="T113" fmla="*/ 94 h 142"/>
                <a:gd name="T114" fmla="*/ 22 w 130"/>
                <a:gd name="T115" fmla="*/ 65 h 142"/>
                <a:gd name="T116" fmla="*/ 3 w 130"/>
                <a:gd name="T117" fmla="*/ 62 h 142"/>
                <a:gd name="T118" fmla="*/ 3 w 130"/>
                <a:gd name="T119" fmla="*/ 69 h 142"/>
                <a:gd name="T120" fmla="*/ 22 w 130"/>
                <a:gd name="T121" fmla="*/ 6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0" h="142">
                  <a:moveTo>
                    <a:pt x="97" y="81"/>
                  </a:moveTo>
                  <a:cubicBezTo>
                    <a:pt x="100" y="76"/>
                    <a:pt x="101" y="71"/>
                    <a:pt x="101" y="65"/>
                  </a:cubicBezTo>
                  <a:cubicBezTo>
                    <a:pt x="101" y="60"/>
                    <a:pt x="100" y="55"/>
                    <a:pt x="97" y="50"/>
                  </a:cubicBezTo>
                  <a:cubicBezTo>
                    <a:pt x="97" y="81"/>
                    <a:pt x="97" y="81"/>
                    <a:pt x="97" y="81"/>
                  </a:cubicBezTo>
                  <a:close/>
                  <a:moveTo>
                    <a:pt x="97" y="103"/>
                  </a:moveTo>
                  <a:cubicBezTo>
                    <a:pt x="97" y="94"/>
                    <a:pt x="97" y="94"/>
                    <a:pt x="97" y="94"/>
                  </a:cubicBezTo>
                  <a:cubicBezTo>
                    <a:pt x="98" y="94"/>
                    <a:pt x="99" y="95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113" y="108"/>
                    <a:pt x="113" y="110"/>
                    <a:pt x="111" y="112"/>
                  </a:cubicBezTo>
                  <a:cubicBezTo>
                    <a:pt x="110" y="113"/>
                    <a:pt x="108" y="113"/>
                    <a:pt x="106" y="112"/>
                  </a:cubicBezTo>
                  <a:cubicBezTo>
                    <a:pt x="97" y="103"/>
                    <a:pt x="97" y="103"/>
                    <a:pt x="97" y="103"/>
                  </a:cubicBezTo>
                  <a:close/>
                  <a:moveTo>
                    <a:pt x="97" y="36"/>
                  </a:moveTo>
                  <a:cubicBezTo>
                    <a:pt x="97" y="28"/>
                    <a:pt x="97" y="28"/>
                    <a:pt x="97" y="28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8" y="18"/>
                    <a:pt x="110" y="18"/>
                    <a:pt x="111" y="19"/>
                  </a:cubicBezTo>
                  <a:cubicBezTo>
                    <a:pt x="113" y="20"/>
                    <a:pt x="113" y="23"/>
                    <a:pt x="111" y="24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9" y="36"/>
                    <a:pt x="98" y="36"/>
                    <a:pt x="97" y="36"/>
                  </a:cubicBezTo>
                  <a:close/>
                  <a:moveTo>
                    <a:pt x="127" y="62"/>
                  </a:moveTo>
                  <a:cubicBezTo>
                    <a:pt x="127" y="62"/>
                    <a:pt x="127" y="62"/>
                    <a:pt x="127" y="62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09" y="62"/>
                    <a:pt x="108" y="64"/>
                    <a:pt x="108" y="65"/>
                  </a:cubicBezTo>
                  <a:cubicBezTo>
                    <a:pt x="108" y="67"/>
                    <a:pt x="109" y="69"/>
                    <a:pt x="111" y="69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9" y="69"/>
                    <a:pt x="130" y="67"/>
                    <a:pt x="130" y="65"/>
                  </a:cubicBezTo>
                  <a:cubicBezTo>
                    <a:pt x="130" y="64"/>
                    <a:pt x="129" y="62"/>
                    <a:pt x="127" y="62"/>
                  </a:cubicBezTo>
                  <a:close/>
                  <a:moveTo>
                    <a:pt x="65" y="142"/>
                  </a:moveTo>
                  <a:cubicBezTo>
                    <a:pt x="67" y="142"/>
                    <a:pt x="67" y="142"/>
                    <a:pt x="67" y="142"/>
                  </a:cubicBezTo>
                  <a:cubicBezTo>
                    <a:pt x="77" y="142"/>
                    <a:pt x="85" y="134"/>
                    <a:pt x="85" y="124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90" y="92"/>
                    <a:pt x="95" y="87"/>
                    <a:pt x="97" y="81"/>
                  </a:cubicBezTo>
                  <a:cubicBezTo>
                    <a:pt x="97" y="50"/>
                    <a:pt x="97" y="50"/>
                    <a:pt x="97" y="50"/>
                  </a:cubicBezTo>
                  <a:cubicBezTo>
                    <a:pt x="92" y="38"/>
                    <a:pt x="79" y="29"/>
                    <a:pt x="65" y="29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73" y="37"/>
                    <a:pt x="80" y="40"/>
                    <a:pt x="85" y="45"/>
                  </a:cubicBezTo>
                  <a:cubicBezTo>
                    <a:pt x="90" y="50"/>
                    <a:pt x="93" y="57"/>
                    <a:pt x="93" y="65"/>
                  </a:cubicBezTo>
                  <a:cubicBezTo>
                    <a:pt x="93" y="76"/>
                    <a:pt x="88" y="85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8" y="91"/>
                    <a:pt x="78" y="92"/>
                    <a:pt x="78" y="93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42"/>
                    <a:pt x="65" y="142"/>
                    <a:pt x="65" y="142"/>
                  </a:cubicBezTo>
                  <a:close/>
                  <a:moveTo>
                    <a:pt x="97" y="28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7" y="36"/>
                    <a:pt x="96" y="36"/>
                    <a:pt x="95" y="35"/>
                  </a:cubicBezTo>
                  <a:cubicBezTo>
                    <a:pt x="94" y="34"/>
                    <a:pt x="94" y="32"/>
                    <a:pt x="95" y="31"/>
                  </a:cubicBezTo>
                  <a:cubicBezTo>
                    <a:pt x="97" y="28"/>
                    <a:pt x="97" y="28"/>
                    <a:pt x="97" y="28"/>
                  </a:cubicBezTo>
                  <a:close/>
                  <a:moveTo>
                    <a:pt x="97" y="94"/>
                  </a:moveTo>
                  <a:cubicBezTo>
                    <a:pt x="97" y="103"/>
                    <a:pt x="97" y="103"/>
                    <a:pt x="97" y="103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4" y="99"/>
                    <a:pt x="94" y="97"/>
                    <a:pt x="95" y="95"/>
                  </a:cubicBezTo>
                  <a:cubicBezTo>
                    <a:pt x="96" y="95"/>
                    <a:pt x="97" y="94"/>
                    <a:pt x="97" y="94"/>
                  </a:cubicBezTo>
                  <a:close/>
                  <a:moveTo>
                    <a:pt x="65" y="23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7" y="0"/>
                    <a:pt x="68" y="2"/>
                    <a:pt x="68" y="3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21"/>
                    <a:pt x="67" y="23"/>
                    <a:pt x="65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3"/>
                    <a:pt x="65" y="23"/>
                    <a:pt x="65" y="23"/>
                  </a:cubicBezTo>
                  <a:close/>
                  <a:moveTo>
                    <a:pt x="65" y="29"/>
                  </a:moveTo>
                  <a:cubicBezTo>
                    <a:pt x="50" y="29"/>
                    <a:pt x="38" y="37"/>
                    <a:pt x="32" y="50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5" y="87"/>
                    <a:pt x="40" y="92"/>
                    <a:pt x="45" y="96"/>
                  </a:cubicBezTo>
                  <a:cubicBezTo>
                    <a:pt x="45" y="124"/>
                    <a:pt x="45" y="124"/>
                    <a:pt x="45" y="124"/>
                  </a:cubicBezTo>
                  <a:cubicBezTo>
                    <a:pt x="45" y="134"/>
                    <a:pt x="53" y="142"/>
                    <a:pt x="63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2" y="92"/>
                    <a:pt x="52" y="91"/>
                    <a:pt x="51" y="90"/>
                  </a:cubicBezTo>
                  <a:cubicBezTo>
                    <a:pt x="42" y="85"/>
                    <a:pt x="36" y="76"/>
                    <a:pt x="36" y="65"/>
                  </a:cubicBezTo>
                  <a:cubicBezTo>
                    <a:pt x="36" y="57"/>
                    <a:pt x="39" y="50"/>
                    <a:pt x="44" y="45"/>
                  </a:cubicBezTo>
                  <a:cubicBezTo>
                    <a:pt x="50" y="40"/>
                    <a:pt x="5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9"/>
                    <a:pt x="65" y="29"/>
                    <a:pt x="65" y="29"/>
                  </a:cubicBezTo>
                  <a:close/>
                  <a:moveTo>
                    <a:pt x="65" y="0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3" y="23"/>
                    <a:pt x="62" y="21"/>
                    <a:pt x="62" y="20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2"/>
                    <a:pt x="63" y="0"/>
                    <a:pt x="65" y="0"/>
                  </a:cubicBezTo>
                  <a:close/>
                  <a:moveTo>
                    <a:pt x="32" y="103"/>
                  </a:moveTo>
                  <a:cubicBezTo>
                    <a:pt x="32" y="94"/>
                    <a:pt x="32" y="94"/>
                    <a:pt x="32" y="94"/>
                  </a:cubicBezTo>
                  <a:cubicBezTo>
                    <a:pt x="33" y="94"/>
                    <a:pt x="34" y="95"/>
                    <a:pt x="35" y="95"/>
                  </a:cubicBezTo>
                  <a:cubicBezTo>
                    <a:pt x="36" y="97"/>
                    <a:pt x="36" y="99"/>
                    <a:pt x="35" y="100"/>
                  </a:cubicBezTo>
                  <a:cubicBezTo>
                    <a:pt x="32" y="103"/>
                    <a:pt x="32" y="103"/>
                    <a:pt x="32" y="103"/>
                  </a:cubicBezTo>
                  <a:close/>
                  <a:moveTo>
                    <a:pt x="32" y="36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2"/>
                    <a:pt x="36" y="34"/>
                    <a:pt x="35" y="35"/>
                  </a:cubicBezTo>
                  <a:cubicBezTo>
                    <a:pt x="34" y="36"/>
                    <a:pt x="33" y="36"/>
                    <a:pt x="32" y="36"/>
                  </a:cubicBezTo>
                  <a:close/>
                  <a:moveTo>
                    <a:pt x="32" y="50"/>
                  </a:moveTo>
                  <a:cubicBezTo>
                    <a:pt x="30" y="54"/>
                    <a:pt x="29" y="60"/>
                    <a:pt x="29" y="65"/>
                  </a:cubicBezTo>
                  <a:cubicBezTo>
                    <a:pt x="29" y="71"/>
                    <a:pt x="30" y="76"/>
                    <a:pt x="32" y="81"/>
                  </a:cubicBezTo>
                  <a:cubicBezTo>
                    <a:pt x="32" y="50"/>
                    <a:pt x="32" y="50"/>
                    <a:pt x="32" y="50"/>
                  </a:cubicBezTo>
                  <a:close/>
                  <a:moveTo>
                    <a:pt x="32" y="28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3"/>
                    <a:pt x="17" y="20"/>
                    <a:pt x="19" y="19"/>
                  </a:cubicBezTo>
                  <a:cubicBezTo>
                    <a:pt x="20" y="18"/>
                    <a:pt x="22" y="18"/>
                    <a:pt x="24" y="19"/>
                  </a:cubicBezTo>
                  <a:cubicBezTo>
                    <a:pt x="32" y="28"/>
                    <a:pt x="32" y="28"/>
                    <a:pt x="32" y="28"/>
                  </a:cubicBezTo>
                  <a:close/>
                  <a:moveTo>
                    <a:pt x="32" y="94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2" y="113"/>
                    <a:pt x="20" y="113"/>
                    <a:pt x="19" y="112"/>
                  </a:cubicBezTo>
                  <a:cubicBezTo>
                    <a:pt x="17" y="110"/>
                    <a:pt x="17" y="108"/>
                    <a:pt x="19" y="107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1" y="95"/>
                    <a:pt x="32" y="95"/>
                    <a:pt x="32" y="94"/>
                  </a:cubicBezTo>
                  <a:close/>
                  <a:moveTo>
                    <a:pt x="22" y="65"/>
                  </a:moveTo>
                  <a:cubicBezTo>
                    <a:pt x="22" y="65"/>
                    <a:pt x="22" y="65"/>
                    <a:pt x="22" y="65"/>
                  </a:cubicBezTo>
                  <a:cubicBezTo>
                    <a:pt x="22" y="64"/>
                    <a:pt x="21" y="62"/>
                    <a:pt x="19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2"/>
                    <a:pt x="0" y="64"/>
                    <a:pt x="0" y="65"/>
                  </a:cubicBezTo>
                  <a:cubicBezTo>
                    <a:pt x="0" y="67"/>
                    <a:pt x="1" y="69"/>
                    <a:pt x="3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69"/>
                    <a:pt x="22" y="67"/>
                    <a:pt x="22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Freeform: Shape 70"/>
            <p:cNvSpPr/>
            <p:nvPr/>
          </p:nvSpPr>
          <p:spPr bwMode="auto">
            <a:xfrm>
              <a:off x="5796072" y="2398653"/>
              <a:ext cx="320279" cy="460772"/>
            </a:xfrm>
            <a:custGeom>
              <a:avLst/>
              <a:gdLst>
                <a:gd name="T0" fmla="*/ 98 w 196"/>
                <a:gd name="T1" fmla="*/ 5 h 282"/>
                <a:gd name="T2" fmla="*/ 113 w 196"/>
                <a:gd name="T3" fmla="*/ 0 h 282"/>
                <a:gd name="T4" fmla="*/ 155 w 196"/>
                <a:gd name="T5" fmla="*/ 128 h 282"/>
                <a:gd name="T6" fmla="*/ 108 w 196"/>
                <a:gd name="T7" fmla="*/ 143 h 282"/>
                <a:gd name="T8" fmla="*/ 98 w 196"/>
                <a:gd name="T9" fmla="*/ 111 h 282"/>
                <a:gd name="T10" fmla="*/ 98 w 196"/>
                <a:gd name="T11" fmla="*/ 5 h 282"/>
                <a:gd name="T12" fmla="*/ 98 w 196"/>
                <a:gd name="T13" fmla="*/ 222 h 282"/>
                <a:gd name="T14" fmla="*/ 136 w 196"/>
                <a:gd name="T15" fmla="*/ 209 h 282"/>
                <a:gd name="T16" fmla="*/ 107 w 196"/>
                <a:gd name="T17" fmla="*/ 209 h 282"/>
                <a:gd name="T18" fmla="*/ 107 w 196"/>
                <a:gd name="T19" fmla="*/ 192 h 282"/>
                <a:gd name="T20" fmla="*/ 152 w 196"/>
                <a:gd name="T21" fmla="*/ 192 h 282"/>
                <a:gd name="T22" fmla="*/ 189 w 196"/>
                <a:gd name="T23" fmla="*/ 192 h 282"/>
                <a:gd name="T24" fmla="*/ 196 w 196"/>
                <a:gd name="T25" fmla="*/ 192 h 282"/>
                <a:gd name="T26" fmla="*/ 196 w 196"/>
                <a:gd name="T27" fmla="*/ 209 h 282"/>
                <a:gd name="T28" fmla="*/ 180 w 196"/>
                <a:gd name="T29" fmla="*/ 209 h 282"/>
                <a:gd name="T30" fmla="*/ 134 w 196"/>
                <a:gd name="T31" fmla="*/ 247 h 282"/>
                <a:gd name="T32" fmla="*/ 169 w 196"/>
                <a:gd name="T33" fmla="*/ 267 h 282"/>
                <a:gd name="T34" fmla="*/ 169 w 196"/>
                <a:gd name="T35" fmla="*/ 282 h 282"/>
                <a:gd name="T36" fmla="*/ 98 w 196"/>
                <a:gd name="T37" fmla="*/ 282 h 282"/>
                <a:gd name="T38" fmla="*/ 98 w 196"/>
                <a:gd name="T39" fmla="*/ 268 h 282"/>
                <a:gd name="T40" fmla="*/ 111 w 196"/>
                <a:gd name="T41" fmla="*/ 255 h 282"/>
                <a:gd name="T42" fmla="*/ 98 w 196"/>
                <a:gd name="T43" fmla="*/ 242 h 282"/>
                <a:gd name="T44" fmla="*/ 98 w 196"/>
                <a:gd name="T45" fmla="*/ 222 h 282"/>
                <a:gd name="T46" fmla="*/ 67 w 196"/>
                <a:gd name="T47" fmla="*/ 15 h 282"/>
                <a:gd name="T48" fmla="*/ 98 w 196"/>
                <a:gd name="T49" fmla="*/ 5 h 282"/>
                <a:gd name="T50" fmla="*/ 98 w 196"/>
                <a:gd name="T51" fmla="*/ 111 h 282"/>
                <a:gd name="T52" fmla="*/ 92 w 196"/>
                <a:gd name="T53" fmla="*/ 92 h 282"/>
                <a:gd name="T54" fmla="*/ 33 w 196"/>
                <a:gd name="T55" fmla="*/ 157 h 282"/>
                <a:gd name="T56" fmla="*/ 98 w 196"/>
                <a:gd name="T57" fmla="*/ 222 h 282"/>
                <a:gd name="T58" fmla="*/ 98 w 196"/>
                <a:gd name="T59" fmla="*/ 222 h 282"/>
                <a:gd name="T60" fmla="*/ 98 w 196"/>
                <a:gd name="T61" fmla="*/ 242 h 282"/>
                <a:gd name="T62" fmla="*/ 85 w 196"/>
                <a:gd name="T63" fmla="*/ 255 h 282"/>
                <a:gd name="T64" fmla="*/ 98 w 196"/>
                <a:gd name="T65" fmla="*/ 268 h 282"/>
                <a:gd name="T66" fmla="*/ 98 w 196"/>
                <a:gd name="T67" fmla="*/ 282 h 282"/>
                <a:gd name="T68" fmla="*/ 27 w 196"/>
                <a:gd name="T69" fmla="*/ 282 h 282"/>
                <a:gd name="T70" fmla="*/ 27 w 196"/>
                <a:gd name="T71" fmla="*/ 267 h 282"/>
                <a:gd name="T72" fmla="*/ 61 w 196"/>
                <a:gd name="T73" fmla="*/ 247 h 282"/>
                <a:gd name="T74" fmla="*/ 0 w 196"/>
                <a:gd name="T75" fmla="*/ 157 h 282"/>
                <a:gd name="T76" fmla="*/ 82 w 196"/>
                <a:gd name="T77" fmla="*/ 61 h 282"/>
                <a:gd name="T78" fmla="*/ 67 w 196"/>
                <a:gd name="T79" fmla="*/ 1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6" h="282">
                  <a:moveTo>
                    <a:pt x="98" y="5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8" y="5"/>
                    <a:pt x="98" y="5"/>
                    <a:pt x="98" y="5"/>
                  </a:cubicBezTo>
                  <a:close/>
                  <a:moveTo>
                    <a:pt x="98" y="222"/>
                  </a:moveTo>
                  <a:cubicBezTo>
                    <a:pt x="112" y="222"/>
                    <a:pt x="125" y="217"/>
                    <a:pt x="136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52" y="192"/>
                    <a:pt x="152" y="192"/>
                    <a:pt x="152" y="192"/>
                  </a:cubicBezTo>
                  <a:cubicBezTo>
                    <a:pt x="189" y="192"/>
                    <a:pt x="189" y="192"/>
                    <a:pt x="189" y="192"/>
                  </a:cubicBezTo>
                  <a:cubicBezTo>
                    <a:pt x="196" y="192"/>
                    <a:pt x="196" y="192"/>
                    <a:pt x="196" y="192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80" y="209"/>
                    <a:pt x="180" y="209"/>
                    <a:pt x="180" y="209"/>
                  </a:cubicBezTo>
                  <a:cubicBezTo>
                    <a:pt x="169" y="226"/>
                    <a:pt x="153" y="239"/>
                    <a:pt x="134" y="247"/>
                  </a:cubicBezTo>
                  <a:cubicBezTo>
                    <a:pt x="154" y="251"/>
                    <a:pt x="169" y="257"/>
                    <a:pt x="169" y="267"/>
                  </a:cubicBezTo>
                  <a:cubicBezTo>
                    <a:pt x="169" y="282"/>
                    <a:pt x="169" y="282"/>
                    <a:pt x="169" y="282"/>
                  </a:cubicBezTo>
                  <a:cubicBezTo>
                    <a:pt x="98" y="282"/>
                    <a:pt x="98" y="282"/>
                    <a:pt x="98" y="282"/>
                  </a:cubicBezTo>
                  <a:cubicBezTo>
                    <a:pt x="98" y="268"/>
                    <a:pt x="98" y="268"/>
                    <a:pt x="98" y="268"/>
                  </a:cubicBezTo>
                  <a:cubicBezTo>
                    <a:pt x="105" y="268"/>
                    <a:pt x="111" y="262"/>
                    <a:pt x="111" y="255"/>
                  </a:cubicBezTo>
                  <a:cubicBezTo>
                    <a:pt x="111" y="248"/>
                    <a:pt x="105" y="242"/>
                    <a:pt x="98" y="242"/>
                  </a:cubicBezTo>
                  <a:lnTo>
                    <a:pt x="98" y="222"/>
                  </a:lnTo>
                  <a:close/>
                  <a:moveTo>
                    <a:pt x="67" y="15"/>
                  </a:moveTo>
                  <a:cubicBezTo>
                    <a:pt x="98" y="5"/>
                    <a:pt x="98" y="5"/>
                    <a:pt x="98" y="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59" y="95"/>
                    <a:pt x="33" y="123"/>
                    <a:pt x="33" y="157"/>
                  </a:cubicBezTo>
                  <a:cubicBezTo>
                    <a:pt x="33" y="193"/>
                    <a:pt x="62" y="222"/>
                    <a:pt x="98" y="22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98" y="242"/>
                    <a:pt x="98" y="242"/>
                    <a:pt x="98" y="242"/>
                  </a:cubicBezTo>
                  <a:cubicBezTo>
                    <a:pt x="91" y="242"/>
                    <a:pt x="85" y="248"/>
                    <a:pt x="85" y="255"/>
                  </a:cubicBezTo>
                  <a:cubicBezTo>
                    <a:pt x="85" y="262"/>
                    <a:pt x="91" y="268"/>
                    <a:pt x="98" y="268"/>
                  </a:cubicBezTo>
                  <a:cubicBezTo>
                    <a:pt x="98" y="282"/>
                    <a:pt x="98" y="282"/>
                    <a:pt x="98" y="282"/>
                  </a:cubicBezTo>
                  <a:cubicBezTo>
                    <a:pt x="27" y="282"/>
                    <a:pt x="27" y="282"/>
                    <a:pt x="27" y="282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57"/>
                    <a:pt x="41" y="251"/>
                    <a:pt x="61" y="247"/>
                  </a:cubicBezTo>
                  <a:cubicBezTo>
                    <a:pt x="26" y="233"/>
                    <a:pt x="0" y="198"/>
                    <a:pt x="0" y="157"/>
                  </a:cubicBezTo>
                  <a:cubicBezTo>
                    <a:pt x="0" y="108"/>
                    <a:pt x="36" y="68"/>
                    <a:pt x="82" y="61"/>
                  </a:cubicBezTo>
                  <a:lnTo>
                    <a:pt x="67" y="1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Freeform: Shape 71"/>
            <p:cNvSpPr/>
            <p:nvPr/>
          </p:nvSpPr>
          <p:spPr bwMode="auto">
            <a:xfrm>
              <a:off x="5681773" y="2333168"/>
              <a:ext cx="184547" cy="163116"/>
            </a:xfrm>
            <a:custGeom>
              <a:avLst/>
              <a:gdLst>
                <a:gd name="T0" fmla="*/ 103 w 113"/>
                <a:gd name="T1" fmla="*/ 31 h 100"/>
                <a:gd name="T2" fmla="*/ 57 w 113"/>
                <a:gd name="T3" fmla="*/ 0 h 100"/>
                <a:gd name="T4" fmla="*/ 57 w 113"/>
                <a:gd name="T5" fmla="*/ 9 h 100"/>
                <a:gd name="T6" fmla="*/ 95 w 113"/>
                <a:gd name="T7" fmla="*/ 35 h 100"/>
                <a:gd name="T8" fmla="*/ 72 w 113"/>
                <a:gd name="T9" fmla="*/ 88 h 100"/>
                <a:gd name="T10" fmla="*/ 57 w 113"/>
                <a:gd name="T11" fmla="*/ 91 h 100"/>
                <a:gd name="T12" fmla="*/ 57 w 113"/>
                <a:gd name="T13" fmla="*/ 100 h 100"/>
                <a:gd name="T14" fmla="*/ 75 w 113"/>
                <a:gd name="T15" fmla="*/ 96 h 100"/>
                <a:gd name="T16" fmla="*/ 103 w 113"/>
                <a:gd name="T17" fmla="*/ 31 h 100"/>
                <a:gd name="T18" fmla="*/ 57 w 113"/>
                <a:gd name="T19" fmla="*/ 0 h 100"/>
                <a:gd name="T20" fmla="*/ 38 w 113"/>
                <a:gd name="T21" fmla="*/ 4 h 100"/>
                <a:gd name="T22" fmla="*/ 11 w 113"/>
                <a:gd name="T23" fmla="*/ 68 h 100"/>
                <a:gd name="T24" fmla="*/ 57 w 113"/>
                <a:gd name="T25" fmla="*/ 100 h 100"/>
                <a:gd name="T26" fmla="*/ 57 w 113"/>
                <a:gd name="T27" fmla="*/ 91 h 100"/>
                <a:gd name="T28" fmla="*/ 19 w 113"/>
                <a:gd name="T29" fmla="*/ 65 h 100"/>
                <a:gd name="T30" fmla="*/ 19 w 113"/>
                <a:gd name="T31" fmla="*/ 65 h 100"/>
                <a:gd name="T32" fmla="*/ 42 w 113"/>
                <a:gd name="T33" fmla="*/ 12 h 100"/>
                <a:gd name="T34" fmla="*/ 57 w 113"/>
                <a:gd name="T35" fmla="*/ 9 h 100"/>
                <a:gd name="T36" fmla="*/ 57 w 113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100">
                  <a:moveTo>
                    <a:pt x="103" y="31"/>
                  </a:moveTo>
                  <a:cubicBezTo>
                    <a:pt x="95" y="12"/>
                    <a:pt x="77" y="0"/>
                    <a:pt x="57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73" y="9"/>
                    <a:pt x="88" y="19"/>
                    <a:pt x="95" y="35"/>
                  </a:cubicBezTo>
                  <a:cubicBezTo>
                    <a:pt x="103" y="56"/>
                    <a:pt x="93" y="79"/>
                    <a:pt x="72" y="88"/>
                  </a:cubicBezTo>
                  <a:cubicBezTo>
                    <a:pt x="67" y="90"/>
                    <a:pt x="62" y="91"/>
                    <a:pt x="57" y="9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63" y="100"/>
                    <a:pt x="69" y="99"/>
                    <a:pt x="75" y="96"/>
                  </a:cubicBezTo>
                  <a:cubicBezTo>
                    <a:pt x="101" y="86"/>
                    <a:pt x="113" y="57"/>
                    <a:pt x="103" y="31"/>
                  </a:cubicBezTo>
                  <a:close/>
                  <a:moveTo>
                    <a:pt x="57" y="0"/>
                  </a:moveTo>
                  <a:cubicBezTo>
                    <a:pt x="51" y="0"/>
                    <a:pt x="44" y="1"/>
                    <a:pt x="38" y="4"/>
                  </a:cubicBezTo>
                  <a:cubicBezTo>
                    <a:pt x="13" y="14"/>
                    <a:pt x="0" y="43"/>
                    <a:pt x="11" y="68"/>
                  </a:cubicBezTo>
                  <a:cubicBezTo>
                    <a:pt x="18" y="88"/>
                    <a:pt x="37" y="100"/>
                    <a:pt x="57" y="100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41" y="90"/>
                    <a:pt x="26" y="81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1" y="44"/>
                    <a:pt x="21" y="21"/>
                    <a:pt x="42" y="12"/>
                  </a:cubicBezTo>
                  <a:cubicBezTo>
                    <a:pt x="47" y="10"/>
                    <a:pt x="52" y="9"/>
                    <a:pt x="57" y="9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Freeform: Shape 72"/>
            <p:cNvSpPr/>
            <p:nvPr/>
          </p:nvSpPr>
          <p:spPr bwMode="auto">
            <a:xfrm>
              <a:off x="5629385" y="2430800"/>
              <a:ext cx="80963" cy="51197"/>
            </a:xfrm>
            <a:custGeom>
              <a:avLst/>
              <a:gdLst>
                <a:gd name="T0" fmla="*/ 7 w 68"/>
                <a:gd name="T1" fmla="*/ 43 h 43"/>
                <a:gd name="T2" fmla="*/ 0 w 68"/>
                <a:gd name="T3" fmla="*/ 25 h 43"/>
                <a:gd name="T4" fmla="*/ 62 w 68"/>
                <a:gd name="T5" fmla="*/ 0 h 43"/>
                <a:gd name="T6" fmla="*/ 68 w 68"/>
                <a:gd name="T7" fmla="*/ 18 h 43"/>
                <a:gd name="T8" fmla="*/ 7 w 6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3">
                  <a:moveTo>
                    <a:pt x="7" y="43"/>
                  </a:moveTo>
                  <a:lnTo>
                    <a:pt x="0" y="25"/>
                  </a:lnTo>
                  <a:lnTo>
                    <a:pt x="62" y="0"/>
                  </a:lnTo>
                  <a:lnTo>
                    <a:pt x="68" y="18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Freeform: Shape 73"/>
            <p:cNvSpPr/>
            <p:nvPr/>
          </p:nvSpPr>
          <p:spPr bwMode="auto">
            <a:xfrm>
              <a:off x="5578188" y="2437943"/>
              <a:ext cx="109538" cy="66675"/>
            </a:xfrm>
            <a:custGeom>
              <a:avLst/>
              <a:gdLst>
                <a:gd name="T0" fmla="*/ 16 w 67"/>
                <a:gd name="T1" fmla="*/ 39 h 41"/>
                <a:gd name="T2" fmla="*/ 2 w 67"/>
                <a:gd name="T3" fmla="*/ 33 h 41"/>
                <a:gd name="T4" fmla="*/ 8 w 67"/>
                <a:gd name="T5" fmla="*/ 19 h 41"/>
                <a:gd name="T6" fmla="*/ 50 w 67"/>
                <a:gd name="T7" fmla="*/ 2 h 41"/>
                <a:gd name="T8" fmla="*/ 64 w 67"/>
                <a:gd name="T9" fmla="*/ 8 h 41"/>
                <a:gd name="T10" fmla="*/ 58 w 67"/>
                <a:gd name="T11" fmla="*/ 22 h 41"/>
                <a:gd name="T12" fmla="*/ 16 w 67"/>
                <a:gd name="T13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1">
                  <a:moveTo>
                    <a:pt x="16" y="39"/>
                  </a:moveTo>
                  <a:cubicBezTo>
                    <a:pt x="10" y="41"/>
                    <a:pt x="4" y="39"/>
                    <a:pt x="2" y="33"/>
                  </a:cubicBezTo>
                  <a:cubicBezTo>
                    <a:pt x="0" y="28"/>
                    <a:pt x="2" y="21"/>
                    <a:pt x="8" y="19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6" y="0"/>
                    <a:pt x="62" y="3"/>
                    <a:pt x="64" y="8"/>
                  </a:cubicBezTo>
                  <a:cubicBezTo>
                    <a:pt x="67" y="14"/>
                    <a:pt x="64" y="20"/>
                    <a:pt x="58" y="22"/>
                  </a:cubicBezTo>
                  <a:lnTo>
                    <a:pt x="16" y="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Freeform: Shape 74"/>
            <p:cNvSpPr/>
            <p:nvPr/>
          </p:nvSpPr>
          <p:spPr bwMode="auto">
            <a:xfrm>
              <a:off x="5515085" y="3307099"/>
              <a:ext cx="334566" cy="119063"/>
            </a:xfrm>
            <a:custGeom>
              <a:avLst/>
              <a:gdLst>
                <a:gd name="T0" fmla="*/ 142 w 205"/>
                <a:gd name="T1" fmla="*/ 5 h 73"/>
                <a:gd name="T2" fmla="*/ 157 w 205"/>
                <a:gd name="T3" fmla="*/ 2 h 73"/>
                <a:gd name="T4" fmla="*/ 164 w 205"/>
                <a:gd name="T5" fmla="*/ 5 h 73"/>
                <a:gd name="T6" fmla="*/ 179 w 205"/>
                <a:gd name="T7" fmla="*/ 2 h 73"/>
                <a:gd name="T8" fmla="*/ 202 w 205"/>
                <a:gd name="T9" fmla="*/ 18 h 73"/>
                <a:gd name="T10" fmla="*/ 187 w 205"/>
                <a:gd name="T11" fmla="*/ 42 h 73"/>
                <a:gd name="T12" fmla="*/ 177 w 205"/>
                <a:gd name="T13" fmla="*/ 43 h 73"/>
                <a:gd name="T14" fmla="*/ 166 w 205"/>
                <a:gd name="T15" fmla="*/ 18 h 73"/>
                <a:gd name="T16" fmla="*/ 172 w 205"/>
                <a:gd name="T17" fmla="*/ 45 h 73"/>
                <a:gd name="T18" fmla="*/ 167 w 205"/>
                <a:gd name="T19" fmla="*/ 50 h 73"/>
                <a:gd name="T20" fmla="*/ 142 w 205"/>
                <a:gd name="T21" fmla="*/ 55 h 73"/>
                <a:gd name="T22" fmla="*/ 142 w 205"/>
                <a:gd name="T23" fmla="*/ 20 h 73"/>
                <a:gd name="T24" fmla="*/ 158 w 205"/>
                <a:gd name="T25" fmla="*/ 17 h 73"/>
                <a:gd name="T26" fmla="*/ 163 w 205"/>
                <a:gd name="T27" fmla="*/ 19 h 73"/>
                <a:gd name="T28" fmla="*/ 161 w 205"/>
                <a:gd name="T29" fmla="*/ 9 h 73"/>
                <a:gd name="T30" fmla="*/ 155 w 205"/>
                <a:gd name="T31" fmla="*/ 5 h 73"/>
                <a:gd name="T32" fmla="*/ 142 w 205"/>
                <a:gd name="T33" fmla="*/ 8 h 73"/>
                <a:gd name="T34" fmla="*/ 142 w 205"/>
                <a:gd name="T35" fmla="*/ 5 h 73"/>
                <a:gd name="T36" fmla="*/ 28 w 205"/>
                <a:gd name="T37" fmla="*/ 30 h 73"/>
                <a:gd name="T38" fmla="*/ 116 w 205"/>
                <a:gd name="T39" fmla="*/ 13 h 73"/>
                <a:gd name="T40" fmla="*/ 121 w 205"/>
                <a:gd name="T41" fmla="*/ 9 h 73"/>
                <a:gd name="T42" fmla="*/ 142 w 205"/>
                <a:gd name="T43" fmla="*/ 5 h 73"/>
                <a:gd name="T44" fmla="*/ 142 w 205"/>
                <a:gd name="T45" fmla="*/ 8 h 73"/>
                <a:gd name="T46" fmla="*/ 124 w 205"/>
                <a:gd name="T47" fmla="*/ 11 h 73"/>
                <a:gd name="T48" fmla="*/ 120 w 205"/>
                <a:gd name="T49" fmla="*/ 17 h 73"/>
                <a:gd name="T50" fmla="*/ 122 w 205"/>
                <a:gd name="T51" fmla="*/ 28 h 73"/>
                <a:gd name="T52" fmla="*/ 122 w 205"/>
                <a:gd name="T53" fmla="*/ 28 h 73"/>
                <a:gd name="T54" fmla="*/ 126 w 205"/>
                <a:gd name="T55" fmla="*/ 24 h 73"/>
                <a:gd name="T56" fmla="*/ 142 w 205"/>
                <a:gd name="T57" fmla="*/ 20 h 73"/>
                <a:gd name="T58" fmla="*/ 142 w 205"/>
                <a:gd name="T59" fmla="*/ 55 h 73"/>
                <a:gd name="T60" fmla="*/ 130 w 205"/>
                <a:gd name="T61" fmla="*/ 57 h 73"/>
                <a:gd name="T62" fmla="*/ 125 w 205"/>
                <a:gd name="T63" fmla="*/ 56 h 73"/>
                <a:gd name="T64" fmla="*/ 35 w 205"/>
                <a:gd name="T65" fmla="*/ 73 h 73"/>
                <a:gd name="T66" fmla="*/ 28 w 205"/>
                <a:gd name="T67" fmla="*/ 70 h 73"/>
                <a:gd name="T68" fmla="*/ 28 w 205"/>
                <a:gd name="T69" fmla="*/ 67 h 73"/>
                <a:gd name="T70" fmla="*/ 35 w 205"/>
                <a:gd name="T71" fmla="*/ 70 h 73"/>
                <a:gd name="T72" fmla="*/ 35 w 205"/>
                <a:gd name="T73" fmla="*/ 70 h 73"/>
                <a:gd name="T74" fmla="*/ 37 w 205"/>
                <a:gd name="T75" fmla="*/ 70 h 73"/>
                <a:gd name="T76" fmla="*/ 42 w 205"/>
                <a:gd name="T77" fmla="*/ 62 h 73"/>
                <a:gd name="T78" fmla="*/ 36 w 205"/>
                <a:gd name="T79" fmla="*/ 57 h 73"/>
                <a:gd name="T80" fmla="*/ 40 w 205"/>
                <a:gd name="T81" fmla="*/ 50 h 73"/>
                <a:gd name="T82" fmla="*/ 34 w 205"/>
                <a:gd name="T83" fmla="*/ 45 h 73"/>
                <a:gd name="T84" fmla="*/ 37 w 205"/>
                <a:gd name="T85" fmla="*/ 38 h 73"/>
                <a:gd name="T86" fmla="*/ 30 w 205"/>
                <a:gd name="T87" fmla="*/ 33 h 73"/>
                <a:gd name="T88" fmla="*/ 28 w 205"/>
                <a:gd name="T89" fmla="*/ 33 h 73"/>
                <a:gd name="T90" fmla="*/ 28 w 205"/>
                <a:gd name="T91" fmla="*/ 34 h 73"/>
                <a:gd name="T92" fmla="*/ 28 w 205"/>
                <a:gd name="T93" fmla="*/ 30 h 73"/>
                <a:gd name="T94" fmla="*/ 26 w 205"/>
                <a:gd name="T95" fmla="*/ 31 h 73"/>
                <a:gd name="T96" fmla="*/ 28 w 205"/>
                <a:gd name="T97" fmla="*/ 30 h 73"/>
                <a:gd name="T98" fmla="*/ 28 w 205"/>
                <a:gd name="T99" fmla="*/ 34 h 73"/>
                <a:gd name="T100" fmla="*/ 13 w 205"/>
                <a:gd name="T101" fmla="*/ 49 h 73"/>
                <a:gd name="T102" fmla="*/ 15 w 205"/>
                <a:gd name="T103" fmla="*/ 62 h 73"/>
                <a:gd name="T104" fmla="*/ 28 w 205"/>
                <a:gd name="T105" fmla="*/ 67 h 73"/>
                <a:gd name="T106" fmla="*/ 28 w 205"/>
                <a:gd name="T107" fmla="*/ 70 h 73"/>
                <a:gd name="T108" fmla="*/ 0 w 205"/>
                <a:gd name="T109" fmla="*/ 58 h 73"/>
                <a:gd name="T110" fmla="*/ 26 w 205"/>
                <a:gd name="T111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73">
                  <a:moveTo>
                    <a:pt x="142" y="5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60" y="1"/>
                    <a:pt x="163" y="3"/>
                    <a:pt x="164" y="5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90" y="0"/>
                    <a:pt x="200" y="7"/>
                    <a:pt x="202" y="18"/>
                  </a:cubicBezTo>
                  <a:cubicBezTo>
                    <a:pt x="205" y="29"/>
                    <a:pt x="197" y="39"/>
                    <a:pt x="187" y="42"/>
                  </a:cubicBezTo>
                  <a:cubicBezTo>
                    <a:pt x="177" y="43"/>
                    <a:pt x="177" y="43"/>
                    <a:pt x="177" y="43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72" y="45"/>
                    <a:pt x="172" y="45"/>
                    <a:pt x="172" y="45"/>
                  </a:cubicBezTo>
                  <a:cubicBezTo>
                    <a:pt x="172" y="47"/>
                    <a:pt x="170" y="50"/>
                    <a:pt x="167" y="50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60" y="17"/>
                    <a:pt x="162" y="18"/>
                    <a:pt x="163" y="1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6"/>
                    <a:pt x="158" y="5"/>
                    <a:pt x="155" y="5"/>
                  </a:cubicBezTo>
                  <a:cubicBezTo>
                    <a:pt x="142" y="8"/>
                    <a:pt x="142" y="8"/>
                    <a:pt x="142" y="8"/>
                  </a:cubicBezTo>
                  <a:lnTo>
                    <a:pt x="142" y="5"/>
                  </a:lnTo>
                  <a:close/>
                  <a:moveTo>
                    <a:pt x="28" y="30"/>
                  </a:moveTo>
                  <a:cubicBezTo>
                    <a:pt x="116" y="13"/>
                    <a:pt x="116" y="13"/>
                    <a:pt x="116" y="13"/>
                  </a:cubicBezTo>
                  <a:cubicBezTo>
                    <a:pt x="117" y="11"/>
                    <a:pt x="119" y="9"/>
                    <a:pt x="121" y="9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24" y="11"/>
                    <a:pt x="124" y="11"/>
                    <a:pt x="124" y="11"/>
                  </a:cubicBezTo>
                  <a:cubicBezTo>
                    <a:pt x="121" y="12"/>
                    <a:pt x="119" y="15"/>
                    <a:pt x="120" y="17"/>
                  </a:cubicBezTo>
                  <a:cubicBezTo>
                    <a:pt x="122" y="28"/>
                    <a:pt x="122" y="28"/>
                    <a:pt x="122" y="28"/>
                  </a:cubicBezTo>
                  <a:cubicBezTo>
                    <a:pt x="122" y="28"/>
                    <a:pt x="122" y="28"/>
                    <a:pt x="122" y="28"/>
                  </a:cubicBezTo>
                  <a:cubicBezTo>
                    <a:pt x="122" y="26"/>
                    <a:pt x="124" y="24"/>
                    <a:pt x="126" y="24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28" y="58"/>
                    <a:pt x="126" y="57"/>
                    <a:pt x="125" y="56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41" y="69"/>
                    <a:pt x="43" y="66"/>
                    <a:pt x="42" y="62"/>
                  </a:cubicBezTo>
                  <a:cubicBezTo>
                    <a:pt x="42" y="59"/>
                    <a:pt x="39" y="57"/>
                    <a:pt x="36" y="57"/>
                  </a:cubicBezTo>
                  <a:cubicBezTo>
                    <a:pt x="39" y="56"/>
                    <a:pt x="40" y="53"/>
                    <a:pt x="40" y="50"/>
                  </a:cubicBezTo>
                  <a:cubicBezTo>
                    <a:pt x="39" y="47"/>
                    <a:pt x="37" y="45"/>
                    <a:pt x="34" y="45"/>
                  </a:cubicBezTo>
                  <a:cubicBezTo>
                    <a:pt x="36" y="44"/>
                    <a:pt x="38" y="41"/>
                    <a:pt x="37" y="38"/>
                  </a:cubicBezTo>
                  <a:cubicBezTo>
                    <a:pt x="37" y="34"/>
                    <a:pt x="33" y="32"/>
                    <a:pt x="30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lnTo>
                    <a:pt x="28" y="30"/>
                  </a:lnTo>
                  <a:close/>
                  <a:moveTo>
                    <a:pt x="26" y="31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0" y="58"/>
                    <a:pt x="0" y="58"/>
                    <a:pt x="0" y="58"/>
                  </a:cubicBezTo>
                  <a:lnTo>
                    <a:pt x="26" y="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Freeform: Shape 75"/>
            <p:cNvSpPr/>
            <p:nvPr/>
          </p:nvSpPr>
          <p:spPr bwMode="auto">
            <a:xfrm>
              <a:off x="6900973" y="3614281"/>
              <a:ext cx="184547" cy="236935"/>
            </a:xfrm>
            <a:custGeom>
              <a:avLst/>
              <a:gdLst>
                <a:gd name="T0" fmla="*/ 113 w 113"/>
                <a:gd name="T1" fmla="*/ 25 h 145"/>
                <a:gd name="T2" fmla="*/ 108 w 113"/>
                <a:gd name="T3" fmla="*/ 22 h 145"/>
                <a:gd name="T4" fmla="*/ 42 w 113"/>
                <a:gd name="T5" fmla="*/ 128 h 145"/>
                <a:gd name="T6" fmla="*/ 19 w 113"/>
                <a:gd name="T7" fmla="*/ 132 h 145"/>
                <a:gd name="T8" fmla="*/ 12 w 113"/>
                <a:gd name="T9" fmla="*/ 109 h 145"/>
                <a:gd name="T10" fmla="*/ 78 w 113"/>
                <a:gd name="T11" fmla="*/ 3 h 145"/>
                <a:gd name="T12" fmla="*/ 73 w 113"/>
                <a:gd name="T13" fmla="*/ 0 h 145"/>
                <a:gd name="T14" fmla="*/ 6 w 113"/>
                <a:gd name="T15" fmla="*/ 107 h 145"/>
                <a:gd name="T16" fmla="*/ 15 w 113"/>
                <a:gd name="T17" fmla="*/ 138 h 145"/>
                <a:gd name="T18" fmla="*/ 47 w 113"/>
                <a:gd name="T19" fmla="*/ 132 h 145"/>
                <a:gd name="T20" fmla="*/ 113 w 113"/>
                <a:gd name="T21" fmla="*/ 2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145">
                  <a:moveTo>
                    <a:pt x="113" y="25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38" y="135"/>
                    <a:pt x="27" y="137"/>
                    <a:pt x="19" y="132"/>
                  </a:cubicBezTo>
                  <a:cubicBezTo>
                    <a:pt x="11" y="127"/>
                    <a:pt x="8" y="117"/>
                    <a:pt x="12" y="109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" y="107"/>
                    <a:pt x="6" y="107"/>
                    <a:pt x="6" y="107"/>
                  </a:cubicBezTo>
                  <a:cubicBezTo>
                    <a:pt x="0" y="117"/>
                    <a:pt x="4" y="131"/>
                    <a:pt x="15" y="138"/>
                  </a:cubicBezTo>
                  <a:cubicBezTo>
                    <a:pt x="26" y="145"/>
                    <a:pt x="40" y="142"/>
                    <a:pt x="47" y="132"/>
                  </a:cubicBezTo>
                  <a:lnTo>
                    <a:pt x="113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Freeform: Shape 76"/>
            <p:cNvSpPr/>
            <p:nvPr/>
          </p:nvSpPr>
          <p:spPr bwMode="auto">
            <a:xfrm>
              <a:off x="7005748" y="3605946"/>
              <a:ext cx="89297" cy="61913"/>
            </a:xfrm>
            <a:custGeom>
              <a:avLst/>
              <a:gdLst>
                <a:gd name="T0" fmla="*/ 54 w 55"/>
                <a:gd name="T1" fmla="*/ 35 h 38"/>
                <a:gd name="T2" fmla="*/ 48 w 55"/>
                <a:gd name="T3" fmla="*/ 37 h 38"/>
                <a:gd name="T4" fmla="*/ 3 w 55"/>
                <a:gd name="T5" fmla="*/ 9 h 38"/>
                <a:gd name="T6" fmla="*/ 2 w 55"/>
                <a:gd name="T7" fmla="*/ 3 h 38"/>
                <a:gd name="T8" fmla="*/ 8 w 55"/>
                <a:gd name="T9" fmla="*/ 1 h 38"/>
                <a:gd name="T10" fmla="*/ 53 w 55"/>
                <a:gd name="T11" fmla="*/ 29 h 38"/>
                <a:gd name="T12" fmla="*/ 54 w 55"/>
                <a:gd name="T13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8">
                  <a:moveTo>
                    <a:pt x="54" y="35"/>
                  </a:moveTo>
                  <a:cubicBezTo>
                    <a:pt x="53" y="37"/>
                    <a:pt x="50" y="38"/>
                    <a:pt x="48" y="3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7"/>
                    <a:pt x="0" y="5"/>
                    <a:pt x="2" y="3"/>
                  </a:cubicBezTo>
                  <a:cubicBezTo>
                    <a:pt x="3" y="1"/>
                    <a:pt x="6" y="0"/>
                    <a:pt x="8" y="1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5" y="31"/>
                    <a:pt x="55" y="33"/>
                    <a:pt x="54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Freeform: Shape 77"/>
            <p:cNvSpPr/>
            <p:nvPr/>
          </p:nvSpPr>
          <p:spPr bwMode="auto">
            <a:xfrm>
              <a:off x="6936691" y="3654762"/>
              <a:ext cx="122635" cy="170260"/>
            </a:xfrm>
            <a:custGeom>
              <a:avLst/>
              <a:gdLst>
                <a:gd name="T0" fmla="*/ 75 w 75"/>
                <a:gd name="T1" fmla="*/ 4 h 104"/>
                <a:gd name="T2" fmla="*/ 69 w 75"/>
                <a:gd name="T3" fmla="*/ 0 h 104"/>
                <a:gd name="T4" fmla="*/ 10 w 75"/>
                <a:gd name="T5" fmla="*/ 95 h 104"/>
                <a:gd name="T6" fmla="*/ 0 w 75"/>
                <a:gd name="T7" fmla="*/ 100 h 104"/>
                <a:gd name="T8" fmla="*/ 1 w 75"/>
                <a:gd name="T9" fmla="*/ 101 h 104"/>
                <a:gd name="T10" fmla="*/ 17 w 75"/>
                <a:gd name="T11" fmla="*/ 98 h 104"/>
                <a:gd name="T12" fmla="*/ 75 w 75"/>
                <a:gd name="T13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104">
                  <a:moveTo>
                    <a:pt x="75" y="4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8"/>
                    <a:pt x="4" y="100"/>
                    <a:pt x="0" y="100"/>
                  </a:cubicBezTo>
                  <a:cubicBezTo>
                    <a:pt x="0" y="100"/>
                    <a:pt x="1" y="100"/>
                    <a:pt x="1" y="101"/>
                  </a:cubicBezTo>
                  <a:cubicBezTo>
                    <a:pt x="7" y="104"/>
                    <a:pt x="14" y="103"/>
                    <a:pt x="17" y="98"/>
                  </a:cubicBezTo>
                  <a:lnTo>
                    <a:pt x="75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Freeform: Shape 78"/>
            <p:cNvSpPr/>
            <p:nvPr/>
          </p:nvSpPr>
          <p:spPr bwMode="auto">
            <a:xfrm>
              <a:off x="6650941" y="2685593"/>
              <a:ext cx="166688" cy="121444"/>
            </a:xfrm>
            <a:custGeom>
              <a:avLst/>
              <a:gdLst>
                <a:gd name="T0" fmla="*/ 84 w 102"/>
                <a:gd name="T1" fmla="*/ 71 h 74"/>
                <a:gd name="T2" fmla="*/ 79 w 102"/>
                <a:gd name="T3" fmla="*/ 69 h 74"/>
                <a:gd name="T4" fmla="*/ 79 w 102"/>
                <a:gd name="T5" fmla="*/ 69 h 74"/>
                <a:gd name="T6" fmla="*/ 79 w 102"/>
                <a:gd name="T7" fmla="*/ 52 h 74"/>
                <a:gd name="T8" fmla="*/ 86 w 102"/>
                <a:gd name="T9" fmla="*/ 49 h 74"/>
                <a:gd name="T10" fmla="*/ 90 w 102"/>
                <a:gd name="T11" fmla="*/ 38 h 74"/>
                <a:gd name="T12" fmla="*/ 79 w 102"/>
                <a:gd name="T13" fmla="*/ 31 h 74"/>
                <a:gd name="T14" fmla="*/ 85 w 102"/>
                <a:gd name="T15" fmla="*/ 20 h 74"/>
                <a:gd name="T16" fmla="*/ 79 w 102"/>
                <a:gd name="T17" fmla="*/ 16 h 74"/>
                <a:gd name="T18" fmla="*/ 72 w 102"/>
                <a:gd name="T19" fmla="*/ 3 h 74"/>
                <a:gd name="T20" fmla="*/ 79 w 102"/>
                <a:gd name="T21" fmla="*/ 16 h 74"/>
                <a:gd name="T22" fmla="*/ 72 w 102"/>
                <a:gd name="T23" fmla="*/ 21 h 74"/>
                <a:gd name="T24" fmla="*/ 72 w 102"/>
                <a:gd name="T25" fmla="*/ 9 h 74"/>
                <a:gd name="T26" fmla="*/ 79 w 102"/>
                <a:gd name="T27" fmla="*/ 73 h 74"/>
                <a:gd name="T28" fmla="*/ 72 w 102"/>
                <a:gd name="T29" fmla="*/ 69 h 74"/>
                <a:gd name="T30" fmla="*/ 79 w 102"/>
                <a:gd name="T31" fmla="*/ 73 h 74"/>
                <a:gd name="T32" fmla="*/ 79 w 102"/>
                <a:gd name="T33" fmla="*/ 34 h 74"/>
                <a:gd name="T34" fmla="*/ 75 w 102"/>
                <a:gd name="T35" fmla="*/ 45 h 74"/>
                <a:gd name="T36" fmla="*/ 79 w 102"/>
                <a:gd name="T37" fmla="*/ 52 h 74"/>
                <a:gd name="T38" fmla="*/ 72 w 102"/>
                <a:gd name="T39" fmla="*/ 25 h 74"/>
                <a:gd name="T40" fmla="*/ 79 w 102"/>
                <a:gd name="T41" fmla="*/ 31 h 74"/>
                <a:gd name="T42" fmla="*/ 72 w 102"/>
                <a:gd name="T43" fmla="*/ 3 h 74"/>
                <a:gd name="T44" fmla="*/ 71 w 102"/>
                <a:gd name="T45" fmla="*/ 8 h 74"/>
                <a:gd name="T46" fmla="*/ 66 w 102"/>
                <a:gd name="T47" fmla="*/ 2 h 74"/>
                <a:gd name="T48" fmla="*/ 66 w 102"/>
                <a:gd name="T49" fmla="*/ 73 h 74"/>
                <a:gd name="T50" fmla="*/ 67 w 102"/>
                <a:gd name="T51" fmla="*/ 65 h 74"/>
                <a:gd name="T52" fmla="*/ 72 w 102"/>
                <a:gd name="T53" fmla="*/ 74 h 74"/>
                <a:gd name="T54" fmla="*/ 72 w 102"/>
                <a:gd name="T55" fmla="*/ 21 h 74"/>
                <a:gd name="T56" fmla="*/ 72 w 102"/>
                <a:gd name="T57" fmla="*/ 52 h 74"/>
                <a:gd name="T58" fmla="*/ 66 w 102"/>
                <a:gd name="T59" fmla="*/ 57 h 74"/>
                <a:gd name="T60" fmla="*/ 69 w 102"/>
                <a:gd name="T61" fmla="*/ 16 h 74"/>
                <a:gd name="T62" fmla="*/ 22 w 102"/>
                <a:gd name="T63" fmla="*/ 10 h 74"/>
                <a:gd name="T64" fmla="*/ 66 w 102"/>
                <a:gd name="T65" fmla="*/ 5 h 74"/>
                <a:gd name="T66" fmla="*/ 64 w 102"/>
                <a:gd name="T67" fmla="*/ 6 h 74"/>
                <a:gd name="T68" fmla="*/ 66 w 102"/>
                <a:gd name="T69" fmla="*/ 16 h 74"/>
                <a:gd name="T70" fmla="*/ 66 w 102"/>
                <a:gd name="T71" fmla="*/ 64 h 74"/>
                <a:gd name="T72" fmla="*/ 37 w 102"/>
                <a:gd name="T73" fmla="*/ 57 h 74"/>
                <a:gd name="T74" fmla="*/ 22 w 102"/>
                <a:gd name="T75" fmla="*/ 49 h 74"/>
                <a:gd name="T76" fmla="*/ 27 w 102"/>
                <a:gd name="T77" fmla="*/ 48 h 74"/>
                <a:gd name="T78" fmla="*/ 22 w 102"/>
                <a:gd name="T79" fmla="*/ 27 h 74"/>
                <a:gd name="T80" fmla="*/ 2 w 102"/>
                <a:gd name="T81" fmla="*/ 41 h 74"/>
                <a:gd name="T82" fmla="*/ 22 w 102"/>
                <a:gd name="T83" fmla="*/ 10 h 74"/>
                <a:gd name="T84" fmla="*/ 17 w 102"/>
                <a:gd name="T85" fmla="*/ 28 h 74"/>
                <a:gd name="T86" fmla="*/ 22 w 102"/>
                <a:gd name="T87" fmla="*/ 49 h 74"/>
                <a:gd name="T88" fmla="*/ 2 w 102"/>
                <a:gd name="T89" fmla="*/ 4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2" h="74">
                  <a:moveTo>
                    <a:pt x="79" y="7"/>
                  </a:moveTo>
                  <a:cubicBezTo>
                    <a:pt x="102" y="22"/>
                    <a:pt x="98" y="62"/>
                    <a:pt x="84" y="71"/>
                  </a:cubicBezTo>
                  <a:cubicBezTo>
                    <a:pt x="82" y="72"/>
                    <a:pt x="80" y="73"/>
                    <a:pt x="79" y="73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3" y="67"/>
                    <a:pt x="85" y="61"/>
                    <a:pt x="83" y="57"/>
                  </a:cubicBezTo>
                  <a:cubicBezTo>
                    <a:pt x="82" y="55"/>
                    <a:pt x="80" y="53"/>
                    <a:pt x="79" y="52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1" y="50"/>
                    <a:pt x="84" y="50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90" y="47"/>
                    <a:pt x="92" y="42"/>
                    <a:pt x="90" y="38"/>
                  </a:cubicBezTo>
                  <a:cubicBezTo>
                    <a:pt x="88" y="34"/>
                    <a:pt x="83" y="32"/>
                    <a:pt x="79" y="34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0" y="31"/>
                    <a:pt x="81" y="30"/>
                    <a:pt x="82" y="30"/>
                  </a:cubicBezTo>
                  <a:cubicBezTo>
                    <a:pt x="86" y="28"/>
                    <a:pt x="87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4" y="17"/>
                    <a:pt x="81" y="16"/>
                    <a:pt x="79" y="16"/>
                  </a:cubicBezTo>
                  <a:lnTo>
                    <a:pt x="79" y="7"/>
                  </a:lnTo>
                  <a:close/>
                  <a:moveTo>
                    <a:pt x="72" y="3"/>
                  </a:moveTo>
                  <a:cubicBezTo>
                    <a:pt x="74" y="4"/>
                    <a:pt x="76" y="5"/>
                    <a:pt x="79" y="7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7" y="16"/>
                    <a:pt x="76" y="16"/>
                    <a:pt x="75" y="17"/>
                  </a:cubicBezTo>
                  <a:cubicBezTo>
                    <a:pt x="73" y="17"/>
                    <a:pt x="72" y="19"/>
                    <a:pt x="72" y="21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0"/>
                    <a:pt x="72" y="9"/>
                  </a:cubicBezTo>
                  <a:cubicBezTo>
                    <a:pt x="72" y="3"/>
                    <a:pt x="72" y="3"/>
                    <a:pt x="72" y="3"/>
                  </a:cubicBezTo>
                  <a:close/>
                  <a:moveTo>
                    <a:pt x="79" y="73"/>
                  </a:moveTo>
                  <a:cubicBezTo>
                    <a:pt x="76" y="74"/>
                    <a:pt x="74" y="74"/>
                    <a:pt x="72" y="74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4" y="70"/>
                    <a:pt x="76" y="70"/>
                    <a:pt x="79" y="69"/>
                  </a:cubicBezTo>
                  <a:cubicBezTo>
                    <a:pt x="79" y="73"/>
                    <a:pt x="79" y="73"/>
                    <a:pt x="79" y="73"/>
                  </a:cubicBezTo>
                  <a:close/>
                  <a:moveTo>
                    <a:pt x="79" y="31"/>
                  </a:moveTo>
                  <a:cubicBezTo>
                    <a:pt x="79" y="34"/>
                    <a:pt x="79" y="34"/>
                    <a:pt x="79" y="34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4" y="36"/>
                    <a:pt x="73" y="41"/>
                    <a:pt x="75" y="45"/>
                  </a:cubicBezTo>
                  <a:cubicBezTo>
                    <a:pt x="76" y="47"/>
                    <a:pt x="77" y="48"/>
                    <a:pt x="79" y="49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6" y="51"/>
                    <a:pt x="74" y="51"/>
                    <a:pt x="72" y="52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3" y="29"/>
                    <a:pt x="76" y="31"/>
                    <a:pt x="79" y="31"/>
                  </a:cubicBezTo>
                  <a:close/>
                  <a:moveTo>
                    <a:pt x="66" y="2"/>
                  </a:moveTo>
                  <a:cubicBezTo>
                    <a:pt x="68" y="2"/>
                    <a:pt x="70" y="3"/>
                    <a:pt x="72" y="3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1" y="9"/>
                    <a:pt x="71" y="9"/>
                    <a:pt x="71" y="8"/>
                  </a:cubicBezTo>
                  <a:cubicBezTo>
                    <a:pt x="70" y="7"/>
                    <a:pt x="68" y="5"/>
                    <a:pt x="66" y="5"/>
                  </a:cubicBezTo>
                  <a:cubicBezTo>
                    <a:pt x="66" y="2"/>
                    <a:pt x="66" y="2"/>
                    <a:pt x="66" y="2"/>
                  </a:cubicBezTo>
                  <a:close/>
                  <a:moveTo>
                    <a:pt x="72" y="74"/>
                  </a:moveTo>
                  <a:cubicBezTo>
                    <a:pt x="70" y="74"/>
                    <a:pt x="68" y="73"/>
                    <a:pt x="66" y="73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64"/>
                    <a:pt x="67" y="64"/>
                    <a:pt x="67" y="65"/>
                  </a:cubicBezTo>
                  <a:cubicBezTo>
                    <a:pt x="68" y="67"/>
                    <a:pt x="70" y="68"/>
                    <a:pt x="72" y="69"/>
                  </a:cubicBezTo>
                  <a:cubicBezTo>
                    <a:pt x="72" y="74"/>
                    <a:pt x="72" y="74"/>
                    <a:pt x="72" y="74"/>
                  </a:cubicBezTo>
                  <a:close/>
                  <a:moveTo>
                    <a:pt x="72" y="13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1" y="22"/>
                    <a:pt x="71" y="24"/>
                    <a:pt x="72" y="25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9" y="54"/>
                    <a:pt x="67" y="55"/>
                    <a:pt x="66" y="5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8" y="16"/>
                    <a:pt x="69" y="16"/>
                  </a:cubicBezTo>
                  <a:cubicBezTo>
                    <a:pt x="70" y="15"/>
                    <a:pt x="71" y="14"/>
                    <a:pt x="72" y="13"/>
                  </a:cubicBezTo>
                  <a:close/>
                  <a:moveTo>
                    <a:pt x="22" y="10"/>
                  </a:moveTo>
                  <a:cubicBezTo>
                    <a:pt x="41" y="2"/>
                    <a:pt x="55" y="0"/>
                    <a:pt x="66" y="2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5"/>
                    <a:pt x="65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1" y="7"/>
                    <a:pt x="60" y="11"/>
                    <a:pt x="61" y="13"/>
                  </a:cubicBezTo>
                  <a:cubicBezTo>
                    <a:pt x="62" y="15"/>
                    <a:pt x="64" y="16"/>
                    <a:pt x="66" y="1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9"/>
                    <a:pt x="66" y="62"/>
                    <a:pt x="66" y="64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56" y="68"/>
                    <a:pt x="48" y="56"/>
                    <a:pt x="37" y="57"/>
                  </a:cubicBezTo>
                  <a:cubicBezTo>
                    <a:pt x="32" y="57"/>
                    <a:pt x="27" y="58"/>
                    <a:pt x="22" y="57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5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2" y="45"/>
                    <a:pt x="34" y="38"/>
                    <a:pt x="32" y="33"/>
                  </a:cubicBezTo>
                  <a:cubicBezTo>
                    <a:pt x="30" y="29"/>
                    <a:pt x="26" y="27"/>
                    <a:pt x="22" y="27"/>
                  </a:cubicBezTo>
                  <a:lnTo>
                    <a:pt x="22" y="10"/>
                  </a:lnTo>
                  <a:close/>
                  <a:moveTo>
                    <a:pt x="2" y="41"/>
                  </a:moveTo>
                  <a:cubicBezTo>
                    <a:pt x="0" y="23"/>
                    <a:pt x="18" y="12"/>
                    <a:pt x="18" y="12"/>
                  </a:cubicBezTo>
                  <a:cubicBezTo>
                    <a:pt x="20" y="12"/>
                    <a:pt x="21" y="11"/>
                    <a:pt x="22" y="10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0" y="27"/>
                    <a:pt x="19" y="27"/>
                    <a:pt x="17" y="28"/>
                  </a:cubicBezTo>
                  <a:cubicBezTo>
                    <a:pt x="12" y="31"/>
                    <a:pt x="9" y="37"/>
                    <a:pt x="12" y="43"/>
                  </a:cubicBezTo>
                  <a:cubicBezTo>
                    <a:pt x="14" y="47"/>
                    <a:pt x="18" y="49"/>
                    <a:pt x="22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2" y="57"/>
                    <a:pt x="4" y="53"/>
                    <a:pt x="2" y="41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Freeform: Shape 79"/>
            <p:cNvSpPr/>
            <p:nvPr/>
          </p:nvSpPr>
          <p:spPr bwMode="auto">
            <a:xfrm>
              <a:off x="5261483" y="3480931"/>
              <a:ext cx="154781" cy="200025"/>
            </a:xfrm>
            <a:custGeom>
              <a:avLst/>
              <a:gdLst>
                <a:gd name="T0" fmla="*/ 0 w 95"/>
                <a:gd name="T1" fmla="*/ 21 h 123"/>
                <a:gd name="T2" fmla="*/ 4 w 95"/>
                <a:gd name="T3" fmla="*/ 19 h 123"/>
                <a:gd name="T4" fmla="*/ 59 w 95"/>
                <a:gd name="T5" fmla="*/ 109 h 123"/>
                <a:gd name="T6" fmla="*/ 79 w 95"/>
                <a:gd name="T7" fmla="*/ 112 h 123"/>
                <a:gd name="T8" fmla="*/ 85 w 95"/>
                <a:gd name="T9" fmla="*/ 93 h 123"/>
                <a:gd name="T10" fmla="*/ 29 w 95"/>
                <a:gd name="T11" fmla="*/ 3 h 123"/>
                <a:gd name="T12" fmla="*/ 34 w 95"/>
                <a:gd name="T13" fmla="*/ 0 h 123"/>
                <a:gd name="T14" fmla="*/ 90 w 95"/>
                <a:gd name="T15" fmla="*/ 91 h 123"/>
                <a:gd name="T16" fmla="*/ 82 w 95"/>
                <a:gd name="T17" fmla="*/ 117 h 123"/>
                <a:gd name="T18" fmla="*/ 56 w 95"/>
                <a:gd name="T19" fmla="*/ 112 h 123"/>
                <a:gd name="T20" fmla="*/ 0 w 95"/>
                <a:gd name="T21" fmla="*/ 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23">
                  <a:moveTo>
                    <a:pt x="0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63" y="115"/>
                    <a:pt x="72" y="117"/>
                    <a:pt x="79" y="112"/>
                  </a:cubicBezTo>
                  <a:cubicBezTo>
                    <a:pt x="87" y="108"/>
                    <a:pt x="89" y="99"/>
                    <a:pt x="85" y="9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90" y="91"/>
                    <a:pt x="90" y="91"/>
                    <a:pt x="90" y="91"/>
                  </a:cubicBezTo>
                  <a:cubicBezTo>
                    <a:pt x="95" y="100"/>
                    <a:pt x="92" y="111"/>
                    <a:pt x="82" y="117"/>
                  </a:cubicBezTo>
                  <a:cubicBezTo>
                    <a:pt x="73" y="123"/>
                    <a:pt x="61" y="121"/>
                    <a:pt x="56" y="112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Freeform: Shape 80"/>
            <p:cNvSpPr/>
            <p:nvPr/>
          </p:nvSpPr>
          <p:spPr bwMode="auto">
            <a:xfrm>
              <a:off x="5251957" y="3473787"/>
              <a:ext cx="76200" cy="52388"/>
            </a:xfrm>
            <a:custGeom>
              <a:avLst/>
              <a:gdLst>
                <a:gd name="T0" fmla="*/ 1 w 47"/>
                <a:gd name="T1" fmla="*/ 30 h 32"/>
                <a:gd name="T2" fmla="*/ 6 w 47"/>
                <a:gd name="T3" fmla="*/ 31 h 32"/>
                <a:gd name="T4" fmla="*/ 44 w 47"/>
                <a:gd name="T5" fmla="*/ 7 h 32"/>
                <a:gd name="T6" fmla="*/ 46 w 47"/>
                <a:gd name="T7" fmla="*/ 2 h 32"/>
                <a:gd name="T8" fmla="*/ 41 w 47"/>
                <a:gd name="T9" fmla="*/ 1 h 32"/>
                <a:gd name="T10" fmla="*/ 2 w 47"/>
                <a:gd name="T11" fmla="*/ 25 h 32"/>
                <a:gd name="T12" fmla="*/ 1 w 47"/>
                <a:gd name="T13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32">
                  <a:moveTo>
                    <a:pt x="1" y="30"/>
                  </a:moveTo>
                  <a:cubicBezTo>
                    <a:pt x="2" y="32"/>
                    <a:pt x="4" y="32"/>
                    <a:pt x="6" y="3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6"/>
                    <a:pt x="47" y="4"/>
                    <a:pt x="46" y="2"/>
                  </a:cubicBezTo>
                  <a:cubicBezTo>
                    <a:pt x="45" y="1"/>
                    <a:pt x="42" y="0"/>
                    <a:pt x="41" y="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6"/>
                    <a:pt x="0" y="28"/>
                    <a:pt x="1" y="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Freeform: Shape 81"/>
            <p:cNvSpPr/>
            <p:nvPr/>
          </p:nvSpPr>
          <p:spPr bwMode="auto">
            <a:xfrm>
              <a:off x="5282913" y="3516649"/>
              <a:ext cx="104775" cy="144066"/>
            </a:xfrm>
            <a:custGeom>
              <a:avLst/>
              <a:gdLst>
                <a:gd name="T0" fmla="*/ 0 w 64"/>
                <a:gd name="T1" fmla="*/ 3 h 88"/>
                <a:gd name="T2" fmla="*/ 5 w 64"/>
                <a:gd name="T3" fmla="*/ 0 h 88"/>
                <a:gd name="T4" fmla="*/ 55 w 64"/>
                <a:gd name="T5" fmla="*/ 80 h 88"/>
                <a:gd name="T6" fmla="*/ 64 w 64"/>
                <a:gd name="T7" fmla="*/ 85 h 88"/>
                <a:gd name="T8" fmla="*/ 63 w 64"/>
                <a:gd name="T9" fmla="*/ 85 h 88"/>
                <a:gd name="T10" fmla="*/ 49 w 64"/>
                <a:gd name="T11" fmla="*/ 82 h 88"/>
                <a:gd name="T12" fmla="*/ 0 w 64"/>
                <a:gd name="T13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8">
                  <a:moveTo>
                    <a:pt x="0" y="3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3"/>
                    <a:pt x="60" y="85"/>
                    <a:pt x="64" y="85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58" y="88"/>
                    <a:pt x="52" y="87"/>
                    <a:pt x="49" y="8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Freeform: Shape 82"/>
            <p:cNvSpPr/>
            <p:nvPr/>
          </p:nvSpPr>
          <p:spPr bwMode="auto">
            <a:xfrm>
              <a:off x="6281848" y="4719181"/>
              <a:ext cx="164306" cy="179785"/>
            </a:xfrm>
            <a:custGeom>
              <a:avLst/>
              <a:gdLst>
                <a:gd name="T0" fmla="*/ 78 w 101"/>
                <a:gd name="T1" fmla="*/ 51 h 110"/>
                <a:gd name="T2" fmla="*/ 75 w 101"/>
                <a:gd name="T3" fmla="*/ 63 h 110"/>
                <a:gd name="T4" fmla="*/ 75 w 101"/>
                <a:gd name="T5" fmla="*/ 73 h 110"/>
                <a:gd name="T6" fmla="*/ 77 w 101"/>
                <a:gd name="T7" fmla="*/ 74 h 110"/>
                <a:gd name="T8" fmla="*/ 86 w 101"/>
                <a:gd name="T9" fmla="*/ 86 h 110"/>
                <a:gd name="T10" fmla="*/ 75 w 101"/>
                <a:gd name="T11" fmla="*/ 80 h 110"/>
                <a:gd name="T12" fmla="*/ 75 w 101"/>
                <a:gd name="T13" fmla="*/ 22 h 110"/>
                <a:gd name="T14" fmla="*/ 86 w 101"/>
                <a:gd name="T15" fmla="*/ 15 h 110"/>
                <a:gd name="T16" fmla="*/ 77 w 101"/>
                <a:gd name="T17" fmla="*/ 28 h 110"/>
                <a:gd name="T18" fmla="*/ 75 w 101"/>
                <a:gd name="T19" fmla="*/ 28 h 110"/>
                <a:gd name="T20" fmla="*/ 98 w 101"/>
                <a:gd name="T21" fmla="*/ 48 h 110"/>
                <a:gd name="T22" fmla="*/ 83 w 101"/>
                <a:gd name="T23" fmla="*/ 51 h 110"/>
                <a:gd name="T24" fmla="*/ 98 w 101"/>
                <a:gd name="T25" fmla="*/ 53 h 110"/>
                <a:gd name="T26" fmla="*/ 98 w 101"/>
                <a:gd name="T27" fmla="*/ 48 h 110"/>
                <a:gd name="T28" fmla="*/ 52 w 101"/>
                <a:gd name="T29" fmla="*/ 110 h 110"/>
                <a:gd name="T30" fmla="*/ 66 w 101"/>
                <a:gd name="T31" fmla="*/ 74 h 110"/>
                <a:gd name="T32" fmla="*/ 75 w 101"/>
                <a:gd name="T33" fmla="*/ 39 h 110"/>
                <a:gd name="T34" fmla="*/ 50 w 101"/>
                <a:gd name="T35" fmla="*/ 29 h 110"/>
                <a:gd name="T36" fmla="*/ 72 w 101"/>
                <a:gd name="T37" fmla="*/ 51 h 110"/>
                <a:gd name="T38" fmla="*/ 62 w 101"/>
                <a:gd name="T39" fmla="*/ 70 h 110"/>
                <a:gd name="T40" fmla="*/ 60 w 101"/>
                <a:gd name="T41" fmla="*/ 85 h 110"/>
                <a:gd name="T42" fmla="*/ 50 w 101"/>
                <a:gd name="T43" fmla="*/ 110 h 110"/>
                <a:gd name="T44" fmla="*/ 75 w 101"/>
                <a:gd name="T45" fmla="*/ 28 h 110"/>
                <a:gd name="T46" fmla="*/ 74 w 101"/>
                <a:gd name="T47" fmla="*/ 24 h 110"/>
                <a:gd name="T48" fmla="*/ 75 w 101"/>
                <a:gd name="T49" fmla="*/ 73 h 110"/>
                <a:gd name="T50" fmla="*/ 74 w 101"/>
                <a:gd name="T51" fmla="*/ 78 h 110"/>
                <a:gd name="T52" fmla="*/ 75 w 101"/>
                <a:gd name="T53" fmla="*/ 73 h 110"/>
                <a:gd name="T54" fmla="*/ 50 w 101"/>
                <a:gd name="T55" fmla="*/ 0 h 110"/>
                <a:gd name="T56" fmla="*/ 53 w 101"/>
                <a:gd name="T57" fmla="*/ 3 h 110"/>
                <a:gd name="T58" fmla="*/ 50 w 101"/>
                <a:gd name="T59" fmla="*/ 18 h 110"/>
                <a:gd name="T60" fmla="*/ 50 w 101"/>
                <a:gd name="T61" fmla="*/ 23 h 110"/>
                <a:gd name="T62" fmla="*/ 25 w 101"/>
                <a:gd name="T63" fmla="*/ 63 h 110"/>
                <a:gd name="T64" fmla="*/ 35 w 101"/>
                <a:gd name="T65" fmla="*/ 96 h 110"/>
                <a:gd name="T66" fmla="*/ 50 w 101"/>
                <a:gd name="T67" fmla="*/ 110 h 110"/>
                <a:gd name="T68" fmla="*/ 41 w 101"/>
                <a:gd name="T69" fmla="*/ 85 h 110"/>
                <a:gd name="T70" fmla="*/ 39 w 101"/>
                <a:gd name="T71" fmla="*/ 70 h 110"/>
                <a:gd name="T72" fmla="*/ 34 w 101"/>
                <a:gd name="T73" fmla="*/ 35 h 110"/>
                <a:gd name="T74" fmla="*/ 50 w 101"/>
                <a:gd name="T75" fmla="*/ 23 h 110"/>
                <a:gd name="T76" fmla="*/ 50 w 101"/>
                <a:gd name="T77" fmla="*/ 18 h 110"/>
                <a:gd name="T78" fmla="*/ 48 w 101"/>
                <a:gd name="T79" fmla="*/ 3 h 110"/>
                <a:gd name="T80" fmla="*/ 25 w 101"/>
                <a:gd name="T81" fmla="*/ 80 h 110"/>
                <a:gd name="T82" fmla="*/ 27 w 101"/>
                <a:gd name="T83" fmla="*/ 74 h 110"/>
                <a:gd name="T84" fmla="*/ 25 w 101"/>
                <a:gd name="T85" fmla="*/ 80 h 110"/>
                <a:gd name="T86" fmla="*/ 25 w 101"/>
                <a:gd name="T87" fmla="*/ 22 h 110"/>
                <a:gd name="T88" fmla="*/ 27 w 101"/>
                <a:gd name="T89" fmla="*/ 28 h 110"/>
                <a:gd name="T90" fmla="*/ 25 w 101"/>
                <a:gd name="T91" fmla="*/ 39 h 110"/>
                <a:gd name="T92" fmla="*/ 25 w 101"/>
                <a:gd name="T93" fmla="*/ 63 h 110"/>
                <a:gd name="T94" fmla="*/ 25 w 101"/>
                <a:gd name="T95" fmla="*/ 22 h 110"/>
                <a:gd name="T96" fmla="*/ 23 w 101"/>
                <a:gd name="T97" fmla="*/ 28 h 110"/>
                <a:gd name="T98" fmla="*/ 15 w 101"/>
                <a:gd name="T99" fmla="*/ 19 h 110"/>
                <a:gd name="T100" fmla="*/ 18 w 101"/>
                <a:gd name="T101" fmla="*/ 15 h 110"/>
                <a:gd name="T102" fmla="*/ 25 w 101"/>
                <a:gd name="T103" fmla="*/ 73 h 110"/>
                <a:gd name="T104" fmla="*/ 18 w 101"/>
                <a:gd name="T105" fmla="*/ 86 h 110"/>
                <a:gd name="T106" fmla="*/ 15 w 101"/>
                <a:gd name="T107" fmla="*/ 83 h 110"/>
                <a:gd name="T108" fmla="*/ 23 w 101"/>
                <a:gd name="T109" fmla="*/ 74 h 110"/>
                <a:gd name="T110" fmla="*/ 18 w 101"/>
                <a:gd name="T111" fmla="*/ 51 h 110"/>
                <a:gd name="T112" fmla="*/ 15 w 101"/>
                <a:gd name="T113" fmla="*/ 48 h 110"/>
                <a:gd name="T114" fmla="*/ 0 w 101"/>
                <a:gd name="T115" fmla="*/ 51 h 110"/>
                <a:gd name="T116" fmla="*/ 15 w 101"/>
                <a:gd name="T117" fmla="*/ 5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" h="110">
                  <a:moveTo>
                    <a:pt x="75" y="63"/>
                  </a:moveTo>
                  <a:cubicBezTo>
                    <a:pt x="77" y="59"/>
                    <a:pt x="78" y="55"/>
                    <a:pt x="78" y="51"/>
                  </a:cubicBezTo>
                  <a:cubicBezTo>
                    <a:pt x="78" y="47"/>
                    <a:pt x="77" y="43"/>
                    <a:pt x="75" y="39"/>
                  </a:cubicBezTo>
                  <a:cubicBezTo>
                    <a:pt x="75" y="63"/>
                    <a:pt x="75" y="63"/>
                    <a:pt x="75" y="63"/>
                  </a:cubicBezTo>
                  <a:close/>
                  <a:moveTo>
                    <a:pt x="75" y="80"/>
                  </a:moveTo>
                  <a:cubicBezTo>
                    <a:pt x="75" y="73"/>
                    <a:pt x="75" y="73"/>
                    <a:pt x="75" y="73"/>
                  </a:cubicBezTo>
                  <a:cubicBezTo>
                    <a:pt x="76" y="73"/>
                    <a:pt x="77" y="73"/>
                    <a:pt x="77" y="7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5"/>
                    <a:pt x="86" y="86"/>
                  </a:cubicBezTo>
                  <a:cubicBezTo>
                    <a:pt x="85" y="87"/>
                    <a:pt x="83" y="87"/>
                    <a:pt x="82" y="86"/>
                  </a:cubicBezTo>
                  <a:cubicBezTo>
                    <a:pt x="75" y="80"/>
                    <a:pt x="75" y="80"/>
                    <a:pt x="75" y="80"/>
                  </a:cubicBezTo>
                  <a:close/>
                  <a:moveTo>
                    <a:pt x="75" y="28"/>
                  </a:moveTo>
                  <a:cubicBezTo>
                    <a:pt x="75" y="22"/>
                    <a:pt x="75" y="22"/>
                    <a:pt x="75" y="22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3" y="14"/>
                    <a:pt x="85" y="14"/>
                    <a:pt x="86" y="15"/>
                  </a:cubicBezTo>
                  <a:cubicBezTo>
                    <a:pt x="87" y="16"/>
                    <a:pt x="87" y="18"/>
                    <a:pt x="86" y="19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8"/>
                    <a:pt x="76" y="28"/>
                    <a:pt x="75" y="28"/>
                  </a:cubicBezTo>
                  <a:close/>
                  <a:moveTo>
                    <a:pt x="98" y="48"/>
                  </a:moveTo>
                  <a:cubicBezTo>
                    <a:pt x="98" y="48"/>
                    <a:pt x="98" y="48"/>
                    <a:pt x="98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4" y="48"/>
                    <a:pt x="83" y="49"/>
                    <a:pt x="83" y="51"/>
                  </a:cubicBezTo>
                  <a:cubicBezTo>
                    <a:pt x="83" y="52"/>
                    <a:pt x="84" y="53"/>
                    <a:pt x="86" y="53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3"/>
                    <a:pt x="101" y="52"/>
                    <a:pt x="101" y="51"/>
                  </a:cubicBezTo>
                  <a:cubicBezTo>
                    <a:pt x="101" y="49"/>
                    <a:pt x="100" y="48"/>
                    <a:pt x="98" y="48"/>
                  </a:cubicBezTo>
                  <a:close/>
                  <a:moveTo>
                    <a:pt x="50" y="110"/>
                  </a:moveTo>
                  <a:cubicBezTo>
                    <a:pt x="52" y="110"/>
                    <a:pt x="52" y="110"/>
                    <a:pt x="52" y="110"/>
                  </a:cubicBezTo>
                  <a:cubicBezTo>
                    <a:pt x="60" y="110"/>
                    <a:pt x="66" y="104"/>
                    <a:pt x="66" y="96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70" y="71"/>
                    <a:pt x="73" y="67"/>
                    <a:pt x="75" y="63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1" y="29"/>
                    <a:pt x="61" y="23"/>
                    <a:pt x="50" y="23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6" y="29"/>
                    <a:pt x="62" y="31"/>
                    <a:pt x="66" y="35"/>
                  </a:cubicBezTo>
                  <a:cubicBezTo>
                    <a:pt x="70" y="39"/>
                    <a:pt x="72" y="45"/>
                    <a:pt x="72" y="51"/>
                  </a:cubicBezTo>
                  <a:cubicBezTo>
                    <a:pt x="72" y="59"/>
                    <a:pt x="68" y="66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1" y="70"/>
                    <a:pt x="60" y="71"/>
                    <a:pt x="60" y="72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110"/>
                    <a:pt x="50" y="110"/>
                    <a:pt x="50" y="110"/>
                  </a:cubicBezTo>
                  <a:close/>
                  <a:moveTo>
                    <a:pt x="75" y="22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8"/>
                    <a:pt x="74" y="28"/>
                    <a:pt x="74" y="28"/>
                  </a:cubicBezTo>
                  <a:cubicBezTo>
                    <a:pt x="72" y="27"/>
                    <a:pt x="72" y="25"/>
                    <a:pt x="74" y="24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5" y="73"/>
                  </a:moveTo>
                  <a:cubicBezTo>
                    <a:pt x="75" y="80"/>
                    <a:pt x="75" y="80"/>
                    <a:pt x="75" y="80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2" y="77"/>
                    <a:pt x="72" y="75"/>
                    <a:pt x="74" y="74"/>
                  </a:cubicBezTo>
                  <a:cubicBezTo>
                    <a:pt x="74" y="73"/>
                    <a:pt x="75" y="73"/>
                    <a:pt x="75" y="73"/>
                  </a:cubicBezTo>
                  <a:close/>
                  <a:moveTo>
                    <a:pt x="50" y="18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2" y="0"/>
                    <a:pt x="53" y="2"/>
                    <a:pt x="53" y="3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7"/>
                    <a:pt x="52" y="18"/>
                    <a:pt x="50" y="18"/>
                  </a:cubicBezTo>
                  <a:cubicBezTo>
                    <a:pt x="50" y="18"/>
                    <a:pt x="50" y="18"/>
                    <a:pt x="50" y="18"/>
                  </a:cubicBezTo>
                  <a:close/>
                  <a:moveTo>
                    <a:pt x="50" y="23"/>
                  </a:moveTo>
                  <a:cubicBezTo>
                    <a:pt x="39" y="23"/>
                    <a:pt x="30" y="29"/>
                    <a:pt x="25" y="39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7" y="68"/>
                    <a:pt x="31" y="71"/>
                    <a:pt x="35" y="74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104"/>
                    <a:pt x="41" y="110"/>
                    <a:pt x="49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1"/>
                    <a:pt x="40" y="71"/>
                    <a:pt x="39" y="70"/>
                  </a:cubicBezTo>
                  <a:cubicBezTo>
                    <a:pt x="33" y="66"/>
                    <a:pt x="28" y="59"/>
                    <a:pt x="28" y="51"/>
                  </a:cubicBezTo>
                  <a:cubicBezTo>
                    <a:pt x="28" y="45"/>
                    <a:pt x="30" y="39"/>
                    <a:pt x="34" y="35"/>
                  </a:cubicBezTo>
                  <a:cubicBezTo>
                    <a:pt x="39" y="31"/>
                    <a:pt x="44" y="29"/>
                    <a:pt x="50" y="29"/>
                  </a:cubicBezTo>
                  <a:cubicBezTo>
                    <a:pt x="50" y="23"/>
                    <a:pt x="50" y="23"/>
                    <a:pt x="50" y="23"/>
                  </a:cubicBezTo>
                  <a:close/>
                  <a:moveTo>
                    <a:pt x="50" y="0"/>
                  </a:moveTo>
                  <a:cubicBezTo>
                    <a:pt x="50" y="18"/>
                    <a:pt x="50" y="18"/>
                    <a:pt x="50" y="18"/>
                  </a:cubicBezTo>
                  <a:cubicBezTo>
                    <a:pt x="49" y="18"/>
                    <a:pt x="48" y="17"/>
                    <a:pt x="48" y="1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9" y="1"/>
                    <a:pt x="50" y="0"/>
                  </a:cubicBezTo>
                  <a:close/>
                  <a:moveTo>
                    <a:pt x="25" y="80"/>
                  </a:moveTo>
                  <a:cubicBezTo>
                    <a:pt x="25" y="73"/>
                    <a:pt x="25" y="73"/>
                    <a:pt x="25" y="73"/>
                  </a:cubicBezTo>
                  <a:cubicBezTo>
                    <a:pt x="26" y="73"/>
                    <a:pt x="27" y="73"/>
                    <a:pt x="27" y="74"/>
                  </a:cubicBezTo>
                  <a:cubicBezTo>
                    <a:pt x="28" y="75"/>
                    <a:pt x="28" y="77"/>
                    <a:pt x="27" y="78"/>
                  </a:cubicBezTo>
                  <a:cubicBezTo>
                    <a:pt x="25" y="80"/>
                    <a:pt x="25" y="80"/>
                    <a:pt x="25" y="80"/>
                  </a:cubicBezTo>
                  <a:close/>
                  <a:moveTo>
                    <a:pt x="25" y="28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5"/>
                    <a:pt x="28" y="27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lose/>
                  <a:moveTo>
                    <a:pt x="25" y="39"/>
                  </a:moveTo>
                  <a:cubicBezTo>
                    <a:pt x="23" y="42"/>
                    <a:pt x="22" y="46"/>
                    <a:pt x="22" y="51"/>
                  </a:cubicBezTo>
                  <a:cubicBezTo>
                    <a:pt x="22" y="55"/>
                    <a:pt x="23" y="59"/>
                    <a:pt x="25" y="63"/>
                  </a:cubicBezTo>
                  <a:cubicBezTo>
                    <a:pt x="25" y="39"/>
                    <a:pt x="25" y="39"/>
                    <a:pt x="25" y="39"/>
                  </a:cubicBezTo>
                  <a:close/>
                  <a:moveTo>
                    <a:pt x="25" y="22"/>
                  </a:move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6"/>
                    <a:pt x="15" y="15"/>
                  </a:cubicBezTo>
                  <a:cubicBezTo>
                    <a:pt x="16" y="14"/>
                    <a:pt x="17" y="14"/>
                    <a:pt x="18" y="15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25" y="73"/>
                  </a:moveTo>
                  <a:cubicBezTo>
                    <a:pt x="25" y="80"/>
                    <a:pt x="25" y="80"/>
                    <a:pt x="25" y="80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7"/>
                    <a:pt x="16" y="87"/>
                    <a:pt x="15" y="86"/>
                  </a:cubicBezTo>
                  <a:cubicBezTo>
                    <a:pt x="14" y="85"/>
                    <a:pt x="14" y="84"/>
                    <a:pt x="15" y="83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4" y="74"/>
                    <a:pt x="25" y="73"/>
                    <a:pt x="25" y="73"/>
                  </a:cubicBezTo>
                  <a:close/>
                  <a:moveTo>
                    <a:pt x="18" y="51"/>
                  </a:moveTo>
                  <a:cubicBezTo>
                    <a:pt x="18" y="51"/>
                    <a:pt x="18" y="51"/>
                    <a:pt x="18" y="51"/>
                  </a:cubicBezTo>
                  <a:cubicBezTo>
                    <a:pt x="18" y="49"/>
                    <a:pt x="16" y="48"/>
                    <a:pt x="15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9"/>
                    <a:pt x="0" y="51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6" y="53"/>
                    <a:pt x="18" y="52"/>
                    <a:pt x="18" y="51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Freeform: Shape 83"/>
            <p:cNvSpPr/>
            <p:nvPr/>
          </p:nvSpPr>
          <p:spPr bwMode="auto">
            <a:xfrm>
              <a:off x="6083013" y="3534509"/>
              <a:ext cx="47625" cy="45244"/>
            </a:xfrm>
            <a:custGeom>
              <a:avLst/>
              <a:gdLst>
                <a:gd name="T0" fmla="*/ 28 w 29"/>
                <a:gd name="T1" fmla="*/ 16 h 28"/>
                <a:gd name="T2" fmla="*/ 12 w 29"/>
                <a:gd name="T3" fmla="*/ 27 h 28"/>
                <a:gd name="T4" fmla="*/ 1 w 29"/>
                <a:gd name="T5" fmla="*/ 12 h 28"/>
                <a:gd name="T6" fmla="*/ 17 w 29"/>
                <a:gd name="T7" fmla="*/ 1 h 28"/>
                <a:gd name="T8" fmla="*/ 28 w 29"/>
                <a:gd name="T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28" y="16"/>
                  </a:moveTo>
                  <a:cubicBezTo>
                    <a:pt x="26" y="23"/>
                    <a:pt x="19" y="28"/>
                    <a:pt x="12" y="27"/>
                  </a:cubicBezTo>
                  <a:cubicBezTo>
                    <a:pt x="5" y="26"/>
                    <a:pt x="0" y="19"/>
                    <a:pt x="1" y="12"/>
                  </a:cubicBezTo>
                  <a:cubicBezTo>
                    <a:pt x="3" y="4"/>
                    <a:pt x="10" y="0"/>
                    <a:pt x="17" y="1"/>
                  </a:cubicBezTo>
                  <a:cubicBezTo>
                    <a:pt x="24" y="2"/>
                    <a:pt x="29" y="9"/>
                    <a:pt x="28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Freeform: Shape 84"/>
            <p:cNvSpPr/>
            <p:nvPr/>
          </p:nvSpPr>
          <p:spPr bwMode="auto">
            <a:xfrm>
              <a:off x="6072297" y="3397587"/>
              <a:ext cx="44054" cy="147638"/>
            </a:xfrm>
            <a:custGeom>
              <a:avLst/>
              <a:gdLst>
                <a:gd name="T0" fmla="*/ 27 w 27"/>
                <a:gd name="T1" fmla="*/ 90 h 91"/>
                <a:gd name="T2" fmla="*/ 12 w 27"/>
                <a:gd name="T3" fmla="*/ 14 h 91"/>
                <a:gd name="T4" fmla="*/ 1 w 27"/>
                <a:gd name="T5" fmla="*/ 0 h 91"/>
                <a:gd name="T6" fmla="*/ 17 w 27"/>
                <a:gd name="T7" fmla="*/ 91 h 91"/>
                <a:gd name="T8" fmla="*/ 27 w 27"/>
                <a:gd name="T9" fmla="*/ 9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91">
                  <a:moveTo>
                    <a:pt x="27" y="90"/>
                  </a:moveTo>
                  <a:cubicBezTo>
                    <a:pt x="27" y="90"/>
                    <a:pt x="12" y="14"/>
                    <a:pt x="12" y="14"/>
                  </a:cubicBezTo>
                  <a:cubicBezTo>
                    <a:pt x="12" y="14"/>
                    <a:pt x="3" y="0"/>
                    <a:pt x="1" y="0"/>
                  </a:cubicBezTo>
                  <a:cubicBezTo>
                    <a:pt x="0" y="0"/>
                    <a:pt x="17" y="91"/>
                    <a:pt x="17" y="91"/>
                  </a:cubicBezTo>
                  <a:lnTo>
                    <a:pt x="27" y="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Freeform: Shape 85"/>
            <p:cNvSpPr/>
            <p:nvPr/>
          </p:nvSpPr>
          <p:spPr bwMode="auto">
            <a:xfrm>
              <a:off x="6103254" y="3421400"/>
              <a:ext cx="95250" cy="127397"/>
            </a:xfrm>
            <a:custGeom>
              <a:avLst/>
              <a:gdLst>
                <a:gd name="T0" fmla="*/ 1 w 80"/>
                <a:gd name="T1" fmla="*/ 99 h 107"/>
                <a:gd name="T2" fmla="*/ 60 w 80"/>
                <a:gd name="T3" fmla="*/ 13 h 107"/>
                <a:gd name="T4" fmla="*/ 80 w 80"/>
                <a:gd name="T5" fmla="*/ 0 h 107"/>
                <a:gd name="T6" fmla="*/ 71 w 80"/>
                <a:gd name="T7" fmla="*/ 21 h 107"/>
                <a:gd name="T8" fmla="*/ 12 w 80"/>
                <a:gd name="T9" fmla="*/ 107 h 107"/>
                <a:gd name="T10" fmla="*/ 0 w 80"/>
                <a:gd name="T11" fmla="*/ 100 h 107"/>
                <a:gd name="T12" fmla="*/ 1 w 80"/>
                <a:gd name="T13" fmla="*/ 9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107">
                  <a:moveTo>
                    <a:pt x="1" y="99"/>
                  </a:moveTo>
                  <a:lnTo>
                    <a:pt x="60" y="13"/>
                  </a:lnTo>
                  <a:lnTo>
                    <a:pt x="80" y="0"/>
                  </a:lnTo>
                  <a:lnTo>
                    <a:pt x="71" y="21"/>
                  </a:lnTo>
                  <a:lnTo>
                    <a:pt x="12" y="107"/>
                  </a:lnTo>
                  <a:lnTo>
                    <a:pt x="0" y="100"/>
                  </a:lnTo>
                  <a:lnTo>
                    <a:pt x="1" y="9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Freeform: Shape 86"/>
            <p:cNvSpPr/>
            <p:nvPr/>
          </p:nvSpPr>
          <p:spPr bwMode="auto">
            <a:xfrm>
              <a:off x="6094920" y="3569037"/>
              <a:ext cx="11906" cy="23813"/>
            </a:xfrm>
            <a:custGeom>
              <a:avLst/>
              <a:gdLst>
                <a:gd name="T0" fmla="*/ 2 w 7"/>
                <a:gd name="T1" fmla="*/ 3 h 15"/>
                <a:gd name="T2" fmla="*/ 5 w 7"/>
                <a:gd name="T3" fmla="*/ 1 h 15"/>
                <a:gd name="T4" fmla="*/ 7 w 7"/>
                <a:gd name="T5" fmla="*/ 3 h 15"/>
                <a:gd name="T6" fmla="*/ 5 w 7"/>
                <a:gd name="T7" fmla="*/ 13 h 15"/>
                <a:gd name="T8" fmla="*/ 3 w 7"/>
                <a:gd name="T9" fmla="*/ 15 h 15"/>
                <a:gd name="T10" fmla="*/ 1 w 7"/>
                <a:gd name="T11" fmla="*/ 12 h 15"/>
                <a:gd name="T12" fmla="*/ 2 w 7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5">
                  <a:moveTo>
                    <a:pt x="2" y="3"/>
                  </a:moveTo>
                  <a:cubicBezTo>
                    <a:pt x="3" y="1"/>
                    <a:pt x="4" y="0"/>
                    <a:pt x="5" y="1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4" y="15"/>
                    <a:pt x="3" y="15"/>
                  </a:cubicBezTo>
                  <a:cubicBezTo>
                    <a:pt x="1" y="15"/>
                    <a:pt x="0" y="13"/>
                    <a:pt x="1" y="12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Freeform: Shape 87"/>
            <p:cNvSpPr/>
            <p:nvPr/>
          </p:nvSpPr>
          <p:spPr bwMode="auto">
            <a:xfrm>
              <a:off x="6056820" y="2362933"/>
              <a:ext cx="165497" cy="177404"/>
            </a:xfrm>
            <a:custGeom>
              <a:avLst/>
              <a:gdLst>
                <a:gd name="T0" fmla="*/ 78 w 101"/>
                <a:gd name="T1" fmla="*/ 50 h 109"/>
                <a:gd name="T2" fmla="*/ 76 w 101"/>
                <a:gd name="T3" fmla="*/ 62 h 109"/>
                <a:gd name="T4" fmla="*/ 76 w 101"/>
                <a:gd name="T5" fmla="*/ 73 h 109"/>
                <a:gd name="T6" fmla="*/ 78 w 101"/>
                <a:gd name="T7" fmla="*/ 73 h 109"/>
                <a:gd name="T8" fmla="*/ 86 w 101"/>
                <a:gd name="T9" fmla="*/ 86 h 109"/>
                <a:gd name="T10" fmla="*/ 76 w 101"/>
                <a:gd name="T11" fmla="*/ 79 h 109"/>
                <a:gd name="T12" fmla="*/ 76 w 101"/>
                <a:gd name="T13" fmla="*/ 22 h 109"/>
                <a:gd name="T14" fmla="*/ 86 w 101"/>
                <a:gd name="T15" fmla="*/ 15 h 109"/>
                <a:gd name="T16" fmla="*/ 78 w 101"/>
                <a:gd name="T17" fmla="*/ 27 h 109"/>
                <a:gd name="T18" fmla="*/ 76 w 101"/>
                <a:gd name="T19" fmla="*/ 28 h 109"/>
                <a:gd name="T20" fmla="*/ 99 w 101"/>
                <a:gd name="T21" fmla="*/ 48 h 109"/>
                <a:gd name="T22" fmla="*/ 84 w 101"/>
                <a:gd name="T23" fmla="*/ 50 h 109"/>
                <a:gd name="T24" fmla="*/ 99 w 101"/>
                <a:gd name="T25" fmla="*/ 53 h 109"/>
                <a:gd name="T26" fmla="*/ 99 w 101"/>
                <a:gd name="T27" fmla="*/ 48 h 109"/>
                <a:gd name="T28" fmla="*/ 53 w 101"/>
                <a:gd name="T29" fmla="*/ 109 h 109"/>
                <a:gd name="T30" fmla="*/ 66 w 101"/>
                <a:gd name="T31" fmla="*/ 73 h 109"/>
                <a:gd name="T32" fmla="*/ 76 w 101"/>
                <a:gd name="T33" fmla="*/ 38 h 109"/>
                <a:gd name="T34" fmla="*/ 51 w 101"/>
                <a:gd name="T35" fmla="*/ 28 h 109"/>
                <a:gd name="T36" fmla="*/ 73 w 101"/>
                <a:gd name="T37" fmla="*/ 50 h 109"/>
                <a:gd name="T38" fmla="*/ 62 w 101"/>
                <a:gd name="T39" fmla="*/ 69 h 109"/>
                <a:gd name="T40" fmla="*/ 61 w 101"/>
                <a:gd name="T41" fmla="*/ 84 h 109"/>
                <a:gd name="T42" fmla="*/ 51 w 101"/>
                <a:gd name="T43" fmla="*/ 109 h 109"/>
                <a:gd name="T44" fmla="*/ 76 w 101"/>
                <a:gd name="T45" fmla="*/ 28 h 109"/>
                <a:gd name="T46" fmla="*/ 74 w 101"/>
                <a:gd name="T47" fmla="*/ 23 h 109"/>
                <a:gd name="T48" fmla="*/ 76 w 101"/>
                <a:gd name="T49" fmla="*/ 73 h 109"/>
                <a:gd name="T50" fmla="*/ 74 w 101"/>
                <a:gd name="T51" fmla="*/ 77 h 109"/>
                <a:gd name="T52" fmla="*/ 76 w 101"/>
                <a:gd name="T53" fmla="*/ 73 h 109"/>
                <a:gd name="T54" fmla="*/ 51 w 101"/>
                <a:gd name="T55" fmla="*/ 0 h 109"/>
                <a:gd name="T56" fmla="*/ 53 w 101"/>
                <a:gd name="T57" fmla="*/ 2 h 109"/>
                <a:gd name="T58" fmla="*/ 51 w 101"/>
                <a:gd name="T59" fmla="*/ 17 h 109"/>
                <a:gd name="T60" fmla="*/ 51 w 101"/>
                <a:gd name="T61" fmla="*/ 22 h 109"/>
                <a:gd name="T62" fmla="*/ 26 w 101"/>
                <a:gd name="T63" fmla="*/ 62 h 109"/>
                <a:gd name="T64" fmla="*/ 35 w 101"/>
                <a:gd name="T65" fmla="*/ 95 h 109"/>
                <a:gd name="T66" fmla="*/ 51 w 101"/>
                <a:gd name="T67" fmla="*/ 109 h 109"/>
                <a:gd name="T68" fmla="*/ 41 w 101"/>
                <a:gd name="T69" fmla="*/ 84 h 109"/>
                <a:gd name="T70" fmla="*/ 40 w 101"/>
                <a:gd name="T71" fmla="*/ 69 h 109"/>
                <a:gd name="T72" fmla="*/ 35 w 101"/>
                <a:gd name="T73" fmla="*/ 35 h 109"/>
                <a:gd name="T74" fmla="*/ 51 w 101"/>
                <a:gd name="T75" fmla="*/ 22 h 109"/>
                <a:gd name="T76" fmla="*/ 51 w 101"/>
                <a:gd name="T77" fmla="*/ 17 h 109"/>
                <a:gd name="T78" fmla="*/ 48 w 101"/>
                <a:gd name="T79" fmla="*/ 2 h 109"/>
                <a:gd name="T80" fmla="*/ 26 w 101"/>
                <a:gd name="T81" fmla="*/ 79 h 109"/>
                <a:gd name="T82" fmla="*/ 28 w 101"/>
                <a:gd name="T83" fmla="*/ 73 h 109"/>
                <a:gd name="T84" fmla="*/ 26 w 101"/>
                <a:gd name="T85" fmla="*/ 79 h 109"/>
                <a:gd name="T86" fmla="*/ 26 w 101"/>
                <a:gd name="T87" fmla="*/ 21 h 109"/>
                <a:gd name="T88" fmla="*/ 28 w 101"/>
                <a:gd name="T89" fmla="*/ 27 h 109"/>
                <a:gd name="T90" fmla="*/ 26 w 101"/>
                <a:gd name="T91" fmla="*/ 38 h 109"/>
                <a:gd name="T92" fmla="*/ 26 w 101"/>
                <a:gd name="T93" fmla="*/ 62 h 109"/>
                <a:gd name="T94" fmla="*/ 26 w 101"/>
                <a:gd name="T95" fmla="*/ 21 h 109"/>
                <a:gd name="T96" fmla="*/ 24 w 101"/>
                <a:gd name="T97" fmla="*/ 27 h 109"/>
                <a:gd name="T98" fmla="*/ 15 w 101"/>
                <a:gd name="T99" fmla="*/ 18 h 109"/>
                <a:gd name="T100" fmla="*/ 19 w 101"/>
                <a:gd name="T101" fmla="*/ 15 h 109"/>
                <a:gd name="T102" fmla="*/ 26 w 101"/>
                <a:gd name="T103" fmla="*/ 73 h 109"/>
                <a:gd name="T104" fmla="*/ 19 w 101"/>
                <a:gd name="T105" fmla="*/ 86 h 109"/>
                <a:gd name="T106" fmla="*/ 15 w 101"/>
                <a:gd name="T107" fmla="*/ 82 h 109"/>
                <a:gd name="T108" fmla="*/ 24 w 101"/>
                <a:gd name="T109" fmla="*/ 73 h 109"/>
                <a:gd name="T110" fmla="*/ 18 w 101"/>
                <a:gd name="T111" fmla="*/ 50 h 109"/>
                <a:gd name="T112" fmla="*/ 15 w 101"/>
                <a:gd name="T113" fmla="*/ 48 h 109"/>
                <a:gd name="T114" fmla="*/ 0 w 101"/>
                <a:gd name="T115" fmla="*/ 50 h 109"/>
                <a:gd name="T116" fmla="*/ 15 w 101"/>
                <a:gd name="T117" fmla="*/ 5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" h="109">
                  <a:moveTo>
                    <a:pt x="76" y="62"/>
                  </a:moveTo>
                  <a:cubicBezTo>
                    <a:pt x="78" y="58"/>
                    <a:pt x="78" y="54"/>
                    <a:pt x="78" y="50"/>
                  </a:cubicBezTo>
                  <a:cubicBezTo>
                    <a:pt x="78" y="46"/>
                    <a:pt x="78" y="42"/>
                    <a:pt x="76" y="38"/>
                  </a:cubicBezTo>
                  <a:cubicBezTo>
                    <a:pt x="76" y="62"/>
                    <a:pt x="76" y="62"/>
                    <a:pt x="76" y="62"/>
                  </a:cubicBezTo>
                  <a:close/>
                  <a:moveTo>
                    <a:pt x="76" y="79"/>
                  </a:move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3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7" y="83"/>
                    <a:pt x="87" y="85"/>
                    <a:pt x="86" y="86"/>
                  </a:cubicBezTo>
                  <a:cubicBezTo>
                    <a:pt x="85" y="87"/>
                    <a:pt x="84" y="87"/>
                    <a:pt x="83" y="86"/>
                  </a:cubicBezTo>
                  <a:cubicBezTo>
                    <a:pt x="76" y="79"/>
                    <a:pt x="76" y="79"/>
                    <a:pt x="76" y="79"/>
                  </a:cubicBezTo>
                  <a:close/>
                  <a:moveTo>
                    <a:pt x="76" y="28"/>
                  </a:moveTo>
                  <a:cubicBezTo>
                    <a:pt x="76" y="22"/>
                    <a:pt x="76" y="22"/>
                    <a:pt x="76" y="22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4" y="14"/>
                    <a:pt x="85" y="14"/>
                    <a:pt x="86" y="15"/>
                  </a:cubicBezTo>
                  <a:cubicBezTo>
                    <a:pt x="87" y="16"/>
                    <a:pt x="87" y="17"/>
                    <a:pt x="86" y="18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7" y="28"/>
                    <a:pt x="77" y="28"/>
                    <a:pt x="76" y="28"/>
                  </a:cubicBezTo>
                  <a:close/>
                  <a:moveTo>
                    <a:pt x="99" y="48"/>
                  </a:moveTo>
                  <a:cubicBezTo>
                    <a:pt x="99" y="48"/>
                    <a:pt x="99" y="48"/>
                    <a:pt x="99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5" y="48"/>
                    <a:pt x="84" y="49"/>
                    <a:pt x="84" y="50"/>
                  </a:cubicBezTo>
                  <a:cubicBezTo>
                    <a:pt x="84" y="52"/>
                    <a:pt x="85" y="53"/>
                    <a:pt x="86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100" y="53"/>
                    <a:pt x="101" y="52"/>
                    <a:pt x="101" y="50"/>
                  </a:cubicBezTo>
                  <a:cubicBezTo>
                    <a:pt x="101" y="49"/>
                    <a:pt x="100" y="48"/>
                    <a:pt x="99" y="48"/>
                  </a:cubicBezTo>
                  <a:close/>
                  <a:moveTo>
                    <a:pt x="51" y="109"/>
                  </a:moveTo>
                  <a:cubicBezTo>
                    <a:pt x="53" y="109"/>
                    <a:pt x="53" y="109"/>
                    <a:pt x="53" y="109"/>
                  </a:cubicBezTo>
                  <a:cubicBezTo>
                    <a:pt x="60" y="109"/>
                    <a:pt x="66" y="103"/>
                    <a:pt x="66" y="95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70" y="70"/>
                    <a:pt x="74" y="67"/>
                    <a:pt x="76" y="62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1" y="29"/>
                    <a:pt x="62" y="22"/>
                    <a:pt x="51" y="22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7" y="28"/>
                    <a:pt x="62" y="31"/>
                    <a:pt x="66" y="35"/>
                  </a:cubicBezTo>
                  <a:cubicBezTo>
                    <a:pt x="70" y="39"/>
                    <a:pt x="73" y="44"/>
                    <a:pt x="73" y="50"/>
                  </a:cubicBezTo>
                  <a:cubicBezTo>
                    <a:pt x="73" y="58"/>
                    <a:pt x="68" y="65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70"/>
                    <a:pt x="61" y="71"/>
                    <a:pt x="61" y="72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1" y="109"/>
                    <a:pt x="51" y="109"/>
                    <a:pt x="51" y="109"/>
                  </a:cubicBezTo>
                  <a:close/>
                  <a:moveTo>
                    <a:pt x="76" y="22"/>
                  </a:moveTo>
                  <a:cubicBezTo>
                    <a:pt x="76" y="28"/>
                    <a:pt x="76" y="28"/>
                    <a:pt x="76" y="28"/>
                  </a:cubicBezTo>
                  <a:cubicBezTo>
                    <a:pt x="75" y="28"/>
                    <a:pt x="75" y="28"/>
                    <a:pt x="74" y="27"/>
                  </a:cubicBezTo>
                  <a:cubicBezTo>
                    <a:pt x="73" y="26"/>
                    <a:pt x="73" y="24"/>
                    <a:pt x="74" y="23"/>
                  </a:cubicBezTo>
                  <a:cubicBezTo>
                    <a:pt x="76" y="22"/>
                    <a:pt x="76" y="22"/>
                    <a:pt x="76" y="22"/>
                  </a:cubicBezTo>
                  <a:close/>
                  <a:moveTo>
                    <a:pt x="76" y="73"/>
                  </a:moveTo>
                  <a:cubicBezTo>
                    <a:pt x="76" y="79"/>
                    <a:pt x="76" y="79"/>
                    <a:pt x="76" y="79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3" y="76"/>
                    <a:pt x="73" y="74"/>
                    <a:pt x="74" y="73"/>
                  </a:cubicBezTo>
                  <a:cubicBezTo>
                    <a:pt x="75" y="73"/>
                    <a:pt x="75" y="73"/>
                    <a:pt x="76" y="73"/>
                  </a:cubicBezTo>
                  <a:close/>
                  <a:moveTo>
                    <a:pt x="51" y="17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6"/>
                    <a:pt x="52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lose/>
                  <a:moveTo>
                    <a:pt x="51" y="22"/>
                  </a:moveTo>
                  <a:cubicBezTo>
                    <a:pt x="40" y="22"/>
                    <a:pt x="30" y="29"/>
                    <a:pt x="26" y="38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8" y="67"/>
                    <a:pt x="31" y="71"/>
                    <a:pt x="35" y="74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103"/>
                    <a:pt x="42" y="109"/>
                    <a:pt x="49" y="109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1"/>
                    <a:pt x="41" y="70"/>
                    <a:pt x="40" y="69"/>
                  </a:cubicBezTo>
                  <a:cubicBezTo>
                    <a:pt x="33" y="66"/>
                    <a:pt x="28" y="58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9" y="31"/>
                    <a:pt x="44" y="28"/>
                    <a:pt x="51" y="28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51" y="0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8" y="16"/>
                    <a:pt x="48" y="15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"/>
                    <a:pt x="49" y="0"/>
                    <a:pt x="51" y="0"/>
                  </a:cubicBezTo>
                  <a:close/>
                  <a:moveTo>
                    <a:pt x="26" y="79"/>
                  </a:moveTo>
                  <a:cubicBezTo>
                    <a:pt x="26" y="73"/>
                    <a:pt x="26" y="73"/>
                    <a:pt x="26" y="73"/>
                  </a:cubicBezTo>
                  <a:cubicBezTo>
                    <a:pt x="26" y="73"/>
                    <a:pt x="27" y="73"/>
                    <a:pt x="28" y="73"/>
                  </a:cubicBezTo>
                  <a:cubicBezTo>
                    <a:pt x="29" y="74"/>
                    <a:pt x="29" y="76"/>
                    <a:pt x="28" y="77"/>
                  </a:cubicBezTo>
                  <a:cubicBezTo>
                    <a:pt x="26" y="79"/>
                    <a:pt x="26" y="79"/>
                    <a:pt x="26" y="79"/>
                  </a:cubicBezTo>
                  <a:close/>
                  <a:moveTo>
                    <a:pt x="26" y="28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4"/>
                    <a:pt x="29" y="26"/>
                    <a:pt x="28" y="27"/>
                  </a:cubicBezTo>
                  <a:cubicBezTo>
                    <a:pt x="27" y="28"/>
                    <a:pt x="26" y="28"/>
                    <a:pt x="26" y="28"/>
                  </a:cubicBezTo>
                  <a:close/>
                  <a:moveTo>
                    <a:pt x="26" y="38"/>
                  </a:moveTo>
                  <a:cubicBezTo>
                    <a:pt x="24" y="42"/>
                    <a:pt x="23" y="46"/>
                    <a:pt x="23" y="50"/>
                  </a:cubicBezTo>
                  <a:cubicBezTo>
                    <a:pt x="23" y="55"/>
                    <a:pt x="24" y="59"/>
                    <a:pt x="26" y="62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26" y="21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5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6"/>
                    <a:pt x="15" y="15"/>
                  </a:cubicBezTo>
                  <a:cubicBezTo>
                    <a:pt x="16" y="14"/>
                    <a:pt x="18" y="14"/>
                    <a:pt x="19" y="15"/>
                  </a:cubicBezTo>
                  <a:cubicBezTo>
                    <a:pt x="26" y="21"/>
                    <a:pt x="26" y="21"/>
                    <a:pt x="26" y="21"/>
                  </a:cubicBezTo>
                  <a:close/>
                  <a:moveTo>
                    <a:pt x="26" y="73"/>
                  </a:moveTo>
                  <a:cubicBezTo>
                    <a:pt x="26" y="79"/>
                    <a:pt x="26" y="79"/>
                    <a:pt x="26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8" y="87"/>
                    <a:pt x="16" y="87"/>
                    <a:pt x="15" y="86"/>
                  </a:cubicBezTo>
                  <a:cubicBezTo>
                    <a:pt x="14" y="85"/>
                    <a:pt x="14" y="83"/>
                    <a:pt x="15" y="82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5" y="73"/>
                    <a:pt x="26" y="73"/>
                  </a:cubicBezTo>
                  <a:close/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49"/>
                    <a:pt x="17" y="48"/>
                    <a:pt x="15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0"/>
                  </a:cubicBezTo>
                  <a:cubicBezTo>
                    <a:pt x="0" y="52"/>
                    <a:pt x="2" y="53"/>
                    <a:pt x="3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7" y="53"/>
                    <a:pt x="18" y="52"/>
                    <a:pt x="18" y="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116"/>
          <p:cNvGrpSpPr/>
          <p:nvPr>
            <p:custDataLst>
              <p:tags r:id="rId2"/>
            </p:custDataLst>
          </p:nvPr>
        </p:nvGrpSpPr>
        <p:grpSpPr>
          <a:xfrm>
            <a:off x="719137" y="2216166"/>
            <a:ext cx="3482473" cy="866137"/>
            <a:chOff x="793990" y="1227225"/>
            <a:chExt cx="2299240" cy="866137"/>
          </a:xfrm>
        </p:grpSpPr>
        <p:sp>
          <p:nvSpPr>
            <p:cNvPr id="15" name="TextBox 119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6" name="TextBox 122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 </a:t>
              </a:r>
              <a:r>
                <a:rPr lang="en-US" altLang="zh-CN" sz="1000" b="0" dirty="0" smtClean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6" name="千图PPT彼岸天：ID 8661124库_组合 123"/>
          <p:cNvGrpSpPr/>
          <p:nvPr>
            <p:custDataLst>
              <p:tags r:id="rId3"/>
            </p:custDataLst>
          </p:nvPr>
        </p:nvGrpSpPr>
        <p:grpSpPr>
          <a:xfrm>
            <a:off x="719138" y="3665019"/>
            <a:ext cx="3482472" cy="866137"/>
            <a:chOff x="793990" y="1227225"/>
            <a:chExt cx="2299240" cy="866137"/>
          </a:xfrm>
        </p:grpSpPr>
        <p:sp>
          <p:nvSpPr>
            <p:cNvPr id="13" name="TextBox 124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4" name="TextBox 125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 </a:t>
              </a:r>
              <a:r>
                <a:rPr lang="en-US" altLang="zh-CN" sz="1000" b="0" dirty="0" smtClean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7" name="千图PPT彼岸天：ID 8661124库_组合 126"/>
          <p:cNvGrpSpPr/>
          <p:nvPr>
            <p:custDataLst>
              <p:tags r:id="rId4"/>
            </p:custDataLst>
          </p:nvPr>
        </p:nvGrpSpPr>
        <p:grpSpPr>
          <a:xfrm>
            <a:off x="8106383" y="2216166"/>
            <a:ext cx="3366480" cy="856637"/>
            <a:chOff x="1415480" y="1651350"/>
            <a:chExt cx="2913191" cy="856637"/>
          </a:xfrm>
        </p:grpSpPr>
        <p:sp>
          <p:nvSpPr>
            <p:cNvPr id="11" name="TextBox 127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2" name="TextBox 128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 </a:t>
              </a:r>
              <a:r>
                <a:rPr lang="en-US" altLang="zh-CN" sz="1000" b="0" dirty="0" smtClean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8" name="千图PPT彼岸天：ID 8661124库_组合 129"/>
          <p:cNvGrpSpPr/>
          <p:nvPr>
            <p:custDataLst>
              <p:tags r:id="rId5"/>
            </p:custDataLst>
          </p:nvPr>
        </p:nvGrpSpPr>
        <p:grpSpPr>
          <a:xfrm>
            <a:off x="8106382" y="3665019"/>
            <a:ext cx="3366481" cy="856637"/>
            <a:chOff x="1415480" y="1651350"/>
            <a:chExt cx="2913191" cy="856637"/>
          </a:xfrm>
        </p:grpSpPr>
        <p:sp>
          <p:nvSpPr>
            <p:cNvPr id="9" name="TextBox 130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0" name="TextBox 131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 </a:t>
              </a:r>
              <a:r>
                <a:rPr lang="en-US" altLang="zh-CN" sz="1000" b="0" dirty="0" smtClean="0">
                  <a:solidFill>
                    <a:schemeClr val="tx1"/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等腰三角形 1"/>
          <p:cNvSpPr/>
          <p:nvPr>
            <p:custDataLst>
              <p:tags r:id="rId1"/>
            </p:custDataLst>
          </p:nvPr>
        </p:nvSpPr>
        <p:spPr>
          <a:xfrm>
            <a:off x="3135086" y="5609771"/>
            <a:ext cx="5921829" cy="1248229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PPT彼岸天：ID 8661124库_Arrow: Pentagon 2"/>
          <p:cNvSpPr/>
          <p:nvPr>
            <p:custDataLst>
              <p:tags r:id="rId2"/>
            </p:custDataLst>
          </p:nvPr>
        </p:nvSpPr>
        <p:spPr>
          <a:xfrm rot="16200000">
            <a:off x="3749038" y="3563409"/>
            <a:ext cx="4699228" cy="407229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3613396" y="5004578"/>
            <a:ext cx="4172231" cy="567541"/>
            <a:chOff x="3613396" y="5004578"/>
            <a:chExt cx="4172231" cy="567541"/>
          </a:xfrm>
        </p:grpSpPr>
        <p:grpSp>
          <p:nvGrpSpPr>
            <p:cNvPr id="10" name="Group 21"/>
            <p:cNvGrpSpPr/>
            <p:nvPr/>
          </p:nvGrpSpPr>
          <p:grpSpPr>
            <a:xfrm>
              <a:off x="5821387" y="5063085"/>
              <a:ext cx="1964240" cy="509034"/>
              <a:chOff x="5779770" y="4818415"/>
              <a:chExt cx="2240280" cy="580570"/>
            </a:xfrm>
          </p:grpSpPr>
          <p:sp>
            <p:nvSpPr>
              <p:cNvPr id="23" name="Arrow: Chevron 18"/>
              <p:cNvSpPr/>
              <p:nvPr/>
            </p:nvSpPr>
            <p:spPr>
              <a:xfrm flipH="1">
                <a:off x="6004741" y="4818415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Rectangle: Rounded Corners 19"/>
              <p:cNvSpPr/>
              <p:nvPr/>
            </p:nvSpPr>
            <p:spPr>
              <a:xfrm flipH="1">
                <a:off x="5779770" y="4818415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Oval 20"/>
              <p:cNvSpPr/>
              <p:nvPr/>
            </p:nvSpPr>
            <p:spPr>
              <a:xfrm flipH="1">
                <a:off x="5825579" y="4861050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Rectangle 31"/>
            <p:cNvSpPr/>
            <p:nvPr/>
          </p:nvSpPr>
          <p:spPr>
            <a:xfrm>
              <a:off x="6306799" y="5209660"/>
              <a:ext cx="1229162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32"/>
            <p:cNvSpPr txBox="1"/>
            <p:nvPr/>
          </p:nvSpPr>
          <p:spPr>
            <a:xfrm>
              <a:off x="3613396" y="5004578"/>
              <a:ext cx="2110957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9" name="Freeform: Shape 34"/>
            <p:cNvSpPr/>
            <p:nvPr/>
          </p:nvSpPr>
          <p:spPr bwMode="auto">
            <a:xfrm>
              <a:off x="5982573" y="5164101"/>
              <a:ext cx="158040" cy="284472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4"/>
            </p:custDataLst>
          </p:nvPr>
        </p:nvGrpSpPr>
        <p:grpSpPr>
          <a:xfrm>
            <a:off x="4435061" y="1807219"/>
            <a:ext cx="4186550" cy="516912"/>
            <a:chOff x="4435061" y="1807219"/>
            <a:chExt cx="4186550" cy="516912"/>
          </a:xfrm>
        </p:grpSpPr>
        <p:grpSp>
          <p:nvGrpSpPr>
            <p:cNvPr id="7" name="Group 8"/>
            <p:cNvGrpSpPr/>
            <p:nvPr/>
          </p:nvGrpSpPr>
          <p:grpSpPr>
            <a:xfrm>
              <a:off x="4435061" y="1809238"/>
              <a:ext cx="1964240" cy="509034"/>
              <a:chOff x="4198620" y="1810329"/>
              <a:chExt cx="2240280" cy="580570"/>
            </a:xfrm>
          </p:grpSpPr>
          <p:sp>
            <p:nvSpPr>
              <p:cNvPr id="32" name="Arrow: Chevron 3"/>
              <p:cNvSpPr/>
              <p:nvPr/>
            </p:nvSpPr>
            <p:spPr>
              <a:xfrm>
                <a:off x="4198620" y="1810329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Rectangle: Rounded Corners 6"/>
              <p:cNvSpPr/>
              <p:nvPr/>
            </p:nvSpPr>
            <p:spPr>
              <a:xfrm>
                <a:off x="5207000" y="1810329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7"/>
              <p:cNvSpPr/>
              <p:nvPr/>
            </p:nvSpPr>
            <p:spPr>
              <a:xfrm>
                <a:off x="5897791" y="1852964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TextBox 28"/>
            <p:cNvSpPr txBox="1"/>
            <p:nvPr/>
          </p:nvSpPr>
          <p:spPr>
            <a:xfrm>
              <a:off x="6467066" y="1807219"/>
              <a:ext cx="2154545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4" name="Rectangle 29"/>
            <p:cNvSpPr/>
            <p:nvPr/>
          </p:nvSpPr>
          <p:spPr>
            <a:xfrm>
              <a:off x="4670329" y="1941374"/>
              <a:ext cx="1220891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: Shape 35"/>
            <p:cNvSpPr/>
            <p:nvPr/>
          </p:nvSpPr>
          <p:spPr bwMode="auto">
            <a:xfrm>
              <a:off x="6007993" y="1956015"/>
              <a:ext cx="267708" cy="22003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5"/>
            </p:custDataLst>
          </p:nvPr>
        </p:nvGrpSpPr>
        <p:grpSpPr>
          <a:xfrm>
            <a:off x="4435061" y="3941087"/>
            <a:ext cx="4186550" cy="546417"/>
            <a:chOff x="4435061" y="3941087"/>
            <a:chExt cx="4186550" cy="546417"/>
          </a:xfrm>
        </p:grpSpPr>
        <p:grpSp>
          <p:nvGrpSpPr>
            <p:cNvPr id="8" name="Group 22"/>
            <p:cNvGrpSpPr/>
            <p:nvPr/>
          </p:nvGrpSpPr>
          <p:grpSpPr>
            <a:xfrm>
              <a:off x="4435061" y="3978470"/>
              <a:ext cx="1964240" cy="509034"/>
              <a:chOff x="4198620" y="3581375"/>
              <a:chExt cx="2240280" cy="580570"/>
            </a:xfrm>
          </p:grpSpPr>
          <p:sp>
            <p:nvSpPr>
              <p:cNvPr id="29" name="Arrow: Chevron 10"/>
              <p:cNvSpPr/>
              <p:nvPr/>
            </p:nvSpPr>
            <p:spPr>
              <a:xfrm>
                <a:off x="4198620" y="3581375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Rectangle: Rounded Corners 11"/>
              <p:cNvSpPr/>
              <p:nvPr/>
            </p:nvSpPr>
            <p:spPr>
              <a:xfrm>
                <a:off x="5207000" y="3581375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Oval 12"/>
              <p:cNvSpPr/>
              <p:nvPr/>
            </p:nvSpPr>
            <p:spPr>
              <a:xfrm>
                <a:off x="5897791" y="3624010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Rectangle 30"/>
            <p:cNvSpPr/>
            <p:nvPr/>
          </p:nvSpPr>
          <p:spPr>
            <a:xfrm>
              <a:off x="4670329" y="4121800"/>
              <a:ext cx="1220891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33"/>
            <p:cNvSpPr txBox="1"/>
            <p:nvPr/>
          </p:nvSpPr>
          <p:spPr>
            <a:xfrm>
              <a:off x="6467066" y="3941087"/>
              <a:ext cx="2154545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21" name="Freeform: Shape 36"/>
            <p:cNvSpPr/>
            <p:nvPr/>
          </p:nvSpPr>
          <p:spPr bwMode="auto">
            <a:xfrm>
              <a:off x="6017134" y="4113732"/>
              <a:ext cx="246958" cy="24649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6"/>
            </p:custDataLst>
          </p:nvPr>
        </p:nvGrpSpPr>
        <p:grpSpPr>
          <a:xfrm>
            <a:off x="3613396" y="2870709"/>
            <a:ext cx="4172231" cy="532179"/>
            <a:chOff x="3613396" y="2870709"/>
            <a:chExt cx="4172231" cy="532179"/>
          </a:xfrm>
        </p:grpSpPr>
        <p:grpSp>
          <p:nvGrpSpPr>
            <p:cNvPr id="9" name="Group 23"/>
            <p:cNvGrpSpPr/>
            <p:nvPr/>
          </p:nvGrpSpPr>
          <p:grpSpPr>
            <a:xfrm>
              <a:off x="5821387" y="2893854"/>
              <a:ext cx="1964240" cy="509034"/>
              <a:chOff x="5779770" y="2344334"/>
              <a:chExt cx="2240280" cy="580570"/>
            </a:xfrm>
          </p:grpSpPr>
          <p:sp>
            <p:nvSpPr>
              <p:cNvPr id="26" name="Arrow: Chevron 14"/>
              <p:cNvSpPr/>
              <p:nvPr/>
            </p:nvSpPr>
            <p:spPr>
              <a:xfrm flipH="1">
                <a:off x="6004741" y="2344334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Rectangle: Rounded Corners 15"/>
              <p:cNvSpPr/>
              <p:nvPr/>
            </p:nvSpPr>
            <p:spPr>
              <a:xfrm flipH="1">
                <a:off x="5779770" y="2344334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Oval 16"/>
              <p:cNvSpPr/>
              <p:nvPr/>
            </p:nvSpPr>
            <p:spPr>
              <a:xfrm flipH="1">
                <a:off x="5825579" y="2386969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TextBox 25"/>
            <p:cNvSpPr txBox="1"/>
            <p:nvPr/>
          </p:nvSpPr>
          <p:spPr>
            <a:xfrm>
              <a:off x="3613396" y="2870709"/>
              <a:ext cx="2110957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 smtClean="0"/>
                <a:t> </a:t>
              </a:r>
              <a:r>
                <a:rPr lang="en-US" altLang="zh-CN" sz="1000" dirty="0" smtClean="0"/>
                <a:t> </a:t>
              </a:r>
              <a:endParaRPr lang="zh-CN" altLang="en-US" sz="1000" dirty="0"/>
            </a:p>
          </p:txBody>
        </p:sp>
        <p:sp>
          <p:nvSpPr>
            <p:cNvPr id="12" name="Rectangle 26"/>
            <p:cNvSpPr/>
            <p:nvPr/>
          </p:nvSpPr>
          <p:spPr>
            <a:xfrm>
              <a:off x="6306799" y="3040429"/>
              <a:ext cx="1229162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37"/>
            <p:cNvSpPr>
              <a:spLocks noChangeAspect="1"/>
            </p:cNvSpPr>
            <p:nvPr/>
          </p:nvSpPr>
          <p:spPr bwMode="auto">
            <a:xfrm>
              <a:off x="5945637" y="3015608"/>
              <a:ext cx="265802" cy="265523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530326" y="1465419"/>
            <a:ext cx="2668512" cy="4519864"/>
            <a:chOff x="4530326" y="1465419"/>
            <a:chExt cx="2668512" cy="4519864"/>
          </a:xfrm>
        </p:grpSpPr>
        <p:sp>
          <p:nvSpPr>
            <p:cNvPr id="23" name="Freeform: Shape 180"/>
            <p:cNvSpPr/>
            <p:nvPr/>
          </p:nvSpPr>
          <p:spPr bwMode="auto">
            <a:xfrm>
              <a:off x="5880814" y="3231440"/>
              <a:ext cx="803243" cy="117796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571" y="3213"/>
                  </a:moveTo>
                  <a:cubicBezTo>
                    <a:pt x="15122" y="2859"/>
                    <a:pt x="15850" y="2682"/>
                    <a:pt x="16627" y="2713"/>
                  </a:cubicBezTo>
                  <a:cubicBezTo>
                    <a:pt x="17936" y="2765"/>
                    <a:pt x="19469" y="3675"/>
                    <a:pt x="19992" y="4011"/>
                  </a:cubicBezTo>
                  <a:lnTo>
                    <a:pt x="21600" y="4011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755"/>
                  </a:lnTo>
                  <a:lnTo>
                    <a:pt x="7863" y="15755"/>
                  </a:lnTo>
                  <a:cubicBezTo>
                    <a:pt x="8167" y="15755"/>
                    <a:pt x="8414" y="15923"/>
                    <a:pt x="8414" y="16131"/>
                  </a:cubicBezTo>
                  <a:lnTo>
                    <a:pt x="8414" y="17971"/>
                  </a:lnTo>
                  <a:cubicBezTo>
                    <a:pt x="8414" y="18086"/>
                    <a:pt x="8337" y="18194"/>
                    <a:pt x="8206" y="18265"/>
                  </a:cubicBezTo>
                  <a:cubicBezTo>
                    <a:pt x="7761" y="18506"/>
                    <a:pt x="6482" y="19330"/>
                    <a:pt x="6429" y="19941"/>
                  </a:cubicBezTo>
                  <a:cubicBezTo>
                    <a:pt x="6393" y="20350"/>
                    <a:pt x="6618" y="20771"/>
                    <a:pt x="7029" y="21068"/>
                  </a:cubicBezTo>
                  <a:cubicBezTo>
                    <a:pt x="7510" y="21416"/>
                    <a:pt x="8238" y="21600"/>
                    <a:pt x="9133" y="21600"/>
                  </a:cubicBezTo>
                  <a:cubicBezTo>
                    <a:pt x="10322" y="21600"/>
                    <a:pt x="12337" y="21420"/>
                    <a:pt x="12473" y="20215"/>
                  </a:cubicBezTo>
                  <a:cubicBezTo>
                    <a:pt x="12604" y="19057"/>
                    <a:pt x="10453" y="18138"/>
                    <a:pt x="10432" y="18129"/>
                  </a:cubicBezTo>
                  <a:cubicBezTo>
                    <a:pt x="10269" y="18060"/>
                    <a:pt x="10169" y="17939"/>
                    <a:pt x="10169" y="17809"/>
                  </a:cubicBezTo>
                  <a:lnTo>
                    <a:pt x="10169" y="16022"/>
                  </a:lnTo>
                  <a:cubicBezTo>
                    <a:pt x="10169" y="15815"/>
                    <a:pt x="10416" y="15647"/>
                    <a:pt x="10721" y="15647"/>
                  </a:cubicBezTo>
                  <a:lnTo>
                    <a:pt x="21600" y="15647"/>
                  </a:lnTo>
                  <a:lnTo>
                    <a:pt x="21600" y="6765"/>
                  </a:lnTo>
                  <a:lnTo>
                    <a:pt x="20420" y="6765"/>
                  </a:lnTo>
                  <a:cubicBezTo>
                    <a:pt x="19885" y="7177"/>
                    <a:pt x="18315" y="8280"/>
                    <a:pt x="16833" y="8280"/>
                  </a:cubicBezTo>
                  <a:cubicBezTo>
                    <a:pt x="15185" y="8280"/>
                    <a:pt x="13424" y="7542"/>
                    <a:pt x="13424" y="5469"/>
                  </a:cubicBezTo>
                  <a:cubicBezTo>
                    <a:pt x="13424" y="4214"/>
                    <a:pt x="14047" y="3550"/>
                    <a:pt x="14571" y="3213"/>
                  </a:cubicBezTo>
                  <a:close/>
                  <a:moveTo>
                    <a:pt x="14571" y="3213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181"/>
            <p:cNvSpPr/>
            <p:nvPr/>
          </p:nvSpPr>
          <p:spPr bwMode="auto">
            <a:xfrm>
              <a:off x="5027484" y="3231440"/>
              <a:ext cx="806026" cy="85889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79" y="0"/>
                  </a:lnTo>
                  <a:lnTo>
                    <a:pt x="79" y="5276"/>
                  </a:lnTo>
                  <a:lnTo>
                    <a:pt x="1560" y="5276"/>
                  </a:lnTo>
                  <a:cubicBezTo>
                    <a:pt x="1945" y="4617"/>
                    <a:pt x="3017" y="3209"/>
                    <a:pt x="5163" y="3273"/>
                  </a:cubicBezTo>
                  <a:cubicBezTo>
                    <a:pt x="8225" y="3369"/>
                    <a:pt x="8225" y="6253"/>
                    <a:pt x="8225" y="7201"/>
                  </a:cubicBezTo>
                  <a:cubicBezTo>
                    <a:pt x="8225" y="8591"/>
                    <a:pt x="7890" y="9570"/>
                    <a:pt x="7201" y="10196"/>
                  </a:cubicBezTo>
                  <a:cubicBezTo>
                    <a:pt x="6649" y="10697"/>
                    <a:pt x="5899" y="10935"/>
                    <a:pt x="4969" y="10907"/>
                  </a:cubicBezTo>
                  <a:cubicBezTo>
                    <a:pt x="3096" y="10848"/>
                    <a:pt x="2084" y="9770"/>
                    <a:pt x="1685" y="8978"/>
                  </a:cubicBezTo>
                  <a:lnTo>
                    <a:pt x="0" y="8978"/>
                  </a:lnTo>
                  <a:lnTo>
                    <a:pt x="0" y="20616"/>
                  </a:lnTo>
                  <a:cubicBezTo>
                    <a:pt x="153" y="20948"/>
                    <a:pt x="302" y="21277"/>
                    <a:pt x="443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82"/>
            <p:cNvSpPr/>
            <p:nvPr/>
          </p:nvSpPr>
          <p:spPr bwMode="auto">
            <a:xfrm>
              <a:off x="5034904" y="1465419"/>
              <a:ext cx="2065616" cy="1139937"/>
            </a:xfrm>
            <a:custGeom>
              <a:avLst/>
              <a:gdLst/>
              <a:ahLst/>
              <a:cxnLst/>
              <a:rect l="0" t="0" r="r" b="b"/>
              <a:pathLst>
                <a:path w="21600" h="21534">
                  <a:moveTo>
                    <a:pt x="0" y="15510"/>
                  </a:moveTo>
                  <a:lnTo>
                    <a:pt x="3614" y="15510"/>
                  </a:lnTo>
                  <a:cubicBezTo>
                    <a:pt x="3732" y="15510"/>
                    <a:pt x="3828" y="15684"/>
                    <a:pt x="3828" y="15898"/>
                  </a:cubicBezTo>
                  <a:lnTo>
                    <a:pt x="3828" y="17850"/>
                  </a:lnTo>
                  <a:cubicBezTo>
                    <a:pt x="3828" y="17981"/>
                    <a:pt x="3792" y="18103"/>
                    <a:pt x="3731" y="18174"/>
                  </a:cubicBezTo>
                  <a:cubicBezTo>
                    <a:pt x="3561" y="18376"/>
                    <a:pt x="3118" y="19054"/>
                    <a:pt x="3118" y="19746"/>
                  </a:cubicBezTo>
                  <a:cubicBezTo>
                    <a:pt x="3118" y="20635"/>
                    <a:pt x="3469" y="21534"/>
                    <a:pt x="4139" y="21534"/>
                  </a:cubicBezTo>
                  <a:cubicBezTo>
                    <a:pt x="4833" y="21534"/>
                    <a:pt x="5389" y="20841"/>
                    <a:pt x="5406" y="19956"/>
                  </a:cubicBezTo>
                  <a:cubicBezTo>
                    <a:pt x="5432" y="18634"/>
                    <a:pt x="4659" y="18107"/>
                    <a:pt x="4652" y="18102"/>
                  </a:cubicBezTo>
                  <a:cubicBezTo>
                    <a:pt x="4565" y="18045"/>
                    <a:pt x="4508" y="17893"/>
                    <a:pt x="4511" y="17726"/>
                  </a:cubicBezTo>
                  <a:lnTo>
                    <a:pt x="4542" y="15997"/>
                  </a:lnTo>
                  <a:cubicBezTo>
                    <a:pt x="4546" y="15788"/>
                    <a:pt x="4640" y="15622"/>
                    <a:pt x="4756" y="15622"/>
                  </a:cubicBezTo>
                  <a:lnTo>
                    <a:pt x="12538" y="15622"/>
                  </a:lnTo>
                  <a:lnTo>
                    <a:pt x="12538" y="14383"/>
                  </a:lnTo>
                  <a:cubicBezTo>
                    <a:pt x="12292" y="14081"/>
                    <a:pt x="11735" y="13238"/>
                    <a:pt x="11735" y="11827"/>
                  </a:cubicBezTo>
                  <a:cubicBezTo>
                    <a:pt x="11735" y="10373"/>
                    <a:pt x="12518" y="9710"/>
                    <a:pt x="13246" y="9710"/>
                  </a:cubicBezTo>
                  <a:cubicBezTo>
                    <a:pt x="14000" y="9710"/>
                    <a:pt x="14881" y="10250"/>
                    <a:pt x="14881" y="11771"/>
                  </a:cubicBezTo>
                  <a:cubicBezTo>
                    <a:pt x="14881" y="13185"/>
                    <a:pt x="14338" y="14099"/>
                    <a:pt x="14109" y="14422"/>
                  </a:cubicBezTo>
                  <a:lnTo>
                    <a:pt x="14109" y="15566"/>
                  </a:lnTo>
                  <a:lnTo>
                    <a:pt x="21600" y="15566"/>
                  </a:lnTo>
                  <a:cubicBezTo>
                    <a:pt x="20913" y="12410"/>
                    <a:pt x="19871" y="9233"/>
                    <a:pt x="18464" y="7086"/>
                  </a:cubicBezTo>
                  <a:cubicBezTo>
                    <a:pt x="15685" y="2847"/>
                    <a:pt x="13123" y="115"/>
                    <a:pt x="8924" y="3"/>
                  </a:cubicBezTo>
                  <a:cubicBezTo>
                    <a:pt x="6323" y="-66"/>
                    <a:pt x="2881" y="1222"/>
                    <a:pt x="0" y="5124"/>
                  </a:cubicBezTo>
                  <a:lnTo>
                    <a:pt x="0" y="15510"/>
                  </a:lnTo>
                  <a:close/>
                  <a:moveTo>
                    <a:pt x="0" y="1551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183"/>
            <p:cNvSpPr/>
            <p:nvPr/>
          </p:nvSpPr>
          <p:spPr bwMode="auto">
            <a:xfrm>
              <a:off x="5880814" y="2021011"/>
              <a:ext cx="1107474" cy="117054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669" y="14453"/>
                  </a:moveTo>
                  <a:cubicBezTo>
                    <a:pt x="15669" y="14244"/>
                    <a:pt x="15848" y="14075"/>
                    <a:pt x="16069" y="14075"/>
                  </a:cubicBezTo>
                  <a:lnTo>
                    <a:pt x="17796" y="14075"/>
                  </a:lnTo>
                  <a:cubicBezTo>
                    <a:pt x="17921" y="14075"/>
                    <a:pt x="18039" y="14130"/>
                    <a:pt x="18115" y="14224"/>
                  </a:cubicBezTo>
                  <a:cubicBezTo>
                    <a:pt x="18387" y="14562"/>
                    <a:pt x="19275" y="15438"/>
                    <a:pt x="20100" y="15438"/>
                  </a:cubicBezTo>
                  <a:cubicBezTo>
                    <a:pt x="21206" y="15438"/>
                    <a:pt x="21600" y="14338"/>
                    <a:pt x="21600" y="13308"/>
                  </a:cubicBezTo>
                  <a:cubicBezTo>
                    <a:pt x="21600" y="12177"/>
                    <a:pt x="21066" y="11500"/>
                    <a:pt x="20135" y="11451"/>
                  </a:cubicBezTo>
                  <a:cubicBezTo>
                    <a:pt x="19524" y="11416"/>
                    <a:pt x="18528" y="12256"/>
                    <a:pt x="18042" y="12792"/>
                  </a:cubicBezTo>
                  <a:cubicBezTo>
                    <a:pt x="17966" y="12875"/>
                    <a:pt x="17855" y="12924"/>
                    <a:pt x="17739" y="12924"/>
                  </a:cubicBezTo>
                  <a:lnTo>
                    <a:pt x="15954" y="12924"/>
                  </a:lnTo>
                  <a:cubicBezTo>
                    <a:pt x="15733" y="12924"/>
                    <a:pt x="15554" y="12754"/>
                    <a:pt x="15554" y="12545"/>
                  </a:cubicBezTo>
                  <a:lnTo>
                    <a:pt x="15554" y="5726"/>
                  </a:lnTo>
                  <a:lnTo>
                    <a:pt x="9447" y="5726"/>
                  </a:lnTo>
                  <a:cubicBezTo>
                    <a:pt x="9226" y="5726"/>
                    <a:pt x="9047" y="5556"/>
                    <a:pt x="9047" y="5347"/>
                  </a:cubicBezTo>
                  <a:lnTo>
                    <a:pt x="9047" y="3657"/>
                  </a:lnTo>
                  <a:cubicBezTo>
                    <a:pt x="9047" y="3527"/>
                    <a:pt x="9116" y="3407"/>
                    <a:pt x="9231" y="3338"/>
                  </a:cubicBezTo>
                  <a:cubicBezTo>
                    <a:pt x="9243" y="3331"/>
                    <a:pt x="10486" y="2551"/>
                    <a:pt x="10486" y="1257"/>
                  </a:cubicBezTo>
                  <a:cubicBezTo>
                    <a:pt x="10486" y="61"/>
                    <a:pt x="8613" y="0"/>
                    <a:pt x="8237" y="0"/>
                  </a:cubicBezTo>
                  <a:cubicBezTo>
                    <a:pt x="7488" y="0"/>
                    <a:pt x="6219" y="276"/>
                    <a:pt x="6219" y="1312"/>
                  </a:cubicBezTo>
                  <a:cubicBezTo>
                    <a:pt x="6219" y="2586"/>
                    <a:pt x="7454" y="3242"/>
                    <a:pt x="7507" y="3269"/>
                  </a:cubicBezTo>
                  <a:cubicBezTo>
                    <a:pt x="7635" y="3336"/>
                    <a:pt x="7716" y="3464"/>
                    <a:pt x="7716" y="3602"/>
                  </a:cubicBezTo>
                  <a:lnTo>
                    <a:pt x="7716" y="5402"/>
                  </a:lnTo>
                  <a:cubicBezTo>
                    <a:pt x="7716" y="5611"/>
                    <a:pt x="7537" y="5780"/>
                    <a:pt x="7316" y="5780"/>
                  </a:cubicBezTo>
                  <a:lnTo>
                    <a:pt x="0" y="5780"/>
                  </a:lnTo>
                  <a:lnTo>
                    <a:pt x="0" y="21600"/>
                  </a:lnTo>
                  <a:lnTo>
                    <a:pt x="15669" y="21600"/>
                  </a:lnTo>
                  <a:lnTo>
                    <a:pt x="15669" y="14453"/>
                  </a:lnTo>
                  <a:close/>
                  <a:moveTo>
                    <a:pt x="15669" y="14453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184"/>
            <p:cNvSpPr/>
            <p:nvPr/>
          </p:nvSpPr>
          <p:spPr bwMode="auto">
            <a:xfrm>
              <a:off x="6422493" y="2333589"/>
              <a:ext cx="776345" cy="16806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294" y="0"/>
                  </a:moveTo>
                  <a:lnTo>
                    <a:pt x="8294" y="4444"/>
                  </a:lnTo>
                  <a:lnTo>
                    <a:pt x="10013" y="4444"/>
                  </a:lnTo>
                  <a:cubicBezTo>
                    <a:pt x="10580" y="4159"/>
                    <a:pt x="12271" y="3382"/>
                    <a:pt x="13749" y="3420"/>
                  </a:cubicBezTo>
                  <a:cubicBezTo>
                    <a:pt x="15280" y="3459"/>
                    <a:pt x="16915" y="3958"/>
                    <a:pt x="16915" y="5239"/>
                  </a:cubicBezTo>
                  <a:cubicBezTo>
                    <a:pt x="16915" y="6459"/>
                    <a:pt x="15628" y="7248"/>
                    <a:pt x="13635" y="7248"/>
                  </a:cubicBezTo>
                  <a:cubicBezTo>
                    <a:pt x="12005" y="7248"/>
                    <a:pt x="10578" y="6566"/>
                    <a:pt x="10081" y="6299"/>
                  </a:cubicBezTo>
                  <a:lnTo>
                    <a:pt x="8458" y="6299"/>
                  </a:lnTo>
                  <a:lnTo>
                    <a:pt x="8458" y="14612"/>
                  </a:lnTo>
                  <a:cubicBezTo>
                    <a:pt x="8458" y="14757"/>
                    <a:pt x="8202" y="14875"/>
                    <a:pt x="7887" y="14875"/>
                  </a:cubicBezTo>
                  <a:lnTo>
                    <a:pt x="5424" y="14875"/>
                  </a:lnTo>
                  <a:cubicBezTo>
                    <a:pt x="5273" y="14875"/>
                    <a:pt x="5128" y="14848"/>
                    <a:pt x="5021" y="14798"/>
                  </a:cubicBezTo>
                  <a:cubicBezTo>
                    <a:pt x="4537" y="14575"/>
                    <a:pt x="3070" y="13990"/>
                    <a:pt x="2106" y="13964"/>
                  </a:cubicBezTo>
                  <a:cubicBezTo>
                    <a:pt x="1612" y="13951"/>
                    <a:pt x="1173" y="14023"/>
                    <a:pt x="829" y="14173"/>
                  </a:cubicBezTo>
                  <a:cubicBezTo>
                    <a:pt x="287" y="14409"/>
                    <a:pt x="0" y="14823"/>
                    <a:pt x="0" y="15371"/>
                  </a:cubicBezTo>
                  <a:cubicBezTo>
                    <a:pt x="0" y="16289"/>
                    <a:pt x="870" y="16815"/>
                    <a:pt x="2386" y="16815"/>
                  </a:cubicBezTo>
                  <a:cubicBezTo>
                    <a:pt x="3439" y="16815"/>
                    <a:pt x="4948" y="16100"/>
                    <a:pt x="5394" y="15849"/>
                  </a:cubicBezTo>
                  <a:cubicBezTo>
                    <a:pt x="5502" y="15788"/>
                    <a:pt x="5664" y="15753"/>
                    <a:pt x="5835" y="15753"/>
                  </a:cubicBezTo>
                  <a:lnTo>
                    <a:pt x="7887" y="15753"/>
                  </a:lnTo>
                  <a:cubicBezTo>
                    <a:pt x="8202" y="15753"/>
                    <a:pt x="8458" y="15871"/>
                    <a:pt x="8458" y="16016"/>
                  </a:cubicBezTo>
                  <a:lnTo>
                    <a:pt x="8458" y="21600"/>
                  </a:lnTo>
                  <a:cubicBezTo>
                    <a:pt x="10711" y="19272"/>
                    <a:pt x="13969" y="15960"/>
                    <a:pt x="16427" y="13663"/>
                  </a:cubicBezTo>
                  <a:cubicBezTo>
                    <a:pt x="20286" y="10058"/>
                    <a:pt x="21600" y="7857"/>
                    <a:pt x="21600" y="5011"/>
                  </a:cubicBezTo>
                  <a:cubicBezTo>
                    <a:pt x="21600" y="3733"/>
                    <a:pt x="20869" y="1897"/>
                    <a:pt x="19397" y="0"/>
                  </a:cubicBezTo>
                  <a:lnTo>
                    <a:pt x="8294" y="0"/>
                  </a:lnTo>
                  <a:close/>
                  <a:moveTo>
                    <a:pt x="8294" y="0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185"/>
            <p:cNvSpPr/>
            <p:nvPr/>
          </p:nvSpPr>
          <p:spPr bwMode="auto">
            <a:xfrm>
              <a:off x="5064585" y="4129291"/>
              <a:ext cx="1609269" cy="6641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560" y="0"/>
                  </a:moveTo>
                  <a:lnTo>
                    <a:pt x="16560" y="2147"/>
                  </a:lnTo>
                  <a:cubicBezTo>
                    <a:pt x="16903" y="2740"/>
                    <a:pt x="17784" y="4505"/>
                    <a:pt x="17709" y="6871"/>
                  </a:cubicBezTo>
                  <a:cubicBezTo>
                    <a:pt x="17636" y="9179"/>
                    <a:pt x="16807" y="10557"/>
                    <a:pt x="15493" y="10557"/>
                  </a:cubicBezTo>
                  <a:cubicBezTo>
                    <a:pt x="14732" y="10557"/>
                    <a:pt x="14284" y="9816"/>
                    <a:pt x="14042" y="9195"/>
                  </a:cubicBezTo>
                  <a:cubicBezTo>
                    <a:pt x="13730" y="8394"/>
                    <a:pt x="13566" y="7304"/>
                    <a:pt x="13593" y="6205"/>
                  </a:cubicBezTo>
                  <a:cubicBezTo>
                    <a:pt x="13632" y="4621"/>
                    <a:pt x="14309" y="3051"/>
                    <a:pt x="14583" y="2477"/>
                  </a:cubicBezTo>
                  <a:lnTo>
                    <a:pt x="14583" y="192"/>
                  </a:lnTo>
                  <a:lnTo>
                    <a:pt x="0" y="192"/>
                  </a:lnTo>
                  <a:cubicBezTo>
                    <a:pt x="399" y="2708"/>
                    <a:pt x="654" y="4881"/>
                    <a:pt x="632" y="6244"/>
                  </a:cubicBezTo>
                  <a:cubicBezTo>
                    <a:pt x="434" y="18241"/>
                    <a:pt x="3129" y="21600"/>
                    <a:pt x="4159" y="21600"/>
                  </a:cubicBezTo>
                  <a:cubicBezTo>
                    <a:pt x="7844" y="21600"/>
                    <a:pt x="16206" y="21600"/>
                    <a:pt x="17434" y="21600"/>
                  </a:cubicBezTo>
                  <a:cubicBezTo>
                    <a:pt x="18663" y="21600"/>
                    <a:pt x="19898" y="17535"/>
                    <a:pt x="20446" y="14498"/>
                  </a:cubicBezTo>
                  <a:cubicBezTo>
                    <a:pt x="21001" y="11427"/>
                    <a:pt x="20644" y="5284"/>
                    <a:pt x="21041" y="3077"/>
                  </a:cubicBezTo>
                  <a:cubicBezTo>
                    <a:pt x="21126" y="2601"/>
                    <a:pt x="21324" y="1509"/>
                    <a:pt x="21600" y="0"/>
                  </a:cubicBezTo>
                  <a:lnTo>
                    <a:pt x="16560" y="0"/>
                  </a:lnTo>
                  <a:close/>
                  <a:moveTo>
                    <a:pt x="1656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86"/>
            <p:cNvSpPr/>
            <p:nvPr/>
          </p:nvSpPr>
          <p:spPr bwMode="auto">
            <a:xfrm>
              <a:off x="4530326" y="1769650"/>
              <a:ext cx="766142" cy="2191758"/>
            </a:xfrm>
            <a:custGeom>
              <a:avLst/>
              <a:gdLst/>
              <a:ahLst/>
              <a:cxnLst/>
              <a:rect l="0" t="0" r="r" b="b"/>
              <a:pathLst>
                <a:path w="17853" h="21600">
                  <a:moveTo>
                    <a:pt x="10700" y="17731"/>
                  </a:moveTo>
                  <a:cubicBezTo>
                    <a:pt x="10700" y="17619"/>
                    <a:pt x="10914" y="17529"/>
                    <a:pt x="11178" y="17529"/>
                  </a:cubicBezTo>
                  <a:lnTo>
                    <a:pt x="13447" y="17529"/>
                  </a:lnTo>
                  <a:cubicBezTo>
                    <a:pt x="13662" y="17529"/>
                    <a:pt x="13850" y="17589"/>
                    <a:pt x="13907" y="17677"/>
                  </a:cubicBezTo>
                  <a:cubicBezTo>
                    <a:pt x="13923" y="17699"/>
                    <a:pt x="14336" y="18262"/>
                    <a:pt x="16008" y="18286"/>
                  </a:cubicBezTo>
                  <a:cubicBezTo>
                    <a:pt x="16556" y="18294"/>
                    <a:pt x="16962" y="18239"/>
                    <a:pt x="17253" y="18120"/>
                  </a:cubicBezTo>
                  <a:cubicBezTo>
                    <a:pt x="17651" y="17957"/>
                    <a:pt x="17853" y="17660"/>
                    <a:pt x="17853" y="17236"/>
                  </a:cubicBezTo>
                  <a:cubicBezTo>
                    <a:pt x="17853" y="16569"/>
                    <a:pt x="17557" y="16120"/>
                    <a:pt x="16114" y="16100"/>
                  </a:cubicBezTo>
                  <a:cubicBezTo>
                    <a:pt x="14422" y="16073"/>
                    <a:pt x="13780" y="16730"/>
                    <a:pt x="13754" y="16758"/>
                  </a:cubicBezTo>
                  <a:cubicBezTo>
                    <a:pt x="13681" y="16835"/>
                    <a:pt x="13505" y="16885"/>
                    <a:pt x="13310" y="16885"/>
                  </a:cubicBezTo>
                  <a:lnTo>
                    <a:pt x="11247" y="16885"/>
                  </a:lnTo>
                  <a:cubicBezTo>
                    <a:pt x="10983" y="16885"/>
                    <a:pt x="10769" y="16795"/>
                    <a:pt x="10769" y="16683"/>
                  </a:cubicBezTo>
                  <a:lnTo>
                    <a:pt x="10769" y="14313"/>
                  </a:lnTo>
                  <a:cubicBezTo>
                    <a:pt x="10726" y="14283"/>
                    <a:pt x="10700" y="14248"/>
                    <a:pt x="10700" y="14210"/>
                  </a:cubicBezTo>
                  <a:cubicBezTo>
                    <a:pt x="10700" y="14172"/>
                    <a:pt x="10726" y="14137"/>
                    <a:pt x="10769" y="14107"/>
                  </a:cubicBezTo>
                  <a:lnTo>
                    <a:pt x="10769" y="0"/>
                  </a:lnTo>
                  <a:cubicBezTo>
                    <a:pt x="7222" y="1227"/>
                    <a:pt x="4122" y="2897"/>
                    <a:pt x="2030" y="5131"/>
                  </a:cubicBezTo>
                  <a:cubicBezTo>
                    <a:pt x="-3747" y="11300"/>
                    <a:pt x="4506" y="16422"/>
                    <a:pt x="5813" y="17527"/>
                  </a:cubicBezTo>
                  <a:cubicBezTo>
                    <a:pt x="6527" y="18132"/>
                    <a:pt x="8805" y="19884"/>
                    <a:pt x="10700" y="21600"/>
                  </a:cubicBezTo>
                  <a:lnTo>
                    <a:pt x="10700" y="17731"/>
                  </a:lnTo>
                  <a:close/>
                  <a:moveTo>
                    <a:pt x="10700" y="17731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87"/>
            <p:cNvSpPr/>
            <p:nvPr/>
          </p:nvSpPr>
          <p:spPr bwMode="auto">
            <a:xfrm>
              <a:off x="5034904" y="2326169"/>
              <a:ext cx="803243" cy="86260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48"/>
                  </a:moveTo>
                  <a:lnTo>
                    <a:pt x="12762" y="148"/>
                  </a:lnTo>
                  <a:lnTo>
                    <a:pt x="12712" y="1601"/>
                  </a:lnTo>
                  <a:cubicBezTo>
                    <a:pt x="13464" y="1957"/>
                    <a:pt x="15074" y="2951"/>
                    <a:pt x="15002" y="4902"/>
                  </a:cubicBezTo>
                  <a:cubicBezTo>
                    <a:pt x="14938" y="6631"/>
                    <a:pt x="13023" y="7986"/>
                    <a:pt x="10641" y="7986"/>
                  </a:cubicBezTo>
                  <a:cubicBezTo>
                    <a:pt x="8221" y="7986"/>
                    <a:pt x="6915" y="6236"/>
                    <a:pt x="6915" y="4589"/>
                  </a:cubicBezTo>
                  <a:cubicBezTo>
                    <a:pt x="6915" y="3259"/>
                    <a:pt x="8187" y="2207"/>
                    <a:pt x="8741" y="1812"/>
                  </a:cubicBezTo>
                  <a:lnTo>
                    <a:pt x="874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48"/>
                  </a:lnTo>
                  <a:close/>
                  <a:moveTo>
                    <a:pt x="21600" y="148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88"/>
            <p:cNvSpPr/>
            <p:nvPr/>
          </p:nvSpPr>
          <p:spPr bwMode="auto">
            <a:xfrm>
              <a:off x="6014379" y="2511675"/>
              <a:ext cx="525911" cy="52591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167" y="0"/>
                  </a:moveTo>
                  <a:cubicBezTo>
                    <a:pt x="10589" y="0"/>
                    <a:pt x="11011" y="0"/>
                    <a:pt x="11433" y="0"/>
                  </a:cubicBezTo>
                  <a:cubicBezTo>
                    <a:pt x="11717" y="34"/>
                    <a:pt x="12003" y="63"/>
                    <a:pt x="12287" y="103"/>
                  </a:cubicBezTo>
                  <a:cubicBezTo>
                    <a:pt x="14417" y="404"/>
                    <a:pt x="16300" y="1254"/>
                    <a:pt x="17912" y="2678"/>
                  </a:cubicBezTo>
                  <a:cubicBezTo>
                    <a:pt x="19810" y="4354"/>
                    <a:pt x="20997" y="6440"/>
                    <a:pt x="21434" y="8941"/>
                  </a:cubicBezTo>
                  <a:cubicBezTo>
                    <a:pt x="21505" y="9347"/>
                    <a:pt x="21545" y="9759"/>
                    <a:pt x="21600" y="10167"/>
                  </a:cubicBezTo>
                  <a:cubicBezTo>
                    <a:pt x="21600" y="10589"/>
                    <a:pt x="21600" y="11011"/>
                    <a:pt x="21600" y="11433"/>
                  </a:cubicBezTo>
                  <a:cubicBezTo>
                    <a:pt x="21587" y="11507"/>
                    <a:pt x="21571" y="11581"/>
                    <a:pt x="21562" y="11656"/>
                  </a:cubicBezTo>
                  <a:cubicBezTo>
                    <a:pt x="21510" y="12046"/>
                    <a:pt x="21480" y="12439"/>
                    <a:pt x="21407" y="12825"/>
                  </a:cubicBezTo>
                  <a:cubicBezTo>
                    <a:pt x="20998" y="14976"/>
                    <a:pt x="20019" y="16834"/>
                    <a:pt x="18480" y="18388"/>
                  </a:cubicBezTo>
                  <a:cubicBezTo>
                    <a:pt x="16866" y="20017"/>
                    <a:pt x="14927" y="21043"/>
                    <a:pt x="12662" y="21434"/>
                  </a:cubicBezTo>
                  <a:cubicBezTo>
                    <a:pt x="12255" y="21504"/>
                    <a:pt x="11843" y="21545"/>
                    <a:pt x="11433" y="21600"/>
                  </a:cubicBezTo>
                  <a:cubicBezTo>
                    <a:pt x="11011" y="21600"/>
                    <a:pt x="10589" y="21600"/>
                    <a:pt x="10167" y="21600"/>
                  </a:cubicBezTo>
                  <a:cubicBezTo>
                    <a:pt x="9883" y="21566"/>
                    <a:pt x="9597" y="21537"/>
                    <a:pt x="9313" y="21497"/>
                  </a:cubicBezTo>
                  <a:cubicBezTo>
                    <a:pt x="7183" y="21196"/>
                    <a:pt x="5300" y="20345"/>
                    <a:pt x="3688" y="18922"/>
                  </a:cubicBezTo>
                  <a:cubicBezTo>
                    <a:pt x="1790" y="17246"/>
                    <a:pt x="603" y="15160"/>
                    <a:pt x="166" y="12659"/>
                  </a:cubicBezTo>
                  <a:cubicBezTo>
                    <a:pt x="95" y="12253"/>
                    <a:pt x="55" y="11841"/>
                    <a:pt x="0" y="11433"/>
                  </a:cubicBezTo>
                  <a:cubicBezTo>
                    <a:pt x="0" y="11011"/>
                    <a:pt x="0" y="10589"/>
                    <a:pt x="0" y="10167"/>
                  </a:cubicBezTo>
                  <a:cubicBezTo>
                    <a:pt x="13" y="10093"/>
                    <a:pt x="29" y="10019"/>
                    <a:pt x="38" y="9944"/>
                  </a:cubicBezTo>
                  <a:cubicBezTo>
                    <a:pt x="90" y="9554"/>
                    <a:pt x="120" y="9161"/>
                    <a:pt x="193" y="8776"/>
                  </a:cubicBezTo>
                  <a:cubicBezTo>
                    <a:pt x="602" y="6624"/>
                    <a:pt x="1581" y="4766"/>
                    <a:pt x="3121" y="3212"/>
                  </a:cubicBezTo>
                  <a:cubicBezTo>
                    <a:pt x="4734" y="1583"/>
                    <a:pt x="6673" y="557"/>
                    <a:pt x="8939" y="167"/>
                  </a:cubicBezTo>
                  <a:cubicBezTo>
                    <a:pt x="9345" y="96"/>
                    <a:pt x="9757" y="55"/>
                    <a:pt x="10167" y="0"/>
                  </a:cubicBezTo>
                  <a:close/>
                  <a:moveTo>
                    <a:pt x="12831" y="19967"/>
                  </a:moveTo>
                  <a:cubicBezTo>
                    <a:pt x="12666" y="19955"/>
                    <a:pt x="12494" y="19969"/>
                    <a:pt x="12338" y="19924"/>
                  </a:cubicBezTo>
                  <a:cubicBezTo>
                    <a:pt x="11703" y="19742"/>
                    <a:pt x="11198" y="19333"/>
                    <a:pt x="10676" y="18952"/>
                  </a:cubicBezTo>
                  <a:cubicBezTo>
                    <a:pt x="10353" y="18716"/>
                    <a:pt x="10134" y="18433"/>
                    <a:pt x="10092" y="18027"/>
                  </a:cubicBezTo>
                  <a:cubicBezTo>
                    <a:pt x="10081" y="17930"/>
                    <a:pt x="10057" y="17834"/>
                    <a:pt x="10041" y="17736"/>
                  </a:cubicBezTo>
                  <a:cubicBezTo>
                    <a:pt x="9902" y="16870"/>
                    <a:pt x="9773" y="16002"/>
                    <a:pt x="9618" y="15138"/>
                  </a:cubicBezTo>
                  <a:cubicBezTo>
                    <a:pt x="9546" y="14735"/>
                    <a:pt x="9381" y="14359"/>
                    <a:pt x="9120" y="14035"/>
                  </a:cubicBezTo>
                  <a:cubicBezTo>
                    <a:pt x="8897" y="13760"/>
                    <a:pt x="8643" y="13575"/>
                    <a:pt x="8250" y="13570"/>
                  </a:cubicBezTo>
                  <a:cubicBezTo>
                    <a:pt x="7832" y="13565"/>
                    <a:pt x="7410" y="13496"/>
                    <a:pt x="6998" y="13412"/>
                  </a:cubicBezTo>
                  <a:cubicBezTo>
                    <a:pt x="5971" y="13201"/>
                    <a:pt x="5190" y="12406"/>
                    <a:pt x="5017" y="11406"/>
                  </a:cubicBezTo>
                  <a:cubicBezTo>
                    <a:pt x="4870" y="10552"/>
                    <a:pt x="5092" y="9779"/>
                    <a:pt x="5567" y="9067"/>
                  </a:cubicBezTo>
                  <a:cubicBezTo>
                    <a:pt x="6036" y="8364"/>
                    <a:pt x="6806" y="8165"/>
                    <a:pt x="7532" y="7893"/>
                  </a:cubicBezTo>
                  <a:cubicBezTo>
                    <a:pt x="7550" y="7886"/>
                    <a:pt x="7574" y="7890"/>
                    <a:pt x="7594" y="7887"/>
                  </a:cubicBezTo>
                  <a:cubicBezTo>
                    <a:pt x="8105" y="7812"/>
                    <a:pt x="8531" y="8013"/>
                    <a:pt x="8921" y="8310"/>
                  </a:cubicBezTo>
                  <a:cubicBezTo>
                    <a:pt x="9301" y="8599"/>
                    <a:pt x="9667" y="8906"/>
                    <a:pt x="10047" y="9197"/>
                  </a:cubicBezTo>
                  <a:cubicBezTo>
                    <a:pt x="10387" y="9456"/>
                    <a:pt x="10764" y="9642"/>
                    <a:pt x="11197" y="9677"/>
                  </a:cubicBezTo>
                  <a:cubicBezTo>
                    <a:pt x="11278" y="9683"/>
                    <a:pt x="11372" y="9656"/>
                    <a:pt x="11445" y="9617"/>
                  </a:cubicBezTo>
                  <a:cubicBezTo>
                    <a:pt x="11667" y="9497"/>
                    <a:pt x="11875" y="9352"/>
                    <a:pt x="12099" y="9238"/>
                  </a:cubicBezTo>
                  <a:cubicBezTo>
                    <a:pt x="12474" y="9048"/>
                    <a:pt x="12861" y="8880"/>
                    <a:pt x="13235" y="8689"/>
                  </a:cubicBezTo>
                  <a:cubicBezTo>
                    <a:pt x="13417" y="8597"/>
                    <a:pt x="13562" y="8456"/>
                    <a:pt x="13618" y="8246"/>
                  </a:cubicBezTo>
                  <a:cubicBezTo>
                    <a:pt x="13243" y="8087"/>
                    <a:pt x="13233" y="8022"/>
                    <a:pt x="13530" y="7752"/>
                  </a:cubicBezTo>
                  <a:cubicBezTo>
                    <a:pt x="13675" y="7620"/>
                    <a:pt x="13824" y="7490"/>
                    <a:pt x="13958" y="7347"/>
                  </a:cubicBezTo>
                  <a:cubicBezTo>
                    <a:pt x="14060" y="7236"/>
                    <a:pt x="14120" y="7081"/>
                    <a:pt x="13975" y="6977"/>
                  </a:cubicBezTo>
                  <a:cubicBezTo>
                    <a:pt x="13831" y="6875"/>
                    <a:pt x="13647" y="6755"/>
                    <a:pt x="13488" y="6764"/>
                  </a:cubicBezTo>
                  <a:cubicBezTo>
                    <a:pt x="12979" y="6792"/>
                    <a:pt x="12419" y="7155"/>
                    <a:pt x="12347" y="7713"/>
                  </a:cubicBezTo>
                  <a:cubicBezTo>
                    <a:pt x="12319" y="7935"/>
                    <a:pt x="12388" y="8170"/>
                    <a:pt x="12417" y="8443"/>
                  </a:cubicBezTo>
                  <a:cubicBezTo>
                    <a:pt x="12236" y="8428"/>
                    <a:pt x="12023" y="8437"/>
                    <a:pt x="11826" y="8387"/>
                  </a:cubicBezTo>
                  <a:cubicBezTo>
                    <a:pt x="11462" y="8296"/>
                    <a:pt x="11213" y="8031"/>
                    <a:pt x="10980" y="7754"/>
                  </a:cubicBezTo>
                  <a:cubicBezTo>
                    <a:pt x="10741" y="7469"/>
                    <a:pt x="10514" y="7171"/>
                    <a:pt x="10253" y="6907"/>
                  </a:cubicBezTo>
                  <a:cubicBezTo>
                    <a:pt x="9906" y="6557"/>
                    <a:pt x="9490" y="6509"/>
                    <a:pt x="9057" y="6735"/>
                  </a:cubicBezTo>
                  <a:cubicBezTo>
                    <a:pt x="9005" y="6762"/>
                    <a:pt x="8953" y="6827"/>
                    <a:pt x="8939" y="6884"/>
                  </a:cubicBezTo>
                  <a:cubicBezTo>
                    <a:pt x="8779" y="7512"/>
                    <a:pt x="8048" y="7795"/>
                    <a:pt x="7500" y="7436"/>
                  </a:cubicBezTo>
                  <a:cubicBezTo>
                    <a:pt x="7331" y="7325"/>
                    <a:pt x="7333" y="7194"/>
                    <a:pt x="7515" y="7104"/>
                  </a:cubicBezTo>
                  <a:cubicBezTo>
                    <a:pt x="7620" y="7053"/>
                    <a:pt x="7738" y="7024"/>
                    <a:pt x="7854" y="6996"/>
                  </a:cubicBezTo>
                  <a:cubicBezTo>
                    <a:pt x="8178" y="6916"/>
                    <a:pt x="8224" y="6794"/>
                    <a:pt x="8013" y="6531"/>
                  </a:cubicBezTo>
                  <a:cubicBezTo>
                    <a:pt x="7925" y="6422"/>
                    <a:pt x="7817" y="6330"/>
                    <a:pt x="7723" y="6226"/>
                  </a:cubicBezTo>
                  <a:cubicBezTo>
                    <a:pt x="7675" y="6174"/>
                    <a:pt x="7637" y="6114"/>
                    <a:pt x="7571" y="6027"/>
                  </a:cubicBezTo>
                  <a:cubicBezTo>
                    <a:pt x="7670" y="6027"/>
                    <a:pt x="7719" y="6030"/>
                    <a:pt x="7767" y="6027"/>
                  </a:cubicBezTo>
                  <a:cubicBezTo>
                    <a:pt x="8327" y="5990"/>
                    <a:pt x="8834" y="5801"/>
                    <a:pt x="9296" y="5488"/>
                  </a:cubicBezTo>
                  <a:cubicBezTo>
                    <a:pt x="9419" y="5404"/>
                    <a:pt x="9511" y="5299"/>
                    <a:pt x="9410" y="5135"/>
                  </a:cubicBezTo>
                  <a:cubicBezTo>
                    <a:pt x="9628" y="5002"/>
                    <a:pt x="9840" y="5022"/>
                    <a:pt x="10045" y="5119"/>
                  </a:cubicBezTo>
                  <a:cubicBezTo>
                    <a:pt x="10241" y="5212"/>
                    <a:pt x="10427" y="5328"/>
                    <a:pt x="10622" y="5425"/>
                  </a:cubicBezTo>
                  <a:cubicBezTo>
                    <a:pt x="11111" y="5667"/>
                    <a:pt x="11412" y="5582"/>
                    <a:pt x="11703" y="5116"/>
                  </a:cubicBezTo>
                  <a:cubicBezTo>
                    <a:pt x="11773" y="5003"/>
                    <a:pt x="11832" y="4881"/>
                    <a:pt x="11877" y="4756"/>
                  </a:cubicBezTo>
                  <a:cubicBezTo>
                    <a:pt x="12008" y="4388"/>
                    <a:pt x="11833" y="4156"/>
                    <a:pt x="11443" y="4179"/>
                  </a:cubicBezTo>
                  <a:cubicBezTo>
                    <a:pt x="11339" y="4185"/>
                    <a:pt x="11234" y="4210"/>
                    <a:pt x="11136" y="4245"/>
                  </a:cubicBezTo>
                  <a:cubicBezTo>
                    <a:pt x="11000" y="4294"/>
                    <a:pt x="10871" y="4360"/>
                    <a:pt x="10737" y="4420"/>
                  </a:cubicBezTo>
                  <a:cubicBezTo>
                    <a:pt x="10627" y="4248"/>
                    <a:pt x="10656" y="4091"/>
                    <a:pt x="10741" y="3932"/>
                  </a:cubicBezTo>
                  <a:cubicBezTo>
                    <a:pt x="10954" y="3536"/>
                    <a:pt x="11291" y="3259"/>
                    <a:pt x="11651" y="3012"/>
                  </a:cubicBezTo>
                  <a:cubicBezTo>
                    <a:pt x="12117" y="2692"/>
                    <a:pt x="12606" y="2413"/>
                    <a:pt x="13182" y="2353"/>
                  </a:cubicBezTo>
                  <a:cubicBezTo>
                    <a:pt x="13284" y="2342"/>
                    <a:pt x="13401" y="2405"/>
                    <a:pt x="13500" y="2455"/>
                  </a:cubicBezTo>
                  <a:cubicBezTo>
                    <a:pt x="13685" y="2551"/>
                    <a:pt x="13852" y="2690"/>
                    <a:pt x="14046" y="2760"/>
                  </a:cubicBezTo>
                  <a:cubicBezTo>
                    <a:pt x="14412" y="2892"/>
                    <a:pt x="14741" y="2753"/>
                    <a:pt x="14841" y="2462"/>
                  </a:cubicBezTo>
                  <a:cubicBezTo>
                    <a:pt x="14882" y="2341"/>
                    <a:pt x="14874" y="2263"/>
                    <a:pt x="14732" y="2199"/>
                  </a:cubicBezTo>
                  <a:cubicBezTo>
                    <a:pt x="13584" y="1683"/>
                    <a:pt x="12382" y="1396"/>
                    <a:pt x="11125" y="1358"/>
                  </a:cubicBezTo>
                  <a:cubicBezTo>
                    <a:pt x="9492" y="1308"/>
                    <a:pt x="7940" y="1642"/>
                    <a:pt x="6488" y="2395"/>
                  </a:cubicBezTo>
                  <a:cubicBezTo>
                    <a:pt x="6037" y="2629"/>
                    <a:pt x="5613" y="2915"/>
                    <a:pt x="5146" y="3195"/>
                  </a:cubicBezTo>
                  <a:cubicBezTo>
                    <a:pt x="5286" y="3281"/>
                    <a:pt x="5379" y="3330"/>
                    <a:pt x="5463" y="3391"/>
                  </a:cubicBezTo>
                  <a:cubicBezTo>
                    <a:pt x="5676" y="3547"/>
                    <a:pt x="5688" y="3707"/>
                    <a:pt x="5513" y="3903"/>
                  </a:cubicBezTo>
                  <a:cubicBezTo>
                    <a:pt x="5462" y="3959"/>
                    <a:pt x="5409" y="4020"/>
                    <a:pt x="5380" y="4088"/>
                  </a:cubicBezTo>
                  <a:cubicBezTo>
                    <a:pt x="5160" y="4612"/>
                    <a:pt x="4817" y="5044"/>
                    <a:pt x="4388" y="5406"/>
                  </a:cubicBezTo>
                  <a:cubicBezTo>
                    <a:pt x="3912" y="5807"/>
                    <a:pt x="3392" y="6115"/>
                    <a:pt x="2732" y="6084"/>
                  </a:cubicBezTo>
                  <a:cubicBezTo>
                    <a:pt x="2671" y="6081"/>
                    <a:pt x="2580" y="6146"/>
                    <a:pt x="2547" y="6205"/>
                  </a:cubicBezTo>
                  <a:cubicBezTo>
                    <a:pt x="2013" y="7149"/>
                    <a:pt x="1666" y="8159"/>
                    <a:pt x="1478" y="9227"/>
                  </a:cubicBezTo>
                  <a:cubicBezTo>
                    <a:pt x="1448" y="9401"/>
                    <a:pt x="1483" y="9483"/>
                    <a:pt x="1659" y="9549"/>
                  </a:cubicBezTo>
                  <a:cubicBezTo>
                    <a:pt x="1985" y="9673"/>
                    <a:pt x="2273" y="9865"/>
                    <a:pt x="2438" y="10191"/>
                  </a:cubicBezTo>
                  <a:cubicBezTo>
                    <a:pt x="2526" y="10368"/>
                    <a:pt x="2534" y="10536"/>
                    <a:pt x="2372" y="10690"/>
                  </a:cubicBezTo>
                  <a:cubicBezTo>
                    <a:pt x="1914" y="11124"/>
                    <a:pt x="1657" y="11672"/>
                    <a:pt x="1500" y="12273"/>
                  </a:cubicBezTo>
                  <a:cubicBezTo>
                    <a:pt x="1485" y="12331"/>
                    <a:pt x="1490" y="12398"/>
                    <a:pt x="1501" y="12458"/>
                  </a:cubicBezTo>
                  <a:cubicBezTo>
                    <a:pt x="1787" y="14045"/>
                    <a:pt x="2411" y="15485"/>
                    <a:pt x="3450" y="16720"/>
                  </a:cubicBezTo>
                  <a:cubicBezTo>
                    <a:pt x="5871" y="19599"/>
                    <a:pt x="8960" y="20681"/>
                    <a:pt x="12657" y="20068"/>
                  </a:cubicBezTo>
                  <a:cubicBezTo>
                    <a:pt x="12718" y="20057"/>
                    <a:pt x="12772" y="20002"/>
                    <a:pt x="12831" y="19967"/>
                  </a:cubicBezTo>
                  <a:cubicBezTo>
                    <a:pt x="12913" y="19970"/>
                    <a:pt x="12999" y="19988"/>
                    <a:pt x="13076" y="19971"/>
                  </a:cubicBezTo>
                  <a:cubicBezTo>
                    <a:pt x="13268" y="19928"/>
                    <a:pt x="13458" y="19877"/>
                    <a:pt x="13644" y="19815"/>
                  </a:cubicBezTo>
                  <a:cubicBezTo>
                    <a:pt x="16308" y="18932"/>
                    <a:pt x="18228" y="17210"/>
                    <a:pt x="19418" y="14674"/>
                  </a:cubicBezTo>
                  <a:cubicBezTo>
                    <a:pt x="19701" y="14071"/>
                    <a:pt x="19906" y="13439"/>
                    <a:pt x="20038" y="12764"/>
                  </a:cubicBezTo>
                  <a:cubicBezTo>
                    <a:pt x="20004" y="12790"/>
                    <a:pt x="19987" y="12801"/>
                    <a:pt x="19972" y="12816"/>
                  </a:cubicBezTo>
                  <a:cubicBezTo>
                    <a:pt x="19693" y="13107"/>
                    <a:pt x="19549" y="13076"/>
                    <a:pt x="19428" y="12685"/>
                  </a:cubicBezTo>
                  <a:cubicBezTo>
                    <a:pt x="19365" y="12485"/>
                    <a:pt x="19337" y="12274"/>
                    <a:pt x="19284" y="12071"/>
                  </a:cubicBezTo>
                  <a:cubicBezTo>
                    <a:pt x="19178" y="11659"/>
                    <a:pt x="18951" y="11467"/>
                    <a:pt x="18527" y="11434"/>
                  </a:cubicBezTo>
                  <a:cubicBezTo>
                    <a:pt x="18331" y="11419"/>
                    <a:pt x="18132" y="11440"/>
                    <a:pt x="17938" y="11417"/>
                  </a:cubicBezTo>
                  <a:cubicBezTo>
                    <a:pt x="17607" y="11380"/>
                    <a:pt x="17278" y="11320"/>
                    <a:pt x="16948" y="11271"/>
                  </a:cubicBezTo>
                  <a:cubicBezTo>
                    <a:pt x="16902" y="11265"/>
                    <a:pt x="16847" y="11255"/>
                    <a:pt x="16808" y="11274"/>
                  </a:cubicBezTo>
                  <a:cubicBezTo>
                    <a:pt x="16509" y="11412"/>
                    <a:pt x="16205" y="11377"/>
                    <a:pt x="15899" y="11313"/>
                  </a:cubicBezTo>
                  <a:cubicBezTo>
                    <a:pt x="15549" y="11239"/>
                    <a:pt x="15202" y="11141"/>
                    <a:pt x="14848" y="11096"/>
                  </a:cubicBezTo>
                  <a:cubicBezTo>
                    <a:pt x="14367" y="11035"/>
                    <a:pt x="14177" y="11228"/>
                    <a:pt x="14180" y="11716"/>
                  </a:cubicBezTo>
                  <a:cubicBezTo>
                    <a:pt x="14180" y="11772"/>
                    <a:pt x="14187" y="11828"/>
                    <a:pt x="14195" y="11883"/>
                  </a:cubicBezTo>
                  <a:cubicBezTo>
                    <a:pt x="14242" y="12220"/>
                    <a:pt x="14406" y="12367"/>
                    <a:pt x="14748" y="12330"/>
                  </a:cubicBezTo>
                  <a:cubicBezTo>
                    <a:pt x="14983" y="12305"/>
                    <a:pt x="15215" y="12238"/>
                    <a:pt x="15444" y="12176"/>
                  </a:cubicBezTo>
                  <a:cubicBezTo>
                    <a:pt x="15647" y="12121"/>
                    <a:pt x="15842" y="12038"/>
                    <a:pt x="16046" y="11986"/>
                  </a:cubicBezTo>
                  <a:cubicBezTo>
                    <a:pt x="16262" y="11931"/>
                    <a:pt x="16343" y="12021"/>
                    <a:pt x="16270" y="12233"/>
                  </a:cubicBezTo>
                  <a:cubicBezTo>
                    <a:pt x="16221" y="12371"/>
                    <a:pt x="16152" y="12503"/>
                    <a:pt x="16080" y="12631"/>
                  </a:cubicBezTo>
                  <a:cubicBezTo>
                    <a:pt x="15514" y="13642"/>
                    <a:pt x="14929" y="14642"/>
                    <a:pt x="14383" y="15663"/>
                  </a:cubicBezTo>
                  <a:cubicBezTo>
                    <a:pt x="13989" y="16399"/>
                    <a:pt x="13625" y="17159"/>
                    <a:pt x="13488" y="17992"/>
                  </a:cubicBezTo>
                  <a:cubicBezTo>
                    <a:pt x="13424" y="18384"/>
                    <a:pt x="13444" y="18788"/>
                    <a:pt x="13418" y="19187"/>
                  </a:cubicBezTo>
                  <a:cubicBezTo>
                    <a:pt x="13391" y="19593"/>
                    <a:pt x="13181" y="19962"/>
                    <a:pt x="12831" y="19967"/>
                  </a:cubicBezTo>
                  <a:close/>
                  <a:moveTo>
                    <a:pt x="12831" y="19967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89"/>
            <p:cNvSpPr/>
            <p:nvPr/>
          </p:nvSpPr>
          <p:spPr bwMode="auto">
            <a:xfrm>
              <a:off x="4656470" y="2763964"/>
              <a:ext cx="254144" cy="378433"/>
            </a:xfrm>
            <a:custGeom>
              <a:avLst/>
              <a:gdLst/>
              <a:ahLst/>
              <a:cxnLst/>
              <a:rect l="0" t="0" r="r" b="b"/>
              <a:pathLst>
                <a:path w="21122" h="21584">
                  <a:moveTo>
                    <a:pt x="11182" y="0"/>
                  </a:moveTo>
                  <a:cubicBezTo>
                    <a:pt x="11884" y="85"/>
                    <a:pt x="12596" y="140"/>
                    <a:pt x="13286" y="259"/>
                  </a:cubicBezTo>
                  <a:cubicBezTo>
                    <a:pt x="15133" y="576"/>
                    <a:pt x="16719" y="1226"/>
                    <a:pt x="18054" y="2151"/>
                  </a:cubicBezTo>
                  <a:cubicBezTo>
                    <a:pt x="19428" y="3103"/>
                    <a:pt x="20368" y="4232"/>
                    <a:pt x="20812" y="5542"/>
                  </a:cubicBezTo>
                  <a:cubicBezTo>
                    <a:pt x="21428" y="7361"/>
                    <a:pt x="21136" y="9107"/>
                    <a:pt x="19849" y="10764"/>
                  </a:cubicBezTo>
                  <a:cubicBezTo>
                    <a:pt x="19441" y="11289"/>
                    <a:pt x="19023" y="11812"/>
                    <a:pt x="18625" y="12341"/>
                  </a:cubicBezTo>
                  <a:cubicBezTo>
                    <a:pt x="18111" y="13023"/>
                    <a:pt x="17881" y="13762"/>
                    <a:pt x="17754" y="14519"/>
                  </a:cubicBezTo>
                  <a:cubicBezTo>
                    <a:pt x="17737" y="14616"/>
                    <a:pt x="17715" y="14713"/>
                    <a:pt x="17684" y="14808"/>
                  </a:cubicBezTo>
                  <a:cubicBezTo>
                    <a:pt x="17617" y="15008"/>
                    <a:pt x="17578" y="15553"/>
                    <a:pt x="17634" y="15744"/>
                  </a:cubicBezTo>
                  <a:cubicBezTo>
                    <a:pt x="17745" y="16121"/>
                    <a:pt x="17664" y="16481"/>
                    <a:pt x="17471" y="16837"/>
                  </a:cubicBezTo>
                  <a:cubicBezTo>
                    <a:pt x="17426" y="16918"/>
                    <a:pt x="17418" y="17030"/>
                    <a:pt x="17463" y="17109"/>
                  </a:cubicBezTo>
                  <a:cubicBezTo>
                    <a:pt x="18033" y="18096"/>
                    <a:pt x="17442" y="19151"/>
                    <a:pt x="16059" y="19618"/>
                  </a:cubicBezTo>
                  <a:cubicBezTo>
                    <a:pt x="15940" y="19658"/>
                    <a:pt x="15825" y="19750"/>
                    <a:pt x="15778" y="19837"/>
                  </a:cubicBezTo>
                  <a:cubicBezTo>
                    <a:pt x="15201" y="20876"/>
                    <a:pt x="14114" y="21489"/>
                    <a:pt x="12500" y="21548"/>
                  </a:cubicBezTo>
                  <a:cubicBezTo>
                    <a:pt x="11125" y="21599"/>
                    <a:pt x="9736" y="21600"/>
                    <a:pt x="8365" y="21523"/>
                  </a:cubicBezTo>
                  <a:cubicBezTo>
                    <a:pt x="6958" y="21443"/>
                    <a:pt x="5989" y="20862"/>
                    <a:pt x="5447" y="19971"/>
                  </a:cubicBezTo>
                  <a:cubicBezTo>
                    <a:pt x="5330" y="19780"/>
                    <a:pt x="5200" y="19652"/>
                    <a:pt x="4921" y="19552"/>
                  </a:cubicBezTo>
                  <a:cubicBezTo>
                    <a:pt x="3672" y="19102"/>
                    <a:pt x="3125" y="18047"/>
                    <a:pt x="3655" y="17149"/>
                  </a:cubicBezTo>
                  <a:cubicBezTo>
                    <a:pt x="3725" y="17030"/>
                    <a:pt x="3737" y="16938"/>
                    <a:pt x="3663" y="16815"/>
                  </a:cubicBezTo>
                  <a:cubicBezTo>
                    <a:pt x="3387" y="16356"/>
                    <a:pt x="3386" y="15889"/>
                    <a:pt x="3623" y="15418"/>
                  </a:cubicBezTo>
                  <a:cubicBezTo>
                    <a:pt x="3667" y="15331"/>
                    <a:pt x="3641" y="15220"/>
                    <a:pt x="3614" y="15125"/>
                  </a:cubicBezTo>
                  <a:cubicBezTo>
                    <a:pt x="3513" y="14776"/>
                    <a:pt x="3369" y="14432"/>
                    <a:pt x="3294" y="14081"/>
                  </a:cubicBezTo>
                  <a:cubicBezTo>
                    <a:pt x="3129" y="13299"/>
                    <a:pt x="2721" y="12581"/>
                    <a:pt x="2187" y="11888"/>
                  </a:cubicBezTo>
                  <a:cubicBezTo>
                    <a:pt x="1691" y="11245"/>
                    <a:pt x="1160" y="10609"/>
                    <a:pt x="749" y="9940"/>
                  </a:cubicBezTo>
                  <a:cubicBezTo>
                    <a:pt x="-11" y="8700"/>
                    <a:pt x="-172" y="7395"/>
                    <a:pt x="172" y="6077"/>
                  </a:cubicBezTo>
                  <a:cubicBezTo>
                    <a:pt x="845" y="3497"/>
                    <a:pt x="2971" y="1673"/>
                    <a:pt x="6433" y="588"/>
                  </a:cubicBezTo>
                  <a:cubicBezTo>
                    <a:pt x="7461" y="265"/>
                    <a:pt x="8556" y="91"/>
                    <a:pt x="9687" y="33"/>
                  </a:cubicBezTo>
                  <a:cubicBezTo>
                    <a:pt x="9777" y="28"/>
                    <a:pt x="9866" y="11"/>
                    <a:pt x="9955" y="0"/>
                  </a:cubicBezTo>
                  <a:cubicBezTo>
                    <a:pt x="10364" y="0"/>
                    <a:pt x="10773" y="0"/>
                    <a:pt x="11182" y="0"/>
                  </a:cubicBezTo>
                  <a:close/>
                  <a:moveTo>
                    <a:pt x="10546" y="14914"/>
                  </a:moveTo>
                  <a:cubicBezTo>
                    <a:pt x="11916" y="14914"/>
                    <a:pt x="13287" y="14914"/>
                    <a:pt x="14656" y="14914"/>
                  </a:cubicBezTo>
                  <a:cubicBezTo>
                    <a:pt x="15501" y="14914"/>
                    <a:pt x="15710" y="14757"/>
                    <a:pt x="15854" y="14193"/>
                  </a:cubicBezTo>
                  <a:cubicBezTo>
                    <a:pt x="16009" y="13588"/>
                    <a:pt x="16154" y="12968"/>
                    <a:pt x="16480" y="12402"/>
                  </a:cubicBezTo>
                  <a:cubicBezTo>
                    <a:pt x="16908" y="11656"/>
                    <a:pt x="17489" y="10949"/>
                    <a:pt x="18040" y="10239"/>
                  </a:cubicBezTo>
                  <a:cubicBezTo>
                    <a:pt x="18629" y="9480"/>
                    <a:pt x="19031" y="8687"/>
                    <a:pt x="19120" y="7826"/>
                  </a:cubicBezTo>
                  <a:cubicBezTo>
                    <a:pt x="19335" y="5751"/>
                    <a:pt x="18335" y="4004"/>
                    <a:pt x="15988" y="2684"/>
                  </a:cubicBezTo>
                  <a:cubicBezTo>
                    <a:pt x="13090" y="1055"/>
                    <a:pt x="9224" y="899"/>
                    <a:pt x="6031" y="2250"/>
                  </a:cubicBezTo>
                  <a:cubicBezTo>
                    <a:pt x="2972" y="3544"/>
                    <a:pt x="1486" y="5948"/>
                    <a:pt x="2126" y="8422"/>
                  </a:cubicBezTo>
                  <a:cubicBezTo>
                    <a:pt x="2348" y="9280"/>
                    <a:pt x="2904" y="10044"/>
                    <a:pt x="3540" y="10781"/>
                  </a:cubicBezTo>
                  <a:cubicBezTo>
                    <a:pt x="4484" y="11876"/>
                    <a:pt x="5132" y="13034"/>
                    <a:pt x="5320" y="14308"/>
                  </a:cubicBezTo>
                  <a:cubicBezTo>
                    <a:pt x="5386" y="14752"/>
                    <a:pt x="5693" y="14914"/>
                    <a:pt x="6344" y="14914"/>
                  </a:cubicBezTo>
                  <a:cubicBezTo>
                    <a:pt x="7745" y="14914"/>
                    <a:pt x="9145" y="14914"/>
                    <a:pt x="10546" y="14914"/>
                  </a:cubicBezTo>
                  <a:close/>
                  <a:moveTo>
                    <a:pt x="10599" y="15504"/>
                  </a:moveTo>
                  <a:cubicBezTo>
                    <a:pt x="9189" y="15504"/>
                    <a:pt x="7778" y="15505"/>
                    <a:pt x="6368" y="15503"/>
                  </a:cubicBezTo>
                  <a:cubicBezTo>
                    <a:pt x="5961" y="15502"/>
                    <a:pt x="5647" y="15606"/>
                    <a:pt x="5484" y="15868"/>
                  </a:cubicBezTo>
                  <a:cubicBezTo>
                    <a:pt x="5229" y="16279"/>
                    <a:pt x="5664" y="16681"/>
                    <a:pt x="6367" y="16682"/>
                  </a:cubicBezTo>
                  <a:cubicBezTo>
                    <a:pt x="8329" y="16685"/>
                    <a:pt x="10291" y="16683"/>
                    <a:pt x="12254" y="16683"/>
                  </a:cubicBezTo>
                  <a:cubicBezTo>
                    <a:pt x="13103" y="16683"/>
                    <a:pt x="13950" y="16683"/>
                    <a:pt x="14799" y="16683"/>
                  </a:cubicBezTo>
                  <a:cubicBezTo>
                    <a:pt x="15195" y="16684"/>
                    <a:pt x="15494" y="16571"/>
                    <a:pt x="15652" y="16319"/>
                  </a:cubicBezTo>
                  <a:cubicBezTo>
                    <a:pt x="15903" y="15916"/>
                    <a:pt x="15477" y="15508"/>
                    <a:pt x="14800" y="15505"/>
                  </a:cubicBezTo>
                  <a:cubicBezTo>
                    <a:pt x="13400" y="15501"/>
                    <a:pt x="12000" y="15504"/>
                    <a:pt x="10599" y="15504"/>
                  </a:cubicBezTo>
                  <a:close/>
                  <a:moveTo>
                    <a:pt x="10600" y="17273"/>
                  </a:moveTo>
                  <a:cubicBezTo>
                    <a:pt x="9190" y="17273"/>
                    <a:pt x="7779" y="17275"/>
                    <a:pt x="6368" y="17272"/>
                  </a:cubicBezTo>
                  <a:cubicBezTo>
                    <a:pt x="5962" y="17271"/>
                    <a:pt x="5648" y="17376"/>
                    <a:pt x="5485" y="17638"/>
                  </a:cubicBezTo>
                  <a:cubicBezTo>
                    <a:pt x="5229" y="18048"/>
                    <a:pt x="5665" y="18451"/>
                    <a:pt x="6367" y="18452"/>
                  </a:cubicBezTo>
                  <a:cubicBezTo>
                    <a:pt x="8329" y="18454"/>
                    <a:pt x="10291" y="18453"/>
                    <a:pt x="12254" y="18453"/>
                  </a:cubicBezTo>
                  <a:cubicBezTo>
                    <a:pt x="13103" y="18453"/>
                    <a:pt x="13950" y="18452"/>
                    <a:pt x="14799" y="18453"/>
                  </a:cubicBezTo>
                  <a:cubicBezTo>
                    <a:pt x="15195" y="18453"/>
                    <a:pt x="15494" y="18341"/>
                    <a:pt x="15652" y="18088"/>
                  </a:cubicBezTo>
                  <a:cubicBezTo>
                    <a:pt x="15903" y="17685"/>
                    <a:pt x="15478" y="17276"/>
                    <a:pt x="14801" y="17274"/>
                  </a:cubicBezTo>
                  <a:cubicBezTo>
                    <a:pt x="13400" y="17270"/>
                    <a:pt x="12000" y="17273"/>
                    <a:pt x="10600" y="17273"/>
                  </a:cubicBezTo>
                  <a:close/>
                  <a:moveTo>
                    <a:pt x="7154" y="19053"/>
                  </a:moveTo>
                  <a:cubicBezTo>
                    <a:pt x="7141" y="19663"/>
                    <a:pt x="7823" y="20191"/>
                    <a:pt x="8729" y="20210"/>
                  </a:cubicBezTo>
                  <a:cubicBezTo>
                    <a:pt x="9955" y="20236"/>
                    <a:pt x="11183" y="20236"/>
                    <a:pt x="12408" y="20210"/>
                  </a:cubicBezTo>
                  <a:cubicBezTo>
                    <a:pt x="13314" y="20191"/>
                    <a:pt x="13998" y="19660"/>
                    <a:pt x="13981" y="19053"/>
                  </a:cubicBezTo>
                  <a:cubicBezTo>
                    <a:pt x="11706" y="19053"/>
                    <a:pt x="9430" y="19053"/>
                    <a:pt x="7154" y="19053"/>
                  </a:cubicBezTo>
                  <a:close/>
                  <a:moveTo>
                    <a:pt x="7154" y="1905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3" name="Group 190"/>
            <p:cNvGrpSpPr/>
            <p:nvPr/>
          </p:nvGrpSpPr>
          <p:grpSpPr bwMode="auto">
            <a:xfrm>
              <a:off x="5361395" y="3669235"/>
              <a:ext cx="343187" cy="349680"/>
              <a:chOff x="0" y="0"/>
              <a:chExt cx="370" cy="377"/>
            </a:xfrm>
            <a:effectLst/>
          </p:grpSpPr>
          <p:sp>
            <p:nvSpPr>
              <p:cNvPr id="48" name="Freeform: Shape 201"/>
              <p:cNvSpPr/>
              <p:nvPr/>
            </p:nvSpPr>
            <p:spPr bwMode="auto">
              <a:xfrm>
                <a:off x="0" y="0"/>
                <a:ext cx="370" cy="266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600">
                    <a:moveTo>
                      <a:pt x="20627" y="0"/>
                    </a:moveTo>
                    <a:cubicBezTo>
                      <a:pt x="20980" y="176"/>
                      <a:pt x="21300" y="427"/>
                      <a:pt x="21446" y="932"/>
                    </a:cubicBezTo>
                    <a:cubicBezTo>
                      <a:pt x="21529" y="1215"/>
                      <a:pt x="21591" y="1533"/>
                      <a:pt x="21592" y="1835"/>
                    </a:cubicBezTo>
                    <a:cubicBezTo>
                      <a:pt x="21600" y="7811"/>
                      <a:pt x="21600" y="13787"/>
                      <a:pt x="21596" y="19763"/>
                    </a:cubicBezTo>
                    <a:cubicBezTo>
                      <a:pt x="21596" y="20903"/>
                      <a:pt x="21080" y="21600"/>
                      <a:pt x="20260" y="21600"/>
                    </a:cubicBezTo>
                    <a:cubicBezTo>
                      <a:pt x="13983" y="21600"/>
                      <a:pt x="7705" y="21600"/>
                      <a:pt x="1428" y="21600"/>
                    </a:cubicBezTo>
                    <a:cubicBezTo>
                      <a:pt x="615" y="21600"/>
                      <a:pt x="291" y="21279"/>
                      <a:pt x="27" y="20210"/>
                    </a:cubicBezTo>
                    <a:cubicBezTo>
                      <a:pt x="21" y="20183"/>
                      <a:pt x="9" y="20159"/>
                      <a:pt x="0" y="20133"/>
                    </a:cubicBezTo>
                    <a:cubicBezTo>
                      <a:pt x="0" y="13911"/>
                      <a:pt x="0" y="7689"/>
                      <a:pt x="0" y="1467"/>
                    </a:cubicBezTo>
                    <a:cubicBezTo>
                      <a:pt x="40" y="1312"/>
                      <a:pt x="75" y="1155"/>
                      <a:pt x="121" y="1004"/>
                    </a:cubicBezTo>
                    <a:cubicBezTo>
                      <a:pt x="282" y="471"/>
                      <a:pt x="595" y="183"/>
                      <a:pt x="971" y="0"/>
                    </a:cubicBezTo>
                    <a:cubicBezTo>
                      <a:pt x="7522" y="0"/>
                      <a:pt x="14075" y="0"/>
                      <a:pt x="20627" y="0"/>
                    </a:cubicBezTo>
                    <a:close/>
                    <a:moveTo>
                      <a:pt x="20233" y="19710"/>
                    </a:moveTo>
                    <a:cubicBezTo>
                      <a:pt x="20233" y="13756"/>
                      <a:pt x="20233" y="7824"/>
                      <a:pt x="20233" y="1902"/>
                    </a:cubicBezTo>
                    <a:cubicBezTo>
                      <a:pt x="13931" y="1902"/>
                      <a:pt x="7644" y="1902"/>
                      <a:pt x="1361" y="1902"/>
                    </a:cubicBezTo>
                    <a:cubicBezTo>
                      <a:pt x="1361" y="7850"/>
                      <a:pt x="1361" y="13774"/>
                      <a:pt x="1361" y="19710"/>
                    </a:cubicBezTo>
                    <a:cubicBezTo>
                      <a:pt x="7654" y="19710"/>
                      <a:pt x="13936" y="19710"/>
                      <a:pt x="20233" y="19710"/>
                    </a:cubicBezTo>
                    <a:close/>
                    <a:moveTo>
                      <a:pt x="20233" y="1971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202"/>
              <p:cNvSpPr/>
              <p:nvPr/>
            </p:nvSpPr>
            <p:spPr bwMode="auto">
              <a:xfrm>
                <a:off x="96" y="296"/>
                <a:ext cx="185" cy="81"/>
              </a:xfrm>
              <a:custGeom>
                <a:avLst/>
                <a:gdLst/>
                <a:ahLst/>
                <a:cxnLst/>
                <a:rect l="0" t="0" r="r" b="b"/>
                <a:pathLst>
                  <a:path w="21588" h="21597">
                    <a:moveTo>
                      <a:pt x="6745" y="0"/>
                    </a:moveTo>
                    <a:cubicBezTo>
                      <a:pt x="9463" y="0"/>
                      <a:pt x="12127" y="0"/>
                      <a:pt x="14822" y="0"/>
                    </a:cubicBezTo>
                    <a:cubicBezTo>
                      <a:pt x="14830" y="341"/>
                      <a:pt x="14842" y="653"/>
                      <a:pt x="14842" y="964"/>
                    </a:cubicBezTo>
                    <a:cubicBezTo>
                      <a:pt x="14844" y="3634"/>
                      <a:pt x="14835" y="6306"/>
                      <a:pt x="14845" y="8976"/>
                    </a:cubicBezTo>
                    <a:cubicBezTo>
                      <a:pt x="14861" y="12778"/>
                      <a:pt x="16002" y="15373"/>
                      <a:pt x="17668" y="15412"/>
                    </a:cubicBezTo>
                    <a:cubicBezTo>
                      <a:pt x="18482" y="15431"/>
                      <a:pt x="19297" y="15405"/>
                      <a:pt x="20113" y="15418"/>
                    </a:cubicBezTo>
                    <a:cubicBezTo>
                      <a:pt x="20980" y="15431"/>
                      <a:pt x="21583" y="16695"/>
                      <a:pt x="21588" y="18484"/>
                    </a:cubicBezTo>
                    <a:cubicBezTo>
                      <a:pt x="21594" y="20278"/>
                      <a:pt x="20991" y="21591"/>
                      <a:pt x="20132" y="21591"/>
                    </a:cubicBezTo>
                    <a:cubicBezTo>
                      <a:pt x="13906" y="21598"/>
                      <a:pt x="7681" y="21600"/>
                      <a:pt x="1455" y="21591"/>
                    </a:cubicBezTo>
                    <a:cubicBezTo>
                      <a:pt x="597" y="21589"/>
                      <a:pt x="-6" y="20274"/>
                      <a:pt x="1" y="18480"/>
                    </a:cubicBezTo>
                    <a:cubicBezTo>
                      <a:pt x="7" y="16691"/>
                      <a:pt x="610" y="15431"/>
                      <a:pt x="1478" y="15418"/>
                    </a:cubicBezTo>
                    <a:cubicBezTo>
                      <a:pt x="2292" y="15405"/>
                      <a:pt x="3107" y="15431"/>
                      <a:pt x="3922" y="15412"/>
                    </a:cubicBezTo>
                    <a:cubicBezTo>
                      <a:pt x="5587" y="15373"/>
                      <a:pt x="6728" y="12776"/>
                      <a:pt x="6742" y="8971"/>
                    </a:cubicBezTo>
                    <a:cubicBezTo>
                      <a:pt x="6753" y="6014"/>
                      <a:pt x="6745" y="3058"/>
                      <a:pt x="6745" y="0"/>
                    </a:cubicBezTo>
                    <a:close/>
                    <a:moveTo>
                      <a:pt x="6745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4" name="Freeform: Shape 191"/>
            <p:cNvSpPr/>
            <p:nvPr/>
          </p:nvSpPr>
          <p:spPr bwMode="auto">
            <a:xfrm>
              <a:off x="5397569" y="4210914"/>
              <a:ext cx="282898" cy="451708"/>
            </a:xfrm>
            <a:custGeom>
              <a:avLst/>
              <a:gdLst/>
              <a:ahLst/>
              <a:cxnLst/>
              <a:rect l="0" t="0" r="r" b="b"/>
              <a:pathLst>
                <a:path w="21596" h="21600">
                  <a:moveTo>
                    <a:pt x="19774" y="0"/>
                  </a:moveTo>
                  <a:cubicBezTo>
                    <a:pt x="20458" y="119"/>
                    <a:pt x="21065" y="323"/>
                    <a:pt x="21346" y="750"/>
                  </a:cubicBezTo>
                  <a:cubicBezTo>
                    <a:pt x="21500" y="983"/>
                    <a:pt x="21585" y="1251"/>
                    <a:pt x="21585" y="1504"/>
                  </a:cubicBezTo>
                  <a:cubicBezTo>
                    <a:pt x="21600" y="5145"/>
                    <a:pt x="21595" y="8785"/>
                    <a:pt x="21595" y="12426"/>
                  </a:cubicBezTo>
                  <a:cubicBezTo>
                    <a:pt x="21595" y="14978"/>
                    <a:pt x="21595" y="17529"/>
                    <a:pt x="21595" y="20080"/>
                  </a:cubicBezTo>
                  <a:cubicBezTo>
                    <a:pt x="21595" y="21053"/>
                    <a:pt x="20727" y="21600"/>
                    <a:pt x="19180" y="21600"/>
                  </a:cubicBezTo>
                  <a:cubicBezTo>
                    <a:pt x="13592" y="21600"/>
                    <a:pt x="8004" y="21600"/>
                    <a:pt x="2415" y="21600"/>
                  </a:cubicBezTo>
                  <a:cubicBezTo>
                    <a:pt x="869" y="21600"/>
                    <a:pt x="0" y="21053"/>
                    <a:pt x="0" y="20080"/>
                  </a:cubicBezTo>
                  <a:cubicBezTo>
                    <a:pt x="0" y="13944"/>
                    <a:pt x="0" y="7809"/>
                    <a:pt x="0" y="1672"/>
                  </a:cubicBezTo>
                  <a:cubicBezTo>
                    <a:pt x="0" y="673"/>
                    <a:pt x="359" y="343"/>
                    <a:pt x="1822" y="0"/>
                  </a:cubicBezTo>
                  <a:cubicBezTo>
                    <a:pt x="7806" y="0"/>
                    <a:pt x="13789" y="0"/>
                    <a:pt x="19774" y="0"/>
                  </a:cubicBezTo>
                  <a:close/>
                  <a:moveTo>
                    <a:pt x="19413" y="18215"/>
                  </a:moveTo>
                  <a:cubicBezTo>
                    <a:pt x="19413" y="13261"/>
                    <a:pt x="19413" y="8324"/>
                    <a:pt x="19413" y="3392"/>
                  </a:cubicBezTo>
                  <a:cubicBezTo>
                    <a:pt x="13650" y="3392"/>
                    <a:pt x="7910" y="3392"/>
                    <a:pt x="2177" y="3392"/>
                  </a:cubicBezTo>
                  <a:cubicBezTo>
                    <a:pt x="2177" y="8341"/>
                    <a:pt x="2177" y="13273"/>
                    <a:pt x="2177" y="18215"/>
                  </a:cubicBezTo>
                  <a:cubicBezTo>
                    <a:pt x="7926" y="18215"/>
                    <a:pt x="13657" y="18215"/>
                    <a:pt x="19413" y="18215"/>
                  </a:cubicBezTo>
                  <a:close/>
                  <a:moveTo>
                    <a:pt x="10796" y="1350"/>
                  </a:moveTo>
                  <a:cubicBezTo>
                    <a:pt x="9673" y="1350"/>
                    <a:pt x="8551" y="1350"/>
                    <a:pt x="7428" y="1350"/>
                  </a:cubicBezTo>
                  <a:cubicBezTo>
                    <a:pt x="7293" y="1350"/>
                    <a:pt x="7157" y="1346"/>
                    <a:pt x="7024" y="1352"/>
                  </a:cubicBezTo>
                  <a:cubicBezTo>
                    <a:pt x="6703" y="1369"/>
                    <a:pt x="6482" y="1509"/>
                    <a:pt x="6484" y="1688"/>
                  </a:cubicBezTo>
                  <a:cubicBezTo>
                    <a:pt x="6484" y="1868"/>
                    <a:pt x="6705" y="2005"/>
                    <a:pt x="7026" y="2023"/>
                  </a:cubicBezTo>
                  <a:cubicBezTo>
                    <a:pt x="7105" y="2027"/>
                    <a:pt x="7183" y="2025"/>
                    <a:pt x="7262" y="2025"/>
                  </a:cubicBezTo>
                  <a:cubicBezTo>
                    <a:pt x="9620" y="2025"/>
                    <a:pt x="11978" y="2025"/>
                    <a:pt x="14336" y="2024"/>
                  </a:cubicBezTo>
                  <a:cubicBezTo>
                    <a:pt x="14459" y="2024"/>
                    <a:pt x="14587" y="2026"/>
                    <a:pt x="14703" y="2007"/>
                  </a:cubicBezTo>
                  <a:cubicBezTo>
                    <a:pt x="14960" y="1965"/>
                    <a:pt x="15108" y="1852"/>
                    <a:pt x="15107" y="1686"/>
                  </a:cubicBezTo>
                  <a:cubicBezTo>
                    <a:pt x="15107" y="1521"/>
                    <a:pt x="14957" y="1408"/>
                    <a:pt x="14701" y="1367"/>
                  </a:cubicBezTo>
                  <a:cubicBezTo>
                    <a:pt x="14584" y="1347"/>
                    <a:pt x="14456" y="1351"/>
                    <a:pt x="14333" y="1350"/>
                  </a:cubicBezTo>
                  <a:cubicBezTo>
                    <a:pt x="13154" y="1350"/>
                    <a:pt x="11976" y="1350"/>
                    <a:pt x="10796" y="1350"/>
                  </a:cubicBezTo>
                  <a:close/>
                  <a:moveTo>
                    <a:pt x="12415" y="19915"/>
                  </a:moveTo>
                  <a:cubicBezTo>
                    <a:pt x="12418" y="19365"/>
                    <a:pt x="11692" y="18906"/>
                    <a:pt x="10811" y="18901"/>
                  </a:cubicBezTo>
                  <a:cubicBezTo>
                    <a:pt x="9932" y="18896"/>
                    <a:pt x="9193" y="19348"/>
                    <a:pt x="9180" y="19898"/>
                  </a:cubicBezTo>
                  <a:cubicBezTo>
                    <a:pt x="9167" y="20456"/>
                    <a:pt x="9907" y="20925"/>
                    <a:pt x="10800" y="20923"/>
                  </a:cubicBezTo>
                  <a:cubicBezTo>
                    <a:pt x="11681" y="20922"/>
                    <a:pt x="12412" y="20466"/>
                    <a:pt x="12415" y="19915"/>
                  </a:cubicBezTo>
                  <a:close/>
                  <a:moveTo>
                    <a:pt x="12415" y="1991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5" name="Group 192"/>
            <p:cNvGrpSpPr/>
            <p:nvPr/>
          </p:nvGrpSpPr>
          <p:grpSpPr bwMode="auto">
            <a:xfrm>
              <a:off x="4677804" y="2422632"/>
              <a:ext cx="246724" cy="241158"/>
              <a:chOff x="0" y="0"/>
              <a:chExt cx="265" cy="260"/>
            </a:xfrm>
            <a:effectLst/>
          </p:grpSpPr>
          <p:sp>
            <p:nvSpPr>
              <p:cNvPr id="46" name="Freeform: Shape 199"/>
              <p:cNvSpPr/>
              <p:nvPr/>
            </p:nvSpPr>
            <p:spPr bwMode="auto">
              <a:xfrm>
                <a:off x="0" y="0"/>
                <a:ext cx="265" cy="260"/>
              </a:xfrm>
              <a:custGeom>
                <a:avLst/>
                <a:gdLst/>
                <a:ahLst/>
                <a:cxnLst/>
                <a:rect l="0" t="0" r="r" b="b"/>
                <a:pathLst>
                  <a:path w="21561" h="21555">
                    <a:moveTo>
                      <a:pt x="10829" y="21545"/>
                    </a:moveTo>
                    <a:cubicBezTo>
                      <a:pt x="10472" y="21545"/>
                      <a:pt x="10115" y="21538"/>
                      <a:pt x="9758" y="21547"/>
                    </a:cubicBezTo>
                    <a:cubicBezTo>
                      <a:pt x="9500" y="21553"/>
                      <a:pt x="9298" y="21460"/>
                      <a:pt x="9176" y="21231"/>
                    </a:cubicBezTo>
                    <a:cubicBezTo>
                      <a:pt x="8991" y="20883"/>
                      <a:pt x="8808" y="20535"/>
                      <a:pt x="8647" y="20176"/>
                    </a:cubicBezTo>
                    <a:cubicBezTo>
                      <a:pt x="8451" y="19738"/>
                      <a:pt x="8272" y="19291"/>
                      <a:pt x="8099" y="18843"/>
                    </a:cubicBezTo>
                    <a:cubicBezTo>
                      <a:pt x="8038" y="18684"/>
                      <a:pt x="7938" y="18603"/>
                      <a:pt x="7794" y="18520"/>
                    </a:cubicBezTo>
                    <a:cubicBezTo>
                      <a:pt x="7405" y="18296"/>
                      <a:pt x="7061" y="18340"/>
                      <a:pt x="6664" y="18533"/>
                    </a:cubicBezTo>
                    <a:cubicBezTo>
                      <a:pt x="6036" y="18839"/>
                      <a:pt x="5377" y="19077"/>
                      <a:pt x="4727" y="19334"/>
                    </a:cubicBezTo>
                    <a:cubicBezTo>
                      <a:pt x="4412" y="19460"/>
                      <a:pt x="4142" y="19378"/>
                      <a:pt x="3901" y="19132"/>
                    </a:cubicBezTo>
                    <a:cubicBezTo>
                      <a:pt x="3420" y="18637"/>
                      <a:pt x="2930" y="18152"/>
                      <a:pt x="2437" y="17669"/>
                    </a:cubicBezTo>
                    <a:cubicBezTo>
                      <a:pt x="2252" y="17488"/>
                      <a:pt x="2162" y="17286"/>
                      <a:pt x="2245" y="17030"/>
                    </a:cubicBezTo>
                    <a:cubicBezTo>
                      <a:pt x="2373" y="16633"/>
                      <a:pt x="2496" y="16234"/>
                      <a:pt x="2644" y="15844"/>
                    </a:cubicBezTo>
                    <a:cubicBezTo>
                      <a:pt x="2813" y="15402"/>
                      <a:pt x="3014" y="14973"/>
                      <a:pt x="3182" y="14531"/>
                    </a:cubicBezTo>
                    <a:cubicBezTo>
                      <a:pt x="3223" y="14421"/>
                      <a:pt x="3208" y="14278"/>
                      <a:pt x="3185" y="14157"/>
                    </a:cubicBezTo>
                    <a:cubicBezTo>
                      <a:pt x="3100" y="13718"/>
                      <a:pt x="2816" y="13510"/>
                      <a:pt x="2402" y="13371"/>
                    </a:cubicBezTo>
                    <a:cubicBezTo>
                      <a:pt x="1764" y="13156"/>
                      <a:pt x="1148" y="12870"/>
                      <a:pt x="525" y="12607"/>
                    </a:cubicBezTo>
                    <a:cubicBezTo>
                      <a:pt x="159" y="12453"/>
                      <a:pt x="-20" y="12197"/>
                      <a:pt x="2" y="11761"/>
                    </a:cubicBezTo>
                    <a:cubicBezTo>
                      <a:pt x="36" y="11090"/>
                      <a:pt x="18" y="10416"/>
                      <a:pt x="7" y="9743"/>
                    </a:cubicBezTo>
                    <a:cubicBezTo>
                      <a:pt x="3" y="9475"/>
                      <a:pt x="96" y="9277"/>
                      <a:pt x="323" y="9157"/>
                    </a:cubicBezTo>
                    <a:cubicBezTo>
                      <a:pt x="659" y="8978"/>
                      <a:pt x="997" y="8800"/>
                      <a:pt x="1344" y="8646"/>
                    </a:cubicBezTo>
                    <a:cubicBezTo>
                      <a:pt x="1806" y="8441"/>
                      <a:pt x="2282" y="8269"/>
                      <a:pt x="2743" y="8063"/>
                    </a:cubicBezTo>
                    <a:cubicBezTo>
                      <a:pt x="2855" y="8013"/>
                      <a:pt x="2953" y="7896"/>
                      <a:pt x="3025" y="7787"/>
                    </a:cubicBezTo>
                    <a:cubicBezTo>
                      <a:pt x="3264" y="7425"/>
                      <a:pt x="3221" y="7082"/>
                      <a:pt x="3025" y="6690"/>
                    </a:cubicBezTo>
                    <a:cubicBezTo>
                      <a:pt x="2720" y="6079"/>
                      <a:pt x="2484" y="5433"/>
                      <a:pt x="2228" y="4797"/>
                    </a:cubicBezTo>
                    <a:cubicBezTo>
                      <a:pt x="2082" y="4437"/>
                      <a:pt x="2149" y="4140"/>
                      <a:pt x="2450" y="3865"/>
                    </a:cubicBezTo>
                    <a:cubicBezTo>
                      <a:pt x="2930" y="3427"/>
                      <a:pt x="3379" y="2955"/>
                      <a:pt x="3836" y="2491"/>
                    </a:cubicBezTo>
                    <a:cubicBezTo>
                      <a:pt x="4067" y="2256"/>
                      <a:pt x="4332" y="2163"/>
                      <a:pt x="4640" y="2279"/>
                    </a:cubicBezTo>
                    <a:cubicBezTo>
                      <a:pt x="5418" y="2570"/>
                      <a:pt x="6195" y="2867"/>
                      <a:pt x="6967" y="3175"/>
                    </a:cubicBezTo>
                    <a:cubicBezTo>
                      <a:pt x="7138" y="3244"/>
                      <a:pt x="7277" y="3229"/>
                      <a:pt x="7450" y="3179"/>
                    </a:cubicBezTo>
                    <a:cubicBezTo>
                      <a:pt x="7853" y="3063"/>
                      <a:pt x="8058" y="2811"/>
                      <a:pt x="8196" y="2408"/>
                    </a:cubicBezTo>
                    <a:cubicBezTo>
                      <a:pt x="8417" y="1761"/>
                      <a:pt x="8707" y="1137"/>
                      <a:pt x="8974" y="506"/>
                    </a:cubicBezTo>
                    <a:cubicBezTo>
                      <a:pt x="9130" y="140"/>
                      <a:pt x="9396" y="-17"/>
                      <a:pt x="9803" y="1"/>
                    </a:cubicBezTo>
                    <a:cubicBezTo>
                      <a:pt x="10447" y="29"/>
                      <a:pt x="11092" y="21"/>
                      <a:pt x="11736" y="3"/>
                    </a:cubicBezTo>
                    <a:cubicBezTo>
                      <a:pt x="12075" y="-7"/>
                      <a:pt x="12306" y="128"/>
                      <a:pt x="12452" y="424"/>
                    </a:cubicBezTo>
                    <a:cubicBezTo>
                      <a:pt x="12646" y="819"/>
                      <a:pt x="12835" y="1217"/>
                      <a:pt x="13014" y="1620"/>
                    </a:cubicBezTo>
                    <a:cubicBezTo>
                      <a:pt x="13176" y="1987"/>
                      <a:pt x="13312" y="2368"/>
                      <a:pt x="13481" y="2731"/>
                    </a:cubicBezTo>
                    <a:cubicBezTo>
                      <a:pt x="13534" y="2845"/>
                      <a:pt x="13644" y="2947"/>
                      <a:pt x="13752" y="3017"/>
                    </a:cubicBezTo>
                    <a:cubicBezTo>
                      <a:pt x="14129" y="3261"/>
                      <a:pt x="14489" y="3223"/>
                      <a:pt x="14899" y="3020"/>
                    </a:cubicBezTo>
                    <a:cubicBezTo>
                      <a:pt x="15531" y="2707"/>
                      <a:pt x="16200" y="2470"/>
                      <a:pt x="16859" y="2214"/>
                    </a:cubicBezTo>
                    <a:cubicBezTo>
                      <a:pt x="17154" y="2101"/>
                      <a:pt x="17418" y="2179"/>
                      <a:pt x="17646" y="2410"/>
                    </a:cubicBezTo>
                    <a:cubicBezTo>
                      <a:pt x="18108" y="2879"/>
                      <a:pt x="18567" y="3353"/>
                      <a:pt x="19050" y="3799"/>
                    </a:cubicBezTo>
                    <a:cubicBezTo>
                      <a:pt x="19331" y="4059"/>
                      <a:pt x="19410" y="4340"/>
                      <a:pt x="19277" y="4688"/>
                    </a:cubicBezTo>
                    <a:cubicBezTo>
                      <a:pt x="19002" y="5410"/>
                      <a:pt x="18734" y="6134"/>
                      <a:pt x="18437" y="6846"/>
                    </a:cubicBezTo>
                    <a:cubicBezTo>
                      <a:pt x="18333" y="7098"/>
                      <a:pt x="18324" y="7303"/>
                      <a:pt x="18426" y="7560"/>
                    </a:cubicBezTo>
                    <a:cubicBezTo>
                      <a:pt x="18544" y="7854"/>
                      <a:pt x="18710" y="8019"/>
                      <a:pt x="19009" y="8127"/>
                    </a:cubicBezTo>
                    <a:cubicBezTo>
                      <a:pt x="19702" y="8378"/>
                      <a:pt x="20379" y="8674"/>
                      <a:pt x="21059" y="8960"/>
                    </a:cubicBezTo>
                    <a:cubicBezTo>
                      <a:pt x="21407" y="9106"/>
                      <a:pt x="21580" y="9352"/>
                      <a:pt x="21560" y="9771"/>
                    </a:cubicBezTo>
                    <a:cubicBezTo>
                      <a:pt x="21527" y="10458"/>
                      <a:pt x="21546" y="11148"/>
                      <a:pt x="21553" y="11837"/>
                    </a:cubicBezTo>
                    <a:cubicBezTo>
                      <a:pt x="21556" y="12075"/>
                      <a:pt x="21476" y="12260"/>
                      <a:pt x="21273" y="12369"/>
                    </a:cubicBezTo>
                    <a:cubicBezTo>
                      <a:pt x="20925" y="12558"/>
                      <a:pt x="20574" y="12746"/>
                      <a:pt x="20214" y="12908"/>
                    </a:cubicBezTo>
                    <a:cubicBezTo>
                      <a:pt x="19760" y="13112"/>
                      <a:pt x="19297" y="13296"/>
                      <a:pt x="18833" y="13473"/>
                    </a:cubicBezTo>
                    <a:cubicBezTo>
                      <a:pt x="18671" y="13534"/>
                      <a:pt x="18597" y="13640"/>
                      <a:pt x="18517" y="13785"/>
                    </a:cubicBezTo>
                    <a:cubicBezTo>
                      <a:pt x="18315" y="14149"/>
                      <a:pt x="18344" y="14469"/>
                      <a:pt x="18528" y="14845"/>
                    </a:cubicBezTo>
                    <a:cubicBezTo>
                      <a:pt x="18832" y="15465"/>
                      <a:pt x="19076" y="16117"/>
                      <a:pt x="19335" y="16760"/>
                    </a:cubicBezTo>
                    <a:cubicBezTo>
                      <a:pt x="19480" y="17119"/>
                      <a:pt x="19413" y="17418"/>
                      <a:pt x="19111" y="17692"/>
                    </a:cubicBezTo>
                    <a:cubicBezTo>
                      <a:pt x="18643" y="18118"/>
                      <a:pt x="18199" y="18575"/>
                      <a:pt x="17759" y="19033"/>
                    </a:cubicBezTo>
                    <a:cubicBezTo>
                      <a:pt x="17495" y="19307"/>
                      <a:pt x="17204" y="19395"/>
                      <a:pt x="16853" y="19260"/>
                    </a:cubicBezTo>
                    <a:cubicBezTo>
                      <a:pt x="16099" y="18969"/>
                      <a:pt x="15344" y="18682"/>
                      <a:pt x="14595" y="18378"/>
                    </a:cubicBezTo>
                    <a:cubicBezTo>
                      <a:pt x="14422" y="18308"/>
                      <a:pt x="14285" y="18327"/>
                      <a:pt x="14112" y="18376"/>
                    </a:cubicBezTo>
                    <a:cubicBezTo>
                      <a:pt x="13708" y="18492"/>
                      <a:pt x="13503" y="18744"/>
                      <a:pt x="13366" y="19147"/>
                    </a:cubicBezTo>
                    <a:cubicBezTo>
                      <a:pt x="13146" y="19795"/>
                      <a:pt x="12855" y="20418"/>
                      <a:pt x="12589" y="21049"/>
                    </a:cubicBezTo>
                    <a:cubicBezTo>
                      <a:pt x="12438" y="21405"/>
                      <a:pt x="12183" y="21583"/>
                      <a:pt x="11783" y="21551"/>
                    </a:cubicBezTo>
                    <a:cubicBezTo>
                      <a:pt x="11468" y="21525"/>
                      <a:pt x="11148" y="21545"/>
                      <a:pt x="10829" y="21545"/>
                    </a:cubicBezTo>
                    <a:close/>
                    <a:moveTo>
                      <a:pt x="18069" y="4560"/>
                    </a:moveTo>
                    <a:cubicBezTo>
                      <a:pt x="18030" y="4514"/>
                      <a:pt x="17990" y="4459"/>
                      <a:pt x="17942" y="4412"/>
                    </a:cubicBezTo>
                    <a:cubicBezTo>
                      <a:pt x="17671" y="4139"/>
                      <a:pt x="17393" y="3874"/>
                      <a:pt x="17130" y="3595"/>
                    </a:cubicBezTo>
                    <a:cubicBezTo>
                      <a:pt x="17017" y="3474"/>
                      <a:pt x="16921" y="3449"/>
                      <a:pt x="16768" y="3518"/>
                    </a:cubicBezTo>
                    <a:cubicBezTo>
                      <a:pt x="16101" y="3819"/>
                      <a:pt x="15426" y="4099"/>
                      <a:pt x="14761" y="4403"/>
                    </a:cubicBezTo>
                    <a:cubicBezTo>
                      <a:pt x="14487" y="4528"/>
                      <a:pt x="14236" y="4550"/>
                      <a:pt x="13958" y="4420"/>
                    </a:cubicBezTo>
                    <a:cubicBezTo>
                      <a:pt x="13642" y="4272"/>
                      <a:pt x="13314" y="4146"/>
                      <a:pt x="12988" y="4021"/>
                    </a:cubicBezTo>
                    <a:cubicBezTo>
                      <a:pt x="12746" y="3929"/>
                      <a:pt x="12595" y="3766"/>
                      <a:pt x="12497" y="3521"/>
                    </a:cubicBezTo>
                    <a:cubicBezTo>
                      <a:pt x="12213" y="2820"/>
                      <a:pt x="11907" y="2128"/>
                      <a:pt x="11622" y="1427"/>
                    </a:cubicBezTo>
                    <a:cubicBezTo>
                      <a:pt x="11557" y="1268"/>
                      <a:pt x="11472" y="1221"/>
                      <a:pt x="11310" y="1226"/>
                    </a:cubicBezTo>
                    <a:cubicBezTo>
                      <a:pt x="10945" y="1238"/>
                      <a:pt x="10579" y="1242"/>
                      <a:pt x="10215" y="1225"/>
                    </a:cubicBezTo>
                    <a:cubicBezTo>
                      <a:pt x="10016" y="1215"/>
                      <a:pt x="9915" y="1271"/>
                      <a:pt x="9841" y="1471"/>
                    </a:cubicBezTo>
                    <a:cubicBezTo>
                      <a:pt x="9584" y="2166"/>
                      <a:pt x="9301" y="2851"/>
                      <a:pt x="9037" y="3543"/>
                    </a:cubicBezTo>
                    <a:cubicBezTo>
                      <a:pt x="8949" y="3773"/>
                      <a:pt x="8807" y="3927"/>
                      <a:pt x="8582" y="4017"/>
                    </a:cubicBezTo>
                    <a:cubicBezTo>
                      <a:pt x="8235" y="4154"/>
                      <a:pt x="7891" y="4298"/>
                      <a:pt x="7548" y="4445"/>
                    </a:cubicBezTo>
                    <a:cubicBezTo>
                      <a:pt x="7314" y="4545"/>
                      <a:pt x="7091" y="4546"/>
                      <a:pt x="6851" y="4445"/>
                    </a:cubicBezTo>
                    <a:cubicBezTo>
                      <a:pt x="6142" y="4147"/>
                      <a:pt x="5425" y="3867"/>
                      <a:pt x="4714" y="3572"/>
                    </a:cubicBezTo>
                    <a:cubicBezTo>
                      <a:pt x="4581" y="3517"/>
                      <a:pt x="4494" y="3530"/>
                      <a:pt x="4391" y="3639"/>
                    </a:cubicBezTo>
                    <a:cubicBezTo>
                      <a:pt x="4122" y="3925"/>
                      <a:pt x="3843" y="4200"/>
                      <a:pt x="3559" y="4470"/>
                    </a:cubicBezTo>
                    <a:cubicBezTo>
                      <a:pt x="3454" y="4571"/>
                      <a:pt x="3429" y="4650"/>
                      <a:pt x="3494" y="4793"/>
                    </a:cubicBezTo>
                    <a:cubicBezTo>
                      <a:pt x="3803" y="5475"/>
                      <a:pt x="4092" y="6165"/>
                      <a:pt x="4399" y="6848"/>
                    </a:cubicBezTo>
                    <a:cubicBezTo>
                      <a:pt x="4511" y="7096"/>
                      <a:pt x="4525" y="7326"/>
                      <a:pt x="4413" y="7576"/>
                    </a:cubicBezTo>
                    <a:cubicBezTo>
                      <a:pt x="4262" y="7914"/>
                      <a:pt x="4119" y="8256"/>
                      <a:pt x="3986" y="8602"/>
                    </a:cubicBezTo>
                    <a:cubicBezTo>
                      <a:pt x="3894" y="8841"/>
                      <a:pt x="3735" y="8984"/>
                      <a:pt x="3503" y="9079"/>
                    </a:cubicBezTo>
                    <a:cubicBezTo>
                      <a:pt x="2790" y="9369"/>
                      <a:pt x="2085" y="9676"/>
                      <a:pt x="1372" y="9968"/>
                    </a:cubicBezTo>
                    <a:cubicBezTo>
                      <a:pt x="1234" y="10025"/>
                      <a:pt x="1188" y="10102"/>
                      <a:pt x="1192" y="10251"/>
                    </a:cubicBezTo>
                    <a:cubicBezTo>
                      <a:pt x="1201" y="10630"/>
                      <a:pt x="1205" y="11011"/>
                      <a:pt x="1191" y="11390"/>
                    </a:cubicBezTo>
                    <a:cubicBezTo>
                      <a:pt x="1185" y="11556"/>
                      <a:pt x="1246" y="11627"/>
                      <a:pt x="1390" y="11682"/>
                    </a:cubicBezTo>
                    <a:cubicBezTo>
                      <a:pt x="2088" y="11947"/>
                      <a:pt x="2779" y="12228"/>
                      <a:pt x="3478" y="12489"/>
                    </a:cubicBezTo>
                    <a:cubicBezTo>
                      <a:pt x="3738" y="12586"/>
                      <a:pt x="3910" y="12746"/>
                      <a:pt x="4010" y="13010"/>
                    </a:cubicBezTo>
                    <a:cubicBezTo>
                      <a:pt x="4135" y="13341"/>
                      <a:pt x="4269" y="13670"/>
                      <a:pt x="4413" y="13993"/>
                    </a:cubicBezTo>
                    <a:cubicBezTo>
                      <a:pt x="4525" y="14242"/>
                      <a:pt x="4515" y="14473"/>
                      <a:pt x="4410" y="14724"/>
                    </a:cubicBezTo>
                    <a:cubicBezTo>
                      <a:pt x="4116" y="15421"/>
                      <a:pt x="3841" y="16126"/>
                      <a:pt x="3550" y="16824"/>
                    </a:cubicBezTo>
                    <a:cubicBezTo>
                      <a:pt x="3492" y="16963"/>
                      <a:pt x="3510" y="17050"/>
                      <a:pt x="3617" y="17152"/>
                    </a:cubicBezTo>
                    <a:cubicBezTo>
                      <a:pt x="3901" y="17423"/>
                      <a:pt x="4179" y="17700"/>
                      <a:pt x="4448" y="17985"/>
                    </a:cubicBezTo>
                    <a:cubicBezTo>
                      <a:pt x="4551" y="18094"/>
                      <a:pt x="4640" y="18105"/>
                      <a:pt x="4772" y="18046"/>
                    </a:cubicBezTo>
                    <a:cubicBezTo>
                      <a:pt x="5447" y="17745"/>
                      <a:pt x="6128" y="17460"/>
                      <a:pt x="6800" y="17153"/>
                    </a:cubicBezTo>
                    <a:cubicBezTo>
                      <a:pt x="7074" y="17028"/>
                      <a:pt x="7327" y="17009"/>
                      <a:pt x="7604" y="17139"/>
                    </a:cubicBezTo>
                    <a:cubicBezTo>
                      <a:pt x="7913" y="17285"/>
                      <a:pt x="8231" y="17412"/>
                      <a:pt x="8551" y="17531"/>
                    </a:cubicBezTo>
                    <a:cubicBezTo>
                      <a:pt x="8811" y="17629"/>
                      <a:pt x="8967" y="17804"/>
                      <a:pt x="9071" y="18065"/>
                    </a:cubicBezTo>
                    <a:cubicBezTo>
                      <a:pt x="9351" y="18759"/>
                      <a:pt x="9654" y="19444"/>
                      <a:pt x="9940" y="20135"/>
                    </a:cubicBezTo>
                    <a:cubicBezTo>
                      <a:pt x="9999" y="20278"/>
                      <a:pt x="10069" y="20340"/>
                      <a:pt x="10231" y="20334"/>
                    </a:cubicBezTo>
                    <a:cubicBezTo>
                      <a:pt x="10627" y="20320"/>
                      <a:pt x="11023" y="20322"/>
                      <a:pt x="11419" y="20333"/>
                    </a:cubicBezTo>
                    <a:cubicBezTo>
                      <a:pt x="11566" y="20337"/>
                      <a:pt x="11639" y="20290"/>
                      <a:pt x="11692" y="20150"/>
                    </a:cubicBezTo>
                    <a:cubicBezTo>
                      <a:pt x="11962" y="19443"/>
                      <a:pt x="12246" y="18741"/>
                      <a:pt x="12514" y="18034"/>
                    </a:cubicBezTo>
                    <a:cubicBezTo>
                      <a:pt x="12608" y="17789"/>
                      <a:pt x="12759" y="17624"/>
                      <a:pt x="13002" y="17531"/>
                    </a:cubicBezTo>
                    <a:cubicBezTo>
                      <a:pt x="13342" y="17400"/>
                      <a:pt x="13679" y="17257"/>
                      <a:pt x="14016" y="17114"/>
                    </a:cubicBezTo>
                    <a:cubicBezTo>
                      <a:pt x="14250" y="17015"/>
                      <a:pt x="14473" y="17013"/>
                      <a:pt x="14712" y="17115"/>
                    </a:cubicBezTo>
                    <a:cubicBezTo>
                      <a:pt x="15420" y="17415"/>
                      <a:pt x="16136" y="17696"/>
                      <a:pt x="16847" y="17993"/>
                    </a:cubicBezTo>
                    <a:cubicBezTo>
                      <a:pt x="16980" y="18048"/>
                      <a:pt x="17067" y="18033"/>
                      <a:pt x="17169" y="17924"/>
                    </a:cubicBezTo>
                    <a:cubicBezTo>
                      <a:pt x="17438" y="17638"/>
                      <a:pt x="17717" y="17362"/>
                      <a:pt x="18000" y="17092"/>
                    </a:cubicBezTo>
                    <a:cubicBezTo>
                      <a:pt x="18105" y="16991"/>
                      <a:pt x="18131" y="16912"/>
                      <a:pt x="18066" y="16769"/>
                    </a:cubicBezTo>
                    <a:cubicBezTo>
                      <a:pt x="17754" y="16080"/>
                      <a:pt x="17460" y="15383"/>
                      <a:pt x="17150" y="14693"/>
                    </a:cubicBezTo>
                    <a:cubicBezTo>
                      <a:pt x="17046" y="14461"/>
                      <a:pt x="17037" y="14241"/>
                      <a:pt x="17137" y="14008"/>
                    </a:cubicBezTo>
                    <a:cubicBezTo>
                      <a:pt x="17282" y="13667"/>
                      <a:pt x="17429" y="13327"/>
                      <a:pt x="17561" y="12981"/>
                    </a:cubicBezTo>
                    <a:cubicBezTo>
                      <a:pt x="17654" y="12735"/>
                      <a:pt x="17814" y="12582"/>
                      <a:pt x="18055" y="12484"/>
                    </a:cubicBezTo>
                    <a:cubicBezTo>
                      <a:pt x="18768" y="12195"/>
                      <a:pt x="19473" y="11886"/>
                      <a:pt x="20185" y="11594"/>
                    </a:cubicBezTo>
                    <a:cubicBezTo>
                      <a:pt x="20322" y="11537"/>
                      <a:pt x="20369" y="11460"/>
                      <a:pt x="20365" y="11312"/>
                    </a:cubicBezTo>
                    <a:cubicBezTo>
                      <a:pt x="20356" y="10932"/>
                      <a:pt x="20353" y="10552"/>
                      <a:pt x="20366" y="10172"/>
                    </a:cubicBezTo>
                    <a:cubicBezTo>
                      <a:pt x="20372" y="10008"/>
                      <a:pt x="20313" y="9935"/>
                      <a:pt x="20168" y="9880"/>
                    </a:cubicBezTo>
                    <a:cubicBezTo>
                      <a:pt x="19463" y="9613"/>
                      <a:pt x="18763" y="9332"/>
                      <a:pt x="18058" y="9067"/>
                    </a:cubicBezTo>
                    <a:cubicBezTo>
                      <a:pt x="17815" y="8975"/>
                      <a:pt x="17652" y="8825"/>
                      <a:pt x="17557" y="8577"/>
                    </a:cubicBezTo>
                    <a:cubicBezTo>
                      <a:pt x="17425" y="8231"/>
                      <a:pt x="17280" y="7890"/>
                      <a:pt x="17134" y="7550"/>
                    </a:cubicBezTo>
                    <a:cubicBezTo>
                      <a:pt x="17034" y="7318"/>
                      <a:pt x="17037" y="7098"/>
                      <a:pt x="17135" y="6863"/>
                    </a:cubicBezTo>
                    <a:cubicBezTo>
                      <a:pt x="17424" y="6173"/>
                      <a:pt x="17703" y="5478"/>
                      <a:pt x="17985" y="4785"/>
                    </a:cubicBezTo>
                    <a:cubicBezTo>
                      <a:pt x="18015" y="4716"/>
                      <a:pt x="18036" y="4649"/>
                      <a:pt x="18069" y="4560"/>
                    </a:cubicBezTo>
                    <a:close/>
                    <a:moveTo>
                      <a:pt x="18069" y="456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200"/>
              <p:cNvSpPr/>
              <p:nvPr/>
            </p:nvSpPr>
            <p:spPr bwMode="auto">
              <a:xfrm>
                <a:off x="88" y="87"/>
                <a:ext cx="95" cy="94"/>
              </a:xfrm>
              <a:custGeom>
                <a:avLst/>
                <a:gdLst/>
                <a:ahLst/>
                <a:cxnLst/>
                <a:rect l="0" t="0" r="r" b="b"/>
                <a:pathLst>
                  <a:path w="21537" h="21552">
                    <a:moveTo>
                      <a:pt x="10796" y="21552"/>
                    </a:moveTo>
                    <a:cubicBezTo>
                      <a:pt x="4882" y="21576"/>
                      <a:pt x="33" y="16749"/>
                      <a:pt x="0" y="10805"/>
                    </a:cubicBezTo>
                    <a:cubicBezTo>
                      <a:pt x="-34" y="4891"/>
                      <a:pt x="4804" y="24"/>
                      <a:pt x="10740" y="0"/>
                    </a:cubicBezTo>
                    <a:cubicBezTo>
                      <a:pt x="16656" y="-24"/>
                      <a:pt x="21506" y="4804"/>
                      <a:pt x="21537" y="10745"/>
                    </a:cubicBezTo>
                    <a:cubicBezTo>
                      <a:pt x="21566" y="16661"/>
                      <a:pt x="16728" y="21528"/>
                      <a:pt x="10796" y="21552"/>
                    </a:cubicBezTo>
                    <a:close/>
                    <a:moveTo>
                      <a:pt x="18191" y="10829"/>
                    </a:moveTo>
                    <a:cubicBezTo>
                      <a:pt x="18215" y="6734"/>
                      <a:pt x="14903" y="3399"/>
                      <a:pt x="10790" y="3377"/>
                    </a:cubicBezTo>
                    <a:cubicBezTo>
                      <a:pt x="6729" y="3355"/>
                      <a:pt x="3372" y="6667"/>
                      <a:pt x="3348" y="10721"/>
                    </a:cubicBezTo>
                    <a:cubicBezTo>
                      <a:pt x="3323" y="14811"/>
                      <a:pt x="6642" y="18155"/>
                      <a:pt x="10751" y="18177"/>
                    </a:cubicBezTo>
                    <a:cubicBezTo>
                      <a:pt x="14807" y="18201"/>
                      <a:pt x="18167" y="14883"/>
                      <a:pt x="18191" y="10829"/>
                    </a:cubicBezTo>
                    <a:close/>
                    <a:moveTo>
                      <a:pt x="18191" y="1082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6" name="Freeform: Shape 193"/>
            <p:cNvSpPr/>
            <p:nvPr/>
          </p:nvSpPr>
          <p:spPr bwMode="auto">
            <a:xfrm>
              <a:off x="5346555" y="2853007"/>
              <a:ext cx="199420" cy="276405"/>
            </a:xfrm>
            <a:custGeom>
              <a:avLst/>
              <a:gdLst/>
              <a:ahLst/>
              <a:cxnLst/>
              <a:rect l="0" t="0" r="r" b="b"/>
              <a:pathLst>
                <a:path w="21587" h="20762">
                  <a:moveTo>
                    <a:pt x="9" y="20762"/>
                  </a:moveTo>
                  <a:cubicBezTo>
                    <a:pt x="9" y="16351"/>
                    <a:pt x="-13" y="11939"/>
                    <a:pt x="13" y="7527"/>
                  </a:cubicBezTo>
                  <a:cubicBezTo>
                    <a:pt x="34" y="3937"/>
                    <a:pt x="3453" y="992"/>
                    <a:pt x="8467" y="187"/>
                  </a:cubicBezTo>
                  <a:cubicBezTo>
                    <a:pt x="14850" y="-838"/>
                    <a:pt x="21184" y="2477"/>
                    <a:pt x="21560" y="7042"/>
                  </a:cubicBezTo>
                  <a:cubicBezTo>
                    <a:pt x="21581" y="7303"/>
                    <a:pt x="21585" y="7565"/>
                    <a:pt x="21585" y="7826"/>
                  </a:cubicBezTo>
                  <a:cubicBezTo>
                    <a:pt x="21587" y="12138"/>
                    <a:pt x="21587" y="16450"/>
                    <a:pt x="21587" y="20762"/>
                  </a:cubicBezTo>
                  <a:cubicBezTo>
                    <a:pt x="14395" y="20762"/>
                    <a:pt x="7202" y="20762"/>
                    <a:pt x="9" y="20762"/>
                  </a:cubicBezTo>
                  <a:close/>
                  <a:moveTo>
                    <a:pt x="9" y="2076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94"/>
            <p:cNvSpPr/>
            <p:nvPr/>
          </p:nvSpPr>
          <p:spPr bwMode="auto">
            <a:xfrm>
              <a:off x="5383656" y="2704602"/>
              <a:ext cx="127072" cy="127072"/>
            </a:xfrm>
            <a:custGeom>
              <a:avLst/>
              <a:gdLst/>
              <a:ahLst/>
              <a:cxnLst/>
              <a:rect l="0" t="0" r="r" b="b"/>
              <a:pathLst>
                <a:path w="20067" h="21556">
                  <a:moveTo>
                    <a:pt x="11304" y="0"/>
                  </a:moveTo>
                  <a:cubicBezTo>
                    <a:pt x="12025" y="223"/>
                    <a:pt x="12761" y="401"/>
                    <a:pt x="13465" y="674"/>
                  </a:cubicBezTo>
                  <a:cubicBezTo>
                    <a:pt x="18041" y="2449"/>
                    <a:pt x="20727" y="7436"/>
                    <a:pt x="19927" y="12635"/>
                  </a:cubicBezTo>
                  <a:cubicBezTo>
                    <a:pt x="19150" y="17692"/>
                    <a:pt x="14931" y="21512"/>
                    <a:pt x="10073" y="21556"/>
                  </a:cubicBezTo>
                  <a:cubicBezTo>
                    <a:pt x="5300" y="21600"/>
                    <a:pt x="1081" y="17864"/>
                    <a:pt x="177" y="12792"/>
                  </a:cubicBezTo>
                  <a:cubicBezTo>
                    <a:pt x="-873" y="6899"/>
                    <a:pt x="2852" y="1154"/>
                    <a:pt x="8361" y="164"/>
                  </a:cubicBezTo>
                  <a:cubicBezTo>
                    <a:pt x="8508" y="137"/>
                    <a:pt x="8645" y="55"/>
                    <a:pt x="8786" y="0"/>
                  </a:cubicBezTo>
                  <a:cubicBezTo>
                    <a:pt x="9626" y="0"/>
                    <a:pt x="10464" y="0"/>
                    <a:pt x="11304" y="0"/>
                  </a:cubicBezTo>
                  <a:close/>
                  <a:moveTo>
                    <a:pt x="11304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95"/>
            <p:cNvSpPr/>
            <p:nvPr/>
          </p:nvSpPr>
          <p:spPr bwMode="auto">
            <a:xfrm>
              <a:off x="5242671" y="1636085"/>
              <a:ext cx="422027" cy="256926"/>
            </a:xfrm>
            <a:custGeom>
              <a:avLst/>
              <a:gdLst/>
              <a:ahLst/>
              <a:cxnLst/>
              <a:rect l="0" t="0" r="r" b="b"/>
              <a:pathLst>
                <a:path w="21373" h="21321">
                  <a:moveTo>
                    <a:pt x="2847" y="9318"/>
                  </a:moveTo>
                  <a:cubicBezTo>
                    <a:pt x="2847" y="9318"/>
                    <a:pt x="158" y="10543"/>
                    <a:pt x="8" y="13972"/>
                  </a:cubicBezTo>
                  <a:cubicBezTo>
                    <a:pt x="-141" y="17402"/>
                    <a:pt x="1652" y="21321"/>
                    <a:pt x="3594" y="21321"/>
                  </a:cubicBezTo>
                  <a:cubicBezTo>
                    <a:pt x="5536" y="21321"/>
                    <a:pt x="16739" y="21321"/>
                    <a:pt x="17785" y="21321"/>
                  </a:cubicBezTo>
                  <a:cubicBezTo>
                    <a:pt x="18831" y="21321"/>
                    <a:pt x="21459" y="17889"/>
                    <a:pt x="21370" y="13972"/>
                  </a:cubicBezTo>
                  <a:cubicBezTo>
                    <a:pt x="21221" y="7358"/>
                    <a:pt x="16142" y="5889"/>
                    <a:pt x="16142" y="5889"/>
                  </a:cubicBezTo>
                  <a:cubicBezTo>
                    <a:pt x="16142" y="5889"/>
                    <a:pt x="16139" y="-279"/>
                    <a:pt x="11212" y="10"/>
                  </a:cubicBezTo>
                  <a:cubicBezTo>
                    <a:pt x="7029" y="255"/>
                    <a:pt x="6581" y="5154"/>
                    <a:pt x="6581" y="5154"/>
                  </a:cubicBezTo>
                  <a:cubicBezTo>
                    <a:pt x="6581" y="5154"/>
                    <a:pt x="4883" y="3808"/>
                    <a:pt x="3444" y="5644"/>
                  </a:cubicBezTo>
                  <a:cubicBezTo>
                    <a:pt x="2100" y="7359"/>
                    <a:pt x="2847" y="9318"/>
                    <a:pt x="2847" y="9318"/>
                  </a:cubicBezTo>
                  <a:close/>
                  <a:moveTo>
                    <a:pt x="2847" y="931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196"/>
            <p:cNvSpPr/>
            <p:nvPr/>
          </p:nvSpPr>
          <p:spPr bwMode="auto">
            <a:xfrm>
              <a:off x="5992118" y="3684076"/>
              <a:ext cx="332984" cy="32463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9033"/>
                  </a:moveTo>
                  <a:lnTo>
                    <a:pt x="13190" y="9033"/>
                  </a:lnTo>
                  <a:lnTo>
                    <a:pt x="13190" y="0"/>
                  </a:lnTo>
                  <a:lnTo>
                    <a:pt x="8984" y="0"/>
                  </a:lnTo>
                  <a:lnTo>
                    <a:pt x="8984" y="9033"/>
                  </a:lnTo>
                  <a:lnTo>
                    <a:pt x="0" y="9033"/>
                  </a:lnTo>
                  <a:lnTo>
                    <a:pt x="0" y="13352"/>
                  </a:lnTo>
                  <a:lnTo>
                    <a:pt x="8984" y="13352"/>
                  </a:lnTo>
                  <a:lnTo>
                    <a:pt x="8984" y="21600"/>
                  </a:lnTo>
                  <a:lnTo>
                    <a:pt x="13190" y="21600"/>
                  </a:lnTo>
                  <a:lnTo>
                    <a:pt x="13190" y="13352"/>
                  </a:lnTo>
                  <a:lnTo>
                    <a:pt x="21600" y="13352"/>
                  </a:lnTo>
                  <a:close/>
                  <a:moveTo>
                    <a:pt x="21600" y="903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97"/>
            <p:cNvSpPr/>
            <p:nvPr/>
          </p:nvSpPr>
          <p:spPr bwMode="auto">
            <a:xfrm>
              <a:off x="5264932" y="4789694"/>
              <a:ext cx="1187242" cy="1091705"/>
            </a:xfrm>
            <a:custGeom>
              <a:avLst/>
              <a:gdLst/>
              <a:ahLst/>
              <a:cxnLst/>
              <a:rect l="0" t="0" r="r" b="b"/>
              <a:pathLst>
                <a:path w="21555" h="21600">
                  <a:moveTo>
                    <a:pt x="169" y="0"/>
                  </a:moveTo>
                  <a:lnTo>
                    <a:pt x="21073" y="0"/>
                  </a:lnTo>
                  <a:lnTo>
                    <a:pt x="21073" y="1868"/>
                  </a:lnTo>
                  <a:cubicBezTo>
                    <a:pt x="21073" y="1868"/>
                    <a:pt x="21555" y="2277"/>
                    <a:pt x="21555" y="2977"/>
                  </a:cubicBezTo>
                  <a:cubicBezTo>
                    <a:pt x="21555" y="3678"/>
                    <a:pt x="20537" y="4203"/>
                    <a:pt x="20537" y="4729"/>
                  </a:cubicBezTo>
                  <a:cubicBezTo>
                    <a:pt x="20537" y="5254"/>
                    <a:pt x="21394" y="5546"/>
                    <a:pt x="21394" y="6246"/>
                  </a:cubicBezTo>
                  <a:cubicBezTo>
                    <a:pt x="21394" y="6947"/>
                    <a:pt x="20483" y="7531"/>
                    <a:pt x="20537" y="8231"/>
                  </a:cubicBezTo>
                  <a:cubicBezTo>
                    <a:pt x="20590" y="8932"/>
                    <a:pt x="21394" y="8990"/>
                    <a:pt x="21341" y="9574"/>
                  </a:cubicBezTo>
                  <a:cubicBezTo>
                    <a:pt x="21287" y="10158"/>
                    <a:pt x="20537" y="10683"/>
                    <a:pt x="20537" y="11209"/>
                  </a:cubicBezTo>
                  <a:cubicBezTo>
                    <a:pt x="20537" y="11734"/>
                    <a:pt x="21341" y="12143"/>
                    <a:pt x="21341" y="12726"/>
                  </a:cubicBezTo>
                  <a:cubicBezTo>
                    <a:pt x="21341" y="13310"/>
                    <a:pt x="20537" y="13836"/>
                    <a:pt x="20483" y="14419"/>
                  </a:cubicBezTo>
                  <a:cubicBezTo>
                    <a:pt x="20429" y="15003"/>
                    <a:pt x="21019" y="15120"/>
                    <a:pt x="21019" y="15529"/>
                  </a:cubicBezTo>
                  <a:cubicBezTo>
                    <a:pt x="21019" y="15937"/>
                    <a:pt x="20751" y="16813"/>
                    <a:pt x="19304" y="18156"/>
                  </a:cubicBezTo>
                  <a:cubicBezTo>
                    <a:pt x="17857" y="19498"/>
                    <a:pt x="15659" y="21600"/>
                    <a:pt x="15659" y="21600"/>
                  </a:cubicBezTo>
                  <a:lnTo>
                    <a:pt x="5797" y="21600"/>
                  </a:lnTo>
                  <a:lnTo>
                    <a:pt x="1245" y="17452"/>
                  </a:lnTo>
                  <a:cubicBezTo>
                    <a:pt x="1134" y="16930"/>
                    <a:pt x="1134" y="16054"/>
                    <a:pt x="1027" y="15704"/>
                  </a:cubicBezTo>
                  <a:cubicBezTo>
                    <a:pt x="920" y="15353"/>
                    <a:pt x="9" y="14828"/>
                    <a:pt x="9" y="14244"/>
                  </a:cubicBezTo>
                  <a:cubicBezTo>
                    <a:pt x="9" y="13660"/>
                    <a:pt x="813" y="13427"/>
                    <a:pt x="813" y="13018"/>
                  </a:cubicBezTo>
                  <a:cubicBezTo>
                    <a:pt x="813" y="12610"/>
                    <a:pt x="-45" y="11559"/>
                    <a:pt x="9" y="10800"/>
                  </a:cubicBezTo>
                  <a:cubicBezTo>
                    <a:pt x="62" y="10041"/>
                    <a:pt x="652" y="9866"/>
                    <a:pt x="706" y="9457"/>
                  </a:cubicBezTo>
                  <a:cubicBezTo>
                    <a:pt x="759" y="9049"/>
                    <a:pt x="116" y="8406"/>
                    <a:pt x="116" y="7823"/>
                  </a:cubicBezTo>
                  <a:cubicBezTo>
                    <a:pt x="116" y="7239"/>
                    <a:pt x="759" y="6655"/>
                    <a:pt x="759" y="6130"/>
                  </a:cubicBezTo>
                  <a:cubicBezTo>
                    <a:pt x="759" y="5604"/>
                    <a:pt x="62" y="5254"/>
                    <a:pt x="9" y="4378"/>
                  </a:cubicBezTo>
                  <a:cubicBezTo>
                    <a:pt x="-45" y="3503"/>
                    <a:pt x="169" y="0"/>
                    <a:pt x="169" y="0"/>
                  </a:cubicBezTo>
                  <a:close/>
                  <a:moveTo>
                    <a:pt x="169" y="0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98"/>
            <p:cNvSpPr/>
            <p:nvPr/>
          </p:nvSpPr>
          <p:spPr bwMode="auto">
            <a:xfrm>
              <a:off x="5598844" y="5917573"/>
              <a:ext cx="492520" cy="67710"/>
            </a:xfrm>
            <a:custGeom>
              <a:avLst/>
              <a:gdLst/>
              <a:ahLst/>
              <a:cxnLst/>
              <a:rect l="0" t="0" r="r" b="b"/>
              <a:pathLst>
                <a:path w="21600" h="21598">
                  <a:moveTo>
                    <a:pt x="0" y="0"/>
                  </a:moveTo>
                  <a:lnTo>
                    <a:pt x="21600" y="0"/>
                  </a:lnTo>
                  <a:cubicBezTo>
                    <a:pt x="21600" y="0"/>
                    <a:pt x="19272" y="21598"/>
                    <a:pt x="18108" y="21598"/>
                  </a:cubicBezTo>
                  <a:cubicBezTo>
                    <a:pt x="16944" y="21598"/>
                    <a:pt x="5044" y="21598"/>
                    <a:pt x="4010" y="21598"/>
                  </a:cubicBezTo>
                  <a:cubicBezTo>
                    <a:pt x="2975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1036378" y="2080558"/>
            <a:ext cx="2354881" cy="862234"/>
            <a:chOff x="1036378" y="1627264"/>
            <a:chExt cx="2354881" cy="862234"/>
          </a:xfrm>
        </p:grpSpPr>
        <p:sp>
          <p:nvSpPr>
            <p:cNvPr id="21" name="Rectangle 211"/>
            <p:cNvSpPr/>
            <p:nvPr/>
          </p:nvSpPr>
          <p:spPr>
            <a:xfrm>
              <a:off x="1036378" y="1627264"/>
              <a:ext cx="2354881" cy="30777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r>
                <a:rPr lang="en-US" altLang="zh-CN" sz="2000" b="1" dirty="0">
                  <a:solidFill>
                    <a:schemeClr val="accent1"/>
                  </a:solidFill>
                </a:rPr>
                <a:t>60% </a:t>
              </a:r>
              <a:r>
                <a:rPr lang="zh-CN" altLang="en-US" sz="20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Rectangle 36"/>
            <p:cNvSpPr/>
            <p:nvPr/>
          </p:nvSpPr>
          <p:spPr>
            <a:xfrm>
              <a:off x="1036378" y="1947811"/>
              <a:ext cx="2354881" cy="54168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3"/>
          <p:cNvGrpSpPr/>
          <p:nvPr>
            <p:custDataLst>
              <p:tags r:id="rId3"/>
            </p:custDataLst>
          </p:nvPr>
        </p:nvGrpSpPr>
        <p:grpSpPr>
          <a:xfrm>
            <a:off x="1036378" y="4078113"/>
            <a:ext cx="2354881" cy="860653"/>
            <a:chOff x="1036378" y="3624819"/>
            <a:chExt cx="2354881" cy="860653"/>
          </a:xfrm>
        </p:grpSpPr>
        <p:sp>
          <p:nvSpPr>
            <p:cNvPr id="19" name="Rectangle 212"/>
            <p:cNvSpPr/>
            <p:nvPr/>
          </p:nvSpPr>
          <p:spPr>
            <a:xfrm>
              <a:off x="1036378" y="3624819"/>
              <a:ext cx="2354881" cy="30777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lvl="0"/>
              <a:r>
                <a:rPr lang="en-US" altLang="zh-CN" sz="2000" b="1" dirty="0">
                  <a:solidFill>
                    <a:schemeClr val="accent4"/>
                  </a:solidFill>
                </a:rPr>
                <a:t>40% </a:t>
              </a:r>
              <a:r>
                <a:rPr lang="zh-CN" altLang="en-US" sz="20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2000" b="1" dirty="0">
                <a:solidFill>
                  <a:schemeClr val="accent4"/>
                </a:solidFill>
              </a:endParaRPr>
            </a:p>
          </p:txBody>
        </p:sp>
        <p:sp>
          <p:nvSpPr>
            <p:cNvPr id="20" name="Rectangle 38"/>
            <p:cNvSpPr/>
            <p:nvPr/>
          </p:nvSpPr>
          <p:spPr>
            <a:xfrm>
              <a:off x="1036378" y="3943785"/>
              <a:ext cx="2354881" cy="54168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53" name="千图PPT彼岸天：ID 8661124库_组合 52"/>
          <p:cNvGrpSpPr/>
          <p:nvPr>
            <p:custDataLst>
              <p:tags r:id="rId4"/>
            </p:custDataLst>
          </p:nvPr>
        </p:nvGrpSpPr>
        <p:grpSpPr>
          <a:xfrm>
            <a:off x="6797339" y="1538589"/>
            <a:ext cx="3774048" cy="650178"/>
            <a:chOff x="6797339" y="1538589"/>
            <a:chExt cx="3774048" cy="650178"/>
          </a:xfrm>
        </p:grpSpPr>
        <p:cxnSp>
          <p:nvCxnSpPr>
            <p:cNvPr id="42" name="Straight Connector 207"/>
            <p:cNvCxnSpPr/>
            <p:nvPr/>
          </p:nvCxnSpPr>
          <p:spPr>
            <a:xfrm>
              <a:off x="6797339" y="1857491"/>
              <a:ext cx="1442248" cy="0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41"/>
            <p:cNvGrpSpPr/>
            <p:nvPr/>
          </p:nvGrpSpPr>
          <p:grpSpPr>
            <a:xfrm>
              <a:off x="8400256" y="1538589"/>
              <a:ext cx="2171131" cy="650178"/>
              <a:chOff x="810691" y="4795941"/>
              <a:chExt cx="1544952" cy="650178"/>
            </a:xfrm>
          </p:grpSpPr>
          <p:sp>
            <p:nvSpPr>
              <p:cNvPr id="17" name="TextBox 42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TextBox 43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r>
                  <a:rPr lang="zh-CN" altLang="en-US" sz="9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900" dirty="0" smtClean="0">
                    <a:solidFill>
                      <a:schemeClr val="tx1"/>
                    </a:solidFill>
                  </a:rPr>
                  <a:t> 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2" name="千图PPT彼岸天：ID 8661124库_组合 51"/>
          <p:cNvGrpSpPr/>
          <p:nvPr>
            <p:custDataLst>
              <p:tags r:id="rId5"/>
            </p:custDataLst>
          </p:nvPr>
        </p:nvGrpSpPr>
        <p:grpSpPr>
          <a:xfrm>
            <a:off x="7100518" y="2563618"/>
            <a:ext cx="3470869" cy="650178"/>
            <a:chOff x="7100518" y="2563618"/>
            <a:chExt cx="3470869" cy="650178"/>
          </a:xfrm>
        </p:grpSpPr>
        <p:cxnSp>
          <p:nvCxnSpPr>
            <p:cNvPr id="43" name="Straight Connector 208"/>
            <p:cNvCxnSpPr/>
            <p:nvPr/>
          </p:nvCxnSpPr>
          <p:spPr>
            <a:xfrm>
              <a:off x="7100518" y="2853006"/>
              <a:ext cx="1139069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4"/>
            <p:cNvGrpSpPr/>
            <p:nvPr/>
          </p:nvGrpSpPr>
          <p:grpSpPr>
            <a:xfrm>
              <a:off x="8400256" y="2563618"/>
              <a:ext cx="2171131" cy="650178"/>
              <a:chOff x="810691" y="4795941"/>
              <a:chExt cx="1544952" cy="650178"/>
            </a:xfrm>
          </p:grpSpPr>
          <p:sp>
            <p:nvSpPr>
              <p:cNvPr id="15" name="TextBox 45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6" name="TextBox 46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r>
                  <a:rPr lang="zh-CN" altLang="en-US" sz="9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900" dirty="0" smtClean="0">
                    <a:solidFill>
                      <a:schemeClr val="tx1"/>
                    </a:solidFill>
                  </a:rPr>
                  <a:t> 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6"/>
            </p:custDataLst>
          </p:nvPr>
        </p:nvGrpSpPr>
        <p:grpSpPr>
          <a:xfrm>
            <a:off x="6797339" y="3588647"/>
            <a:ext cx="3774048" cy="650178"/>
            <a:chOff x="6797339" y="3588647"/>
            <a:chExt cx="3774048" cy="650178"/>
          </a:xfrm>
        </p:grpSpPr>
        <p:cxnSp>
          <p:nvCxnSpPr>
            <p:cNvPr id="44" name="Straight Connector 209"/>
            <p:cNvCxnSpPr/>
            <p:nvPr/>
          </p:nvCxnSpPr>
          <p:spPr>
            <a:xfrm>
              <a:off x="6797339" y="3876321"/>
              <a:ext cx="1442248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47"/>
            <p:cNvGrpSpPr/>
            <p:nvPr/>
          </p:nvGrpSpPr>
          <p:grpSpPr>
            <a:xfrm>
              <a:off x="8400256" y="3588647"/>
              <a:ext cx="2171131" cy="650178"/>
              <a:chOff x="810691" y="4795941"/>
              <a:chExt cx="1544952" cy="650178"/>
            </a:xfrm>
          </p:grpSpPr>
          <p:sp>
            <p:nvSpPr>
              <p:cNvPr id="13" name="TextBox 48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4" name="TextBox 49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r>
                  <a:rPr lang="zh-CN" altLang="en-US" sz="9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900" dirty="0" smtClean="0">
                    <a:solidFill>
                      <a:schemeClr val="tx1"/>
                    </a:solidFill>
                  </a:rPr>
                  <a:t> 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7"/>
            </p:custDataLst>
          </p:nvPr>
        </p:nvGrpSpPr>
        <p:grpSpPr>
          <a:xfrm>
            <a:off x="6452174" y="4613677"/>
            <a:ext cx="4119213" cy="650178"/>
            <a:chOff x="6452174" y="4613677"/>
            <a:chExt cx="4119213" cy="650178"/>
          </a:xfrm>
        </p:grpSpPr>
        <p:cxnSp>
          <p:nvCxnSpPr>
            <p:cNvPr id="45" name="Straight Connector 210"/>
            <p:cNvCxnSpPr/>
            <p:nvPr/>
          </p:nvCxnSpPr>
          <p:spPr>
            <a:xfrm>
              <a:off x="6452174" y="4662622"/>
              <a:ext cx="1787412" cy="0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50"/>
            <p:cNvGrpSpPr/>
            <p:nvPr/>
          </p:nvGrpSpPr>
          <p:grpSpPr>
            <a:xfrm>
              <a:off x="8400256" y="4613677"/>
              <a:ext cx="2171131" cy="650178"/>
              <a:chOff x="810691" y="4795941"/>
              <a:chExt cx="1544952" cy="650178"/>
            </a:xfrm>
          </p:grpSpPr>
          <p:sp>
            <p:nvSpPr>
              <p:cNvPr id="11" name="TextBox 51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" name="TextBox 52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r>
                  <a:rPr lang="zh-CN" altLang="en-US" sz="9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900" dirty="0" smtClean="0">
                    <a:solidFill>
                      <a:schemeClr val="tx1"/>
                    </a:solidFill>
                  </a:rPr>
                  <a:t> 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388151" y="1772816"/>
            <a:ext cx="3852440" cy="3852440"/>
            <a:chOff x="1602894" y="1689085"/>
            <a:chExt cx="4212468" cy="4212468"/>
          </a:xfrm>
        </p:grpSpPr>
        <p:sp>
          <p:nvSpPr>
            <p:cNvPr id="33" name="Partial Circle 31"/>
            <p:cNvSpPr/>
            <p:nvPr/>
          </p:nvSpPr>
          <p:spPr>
            <a:xfrm>
              <a:off x="1602894" y="1689085"/>
              <a:ext cx="4212468" cy="4212468"/>
            </a:xfrm>
            <a:prstGeom prst="pie">
              <a:avLst>
                <a:gd name="adj1" fmla="val 4336829"/>
                <a:gd name="adj2" fmla="val 10805799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4" name="Partial Circle 1"/>
            <p:cNvSpPr/>
            <p:nvPr/>
          </p:nvSpPr>
          <p:spPr>
            <a:xfrm>
              <a:off x="1602894" y="1689085"/>
              <a:ext cx="4212468" cy="4212468"/>
            </a:xfrm>
            <a:prstGeom prst="pie">
              <a:avLst>
                <a:gd name="adj1" fmla="val 10800000"/>
                <a:gd name="adj2" fmla="val 140093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Partial Circle 29"/>
            <p:cNvSpPr/>
            <p:nvPr/>
          </p:nvSpPr>
          <p:spPr>
            <a:xfrm>
              <a:off x="1602894" y="1689085"/>
              <a:ext cx="4212468" cy="4212468"/>
            </a:xfrm>
            <a:prstGeom prst="pie">
              <a:avLst>
                <a:gd name="adj1" fmla="val 16196731"/>
                <a:gd name="adj2" fmla="val 433660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6" name="Partial Circle 30"/>
            <p:cNvSpPr/>
            <p:nvPr/>
          </p:nvSpPr>
          <p:spPr>
            <a:xfrm>
              <a:off x="1602894" y="1689085"/>
              <a:ext cx="4212468" cy="4212468"/>
            </a:xfrm>
            <a:prstGeom prst="pie">
              <a:avLst>
                <a:gd name="adj1" fmla="val 14014051"/>
                <a:gd name="adj2" fmla="val 1620539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5" name="千图PPT彼岸天：ID 8661124库_文本框 70"/>
          <p:cNvSpPr txBox="1"/>
          <p:nvPr>
            <p:custDataLst>
              <p:tags r:id="rId2"/>
            </p:custDataLst>
          </p:nvPr>
        </p:nvSpPr>
        <p:spPr>
          <a:xfrm>
            <a:off x="3790881" y="3434182"/>
            <a:ext cx="896399" cy="461665"/>
          </a:xfrm>
          <a:prstGeom prst="rect">
            <a:avLst/>
          </a:prstGeom>
        </p:spPr>
        <p:txBody>
          <a:bodyPr wrap="none" anchor="ctr">
            <a:normAutofit fontScale="92500" lnSpcReduction="20000"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latinLnBrk="0">
              <a:defRPr/>
            </a:pPr>
            <a:r>
              <a:rPr lang="en-US" altLang="ko-KR" sz="3000" b="1" kern="0">
                <a:solidFill>
                  <a:schemeClr val="bg1"/>
                </a:solidFill>
              </a:rPr>
              <a:t>45%</a:t>
            </a:r>
            <a:endParaRPr lang="en-US" altLang="ko-KR" sz="3000" b="1" kern="0">
              <a:solidFill>
                <a:schemeClr val="bg1"/>
              </a:solidFill>
            </a:endParaRPr>
          </a:p>
        </p:txBody>
      </p:sp>
      <p:sp>
        <p:nvSpPr>
          <p:cNvPr id="6" name="千图PPT彼岸天：ID 8661124库_文本框 71"/>
          <p:cNvSpPr txBox="1"/>
          <p:nvPr>
            <p:custDataLst>
              <p:tags r:id="rId3"/>
            </p:custDataLst>
          </p:nvPr>
        </p:nvSpPr>
        <p:spPr>
          <a:xfrm>
            <a:off x="2299595" y="4370286"/>
            <a:ext cx="896399" cy="461665"/>
          </a:xfrm>
          <a:prstGeom prst="rect">
            <a:avLst/>
          </a:prstGeom>
        </p:spPr>
        <p:txBody>
          <a:bodyPr wrap="none" anchor="ctr">
            <a:normAutofit fontScale="92500" lnSpcReduction="20000"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latinLnBrk="0">
              <a:defRPr/>
            </a:pPr>
            <a:r>
              <a:rPr lang="en-US" altLang="ko-KR" sz="3000" b="1" kern="0">
                <a:solidFill>
                  <a:schemeClr val="bg1"/>
                </a:solidFill>
              </a:rPr>
              <a:t>30%</a:t>
            </a:r>
            <a:endParaRPr lang="en-US" altLang="ko-KR" sz="3000" b="1" kern="0">
              <a:solidFill>
                <a:schemeClr val="bg1"/>
              </a:solidFill>
            </a:endParaRPr>
          </a:p>
        </p:txBody>
      </p:sp>
      <p:sp>
        <p:nvSpPr>
          <p:cNvPr id="7" name="千图PPT彼岸天：ID 8661124库_文本框 72"/>
          <p:cNvSpPr txBox="1"/>
          <p:nvPr>
            <p:custDataLst>
              <p:tags r:id="rId4"/>
            </p:custDataLst>
          </p:nvPr>
        </p:nvSpPr>
        <p:spPr>
          <a:xfrm>
            <a:off x="1887761" y="3074142"/>
            <a:ext cx="896399" cy="461665"/>
          </a:xfrm>
          <a:prstGeom prst="rect">
            <a:avLst/>
          </a:prstGeom>
        </p:spPr>
        <p:txBody>
          <a:bodyPr wrap="none" anchor="ctr">
            <a:normAutofit fontScale="92500" lnSpcReduction="20000"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latinLnBrk="0">
              <a:defRPr/>
            </a:pPr>
            <a:r>
              <a:rPr lang="en-US" altLang="ko-KR" sz="3000" b="1" kern="0">
                <a:solidFill>
                  <a:schemeClr val="bg1"/>
                </a:solidFill>
              </a:rPr>
              <a:t>15%</a:t>
            </a:r>
            <a:endParaRPr lang="en-US" altLang="ko-KR" sz="3000" b="1" kern="0">
              <a:solidFill>
                <a:schemeClr val="bg1"/>
              </a:solidFill>
            </a:endParaRPr>
          </a:p>
        </p:txBody>
      </p:sp>
      <p:sp>
        <p:nvSpPr>
          <p:cNvPr id="8" name="千图PPT彼岸天：ID 8661124库_文本框 73"/>
          <p:cNvSpPr txBox="1"/>
          <p:nvPr>
            <p:custDataLst>
              <p:tags r:id="rId5"/>
            </p:custDataLst>
          </p:nvPr>
        </p:nvSpPr>
        <p:spPr>
          <a:xfrm>
            <a:off x="2606013" y="2403482"/>
            <a:ext cx="641522" cy="338554"/>
          </a:xfrm>
          <a:prstGeom prst="rect">
            <a:avLst/>
          </a:prstGeom>
        </p:spPr>
        <p:txBody>
          <a:bodyPr wrap="none" anchor="ctr">
            <a:normAutofit fontScale="92500" lnSpcReduction="20000"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latinLnBrk="0">
              <a:defRPr/>
            </a:pPr>
            <a:r>
              <a:rPr lang="en-US" altLang="ko-KR" sz="2000" b="1" kern="0">
                <a:solidFill>
                  <a:schemeClr val="bg1"/>
                </a:solidFill>
              </a:rPr>
              <a:t>10%</a:t>
            </a:r>
            <a:endParaRPr lang="en-US" altLang="ko-KR" sz="2000" b="1" kern="0">
              <a:solidFill>
                <a:schemeClr val="bg1"/>
              </a:solidFill>
            </a:endParaRPr>
          </a:p>
        </p:txBody>
      </p:sp>
      <p:cxnSp>
        <p:nvCxnSpPr>
          <p:cNvPr id="9" name="千图PPT彼岸天：ID 8661124库_直接连接符 86"/>
          <p:cNvCxnSpPr/>
          <p:nvPr>
            <p:custDataLst>
              <p:tags r:id="rId6"/>
            </p:custDataLst>
          </p:nvPr>
        </p:nvCxnSpPr>
        <p:spPr>
          <a:xfrm>
            <a:off x="6753532" y="1516945"/>
            <a:ext cx="0" cy="4500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千图PPT彼岸天：ID 8661124库_Freeform: Shape 69"/>
          <p:cNvSpPr/>
          <p:nvPr>
            <p:custDataLst>
              <p:tags r:id="rId7"/>
            </p:custDataLst>
          </p:nvPr>
        </p:nvSpPr>
        <p:spPr>
          <a:xfrm>
            <a:off x="1323758" y="1702740"/>
            <a:ext cx="3981225" cy="3981225"/>
          </a:xfrm>
          <a:custGeom>
            <a:avLst/>
            <a:gdLst/>
            <a:ahLst/>
            <a:cxnLst/>
            <a:rect l="l" t="t" r="r" b="b"/>
            <a:pathLst>
              <a:path w="2816868" h="2816868">
                <a:moveTo>
                  <a:pt x="1403961" y="54254"/>
                </a:moveTo>
                <a:lnTo>
                  <a:pt x="232540" y="729533"/>
                </a:lnTo>
                <a:lnTo>
                  <a:pt x="233443" y="2081651"/>
                </a:lnTo>
                <a:lnTo>
                  <a:pt x="1412907" y="2762615"/>
                </a:lnTo>
                <a:lnTo>
                  <a:pt x="2584328" y="2087338"/>
                </a:lnTo>
                <a:lnTo>
                  <a:pt x="2583426" y="735218"/>
                </a:lnTo>
                <a:close/>
                <a:moveTo>
                  <a:pt x="0" y="0"/>
                </a:moveTo>
                <a:lnTo>
                  <a:pt x="2816868" y="0"/>
                </a:lnTo>
                <a:lnTo>
                  <a:pt x="2816868" y="2816868"/>
                </a:lnTo>
                <a:lnTo>
                  <a:pt x="0" y="28168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8"/>
            </p:custDataLst>
          </p:nvPr>
        </p:nvGrpSpPr>
        <p:grpSpPr>
          <a:xfrm>
            <a:off x="6303198" y="1807464"/>
            <a:ext cx="5141463" cy="784644"/>
            <a:chOff x="6303198" y="1807464"/>
            <a:chExt cx="5141463" cy="784644"/>
          </a:xfrm>
        </p:grpSpPr>
        <p:sp>
          <p:nvSpPr>
            <p:cNvPr id="10" name="Hexagon 87"/>
            <p:cNvSpPr/>
            <p:nvPr/>
          </p:nvSpPr>
          <p:spPr>
            <a:xfrm rot="1800000">
              <a:off x="6303198" y="1807464"/>
              <a:ext cx="910194" cy="784644"/>
            </a:xfrm>
            <a:prstGeom prst="hexagon">
              <a:avLst>
                <a:gd name="adj" fmla="val 28912"/>
                <a:gd name="vf" fmla="val 115470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04"/>
            <p:cNvSpPr/>
            <p:nvPr/>
          </p:nvSpPr>
          <p:spPr bwMode="auto">
            <a:xfrm>
              <a:off x="6509667" y="1945763"/>
              <a:ext cx="506133" cy="50613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9" name="Group 32"/>
            <p:cNvGrpSpPr/>
            <p:nvPr/>
          </p:nvGrpSpPr>
          <p:grpSpPr>
            <a:xfrm>
              <a:off x="7212552" y="1939389"/>
              <a:ext cx="4232109" cy="563232"/>
              <a:chOff x="6444107" y="1469392"/>
              <a:chExt cx="4232109" cy="563232"/>
            </a:xfrm>
          </p:grpSpPr>
          <p:sp>
            <p:nvSpPr>
              <p:cNvPr id="29" name="TextBox 33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0" name="TextBox 34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9"/>
            </p:custDataLst>
          </p:nvPr>
        </p:nvGrpSpPr>
        <p:grpSpPr>
          <a:xfrm>
            <a:off x="6303198" y="2852283"/>
            <a:ext cx="5141463" cy="784644"/>
            <a:chOff x="6303198" y="2852283"/>
            <a:chExt cx="5141463" cy="784644"/>
          </a:xfrm>
        </p:grpSpPr>
        <p:sp>
          <p:nvSpPr>
            <p:cNvPr id="11" name="Hexagon 88"/>
            <p:cNvSpPr/>
            <p:nvPr/>
          </p:nvSpPr>
          <p:spPr>
            <a:xfrm rot="1800000">
              <a:off x="6303198" y="2852283"/>
              <a:ext cx="910194" cy="784644"/>
            </a:xfrm>
            <a:prstGeom prst="hexagon">
              <a:avLst>
                <a:gd name="adj" fmla="val 28912"/>
                <a:gd name="vf" fmla="val 115470"/>
              </a:avLst>
            </a:prstGeom>
            <a:solidFill>
              <a:schemeClr val="accent1"/>
            </a:solidFill>
            <a:ln w="254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91"/>
            <p:cNvGrpSpPr/>
            <p:nvPr/>
          </p:nvGrpSpPr>
          <p:grpSpPr>
            <a:xfrm>
              <a:off x="6546032" y="3026296"/>
              <a:ext cx="435546" cy="435546"/>
              <a:chOff x="14865350" y="2797175"/>
              <a:chExt cx="250825" cy="250826"/>
            </a:xfrm>
            <a:solidFill>
              <a:schemeClr val="bg1"/>
            </a:solidFill>
          </p:grpSpPr>
          <p:sp>
            <p:nvSpPr>
              <p:cNvPr id="31" name="Freeform: Shape 92"/>
              <p:cNvSpPr/>
              <p:nvPr/>
            </p:nvSpPr>
            <p:spPr bwMode="auto">
              <a:xfrm>
                <a:off x="14865350" y="2874963"/>
                <a:ext cx="171450" cy="173038"/>
              </a:xfrm>
              <a:custGeom>
                <a:avLst/>
                <a:gdLst>
                  <a:gd name="T0" fmla="*/ 516 w 653"/>
                  <a:gd name="T1" fmla="*/ 238 h 653"/>
                  <a:gd name="T2" fmla="*/ 568 w 653"/>
                  <a:gd name="T3" fmla="*/ 148 h 653"/>
                  <a:gd name="T4" fmla="*/ 571 w 653"/>
                  <a:gd name="T5" fmla="*/ 114 h 653"/>
                  <a:gd name="T6" fmla="*/ 532 w 653"/>
                  <a:gd name="T7" fmla="*/ 72 h 653"/>
                  <a:gd name="T8" fmla="*/ 498 w 653"/>
                  <a:gd name="T9" fmla="*/ 69 h 653"/>
                  <a:gd name="T10" fmla="*/ 413 w 653"/>
                  <a:gd name="T11" fmla="*/ 132 h 653"/>
                  <a:gd name="T12" fmla="*/ 372 w 653"/>
                  <a:gd name="T13" fmla="*/ 36 h 653"/>
                  <a:gd name="T14" fmla="*/ 355 w 653"/>
                  <a:gd name="T15" fmla="*/ 7 h 653"/>
                  <a:gd name="T16" fmla="*/ 299 w 653"/>
                  <a:gd name="T17" fmla="*/ 0 h 653"/>
                  <a:gd name="T18" fmla="*/ 269 w 653"/>
                  <a:gd name="T19" fmla="*/ 16 h 653"/>
                  <a:gd name="T20" fmla="*/ 262 w 653"/>
                  <a:gd name="T21" fmla="*/ 116 h 653"/>
                  <a:gd name="T22" fmla="*/ 152 w 653"/>
                  <a:gd name="T23" fmla="*/ 90 h 653"/>
                  <a:gd name="T24" fmla="*/ 127 w 653"/>
                  <a:gd name="T25" fmla="*/ 79 h 653"/>
                  <a:gd name="T26" fmla="*/ 76 w 653"/>
                  <a:gd name="T27" fmla="*/ 115 h 653"/>
                  <a:gd name="T28" fmla="*/ 65 w 653"/>
                  <a:gd name="T29" fmla="*/ 141 h 653"/>
                  <a:gd name="T30" fmla="*/ 128 w 653"/>
                  <a:gd name="T31" fmla="*/ 219 h 653"/>
                  <a:gd name="T32" fmla="*/ 104 w 653"/>
                  <a:gd name="T33" fmla="*/ 281 h 653"/>
                  <a:gd name="T34" fmla="*/ 15 w 653"/>
                  <a:gd name="T35" fmla="*/ 288 h 653"/>
                  <a:gd name="T36" fmla="*/ 0 w 653"/>
                  <a:gd name="T37" fmla="*/ 318 h 653"/>
                  <a:gd name="T38" fmla="*/ 5 w 653"/>
                  <a:gd name="T39" fmla="*/ 374 h 653"/>
                  <a:gd name="T40" fmla="*/ 36 w 653"/>
                  <a:gd name="T41" fmla="*/ 391 h 653"/>
                  <a:gd name="T42" fmla="*/ 129 w 653"/>
                  <a:gd name="T43" fmla="*/ 436 h 653"/>
                  <a:gd name="T44" fmla="*/ 81 w 653"/>
                  <a:gd name="T45" fmla="*/ 513 h 653"/>
                  <a:gd name="T46" fmla="*/ 84 w 653"/>
                  <a:gd name="T47" fmla="*/ 546 h 653"/>
                  <a:gd name="T48" fmla="*/ 126 w 653"/>
                  <a:gd name="T49" fmla="*/ 585 h 653"/>
                  <a:gd name="T50" fmla="*/ 160 w 653"/>
                  <a:gd name="T51" fmla="*/ 581 h 653"/>
                  <a:gd name="T52" fmla="*/ 250 w 653"/>
                  <a:gd name="T53" fmla="*/ 534 h 653"/>
                  <a:gd name="T54" fmla="*/ 281 w 653"/>
                  <a:gd name="T55" fmla="*/ 624 h 653"/>
                  <a:gd name="T56" fmla="*/ 303 w 653"/>
                  <a:gd name="T57" fmla="*/ 651 h 653"/>
                  <a:gd name="T58" fmla="*/ 361 w 653"/>
                  <a:gd name="T59" fmla="*/ 652 h 653"/>
                  <a:gd name="T60" fmla="*/ 386 w 653"/>
                  <a:gd name="T61" fmla="*/ 631 h 653"/>
                  <a:gd name="T62" fmla="*/ 403 w 653"/>
                  <a:gd name="T63" fmla="*/ 527 h 653"/>
                  <a:gd name="T64" fmla="*/ 499 w 653"/>
                  <a:gd name="T65" fmla="*/ 565 h 653"/>
                  <a:gd name="T66" fmla="*/ 532 w 653"/>
                  <a:gd name="T67" fmla="*/ 575 h 653"/>
                  <a:gd name="T68" fmla="*/ 577 w 653"/>
                  <a:gd name="T69" fmla="*/ 538 h 653"/>
                  <a:gd name="T70" fmla="*/ 587 w 653"/>
                  <a:gd name="T71" fmla="*/ 506 h 653"/>
                  <a:gd name="T72" fmla="*/ 512 w 653"/>
                  <a:gd name="T73" fmla="*/ 423 h 653"/>
                  <a:gd name="T74" fmla="*/ 616 w 653"/>
                  <a:gd name="T75" fmla="*/ 372 h 653"/>
                  <a:gd name="T76" fmla="*/ 642 w 653"/>
                  <a:gd name="T77" fmla="*/ 362 h 653"/>
                  <a:gd name="T78" fmla="*/ 653 w 653"/>
                  <a:gd name="T79" fmla="*/ 300 h 653"/>
                  <a:gd name="T80" fmla="*/ 642 w 653"/>
                  <a:gd name="T81" fmla="*/ 275 h 653"/>
                  <a:gd name="T82" fmla="*/ 616 w 653"/>
                  <a:gd name="T83" fmla="*/ 263 h 653"/>
                  <a:gd name="T84" fmla="*/ 290 w 653"/>
                  <a:gd name="T85" fmla="*/ 414 h 653"/>
                  <a:gd name="T86" fmla="*/ 253 w 653"/>
                  <a:gd name="T87" fmla="*/ 391 h 653"/>
                  <a:gd name="T88" fmla="*/ 230 w 653"/>
                  <a:gd name="T89" fmla="*/ 354 h 653"/>
                  <a:gd name="T90" fmla="*/ 227 w 653"/>
                  <a:gd name="T91" fmla="*/ 318 h 653"/>
                  <a:gd name="T92" fmla="*/ 242 w 653"/>
                  <a:gd name="T93" fmla="*/ 277 h 653"/>
                  <a:gd name="T94" fmla="*/ 274 w 653"/>
                  <a:gd name="T95" fmla="*/ 247 h 653"/>
                  <a:gd name="T96" fmla="*/ 317 w 653"/>
                  <a:gd name="T97" fmla="*/ 236 h 653"/>
                  <a:gd name="T98" fmla="*/ 352 w 653"/>
                  <a:gd name="T99" fmla="*/ 243 h 653"/>
                  <a:gd name="T100" fmla="*/ 387 w 653"/>
                  <a:gd name="T101" fmla="*/ 269 h 653"/>
                  <a:gd name="T102" fmla="*/ 406 w 653"/>
                  <a:gd name="T103" fmla="*/ 309 h 653"/>
                  <a:gd name="T104" fmla="*/ 406 w 653"/>
                  <a:gd name="T105" fmla="*/ 345 h 653"/>
                  <a:gd name="T106" fmla="*/ 387 w 653"/>
                  <a:gd name="T107" fmla="*/ 384 h 653"/>
                  <a:gd name="T108" fmla="*/ 352 w 653"/>
                  <a:gd name="T109" fmla="*/ 411 h 653"/>
                  <a:gd name="T110" fmla="*/ 317 w 653"/>
                  <a:gd name="T111" fmla="*/ 417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53" h="653">
                    <a:moveTo>
                      <a:pt x="616" y="263"/>
                    </a:moveTo>
                    <a:lnTo>
                      <a:pt x="526" y="263"/>
                    </a:lnTo>
                    <a:lnTo>
                      <a:pt x="526" y="263"/>
                    </a:lnTo>
                    <a:lnTo>
                      <a:pt x="521" y="250"/>
                    </a:lnTo>
                    <a:lnTo>
                      <a:pt x="516" y="238"/>
                    </a:lnTo>
                    <a:lnTo>
                      <a:pt x="509" y="226"/>
                    </a:lnTo>
                    <a:lnTo>
                      <a:pt x="502" y="214"/>
                    </a:lnTo>
                    <a:lnTo>
                      <a:pt x="563" y="154"/>
                    </a:lnTo>
                    <a:lnTo>
                      <a:pt x="563" y="154"/>
                    </a:lnTo>
                    <a:lnTo>
                      <a:pt x="568" y="148"/>
                    </a:lnTo>
                    <a:lnTo>
                      <a:pt x="571" y="142"/>
                    </a:lnTo>
                    <a:lnTo>
                      <a:pt x="573" y="135"/>
                    </a:lnTo>
                    <a:lnTo>
                      <a:pt x="574" y="128"/>
                    </a:lnTo>
                    <a:lnTo>
                      <a:pt x="573" y="122"/>
                    </a:lnTo>
                    <a:lnTo>
                      <a:pt x="571" y="114"/>
                    </a:lnTo>
                    <a:lnTo>
                      <a:pt x="568" y="108"/>
                    </a:lnTo>
                    <a:lnTo>
                      <a:pt x="563" y="103"/>
                    </a:lnTo>
                    <a:lnTo>
                      <a:pt x="538" y="76"/>
                    </a:lnTo>
                    <a:lnTo>
                      <a:pt x="538" y="76"/>
                    </a:lnTo>
                    <a:lnTo>
                      <a:pt x="532" y="72"/>
                    </a:lnTo>
                    <a:lnTo>
                      <a:pt x="526" y="69"/>
                    </a:lnTo>
                    <a:lnTo>
                      <a:pt x="519" y="67"/>
                    </a:lnTo>
                    <a:lnTo>
                      <a:pt x="512" y="66"/>
                    </a:lnTo>
                    <a:lnTo>
                      <a:pt x="505" y="67"/>
                    </a:lnTo>
                    <a:lnTo>
                      <a:pt x="498" y="69"/>
                    </a:lnTo>
                    <a:lnTo>
                      <a:pt x="492" y="72"/>
                    </a:lnTo>
                    <a:lnTo>
                      <a:pt x="487" y="76"/>
                    </a:lnTo>
                    <a:lnTo>
                      <a:pt x="425" y="138"/>
                    </a:lnTo>
                    <a:lnTo>
                      <a:pt x="425" y="138"/>
                    </a:lnTo>
                    <a:lnTo>
                      <a:pt x="413" y="132"/>
                    </a:lnTo>
                    <a:lnTo>
                      <a:pt x="399" y="126"/>
                    </a:lnTo>
                    <a:lnTo>
                      <a:pt x="385" y="121"/>
                    </a:lnTo>
                    <a:lnTo>
                      <a:pt x="372" y="116"/>
                    </a:lnTo>
                    <a:lnTo>
                      <a:pt x="372" y="36"/>
                    </a:lnTo>
                    <a:lnTo>
                      <a:pt x="372" y="36"/>
                    </a:lnTo>
                    <a:lnTo>
                      <a:pt x="371" y="30"/>
                    </a:lnTo>
                    <a:lnTo>
                      <a:pt x="368" y="23"/>
                    </a:lnTo>
                    <a:lnTo>
                      <a:pt x="365" y="16"/>
                    </a:lnTo>
                    <a:lnTo>
                      <a:pt x="361" y="11"/>
                    </a:lnTo>
                    <a:lnTo>
                      <a:pt x="355" y="7"/>
                    </a:lnTo>
                    <a:lnTo>
                      <a:pt x="350" y="3"/>
                    </a:lnTo>
                    <a:lnTo>
                      <a:pt x="342" y="1"/>
                    </a:lnTo>
                    <a:lnTo>
                      <a:pt x="335" y="0"/>
                    </a:lnTo>
                    <a:lnTo>
                      <a:pt x="299" y="0"/>
                    </a:lnTo>
                    <a:lnTo>
                      <a:pt x="299" y="0"/>
                    </a:lnTo>
                    <a:lnTo>
                      <a:pt x="292" y="1"/>
                    </a:lnTo>
                    <a:lnTo>
                      <a:pt x="284" y="3"/>
                    </a:lnTo>
                    <a:lnTo>
                      <a:pt x="279" y="7"/>
                    </a:lnTo>
                    <a:lnTo>
                      <a:pt x="273" y="11"/>
                    </a:lnTo>
                    <a:lnTo>
                      <a:pt x="269" y="16"/>
                    </a:lnTo>
                    <a:lnTo>
                      <a:pt x="265" y="23"/>
                    </a:lnTo>
                    <a:lnTo>
                      <a:pt x="263" y="30"/>
                    </a:lnTo>
                    <a:lnTo>
                      <a:pt x="262" y="36"/>
                    </a:lnTo>
                    <a:lnTo>
                      <a:pt x="262" y="116"/>
                    </a:lnTo>
                    <a:lnTo>
                      <a:pt x="262" y="116"/>
                    </a:lnTo>
                    <a:lnTo>
                      <a:pt x="248" y="121"/>
                    </a:lnTo>
                    <a:lnTo>
                      <a:pt x="232" y="126"/>
                    </a:lnTo>
                    <a:lnTo>
                      <a:pt x="218" y="133"/>
                    </a:lnTo>
                    <a:lnTo>
                      <a:pt x="205" y="141"/>
                    </a:lnTo>
                    <a:lnTo>
                      <a:pt x="152" y="90"/>
                    </a:lnTo>
                    <a:lnTo>
                      <a:pt x="152" y="90"/>
                    </a:lnTo>
                    <a:lnTo>
                      <a:pt x="147" y="85"/>
                    </a:lnTo>
                    <a:lnTo>
                      <a:pt x="141" y="82"/>
                    </a:lnTo>
                    <a:lnTo>
                      <a:pt x="134" y="80"/>
                    </a:lnTo>
                    <a:lnTo>
                      <a:pt x="127" y="79"/>
                    </a:lnTo>
                    <a:lnTo>
                      <a:pt x="120" y="80"/>
                    </a:lnTo>
                    <a:lnTo>
                      <a:pt x="114" y="82"/>
                    </a:lnTo>
                    <a:lnTo>
                      <a:pt x="107" y="85"/>
                    </a:lnTo>
                    <a:lnTo>
                      <a:pt x="102" y="90"/>
                    </a:lnTo>
                    <a:lnTo>
                      <a:pt x="76" y="115"/>
                    </a:lnTo>
                    <a:lnTo>
                      <a:pt x="76" y="115"/>
                    </a:lnTo>
                    <a:lnTo>
                      <a:pt x="72" y="121"/>
                    </a:lnTo>
                    <a:lnTo>
                      <a:pt x="68" y="127"/>
                    </a:lnTo>
                    <a:lnTo>
                      <a:pt x="66" y="134"/>
                    </a:lnTo>
                    <a:lnTo>
                      <a:pt x="65" y="141"/>
                    </a:lnTo>
                    <a:lnTo>
                      <a:pt x="66" y="148"/>
                    </a:lnTo>
                    <a:lnTo>
                      <a:pt x="68" y="155"/>
                    </a:lnTo>
                    <a:lnTo>
                      <a:pt x="72" y="160"/>
                    </a:lnTo>
                    <a:lnTo>
                      <a:pt x="76" y="167"/>
                    </a:lnTo>
                    <a:lnTo>
                      <a:pt x="128" y="219"/>
                    </a:lnTo>
                    <a:lnTo>
                      <a:pt x="128" y="219"/>
                    </a:lnTo>
                    <a:lnTo>
                      <a:pt x="120" y="234"/>
                    </a:lnTo>
                    <a:lnTo>
                      <a:pt x="114" y="249"/>
                    </a:lnTo>
                    <a:lnTo>
                      <a:pt x="108" y="265"/>
                    </a:lnTo>
                    <a:lnTo>
                      <a:pt x="104" y="281"/>
                    </a:lnTo>
                    <a:lnTo>
                      <a:pt x="36" y="281"/>
                    </a:lnTo>
                    <a:lnTo>
                      <a:pt x="36" y="281"/>
                    </a:lnTo>
                    <a:lnTo>
                      <a:pt x="28" y="282"/>
                    </a:lnTo>
                    <a:lnTo>
                      <a:pt x="22" y="284"/>
                    </a:lnTo>
                    <a:lnTo>
                      <a:pt x="15" y="288"/>
                    </a:lnTo>
                    <a:lnTo>
                      <a:pt x="10" y="292"/>
                    </a:lnTo>
                    <a:lnTo>
                      <a:pt x="5" y="298"/>
                    </a:lnTo>
                    <a:lnTo>
                      <a:pt x="2" y="303"/>
                    </a:lnTo>
                    <a:lnTo>
                      <a:pt x="1" y="311"/>
                    </a:lnTo>
                    <a:lnTo>
                      <a:pt x="0" y="318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1" y="361"/>
                    </a:lnTo>
                    <a:lnTo>
                      <a:pt x="2" y="369"/>
                    </a:lnTo>
                    <a:lnTo>
                      <a:pt x="5" y="374"/>
                    </a:lnTo>
                    <a:lnTo>
                      <a:pt x="10" y="380"/>
                    </a:lnTo>
                    <a:lnTo>
                      <a:pt x="15" y="384"/>
                    </a:lnTo>
                    <a:lnTo>
                      <a:pt x="22" y="387"/>
                    </a:lnTo>
                    <a:lnTo>
                      <a:pt x="28" y="390"/>
                    </a:lnTo>
                    <a:lnTo>
                      <a:pt x="36" y="391"/>
                    </a:lnTo>
                    <a:lnTo>
                      <a:pt x="109" y="391"/>
                    </a:lnTo>
                    <a:lnTo>
                      <a:pt x="109" y="391"/>
                    </a:lnTo>
                    <a:lnTo>
                      <a:pt x="115" y="406"/>
                    </a:lnTo>
                    <a:lnTo>
                      <a:pt x="121" y="422"/>
                    </a:lnTo>
                    <a:lnTo>
                      <a:pt x="129" y="436"/>
                    </a:lnTo>
                    <a:lnTo>
                      <a:pt x="138" y="451"/>
                    </a:lnTo>
                    <a:lnTo>
                      <a:pt x="88" y="500"/>
                    </a:lnTo>
                    <a:lnTo>
                      <a:pt x="88" y="500"/>
                    </a:lnTo>
                    <a:lnTo>
                      <a:pt x="84" y="506"/>
                    </a:lnTo>
                    <a:lnTo>
                      <a:pt x="81" y="513"/>
                    </a:lnTo>
                    <a:lnTo>
                      <a:pt x="78" y="519"/>
                    </a:lnTo>
                    <a:lnTo>
                      <a:pt x="78" y="526"/>
                    </a:lnTo>
                    <a:lnTo>
                      <a:pt x="78" y="533"/>
                    </a:lnTo>
                    <a:lnTo>
                      <a:pt x="81" y="539"/>
                    </a:lnTo>
                    <a:lnTo>
                      <a:pt x="84" y="546"/>
                    </a:lnTo>
                    <a:lnTo>
                      <a:pt x="88" y="551"/>
                    </a:lnTo>
                    <a:lnTo>
                      <a:pt x="115" y="577"/>
                    </a:lnTo>
                    <a:lnTo>
                      <a:pt x="115" y="577"/>
                    </a:lnTo>
                    <a:lnTo>
                      <a:pt x="120" y="581"/>
                    </a:lnTo>
                    <a:lnTo>
                      <a:pt x="126" y="585"/>
                    </a:lnTo>
                    <a:lnTo>
                      <a:pt x="133" y="587"/>
                    </a:lnTo>
                    <a:lnTo>
                      <a:pt x="140" y="588"/>
                    </a:lnTo>
                    <a:lnTo>
                      <a:pt x="147" y="587"/>
                    </a:lnTo>
                    <a:lnTo>
                      <a:pt x="154" y="585"/>
                    </a:lnTo>
                    <a:lnTo>
                      <a:pt x="160" y="581"/>
                    </a:lnTo>
                    <a:lnTo>
                      <a:pt x="166" y="577"/>
                    </a:lnTo>
                    <a:lnTo>
                      <a:pt x="221" y="521"/>
                    </a:lnTo>
                    <a:lnTo>
                      <a:pt x="221" y="521"/>
                    </a:lnTo>
                    <a:lnTo>
                      <a:pt x="236" y="528"/>
                    </a:lnTo>
                    <a:lnTo>
                      <a:pt x="250" y="534"/>
                    </a:lnTo>
                    <a:lnTo>
                      <a:pt x="265" y="538"/>
                    </a:lnTo>
                    <a:lnTo>
                      <a:pt x="281" y="541"/>
                    </a:lnTo>
                    <a:lnTo>
                      <a:pt x="281" y="617"/>
                    </a:lnTo>
                    <a:lnTo>
                      <a:pt x="281" y="617"/>
                    </a:lnTo>
                    <a:lnTo>
                      <a:pt x="281" y="624"/>
                    </a:lnTo>
                    <a:lnTo>
                      <a:pt x="283" y="631"/>
                    </a:lnTo>
                    <a:lnTo>
                      <a:pt x="286" y="638"/>
                    </a:lnTo>
                    <a:lnTo>
                      <a:pt x="291" y="643"/>
                    </a:lnTo>
                    <a:lnTo>
                      <a:pt x="296" y="648"/>
                    </a:lnTo>
                    <a:lnTo>
                      <a:pt x="303" y="651"/>
                    </a:lnTo>
                    <a:lnTo>
                      <a:pt x="310" y="652"/>
                    </a:lnTo>
                    <a:lnTo>
                      <a:pt x="317" y="653"/>
                    </a:lnTo>
                    <a:lnTo>
                      <a:pt x="353" y="653"/>
                    </a:lnTo>
                    <a:lnTo>
                      <a:pt x="353" y="653"/>
                    </a:lnTo>
                    <a:lnTo>
                      <a:pt x="361" y="652"/>
                    </a:lnTo>
                    <a:lnTo>
                      <a:pt x="367" y="651"/>
                    </a:lnTo>
                    <a:lnTo>
                      <a:pt x="374" y="648"/>
                    </a:lnTo>
                    <a:lnTo>
                      <a:pt x="378" y="643"/>
                    </a:lnTo>
                    <a:lnTo>
                      <a:pt x="383" y="638"/>
                    </a:lnTo>
                    <a:lnTo>
                      <a:pt x="386" y="631"/>
                    </a:lnTo>
                    <a:lnTo>
                      <a:pt x="388" y="624"/>
                    </a:lnTo>
                    <a:lnTo>
                      <a:pt x="389" y="617"/>
                    </a:lnTo>
                    <a:lnTo>
                      <a:pt x="389" y="531"/>
                    </a:lnTo>
                    <a:lnTo>
                      <a:pt x="389" y="531"/>
                    </a:lnTo>
                    <a:lnTo>
                      <a:pt x="403" y="527"/>
                    </a:lnTo>
                    <a:lnTo>
                      <a:pt x="416" y="520"/>
                    </a:lnTo>
                    <a:lnTo>
                      <a:pt x="428" y="514"/>
                    </a:lnTo>
                    <a:lnTo>
                      <a:pt x="440" y="506"/>
                    </a:lnTo>
                    <a:lnTo>
                      <a:pt x="499" y="565"/>
                    </a:lnTo>
                    <a:lnTo>
                      <a:pt x="499" y="565"/>
                    </a:lnTo>
                    <a:lnTo>
                      <a:pt x="505" y="569"/>
                    </a:lnTo>
                    <a:lnTo>
                      <a:pt x="511" y="572"/>
                    </a:lnTo>
                    <a:lnTo>
                      <a:pt x="518" y="575"/>
                    </a:lnTo>
                    <a:lnTo>
                      <a:pt x="525" y="575"/>
                    </a:lnTo>
                    <a:lnTo>
                      <a:pt x="532" y="575"/>
                    </a:lnTo>
                    <a:lnTo>
                      <a:pt x="539" y="572"/>
                    </a:lnTo>
                    <a:lnTo>
                      <a:pt x="544" y="569"/>
                    </a:lnTo>
                    <a:lnTo>
                      <a:pt x="550" y="565"/>
                    </a:lnTo>
                    <a:lnTo>
                      <a:pt x="577" y="538"/>
                    </a:lnTo>
                    <a:lnTo>
                      <a:pt x="577" y="538"/>
                    </a:lnTo>
                    <a:lnTo>
                      <a:pt x="581" y="533"/>
                    </a:lnTo>
                    <a:lnTo>
                      <a:pt x="584" y="527"/>
                    </a:lnTo>
                    <a:lnTo>
                      <a:pt x="587" y="520"/>
                    </a:lnTo>
                    <a:lnTo>
                      <a:pt x="587" y="513"/>
                    </a:lnTo>
                    <a:lnTo>
                      <a:pt x="587" y="506"/>
                    </a:lnTo>
                    <a:lnTo>
                      <a:pt x="584" y="499"/>
                    </a:lnTo>
                    <a:lnTo>
                      <a:pt x="581" y="493"/>
                    </a:lnTo>
                    <a:lnTo>
                      <a:pt x="577" y="487"/>
                    </a:lnTo>
                    <a:lnTo>
                      <a:pt x="512" y="423"/>
                    </a:lnTo>
                    <a:lnTo>
                      <a:pt x="512" y="423"/>
                    </a:lnTo>
                    <a:lnTo>
                      <a:pt x="518" y="411"/>
                    </a:lnTo>
                    <a:lnTo>
                      <a:pt x="522" y="399"/>
                    </a:lnTo>
                    <a:lnTo>
                      <a:pt x="527" y="385"/>
                    </a:lnTo>
                    <a:lnTo>
                      <a:pt x="530" y="372"/>
                    </a:lnTo>
                    <a:lnTo>
                      <a:pt x="616" y="372"/>
                    </a:lnTo>
                    <a:lnTo>
                      <a:pt x="616" y="372"/>
                    </a:lnTo>
                    <a:lnTo>
                      <a:pt x="623" y="372"/>
                    </a:lnTo>
                    <a:lnTo>
                      <a:pt x="631" y="370"/>
                    </a:lnTo>
                    <a:lnTo>
                      <a:pt x="636" y="366"/>
                    </a:lnTo>
                    <a:lnTo>
                      <a:pt x="642" y="362"/>
                    </a:lnTo>
                    <a:lnTo>
                      <a:pt x="646" y="356"/>
                    </a:lnTo>
                    <a:lnTo>
                      <a:pt x="650" y="350"/>
                    </a:lnTo>
                    <a:lnTo>
                      <a:pt x="652" y="343"/>
                    </a:lnTo>
                    <a:lnTo>
                      <a:pt x="653" y="335"/>
                    </a:lnTo>
                    <a:lnTo>
                      <a:pt x="653" y="300"/>
                    </a:lnTo>
                    <a:lnTo>
                      <a:pt x="653" y="300"/>
                    </a:lnTo>
                    <a:lnTo>
                      <a:pt x="652" y="292"/>
                    </a:lnTo>
                    <a:lnTo>
                      <a:pt x="650" y="286"/>
                    </a:lnTo>
                    <a:lnTo>
                      <a:pt x="646" y="279"/>
                    </a:lnTo>
                    <a:lnTo>
                      <a:pt x="642" y="275"/>
                    </a:lnTo>
                    <a:lnTo>
                      <a:pt x="636" y="270"/>
                    </a:lnTo>
                    <a:lnTo>
                      <a:pt x="631" y="267"/>
                    </a:lnTo>
                    <a:lnTo>
                      <a:pt x="623" y="265"/>
                    </a:lnTo>
                    <a:lnTo>
                      <a:pt x="616" y="263"/>
                    </a:lnTo>
                    <a:lnTo>
                      <a:pt x="616" y="263"/>
                    </a:lnTo>
                    <a:close/>
                    <a:moveTo>
                      <a:pt x="317" y="417"/>
                    </a:moveTo>
                    <a:lnTo>
                      <a:pt x="317" y="417"/>
                    </a:lnTo>
                    <a:lnTo>
                      <a:pt x="308" y="417"/>
                    </a:lnTo>
                    <a:lnTo>
                      <a:pt x="299" y="416"/>
                    </a:lnTo>
                    <a:lnTo>
                      <a:pt x="290" y="414"/>
                    </a:lnTo>
                    <a:lnTo>
                      <a:pt x="282" y="411"/>
                    </a:lnTo>
                    <a:lnTo>
                      <a:pt x="274" y="406"/>
                    </a:lnTo>
                    <a:lnTo>
                      <a:pt x="267" y="402"/>
                    </a:lnTo>
                    <a:lnTo>
                      <a:pt x="259" y="397"/>
                    </a:lnTo>
                    <a:lnTo>
                      <a:pt x="253" y="391"/>
                    </a:lnTo>
                    <a:lnTo>
                      <a:pt x="247" y="384"/>
                    </a:lnTo>
                    <a:lnTo>
                      <a:pt x="242" y="377"/>
                    </a:lnTo>
                    <a:lnTo>
                      <a:pt x="238" y="370"/>
                    </a:lnTo>
                    <a:lnTo>
                      <a:pt x="233" y="362"/>
                    </a:lnTo>
                    <a:lnTo>
                      <a:pt x="230" y="354"/>
                    </a:lnTo>
                    <a:lnTo>
                      <a:pt x="228" y="345"/>
                    </a:lnTo>
                    <a:lnTo>
                      <a:pt x="227" y="337"/>
                    </a:lnTo>
                    <a:lnTo>
                      <a:pt x="227" y="327"/>
                    </a:lnTo>
                    <a:lnTo>
                      <a:pt x="227" y="327"/>
                    </a:lnTo>
                    <a:lnTo>
                      <a:pt x="227" y="318"/>
                    </a:lnTo>
                    <a:lnTo>
                      <a:pt x="228" y="309"/>
                    </a:lnTo>
                    <a:lnTo>
                      <a:pt x="230" y="300"/>
                    </a:lnTo>
                    <a:lnTo>
                      <a:pt x="233" y="291"/>
                    </a:lnTo>
                    <a:lnTo>
                      <a:pt x="238" y="283"/>
                    </a:lnTo>
                    <a:lnTo>
                      <a:pt x="242" y="277"/>
                    </a:lnTo>
                    <a:lnTo>
                      <a:pt x="247" y="269"/>
                    </a:lnTo>
                    <a:lnTo>
                      <a:pt x="253" y="262"/>
                    </a:lnTo>
                    <a:lnTo>
                      <a:pt x="259" y="257"/>
                    </a:lnTo>
                    <a:lnTo>
                      <a:pt x="267" y="251"/>
                    </a:lnTo>
                    <a:lnTo>
                      <a:pt x="274" y="247"/>
                    </a:lnTo>
                    <a:lnTo>
                      <a:pt x="282" y="243"/>
                    </a:lnTo>
                    <a:lnTo>
                      <a:pt x="290" y="240"/>
                    </a:lnTo>
                    <a:lnTo>
                      <a:pt x="299" y="238"/>
                    </a:lnTo>
                    <a:lnTo>
                      <a:pt x="308" y="237"/>
                    </a:lnTo>
                    <a:lnTo>
                      <a:pt x="317" y="236"/>
                    </a:lnTo>
                    <a:lnTo>
                      <a:pt x="317" y="236"/>
                    </a:lnTo>
                    <a:lnTo>
                      <a:pt x="326" y="237"/>
                    </a:lnTo>
                    <a:lnTo>
                      <a:pt x="335" y="238"/>
                    </a:lnTo>
                    <a:lnTo>
                      <a:pt x="344" y="240"/>
                    </a:lnTo>
                    <a:lnTo>
                      <a:pt x="352" y="243"/>
                    </a:lnTo>
                    <a:lnTo>
                      <a:pt x="361" y="247"/>
                    </a:lnTo>
                    <a:lnTo>
                      <a:pt x="367" y="251"/>
                    </a:lnTo>
                    <a:lnTo>
                      <a:pt x="375" y="257"/>
                    </a:lnTo>
                    <a:lnTo>
                      <a:pt x="381" y="262"/>
                    </a:lnTo>
                    <a:lnTo>
                      <a:pt x="387" y="269"/>
                    </a:lnTo>
                    <a:lnTo>
                      <a:pt x="392" y="277"/>
                    </a:lnTo>
                    <a:lnTo>
                      <a:pt x="397" y="283"/>
                    </a:lnTo>
                    <a:lnTo>
                      <a:pt x="401" y="291"/>
                    </a:lnTo>
                    <a:lnTo>
                      <a:pt x="404" y="300"/>
                    </a:lnTo>
                    <a:lnTo>
                      <a:pt x="406" y="309"/>
                    </a:lnTo>
                    <a:lnTo>
                      <a:pt x="407" y="318"/>
                    </a:lnTo>
                    <a:lnTo>
                      <a:pt x="407" y="327"/>
                    </a:lnTo>
                    <a:lnTo>
                      <a:pt x="407" y="327"/>
                    </a:lnTo>
                    <a:lnTo>
                      <a:pt x="407" y="337"/>
                    </a:lnTo>
                    <a:lnTo>
                      <a:pt x="406" y="345"/>
                    </a:lnTo>
                    <a:lnTo>
                      <a:pt x="404" y="354"/>
                    </a:lnTo>
                    <a:lnTo>
                      <a:pt x="401" y="362"/>
                    </a:lnTo>
                    <a:lnTo>
                      <a:pt x="397" y="370"/>
                    </a:lnTo>
                    <a:lnTo>
                      <a:pt x="392" y="377"/>
                    </a:lnTo>
                    <a:lnTo>
                      <a:pt x="387" y="384"/>
                    </a:lnTo>
                    <a:lnTo>
                      <a:pt x="381" y="391"/>
                    </a:lnTo>
                    <a:lnTo>
                      <a:pt x="375" y="397"/>
                    </a:lnTo>
                    <a:lnTo>
                      <a:pt x="367" y="402"/>
                    </a:lnTo>
                    <a:lnTo>
                      <a:pt x="361" y="406"/>
                    </a:lnTo>
                    <a:lnTo>
                      <a:pt x="352" y="411"/>
                    </a:lnTo>
                    <a:lnTo>
                      <a:pt x="344" y="414"/>
                    </a:lnTo>
                    <a:lnTo>
                      <a:pt x="335" y="416"/>
                    </a:lnTo>
                    <a:lnTo>
                      <a:pt x="326" y="417"/>
                    </a:lnTo>
                    <a:lnTo>
                      <a:pt x="317" y="417"/>
                    </a:lnTo>
                    <a:lnTo>
                      <a:pt x="317" y="4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93"/>
              <p:cNvSpPr/>
              <p:nvPr/>
            </p:nvSpPr>
            <p:spPr bwMode="auto">
              <a:xfrm>
                <a:off x="15006638" y="2797175"/>
                <a:ext cx="109537" cy="109538"/>
              </a:xfrm>
              <a:custGeom>
                <a:avLst/>
                <a:gdLst>
                  <a:gd name="T0" fmla="*/ 329 w 417"/>
                  <a:gd name="T1" fmla="*/ 152 h 416"/>
                  <a:gd name="T2" fmla="*/ 362 w 417"/>
                  <a:gd name="T3" fmla="*/ 94 h 416"/>
                  <a:gd name="T4" fmla="*/ 366 w 417"/>
                  <a:gd name="T5" fmla="*/ 78 h 416"/>
                  <a:gd name="T6" fmla="*/ 344 w 417"/>
                  <a:gd name="T7" fmla="*/ 49 h 416"/>
                  <a:gd name="T8" fmla="*/ 331 w 417"/>
                  <a:gd name="T9" fmla="*/ 43 h 416"/>
                  <a:gd name="T10" fmla="*/ 314 w 417"/>
                  <a:gd name="T11" fmla="*/ 47 h 416"/>
                  <a:gd name="T12" fmla="*/ 255 w 417"/>
                  <a:gd name="T13" fmla="*/ 80 h 416"/>
                  <a:gd name="T14" fmla="*/ 237 w 417"/>
                  <a:gd name="T15" fmla="*/ 19 h 416"/>
                  <a:gd name="T16" fmla="*/ 227 w 417"/>
                  <a:gd name="T17" fmla="*/ 5 h 416"/>
                  <a:gd name="T18" fmla="*/ 191 w 417"/>
                  <a:gd name="T19" fmla="*/ 0 h 416"/>
                  <a:gd name="T20" fmla="*/ 179 w 417"/>
                  <a:gd name="T21" fmla="*/ 5 h 416"/>
                  <a:gd name="T22" fmla="*/ 169 w 417"/>
                  <a:gd name="T23" fmla="*/ 19 h 416"/>
                  <a:gd name="T24" fmla="*/ 159 w 417"/>
                  <a:gd name="T25" fmla="*/ 78 h 416"/>
                  <a:gd name="T26" fmla="*/ 99 w 417"/>
                  <a:gd name="T27" fmla="*/ 58 h 416"/>
                  <a:gd name="T28" fmla="*/ 87 w 417"/>
                  <a:gd name="T29" fmla="*/ 51 h 416"/>
                  <a:gd name="T30" fmla="*/ 69 w 417"/>
                  <a:gd name="T31" fmla="*/ 54 h 416"/>
                  <a:gd name="T32" fmla="*/ 47 w 417"/>
                  <a:gd name="T33" fmla="*/ 78 h 416"/>
                  <a:gd name="T34" fmla="*/ 44 w 417"/>
                  <a:gd name="T35" fmla="*/ 94 h 416"/>
                  <a:gd name="T36" fmla="*/ 82 w 417"/>
                  <a:gd name="T37" fmla="*/ 140 h 416"/>
                  <a:gd name="T38" fmla="*/ 70 w 417"/>
                  <a:gd name="T39" fmla="*/ 168 h 416"/>
                  <a:gd name="T40" fmla="*/ 19 w 417"/>
                  <a:gd name="T41" fmla="*/ 180 h 416"/>
                  <a:gd name="T42" fmla="*/ 5 w 417"/>
                  <a:gd name="T43" fmla="*/ 189 h 416"/>
                  <a:gd name="T44" fmla="*/ 0 w 417"/>
                  <a:gd name="T45" fmla="*/ 226 h 416"/>
                  <a:gd name="T46" fmla="*/ 5 w 417"/>
                  <a:gd name="T47" fmla="*/ 238 h 416"/>
                  <a:gd name="T48" fmla="*/ 19 w 417"/>
                  <a:gd name="T49" fmla="*/ 248 h 416"/>
                  <a:gd name="T50" fmla="*/ 73 w 417"/>
                  <a:gd name="T51" fmla="*/ 259 h 416"/>
                  <a:gd name="T52" fmla="*/ 58 w 417"/>
                  <a:gd name="T53" fmla="*/ 318 h 416"/>
                  <a:gd name="T54" fmla="*/ 51 w 417"/>
                  <a:gd name="T55" fmla="*/ 330 h 416"/>
                  <a:gd name="T56" fmla="*/ 55 w 417"/>
                  <a:gd name="T57" fmla="*/ 348 h 416"/>
                  <a:gd name="T58" fmla="*/ 78 w 417"/>
                  <a:gd name="T59" fmla="*/ 370 h 416"/>
                  <a:gd name="T60" fmla="*/ 95 w 417"/>
                  <a:gd name="T61" fmla="*/ 373 h 416"/>
                  <a:gd name="T62" fmla="*/ 142 w 417"/>
                  <a:gd name="T63" fmla="*/ 332 h 416"/>
                  <a:gd name="T64" fmla="*/ 170 w 417"/>
                  <a:gd name="T65" fmla="*/ 342 h 416"/>
                  <a:gd name="T66" fmla="*/ 180 w 417"/>
                  <a:gd name="T67" fmla="*/ 398 h 416"/>
                  <a:gd name="T68" fmla="*/ 190 w 417"/>
                  <a:gd name="T69" fmla="*/ 412 h 416"/>
                  <a:gd name="T70" fmla="*/ 226 w 417"/>
                  <a:gd name="T71" fmla="*/ 416 h 416"/>
                  <a:gd name="T72" fmla="*/ 238 w 417"/>
                  <a:gd name="T73" fmla="*/ 412 h 416"/>
                  <a:gd name="T74" fmla="*/ 248 w 417"/>
                  <a:gd name="T75" fmla="*/ 398 h 416"/>
                  <a:gd name="T76" fmla="*/ 266 w 417"/>
                  <a:gd name="T77" fmla="*/ 331 h 416"/>
                  <a:gd name="T78" fmla="*/ 318 w 417"/>
                  <a:gd name="T79" fmla="*/ 359 h 416"/>
                  <a:gd name="T80" fmla="*/ 335 w 417"/>
                  <a:gd name="T81" fmla="*/ 366 h 416"/>
                  <a:gd name="T82" fmla="*/ 351 w 417"/>
                  <a:gd name="T83" fmla="*/ 359 h 416"/>
                  <a:gd name="T84" fmla="*/ 372 w 417"/>
                  <a:gd name="T85" fmla="*/ 336 h 416"/>
                  <a:gd name="T86" fmla="*/ 372 w 417"/>
                  <a:gd name="T87" fmla="*/ 318 h 416"/>
                  <a:gd name="T88" fmla="*/ 327 w 417"/>
                  <a:gd name="T89" fmla="*/ 269 h 416"/>
                  <a:gd name="T90" fmla="*/ 393 w 417"/>
                  <a:gd name="T91" fmla="*/ 237 h 416"/>
                  <a:gd name="T92" fmla="*/ 409 w 417"/>
                  <a:gd name="T93" fmla="*/ 230 h 416"/>
                  <a:gd name="T94" fmla="*/ 417 w 417"/>
                  <a:gd name="T95" fmla="*/ 214 h 416"/>
                  <a:gd name="T96" fmla="*/ 415 w 417"/>
                  <a:gd name="T97" fmla="*/ 182 h 416"/>
                  <a:gd name="T98" fmla="*/ 402 w 417"/>
                  <a:gd name="T99" fmla="*/ 170 h 416"/>
                  <a:gd name="T100" fmla="*/ 203 w 417"/>
                  <a:gd name="T101" fmla="*/ 266 h 416"/>
                  <a:gd name="T102" fmla="*/ 171 w 417"/>
                  <a:gd name="T103" fmla="*/ 256 h 416"/>
                  <a:gd name="T104" fmla="*/ 147 w 417"/>
                  <a:gd name="T105" fmla="*/ 219 h 416"/>
                  <a:gd name="T106" fmla="*/ 150 w 417"/>
                  <a:gd name="T107" fmla="*/ 186 h 416"/>
                  <a:gd name="T108" fmla="*/ 181 w 417"/>
                  <a:gd name="T109" fmla="*/ 155 h 416"/>
                  <a:gd name="T110" fmla="*/ 214 w 417"/>
                  <a:gd name="T111" fmla="*/ 152 h 416"/>
                  <a:gd name="T112" fmla="*/ 251 w 417"/>
                  <a:gd name="T113" fmla="*/ 176 h 416"/>
                  <a:gd name="T114" fmla="*/ 261 w 417"/>
                  <a:gd name="T115" fmla="*/ 208 h 416"/>
                  <a:gd name="T116" fmla="*/ 244 w 417"/>
                  <a:gd name="T117" fmla="*/ 249 h 416"/>
                  <a:gd name="T118" fmla="*/ 203 w 417"/>
                  <a:gd name="T119" fmla="*/ 266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17" h="416">
                    <a:moveTo>
                      <a:pt x="393" y="167"/>
                    </a:moveTo>
                    <a:lnTo>
                      <a:pt x="335" y="167"/>
                    </a:lnTo>
                    <a:lnTo>
                      <a:pt x="335" y="167"/>
                    </a:lnTo>
                    <a:lnTo>
                      <a:pt x="329" y="152"/>
                    </a:lnTo>
                    <a:lnTo>
                      <a:pt x="322" y="136"/>
                    </a:lnTo>
                    <a:lnTo>
                      <a:pt x="359" y="98"/>
                    </a:lnTo>
                    <a:lnTo>
                      <a:pt x="359" y="98"/>
                    </a:lnTo>
                    <a:lnTo>
                      <a:pt x="362" y="94"/>
                    </a:lnTo>
                    <a:lnTo>
                      <a:pt x="365" y="91"/>
                    </a:lnTo>
                    <a:lnTo>
                      <a:pt x="366" y="86"/>
                    </a:lnTo>
                    <a:lnTo>
                      <a:pt x="366" y="82"/>
                    </a:lnTo>
                    <a:lnTo>
                      <a:pt x="366" y="78"/>
                    </a:lnTo>
                    <a:lnTo>
                      <a:pt x="365" y="73"/>
                    </a:lnTo>
                    <a:lnTo>
                      <a:pt x="362" y="69"/>
                    </a:lnTo>
                    <a:lnTo>
                      <a:pt x="359" y="65"/>
                    </a:lnTo>
                    <a:lnTo>
                      <a:pt x="344" y="49"/>
                    </a:lnTo>
                    <a:lnTo>
                      <a:pt x="344" y="49"/>
                    </a:lnTo>
                    <a:lnTo>
                      <a:pt x="339" y="47"/>
                    </a:lnTo>
                    <a:lnTo>
                      <a:pt x="336" y="44"/>
                    </a:lnTo>
                    <a:lnTo>
                      <a:pt x="331" y="43"/>
                    </a:lnTo>
                    <a:lnTo>
                      <a:pt x="327" y="42"/>
                    </a:lnTo>
                    <a:lnTo>
                      <a:pt x="323" y="43"/>
                    </a:lnTo>
                    <a:lnTo>
                      <a:pt x="318" y="44"/>
                    </a:lnTo>
                    <a:lnTo>
                      <a:pt x="314" y="47"/>
                    </a:lnTo>
                    <a:lnTo>
                      <a:pt x="310" y="49"/>
                    </a:lnTo>
                    <a:lnTo>
                      <a:pt x="272" y="89"/>
                    </a:lnTo>
                    <a:lnTo>
                      <a:pt x="272" y="89"/>
                    </a:lnTo>
                    <a:lnTo>
                      <a:pt x="255" y="80"/>
                    </a:lnTo>
                    <a:lnTo>
                      <a:pt x="237" y="74"/>
                    </a:lnTo>
                    <a:lnTo>
                      <a:pt x="237" y="23"/>
                    </a:lnTo>
                    <a:lnTo>
                      <a:pt x="237" y="23"/>
                    </a:lnTo>
                    <a:lnTo>
                      <a:pt x="237" y="19"/>
                    </a:lnTo>
                    <a:lnTo>
                      <a:pt x="235" y="15"/>
                    </a:lnTo>
                    <a:lnTo>
                      <a:pt x="233" y="11"/>
                    </a:lnTo>
                    <a:lnTo>
                      <a:pt x="231" y="7"/>
                    </a:lnTo>
                    <a:lnTo>
                      <a:pt x="227" y="5"/>
                    </a:lnTo>
                    <a:lnTo>
                      <a:pt x="223" y="2"/>
                    </a:lnTo>
                    <a:lnTo>
                      <a:pt x="219" y="1"/>
                    </a:lnTo>
                    <a:lnTo>
                      <a:pt x="214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86" y="1"/>
                    </a:lnTo>
                    <a:lnTo>
                      <a:pt x="182" y="2"/>
                    </a:lnTo>
                    <a:lnTo>
                      <a:pt x="179" y="5"/>
                    </a:lnTo>
                    <a:lnTo>
                      <a:pt x="175" y="7"/>
                    </a:lnTo>
                    <a:lnTo>
                      <a:pt x="172" y="11"/>
                    </a:lnTo>
                    <a:lnTo>
                      <a:pt x="170" y="15"/>
                    </a:lnTo>
                    <a:lnTo>
                      <a:pt x="169" y="19"/>
                    </a:lnTo>
                    <a:lnTo>
                      <a:pt x="169" y="23"/>
                    </a:lnTo>
                    <a:lnTo>
                      <a:pt x="169" y="74"/>
                    </a:lnTo>
                    <a:lnTo>
                      <a:pt x="169" y="74"/>
                    </a:lnTo>
                    <a:lnTo>
                      <a:pt x="159" y="78"/>
                    </a:lnTo>
                    <a:lnTo>
                      <a:pt x="149" y="81"/>
                    </a:lnTo>
                    <a:lnTo>
                      <a:pt x="140" y="85"/>
                    </a:lnTo>
                    <a:lnTo>
                      <a:pt x="131" y="90"/>
                    </a:lnTo>
                    <a:lnTo>
                      <a:pt x="99" y="58"/>
                    </a:lnTo>
                    <a:lnTo>
                      <a:pt x="99" y="58"/>
                    </a:lnTo>
                    <a:lnTo>
                      <a:pt x="95" y="54"/>
                    </a:lnTo>
                    <a:lnTo>
                      <a:pt x="91" y="52"/>
                    </a:lnTo>
                    <a:lnTo>
                      <a:pt x="87" y="51"/>
                    </a:lnTo>
                    <a:lnTo>
                      <a:pt x="82" y="51"/>
                    </a:lnTo>
                    <a:lnTo>
                      <a:pt x="78" y="51"/>
                    </a:lnTo>
                    <a:lnTo>
                      <a:pt x="73" y="52"/>
                    </a:lnTo>
                    <a:lnTo>
                      <a:pt x="69" y="54"/>
                    </a:lnTo>
                    <a:lnTo>
                      <a:pt x="66" y="58"/>
                    </a:lnTo>
                    <a:lnTo>
                      <a:pt x="49" y="73"/>
                    </a:lnTo>
                    <a:lnTo>
                      <a:pt x="49" y="73"/>
                    </a:lnTo>
                    <a:lnTo>
                      <a:pt x="47" y="78"/>
                    </a:lnTo>
                    <a:lnTo>
                      <a:pt x="45" y="81"/>
                    </a:lnTo>
                    <a:lnTo>
                      <a:pt x="44" y="85"/>
                    </a:lnTo>
                    <a:lnTo>
                      <a:pt x="42" y="90"/>
                    </a:lnTo>
                    <a:lnTo>
                      <a:pt x="44" y="94"/>
                    </a:lnTo>
                    <a:lnTo>
                      <a:pt x="45" y="99"/>
                    </a:lnTo>
                    <a:lnTo>
                      <a:pt x="47" y="103"/>
                    </a:lnTo>
                    <a:lnTo>
                      <a:pt x="49" y="106"/>
                    </a:lnTo>
                    <a:lnTo>
                      <a:pt x="82" y="140"/>
                    </a:lnTo>
                    <a:lnTo>
                      <a:pt x="82" y="140"/>
                    </a:lnTo>
                    <a:lnTo>
                      <a:pt x="78" y="148"/>
                    </a:lnTo>
                    <a:lnTo>
                      <a:pt x="73" y="158"/>
                    </a:lnTo>
                    <a:lnTo>
                      <a:pt x="70" y="168"/>
                    </a:lnTo>
                    <a:lnTo>
                      <a:pt x="68" y="180"/>
                    </a:lnTo>
                    <a:lnTo>
                      <a:pt x="24" y="180"/>
                    </a:lnTo>
                    <a:lnTo>
                      <a:pt x="24" y="180"/>
                    </a:lnTo>
                    <a:lnTo>
                      <a:pt x="19" y="180"/>
                    </a:lnTo>
                    <a:lnTo>
                      <a:pt x="15" y="182"/>
                    </a:lnTo>
                    <a:lnTo>
                      <a:pt x="11" y="183"/>
                    </a:lnTo>
                    <a:lnTo>
                      <a:pt x="7" y="186"/>
                    </a:lnTo>
                    <a:lnTo>
                      <a:pt x="5" y="189"/>
                    </a:lnTo>
                    <a:lnTo>
                      <a:pt x="3" y="194"/>
                    </a:lnTo>
                    <a:lnTo>
                      <a:pt x="2" y="198"/>
                    </a:lnTo>
                    <a:lnTo>
                      <a:pt x="0" y="203"/>
                    </a:lnTo>
                    <a:lnTo>
                      <a:pt x="0" y="226"/>
                    </a:lnTo>
                    <a:lnTo>
                      <a:pt x="0" y="226"/>
                    </a:lnTo>
                    <a:lnTo>
                      <a:pt x="2" y="230"/>
                    </a:lnTo>
                    <a:lnTo>
                      <a:pt x="3" y="235"/>
                    </a:lnTo>
                    <a:lnTo>
                      <a:pt x="5" y="238"/>
                    </a:lnTo>
                    <a:lnTo>
                      <a:pt x="7" y="242"/>
                    </a:lnTo>
                    <a:lnTo>
                      <a:pt x="11" y="245"/>
                    </a:lnTo>
                    <a:lnTo>
                      <a:pt x="15" y="247"/>
                    </a:lnTo>
                    <a:lnTo>
                      <a:pt x="19" y="248"/>
                    </a:lnTo>
                    <a:lnTo>
                      <a:pt x="24" y="248"/>
                    </a:lnTo>
                    <a:lnTo>
                      <a:pt x="70" y="248"/>
                    </a:lnTo>
                    <a:lnTo>
                      <a:pt x="70" y="248"/>
                    </a:lnTo>
                    <a:lnTo>
                      <a:pt x="73" y="259"/>
                    </a:lnTo>
                    <a:lnTo>
                      <a:pt x="78" y="269"/>
                    </a:lnTo>
                    <a:lnTo>
                      <a:pt x="83" y="278"/>
                    </a:lnTo>
                    <a:lnTo>
                      <a:pt x="89" y="287"/>
                    </a:lnTo>
                    <a:lnTo>
                      <a:pt x="58" y="318"/>
                    </a:lnTo>
                    <a:lnTo>
                      <a:pt x="58" y="318"/>
                    </a:lnTo>
                    <a:lnTo>
                      <a:pt x="55" y="322"/>
                    </a:lnTo>
                    <a:lnTo>
                      <a:pt x="52" y="326"/>
                    </a:lnTo>
                    <a:lnTo>
                      <a:pt x="51" y="330"/>
                    </a:lnTo>
                    <a:lnTo>
                      <a:pt x="51" y="335"/>
                    </a:lnTo>
                    <a:lnTo>
                      <a:pt x="51" y="339"/>
                    </a:lnTo>
                    <a:lnTo>
                      <a:pt x="52" y="343"/>
                    </a:lnTo>
                    <a:lnTo>
                      <a:pt x="55" y="348"/>
                    </a:lnTo>
                    <a:lnTo>
                      <a:pt x="58" y="351"/>
                    </a:lnTo>
                    <a:lnTo>
                      <a:pt x="73" y="368"/>
                    </a:lnTo>
                    <a:lnTo>
                      <a:pt x="73" y="368"/>
                    </a:lnTo>
                    <a:lnTo>
                      <a:pt x="78" y="370"/>
                    </a:lnTo>
                    <a:lnTo>
                      <a:pt x="81" y="372"/>
                    </a:lnTo>
                    <a:lnTo>
                      <a:pt x="86" y="373"/>
                    </a:lnTo>
                    <a:lnTo>
                      <a:pt x="90" y="374"/>
                    </a:lnTo>
                    <a:lnTo>
                      <a:pt x="95" y="373"/>
                    </a:lnTo>
                    <a:lnTo>
                      <a:pt x="99" y="372"/>
                    </a:lnTo>
                    <a:lnTo>
                      <a:pt x="103" y="370"/>
                    </a:lnTo>
                    <a:lnTo>
                      <a:pt x="107" y="368"/>
                    </a:lnTo>
                    <a:lnTo>
                      <a:pt x="142" y="332"/>
                    </a:lnTo>
                    <a:lnTo>
                      <a:pt x="142" y="332"/>
                    </a:lnTo>
                    <a:lnTo>
                      <a:pt x="151" y="337"/>
                    </a:lnTo>
                    <a:lnTo>
                      <a:pt x="160" y="340"/>
                    </a:lnTo>
                    <a:lnTo>
                      <a:pt x="170" y="342"/>
                    </a:lnTo>
                    <a:lnTo>
                      <a:pt x="180" y="344"/>
                    </a:lnTo>
                    <a:lnTo>
                      <a:pt x="180" y="393"/>
                    </a:lnTo>
                    <a:lnTo>
                      <a:pt x="180" y="393"/>
                    </a:lnTo>
                    <a:lnTo>
                      <a:pt x="180" y="398"/>
                    </a:lnTo>
                    <a:lnTo>
                      <a:pt x="182" y="402"/>
                    </a:lnTo>
                    <a:lnTo>
                      <a:pt x="184" y="405"/>
                    </a:lnTo>
                    <a:lnTo>
                      <a:pt x="186" y="409"/>
                    </a:lnTo>
                    <a:lnTo>
                      <a:pt x="190" y="412"/>
                    </a:lnTo>
                    <a:lnTo>
                      <a:pt x="194" y="414"/>
                    </a:lnTo>
                    <a:lnTo>
                      <a:pt x="199" y="415"/>
                    </a:lnTo>
                    <a:lnTo>
                      <a:pt x="203" y="416"/>
                    </a:lnTo>
                    <a:lnTo>
                      <a:pt x="226" y="416"/>
                    </a:lnTo>
                    <a:lnTo>
                      <a:pt x="226" y="416"/>
                    </a:lnTo>
                    <a:lnTo>
                      <a:pt x="231" y="415"/>
                    </a:lnTo>
                    <a:lnTo>
                      <a:pt x="235" y="414"/>
                    </a:lnTo>
                    <a:lnTo>
                      <a:pt x="238" y="412"/>
                    </a:lnTo>
                    <a:lnTo>
                      <a:pt x="242" y="409"/>
                    </a:lnTo>
                    <a:lnTo>
                      <a:pt x="245" y="405"/>
                    </a:lnTo>
                    <a:lnTo>
                      <a:pt x="247" y="402"/>
                    </a:lnTo>
                    <a:lnTo>
                      <a:pt x="248" y="398"/>
                    </a:lnTo>
                    <a:lnTo>
                      <a:pt x="248" y="393"/>
                    </a:lnTo>
                    <a:lnTo>
                      <a:pt x="248" y="339"/>
                    </a:lnTo>
                    <a:lnTo>
                      <a:pt x="248" y="339"/>
                    </a:lnTo>
                    <a:lnTo>
                      <a:pt x="266" y="331"/>
                    </a:lnTo>
                    <a:lnTo>
                      <a:pt x="274" y="327"/>
                    </a:lnTo>
                    <a:lnTo>
                      <a:pt x="282" y="322"/>
                    </a:lnTo>
                    <a:lnTo>
                      <a:pt x="318" y="359"/>
                    </a:lnTo>
                    <a:lnTo>
                      <a:pt x="318" y="359"/>
                    </a:lnTo>
                    <a:lnTo>
                      <a:pt x="323" y="362"/>
                    </a:lnTo>
                    <a:lnTo>
                      <a:pt x="326" y="364"/>
                    </a:lnTo>
                    <a:lnTo>
                      <a:pt x="330" y="366"/>
                    </a:lnTo>
                    <a:lnTo>
                      <a:pt x="335" y="366"/>
                    </a:lnTo>
                    <a:lnTo>
                      <a:pt x="339" y="366"/>
                    </a:lnTo>
                    <a:lnTo>
                      <a:pt x="344" y="364"/>
                    </a:lnTo>
                    <a:lnTo>
                      <a:pt x="348" y="362"/>
                    </a:lnTo>
                    <a:lnTo>
                      <a:pt x="351" y="359"/>
                    </a:lnTo>
                    <a:lnTo>
                      <a:pt x="368" y="343"/>
                    </a:lnTo>
                    <a:lnTo>
                      <a:pt x="368" y="343"/>
                    </a:lnTo>
                    <a:lnTo>
                      <a:pt x="370" y="339"/>
                    </a:lnTo>
                    <a:lnTo>
                      <a:pt x="372" y="336"/>
                    </a:lnTo>
                    <a:lnTo>
                      <a:pt x="374" y="331"/>
                    </a:lnTo>
                    <a:lnTo>
                      <a:pt x="375" y="327"/>
                    </a:lnTo>
                    <a:lnTo>
                      <a:pt x="374" y="322"/>
                    </a:lnTo>
                    <a:lnTo>
                      <a:pt x="372" y="318"/>
                    </a:lnTo>
                    <a:lnTo>
                      <a:pt x="370" y="313"/>
                    </a:lnTo>
                    <a:lnTo>
                      <a:pt x="368" y="310"/>
                    </a:lnTo>
                    <a:lnTo>
                      <a:pt x="327" y="269"/>
                    </a:lnTo>
                    <a:lnTo>
                      <a:pt x="327" y="269"/>
                    </a:lnTo>
                    <a:lnTo>
                      <a:pt x="334" y="254"/>
                    </a:lnTo>
                    <a:lnTo>
                      <a:pt x="338" y="237"/>
                    </a:lnTo>
                    <a:lnTo>
                      <a:pt x="393" y="237"/>
                    </a:lnTo>
                    <a:lnTo>
                      <a:pt x="393" y="237"/>
                    </a:lnTo>
                    <a:lnTo>
                      <a:pt x="398" y="237"/>
                    </a:lnTo>
                    <a:lnTo>
                      <a:pt x="402" y="235"/>
                    </a:lnTo>
                    <a:lnTo>
                      <a:pt x="406" y="233"/>
                    </a:lnTo>
                    <a:lnTo>
                      <a:pt x="409" y="230"/>
                    </a:lnTo>
                    <a:lnTo>
                      <a:pt x="412" y="227"/>
                    </a:lnTo>
                    <a:lnTo>
                      <a:pt x="415" y="223"/>
                    </a:lnTo>
                    <a:lnTo>
                      <a:pt x="416" y="218"/>
                    </a:lnTo>
                    <a:lnTo>
                      <a:pt x="417" y="214"/>
                    </a:lnTo>
                    <a:lnTo>
                      <a:pt x="417" y="191"/>
                    </a:lnTo>
                    <a:lnTo>
                      <a:pt x="417" y="191"/>
                    </a:lnTo>
                    <a:lnTo>
                      <a:pt x="416" y="186"/>
                    </a:lnTo>
                    <a:lnTo>
                      <a:pt x="415" y="182"/>
                    </a:lnTo>
                    <a:lnTo>
                      <a:pt x="412" y="178"/>
                    </a:lnTo>
                    <a:lnTo>
                      <a:pt x="409" y="175"/>
                    </a:lnTo>
                    <a:lnTo>
                      <a:pt x="406" y="172"/>
                    </a:lnTo>
                    <a:lnTo>
                      <a:pt x="402" y="170"/>
                    </a:lnTo>
                    <a:lnTo>
                      <a:pt x="398" y="168"/>
                    </a:lnTo>
                    <a:lnTo>
                      <a:pt x="393" y="167"/>
                    </a:lnTo>
                    <a:lnTo>
                      <a:pt x="393" y="167"/>
                    </a:lnTo>
                    <a:close/>
                    <a:moveTo>
                      <a:pt x="203" y="266"/>
                    </a:moveTo>
                    <a:lnTo>
                      <a:pt x="203" y="266"/>
                    </a:lnTo>
                    <a:lnTo>
                      <a:pt x="191" y="265"/>
                    </a:lnTo>
                    <a:lnTo>
                      <a:pt x="181" y="261"/>
                    </a:lnTo>
                    <a:lnTo>
                      <a:pt x="171" y="256"/>
                    </a:lnTo>
                    <a:lnTo>
                      <a:pt x="162" y="249"/>
                    </a:lnTo>
                    <a:lnTo>
                      <a:pt x="155" y="240"/>
                    </a:lnTo>
                    <a:lnTo>
                      <a:pt x="150" y="230"/>
                    </a:lnTo>
                    <a:lnTo>
                      <a:pt x="147" y="219"/>
                    </a:lnTo>
                    <a:lnTo>
                      <a:pt x="145" y="208"/>
                    </a:lnTo>
                    <a:lnTo>
                      <a:pt x="145" y="208"/>
                    </a:lnTo>
                    <a:lnTo>
                      <a:pt x="147" y="196"/>
                    </a:lnTo>
                    <a:lnTo>
                      <a:pt x="150" y="186"/>
                    </a:lnTo>
                    <a:lnTo>
                      <a:pt x="155" y="176"/>
                    </a:lnTo>
                    <a:lnTo>
                      <a:pt x="162" y="167"/>
                    </a:lnTo>
                    <a:lnTo>
                      <a:pt x="171" y="161"/>
                    </a:lnTo>
                    <a:lnTo>
                      <a:pt x="181" y="155"/>
                    </a:lnTo>
                    <a:lnTo>
                      <a:pt x="191" y="152"/>
                    </a:lnTo>
                    <a:lnTo>
                      <a:pt x="203" y="151"/>
                    </a:lnTo>
                    <a:lnTo>
                      <a:pt x="203" y="151"/>
                    </a:lnTo>
                    <a:lnTo>
                      <a:pt x="214" y="152"/>
                    </a:lnTo>
                    <a:lnTo>
                      <a:pt x="225" y="155"/>
                    </a:lnTo>
                    <a:lnTo>
                      <a:pt x="235" y="161"/>
                    </a:lnTo>
                    <a:lnTo>
                      <a:pt x="244" y="167"/>
                    </a:lnTo>
                    <a:lnTo>
                      <a:pt x="251" y="176"/>
                    </a:lnTo>
                    <a:lnTo>
                      <a:pt x="256" y="186"/>
                    </a:lnTo>
                    <a:lnTo>
                      <a:pt x="260" y="196"/>
                    </a:lnTo>
                    <a:lnTo>
                      <a:pt x="261" y="208"/>
                    </a:lnTo>
                    <a:lnTo>
                      <a:pt x="261" y="208"/>
                    </a:lnTo>
                    <a:lnTo>
                      <a:pt x="260" y="219"/>
                    </a:lnTo>
                    <a:lnTo>
                      <a:pt x="256" y="230"/>
                    </a:lnTo>
                    <a:lnTo>
                      <a:pt x="251" y="240"/>
                    </a:lnTo>
                    <a:lnTo>
                      <a:pt x="244" y="249"/>
                    </a:lnTo>
                    <a:lnTo>
                      <a:pt x="235" y="256"/>
                    </a:lnTo>
                    <a:lnTo>
                      <a:pt x="225" y="261"/>
                    </a:lnTo>
                    <a:lnTo>
                      <a:pt x="214" y="265"/>
                    </a:lnTo>
                    <a:lnTo>
                      <a:pt x="203" y="266"/>
                    </a:lnTo>
                    <a:lnTo>
                      <a:pt x="203" y="2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35"/>
            <p:cNvGrpSpPr/>
            <p:nvPr/>
          </p:nvGrpSpPr>
          <p:grpSpPr>
            <a:xfrm>
              <a:off x="7212552" y="2980267"/>
              <a:ext cx="4232109" cy="563232"/>
              <a:chOff x="6444107" y="1469392"/>
              <a:chExt cx="4232109" cy="563232"/>
            </a:xfrm>
          </p:grpSpPr>
          <p:sp>
            <p:nvSpPr>
              <p:cNvPr id="27" name="TextBox 3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TextBox 3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8" name="千图PPT彼岸天：ID 8661124库_组合 37"/>
          <p:cNvGrpSpPr/>
          <p:nvPr>
            <p:custDataLst>
              <p:tags r:id="rId10"/>
            </p:custDataLst>
          </p:nvPr>
        </p:nvGrpSpPr>
        <p:grpSpPr>
          <a:xfrm>
            <a:off x="6303198" y="3897102"/>
            <a:ext cx="5141463" cy="784644"/>
            <a:chOff x="6303198" y="3897102"/>
            <a:chExt cx="5141463" cy="784644"/>
          </a:xfrm>
        </p:grpSpPr>
        <p:sp>
          <p:nvSpPr>
            <p:cNvPr id="12" name="Hexagon 89"/>
            <p:cNvSpPr/>
            <p:nvPr/>
          </p:nvSpPr>
          <p:spPr>
            <a:xfrm rot="1800000">
              <a:off x="6303198" y="3897102"/>
              <a:ext cx="910194" cy="784644"/>
            </a:xfrm>
            <a:prstGeom prst="hexagon">
              <a:avLst>
                <a:gd name="adj" fmla="val 28912"/>
                <a:gd name="vf" fmla="val 115470"/>
              </a:avLst>
            </a:prstGeom>
            <a:solidFill>
              <a:schemeClr val="bg1"/>
            </a:solidFill>
            <a:ln w="254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105"/>
            <p:cNvSpPr/>
            <p:nvPr/>
          </p:nvSpPr>
          <p:spPr bwMode="auto">
            <a:xfrm>
              <a:off x="6522791" y="3993487"/>
              <a:ext cx="518346" cy="518346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Group 38"/>
            <p:cNvGrpSpPr/>
            <p:nvPr/>
          </p:nvGrpSpPr>
          <p:grpSpPr>
            <a:xfrm>
              <a:off x="7212552" y="4021145"/>
              <a:ext cx="4232109" cy="563232"/>
              <a:chOff x="6444107" y="1469392"/>
              <a:chExt cx="4232109" cy="563232"/>
            </a:xfrm>
          </p:grpSpPr>
          <p:sp>
            <p:nvSpPr>
              <p:cNvPr id="25" name="TextBox 3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9" name="千图PPT彼岸天：ID 8661124库_组合 38"/>
          <p:cNvGrpSpPr/>
          <p:nvPr>
            <p:custDataLst>
              <p:tags r:id="rId11"/>
            </p:custDataLst>
          </p:nvPr>
        </p:nvGrpSpPr>
        <p:grpSpPr>
          <a:xfrm>
            <a:off x="6303198" y="4941921"/>
            <a:ext cx="5141463" cy="784644"/>
            <a:chOff x="6303198" y="4941921"/>
            <a:chExt cx="5141463" cy="784644"/>
          </a:xfrm>
        </p:grpSpPr>
        <p:sp>
          <p:nvSpPr>
            <p:cNvPr id="13" name="Hexagon 90"/>
            <p:cNvSpPr/>
            <p:nvPr/>
          </p:nvSpPr>
          <p:spPr>
            <a:xfrm rot="1800000">
              <a:off x="6303198" y="4941921"/>
              <a:ext cx="910194" cy="784644"/>
            </a:xfrm>
            <a:prstGeom prst="hexagon">
              <a:avLst>
                <a:gd name="adj" fmla="val 28912"/>
                <a:gd name="vf" fmla="val 115470"/>
              </a:avLst>
            </a:prstGeom>
            <a:solidFill>
              <a:schemeClr val="bg1"/>
            </a:solidFill>
            <a:ln w="2540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106"/>
            <p:cNvSpPr/>
            <p:nvPr/>
          </p:nvSpPr>
          <p:spPr bwMode="auto">
            <a:xfrm>
              <a:off x="6518516" y="5117006"/>
              <a:ext cx="488433" cy="488433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2" name="Group 41"/>
            <p:cNvGrpSpPr/>
            <p:nvPr/>
          </p:nvGrpSpPr>
          <p:grpSpPr>
            <a:xfrm>
              <a:off x="7212552" y="5062024"/>
              <a:ext cx="4232109" cy="563232"/>
              <a:chOff x="6444107" y="1469392"/>
              <a:chExt cx="4232109" cy="563232"/>
            </a:xfrm>
          </p:grpSpPr>
          <p:sp>
            <p:nvSpPr>
              <p:cNvPr id="23" name="TextBox 4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4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638634" y="1188746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0665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08599" y="2921168"/>
            <a:ext cx="7432938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6600" b="1" dirty="0">
                <a:solidFill>
                  <a:srgbClr val="FFFF09"/>
                </a:solidFill>
                <a:latin typeface="方正剪纸简体" panose="02000000000000000000" pitchFamily="2" charset="-122"/>
                <a:ea typeface="方正剪纸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6600" b="1" dirty="0">
              <a:solidFill>
                <a:srgbClr val="FFFF09"/>
              </a:solidFill>
              <a:latin typeface="方正剪纸简体" panose="02000000000000000000" pitchFamily="2" charset="-122"/>
              <a:ea typeface="方正剪纸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千图PPT彼岸天：ID 8661124库_任意多边形 16"/>
          <p:cNvSpPr/>
          <p:nvPr>
            <p:custDataLst>
              <p:tags r:id="rId1"/>
            </p:custDataLst>
          </p:nvPr>
        </p:nvSpPr>
        <p:spPr bwMode="auto">
          <a:xfrm>
            <a:off x="2476024" y="4420094"/>
            <a:ext cx="254132" cy="392499"/>
          </a:xfrm>
          <a:custGeom>
            <a:avLst/>
            <a:gdLst>
              <a:gd name="T0" fmla="*/ 58 w 175"/>
              <a:gd name="T1" fmla="*/ 0 h 266"/>
              <a:gd name="T2" fmla="*/ 61 w 175"/>
              <a:gd name="T3" fmla="*/ 2 h 266"/>
              <a:gd name="T4" fmla="*/ 66 w 175"/>
              <a:gd name="T5" fmla="*/ 3 h 266"/>
              <a:gd name="T6" fmla="*/ 74 w 175"/>
              <a:gd name="T7" fmla="*/ 7 h 266"/>
              <a:gd name="T8" fmla="*/ 84 w 175"/>
              <a:gd name="T9" fmla="*/ 12 h 266"/>
              <a:gd name="T10" fmla="*/ 96 w 175"/>
              <a:gd name="T11" fmla="*/ 18 h 266"/>
              <a:gd name="T12" fmla="*/ 109 w 175"/>
              <a:gd name="T13" fmla="*/ 28 h 266"/>
              <a:gd name="T14" fmla="*/ 122 w 175"/>
              <a:gd name="T15" fmla="*/ 38 h 266"/>
              <a:gd name="T16" fmla="*/ 135 w 175"/>
              <a:gd name="T17" fmla="*/ 51 h 266"/>
              <a:gd name="T18" fmla="*/ 148 w 175"/>
              <a:gd name="T19" fmla="*/ 65 h 266"/>
              <a:gd name="T20" fmla="*/ 158 w 175"/>
              <a:gd name="T21" fmla="*/ 82 h 266"/>
              <a:gd name="T22" fmla="*/ 167 w 175"/>
              <a:gd name="T23" fmla="*/ 100 h 266"/>
              <a:gd name="T24" fmla="*/ 173 w 175"/>
              <a:gd name="T25" fmla="*/ 121 h 266"/>
              <a:gd name="T26" fmla="*/ 175 w 175"/>
              <a:gd name="T27" fmla="*/ 146 h 266"/>
              <a:gd name="T28" fmla="*/ 174 w 175"/>
              <a:gd name="T29" fmla="*/ 172 h 266"/>
              <a:gd name="T30" fmla="*/ 167 w 175"/>
              <a:gd name="T31" fmla="*/ 200 h 266"/>
              <a:gd name="T32" fmla="*/ 157 w 175"/>
              <a:gd name="T33" fmla="*/ 233 h 266"/>
              <a:gd name="T34" fmla="*/ 140 w 175"/>
              <a:gd name="T35" fmla="*/ 266 h 266"/>
              <a:gd name="T36" fmla="*/ 137 w 175"/>
              <a:gd name="T37" fmla="*/ 266 h 266"/>
              <a:gd name="T38" fmla="*/ 131 w 175"/>
              <a:gd name="T39" fmla="*/ 264 h 266"/>
              <a:gd name="T40" fmla="*/ 122 w 175"/>
              <a:gd name="T41" fmla="*/ 260 h 266"/>
              <a:gd name="T42" fmla="*/ 110 w 175"/>
              <a:gd name="T43" fmla="*/ 255 h 266"/>
              <a:gd name="T44" fmla="*/ 96 w 175"/>
              <a:gd name="T45" fmla="*/ 247 h 266"/>
              <a:gd name="T46" fmla="*/ 80 w 175"/>
              <a:gd name="T47" fmla="*/ 238 h 266"/>
              <a:gd name="T48" fmla="*/ 65 w 175"/>
              <a:gd name="T49" fmla="*/ 226 h 266"/>
              <a:gd name="T50" fmla="*/ 49 w 175"/>
              <a:gd name="T51" fmla="*/ 214 h 266"/>
              <a:gd name="T52" fmla="*/ 35 w 175"/>
              <a:gd name="T53" fmla="*/ 199 h 266"/>
              <a:gd name="T54" fmla="*/ 22 w 175"/>
              <a:gd name="T55" fmla="*/ 183 h 266"/>
              <a:gd name="T56" fmla="*/ 11 w 175"/>
              <a:gd name="T57" fmla="*/ 164 h 266"/>
              <a:gd name="T58" fmla="*/ 4 w 175"/>
              <a:gd name="T59" fmla="*/ 144 h 266"/>
              <a:gd name="T60" fmla="*/ 0 w 175"/>
              <a:gd name="T61" fmla="*/ 121 h 266"/>
              <a:gd name="T62" fmla="*/ 0 w 175"/>
              <a:gd name="T63" fmla="*/ 96 h 266"/>
              <a:gd name="T64" fmla="*/ 6 w 175"/>
              <a:gd name="T65" fmla="*/ 70 h 266"/>
              <a:gd name="T66" fmla="*/ 18 w 175"/>
              <a:gd name="T67" fmla="*/ 41 h 266"/>
              <a:gd name="T68" fmla="*/ 36 w 175"/>
              <a:gd name="T69" fmla="*/ 9 h 266"/>
              <a:gd name="T70" fmla="*/ 35 w 175"/>
              <a:gd name="T71" fmla="*/ 13 h 266"/>
              <a:gd name="T72" fmla="*/ 32 w 175"/>
              <a:gd name="T73" fmla="*/ 21 h 266"/>
              <a:gd name="T74" fmla="*/ 30 w 175"/>
              <a:gd name="T75" fmla="*/ 33 h 266"/>
              <a:gd name="T76" fmla="*/ 26 w 175"/>
              <a:gd name="T77" fmla="*/ 48 h 266"/>
              <a:gd name="T78" fmla="*/ 24 w 175"/>
              <a:gd name="T79" fmla="*/ 66 h 266"/>
              <a:gd name="T80" fmla="*/ 26 w 175"/>
              <a:gd name="T81" fmla="*/ 87 h 266"/>
              <a:gd name="T82" fmla="*/ 30 w 175"/>
              <a:gd name="T83" fmla="*/ 109 h 266"/>
              <a:gd name="T84" fmla="*/ 37 w 175"/>
              <a:gd name="T85" fmla="*/ 131 h 266"/>
              <a:gd name="T86" fmla="*/ 50 w 175"/>
              <a:gd name="T87" fmla="*/ 153 h 266"/>
              <a:gd name="T88" fmla="*/ 49 w 175"/>
              <a:gd name="T89" fmla="*/ 150 h 266"/>
              <a:gd name="T90" fmla="*/ 46 w 175"/>
              <a:gd name="T91" fmla="*/ 142 h 266"/>
              <a:gd name="T92" fmla="*/ 43 w 175"/>
              <a:gd name="T93" fmla="*/ 127 h 266"/>
              <a:gd name="T94" fmla="*/ 40 w 175"/>
              <a:gd name="T95" fmla="*/ 109 h 266"/>
              <a:gd name="T96" fmla="*/ 37 w 175"/>
              <a:gd name="T97" fmla="*/ 89 h 266"/>
              <a:gd name="T98" fmla="*/ 37 w 175"/>
              <a:gd name="T99" fmla="*/ 66 h 266"/>
              <a:gd name="T100" fmla="*/ 40 w 175"/>
              <a:gd name="T101" fmla="*/ 44 h 266"/>
              <a:gd name="T102" fmla="*/ 46 w 175"/>
              <a:gd name="T103" fmla="*/ 22 h 266"/>
              <a:gd name="T104" fmla="*/ 58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58" y="0"/>
                </a:moveTo>
                <a:lnTo>
                  <a:pt x="61" y="2"/>
                </a:lnTo>
                <a:lnTo>
                  <a:pt x="66" y="3"/>
                </a:lnTo>
                <a:lnTo>
                  <a:pt x="74" y="7"/>
                </a:lnTo>
                <a:lnTo>
                  <a:pt x="84" y="12"/>
                </a:lnTo>
                <a:lnTo>
                  <a:pt x="96" y="18"/>
                </a:lnTo>
                <a:lnTo>
                  <a:pt x="109" y="28"/>
                </a:lnTo>
                <a:lnTo>
                  <a:pt x="122" y="38"/>
                </a:lnTo>
                <a:lnTo>
                  <a:pt x="135" y="51"/>
                </a:lnTo>
                <a:lnTo>
                  <a:pt x="148" y="65"/>
                </a:lnTo>
                <a:lnTo>
                  <a:pt x="158" y="82"/>
                </a:lnTo>
                <a:lnTo>
                  <a:pt x="167" y="100"/>
                </a:lnTo>
                <a:lnTo>
                  <a:pt x="173" y="121"/>
                </a:lnTo>
                <a:lnTo>
                  <a:pt x="175" y="146"/>
                </a:lnTo>
                <a:lnTo>
                  <a:pt x="174" y="172"/>
                </a:lnTo>
                <a:lnTo>
                  <a:pt x="167" y="200"/>
                </a:lnTo>
                <a:lnTo>
                  <a:pt x="157" y="233"/>
                </a:lnTo>
                <a:lnTo>
                  <a:pt x="140" y="266"/>
                </a:lnTo>
                <a:lnTo>
                  <a:pt x="137" y="266"/>
                </a:lnTo>
                <a:lnTo>
                  <a:pt x="131" y="264"/>
                </a:lnTo>
                <a:lnTo>
                  <a:pt x="122" y="260"/>
                </a:lnTo>
                <a:lnTo>
                  <a:pt x="110" y="255"/>
                </a:lnTo>
                <a:lnTo>
                  <a:pt x="96" y="247"/>
                </a:lnTo>
                <a:lnTo>
                  <a:pt x="80" y="238"/>
                </a:lnTo>
                <a:lnTo>
                  <a:pt x="65" y="226"/>
                </a:lnTo>
                <a:lnTo>
                  <a:pt x="49" y="214"/>
                </a:lnTo>
                <a:lnTo>
                  <a:pt x="35" y="199"/>
                </a:lnTo>
                <a:lnTo>
                  <a:pt x="22" y="183"/>
                </a:lnTo>
                <a:lnTo>
                  <a:pt x="11" y="164"/>
                </a:lnTo>
                <a:lnTo>
                  <a:pt x="4" y="144"/>
                </a:lnTo>
                <a:lnTo>
                  <a:pt x="0" y="121"/>
                </a:lnTo>
                <a:lnTo>
                  <a:pt x="0" y="96"/>
                </a:lnTo>
                <a:lnTo>
                  <a:pt x="6" y="70"/>
                </a:lnTo>
                <a:lnTo>
                  <a:pt x="18" y="41"/>
                </a:lnTo>
                <a:lnTo>
                  <a:pt x="36" y="9"/>
                </a:lnTo>
                <a:lnTo>
                  <a:pt x="35" y="13"/>
                </a:lnTo>
                <a:lnTo>
                  <a:pt x="32" y="21"/>
                </a:lnTo>
                <a:lnTo>
                  <a:pt x="30" y="33"/>
                </a:lnTo>
                <a:lnTo>
                  <a:pt x="26" y="48"/>
                </a:lnTo>
                <a:lnTo>
                  <a:pt x="24" y="66"/>
                </a:lnTo>
                <a:lnTo>
                  <a:pt x="26" y="87"/>
                </a:lnTo>
                <a:lnTo>
                  <a:pt x="30" y="109"/>
                </a:lnTo>
                <a:lnTo>
                  <a:pt x="37" y="131"/>
                </a:lnTo>
                <a:lnTo>
                  <a:pt x="50" y="153"/>
                </a:lnTo>
                <a:lnTo>
                  <a:pt x="49" y="150"/>
                </a:lnTo>
                <a:lnTo>
                  <a:pt x="46" y="142"/>
                </a:lnTo>
                <a:lnTo>
                  <a:pt x="43" y="127"/>
                </a:lnTo>
                <a:lnTo>
                  <a:pt x="40" y="109"/>
                </a:lnTo>
                <a:lnTo>
                  <a:pt x="37" y="89"/>
                </a:lnTo>
                <a:lnTo>
                  <a:pt x="37" y="66"/>
                </a:lnTo>
                <a:lnTo>
                  <a:pt x="40" y="44"/>
                </a:lnTo>
                <a:lnTo>
                  <a:pt x="46" y="22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千图PPT彼岸天：ID 8661124库_任意多边形 17"/>
          <p:cNvSpPr/>
          <p:nvPr>
            <p:custDataLst>
              <p:tags r:id="rId2"/>
            </p:custDataLst>
          </p:nvPr>
        </p:nvSpPr>
        <p:spPr bwMode="auto">
          <a:xfrm>
            <a:off x="2101362" y="4617819"/>
            <a:ext cx="255584" cy="392499"/>
          </a:xfrm>
          <a:custGeom>
            <a:avLst/>
            <a:gdLst>
              <a:gd name="T0" fmla="*/ 60 w 176"/>
              <a:gd name="T1" fmla="*/ 0 h 266"/>
              <a:gd name="T2" fmla="*/ 61 w 176"/>
              <a:gd name="T3" fmla="*/ 0 h 266"/>
              <a:gd name="T4" fmla="*/ 67 w 176"/>
              <a:gd name="T5" fmla="*/ 3 h 266"/>
              <a:gd name="T6" fmla="*/ 74 w 176"/>
              <a:gd name="T7" fmla="*/ 6 h 266"/>
              <a:gd name="T8" fmla="*/ 85 w 176"/>
              <a:gd name="T9" fmla="*/ 12 h 266"/>
              <a:gd name="T10" fmla="*/ 98 w 176"/>
              <a:gd name="T11" fmla="*/ 18 h 266"/>
              <a:gd name="T12" fmla="*/ 110 w 176"/>
              <a:gd name="T13" fmla="*/ 26 h 266"/>
              <a:gd name="T14" fmla="*/ 124 w 176"/>
              <a:gd name="T15" fmla="*/ 36 h 266"/>
              <a:gd name="T16" fmla="*/ 137 w 176"/>
              <a:gd name="T17" fmla="*/ 49 h 266"/>
              <a:gd name="T18" fmla="*/ 149 w 176"/>
              <a:gd name="T19" fmla="*/ 64 h 266"/>
              <a:gd name="T20" fmla="*/ 159 w 176"/>
              <a:gd name="T21" fmla="*/ 80 h 266"/>
              <a:gd name="T22" fmla="*/ 168 w 176"/>
              <a:gd name="T23" fmla="*/ 100 h 266"/>
              <a:gd name="T24" fmla="*/ 173 w 176"/>
              <a:gd name="T25" fmla="*/ 121 h 266"/>
              <a:gd name="T26" fmla="*/ 176 w 176"/>
              <a:gd name="T27" fmla="*/ 144 h 266"/>
              <a:gd name="T28" fmla="*/ 175 w 176"/>
              <a:gd name="T29" fmla="*/ 171 h 266"/>
              <a:gd name="T30" fmla="*/ 169 w 176"/>
              <a:gd name="T31" fmla="*/ 200 h 266"/>
              <a:gd name="T32" fmla="*/ 158 w 176"/>
              <a:gd name="T33" fmla="*/ 231 h 266"/>
              <a:gd name="T34" fmla="*/ 141 w 176"/>
              <a:gd name="T35" fmla="*/ 266 h 266"/>
              <a:gd name="T36" fmla="*/ 139 w 176"/>
              <a:gd name="T37" fmla="*/ 265 h 266"/>
              <a:gd name="T38" fmla="*/ 133 w 176"/>
              <a:gd name="T39" fmla="*/ 264 h 266"/>
              <a:gd name="T40" fmla="*/ 123 w 176"/>
              <a:gd name="T41" fmla="*/ 258 h 266"/>
              <a:gd name="T42" fmla="*/ 111 w 176"/>
              <a:gd name="T43" fmla="*/ 253 h 266"/>
              <a:gd name="T44" fmla="*/ 97 w 176"/>
              <a:gd name="T45" fmla="*/ 245 h 266"/>
              <a:gd name="T46" fmla="*/ 81 w 176"/>
              <a:gd name="T47" fmla="*/ 236 h 266"/>
              <a:gd name="T48" fmla="*/ 65 w 176"/>
              <a:gd name="T49" fmla="*/ 226 h 266"/>
              <a:gd name="T50" fmla="*/ 50 w 176"/>
              <a:gd name="T51" fmla="*/ 213 h 266"/>
              <a:gd name="T52" fmla="*/ 35 w 176"/>
              <a:gd name="T53" fmla="*/ 199 h 266"/>
              <a:gd name="T54" fmla="*/ 22 w 176"/>
              <a:gd name="T55" fmla="*/ 182 h 266"/>
              <a:gd name="T56" fmla="*/ 12 w 176"/>
              <a:gd name="T57" fmla="*/ 164 h 266"/>
              <a:gd name="T58" fmla="*/ 4 w 176"/>
              <a:gd name="T59" fmla="*/ 143 h 266"/>
              <a:gd name="T60" fmla="*/ 0 w 176"/>
              <a:gd name="T61" fmla="*/ 121 h 266"/>
              <a:gd name="T62" fmla="*/ 2 w 176"/>
              <a:gd name="T63" fmla="*/ 96 h 266"/>
              <a:gd name="T64" fmla="*/ 7 w 176"/>
              <a:gd name="T65" fmla="*/ 69 h 266"/>
              <a:gd name="T66" fmla="*/ 19 w 176"/>
              <a:gd name="T67" fmla="*/ 40 h 266"/>
              <a:gd name="T68" fmla="*/ 37 w 176"/>
              <a:gd name="T69" fmla="*/ 9 h 266"/>
              <a:gd name="T70" fmla="*/ 35 w 176"/>
              <a:gd name="T71" fmla="*/ 12 h 266"/>
              <a:gd name="T72" fmla="*/ 33 w 176"/>
              <a:gd name="T73" fmla="*/ 19 h 266"/>
              <a:gd name="T74" fmla="*/ 30 w 176"/>
              <a:gd name="T75" fmla="*/ 32 h 266"/>
              <a:gd name="T76" fmla="*/ 28 w 176"/>
              <a:gd name="T77" fmla="*/ 48 h 266"/>
              <a:gd name="T78" fmla="*/ 25 w 176"/>
              <a:gd name="T79" fmla="*/ 66 h 266"/>
              <a:gd name="T80" fmla="*/ 26 w 176"/>
              <a:gd name="T81" fmla="*/ 87 h 266"/>
              <a:gd name="T82" fmla="*/ 30 w 176"/>
              <a:gd name="T83" fmla="*/ 108 h 266"/>
              <a:gd name="T84" fmla="*/ 38 w 176"/>
              <a:gd name="T85" fmla="*/ 131 h 266"/>
              <a:gd name="T86" fmla="*/ 51 w 176"/>
              <a:gd name="T87" fmla="*/ 152 h 266"/>
              <a:gd name="T88" fmla="*/ 50 w 176"/>
              <a:gd name="T89" fmla="*/ 149 h 266"/>
              <a:gd name="T90" fmla="*/ 47 w 176"/>
              <a:gd name="T91" fmla="*/ 140 h 266"/>
              <a:gd name="T92" fmla="*/ 43 w 176"/>
              <a:gd name="T93" fmla="*/ 126 h 266"/>
              <a:gd name="T94" fmla="*/ 41 w 176"/>
              <a:gd name="T95" fmla="*/ 109 h 266"/>
              <a:gd name="T96" fmla="*/ 38 w 176"/>
              <a:gd name="T97" fmla="*/ 88 h 266"/>
              <a:gd name="T98" fmla="*/ 38 w 176"/>
              <a:gd name="T99" fmla="*/ 66 h 266"/>
              <a:gd name="T100" fmla="*/ 41 w 176"/>
              <a:gd name="T101" fmla="*/ 43 h 266"/>
              <a:gd name="T102" fmla="*/ 48 w 176"/>
              <a:gd name="T103" fmla="*/ 21 h 266"/>
              <a:gd name="T104" fmla="*/ 60 w 176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266">
                <a:moveTo>
                  <a:pt x="60" y="0"/>
                </a:moveTo>
                <a:lnTo>
                  <a:pt x="61" y="0"/>
                </a:lnTo>
                <a:lnTo>
                  <a:pt x="67" y="3"/>
                </a:lnTo>
                <a:lnTo>
                  <a:pt x="74" y="6"/>
                </a:lnTo>
                <a:lnTo>
                  <a:pt x="85" y="12"/>
                </a:lnTo>
                <a:lnTo>
                  <a:pt x="98" y="18"/>
                </a:lnTo>
                <a:lnTo>
                  <a:pt x="110" y="26"/>
                </a:lnTo>
                <a:lnTo>
                  <a:pt x="124" y="36"/>
                </a:lnTo>
                <a:lnTo>
                  <a:pt x="137" y="49"/>
                </a:lnTo>
                <a:lnTo>
                  <a:pt x="149" y="64"/>
                </a:lnTo>
                <a:lnTo>
                  <a:pt x="159" y="80"/>
                </a:lnTo>
                <a:lnTo>
                  <a:pt x="168" y="100"/>
                </a:lnTo>
                <a:lnTo>
                  <a:pt x="173" y="121"/>
                </a:lnTo>
                <a:lnTo>
                  <a:pt x="176" y="144"/>
                </a:lnTo>
                <a:lnTo>
                  <a:pt x="175" y="171"/>
                </a:lnTo>
                <a:lnTo>
                  <a:pt x="169" y="200"/>
                </a:lnTo>
                <a:lnTo>
                  <a:pt x="158" y="231"/>
                </a:lnTo>
                <a:lnTo>
                  <a:pt x="141" y="266"/>
                </a:lnTo>
                <a:lnTo>
                  <a:pt x="139" y="265"/>
                </a:lnTo>
                <a:lnTo>
                  <a:pt x="133" y="264"/>
                </a:lnTo>
                <a:lnTo>
                  <a:pt x="123" y="258"/>
                </a:lnTo>
                <a:lnTo>
                  <a:pt x="111" y="253"/>
                </a:lnTo>
                <a:lnTo>
                  <a:pt x="97" y="245"/>
                </a:lnTo>
                <a:lnTo>
                  <a:pt x="81" y="236"/>
                </a:lnTo>
                <a:lnTo>
                  <a:pt x="65" y="226"/>
                </a:lnTo>
                <a:lnTo>
                  <a:pt x="50" y="213"/>
                </a:lnTo>
                <a:lnTo>
                  <a:pt x="35" y="199"/>
                </a:lnTo>
                <a:lnTo>
                  <a:pt x="22" y="182"/>
                </a:lnTo>
                <a:lnTo>
                  <a:pt x="12" y="164"/>
                </a:lnTo>
                <a:lnTo>
                  <a:pt x="4" y="143"/>
                </a:lnTo>
                <a:lnTo>
                  <a:pt x="0" y="121"/>
                </a:lnTo>
                <a:lnTo>
                  <a:pt x="2" y="96"/>
                </a:lnTo>
                <a:lnTo>
                  <a:pt x="7" y="69"/>
                </a:lnTo>
                <a:lnTo>
                  <a:pt x="19" y="40"/>
                </a:lnTo>
                <a:lnTo>
                  <a:pt x="37" y="9"/>
                </a:lnTo>
                <a:lnTo>
                  <a:pt x="35" y="12"/>
                </a:lnTo>
                <a:lnTo>
                  <a:pt x="33" y="19"/>
                </a:lnTo>
                <a:lnTo>
                  <a:pt x="30" y="32"/>
                </a:lnTo>
                <a:lnTo>
                  <a:pt x="28" y="48"/>
                </a:lnTo>
                <a:lnTo>
                  <a:pt x="25" y="66"/>
                </a:lnTo>
                <a:lnTo>
                  <a:pt x="26" y="87"/>
                </a:lnTo>
                <a:lnTo>
                  <a:pt x="30" y="108"/>
                </a:lnTo>
                <a:lnTo>
                  <a:pt x="38" y="131"/>
                </a:lnTo>
                <a:lnTo>
                  <a:pt x="51" y="152"/>
                </a:lnTo>
                <a:lnTo>
                  <a:pt x="50" y="149"/>
                </a:lnTo>
                <a:lnTo>
                  <a:pt x="47" y="140"/>
                </a:lnTo>
                <a:lnTo>
                  <a:pt x="43" y="126"/>
                </a:lnTo>
                <a:lnTo>
                  <a:pt x="41" y="109"/>
                </a:lnTo>
                <a:lnTo>
                  <a:pt x="38" y="88"/>
                </a:lnTo>
                <a:lnTo>
                  <a:pt x="38" y="66"/>
                </a:lnTo>
                <a:lnTo>
                  <a:pt x="41" y="43"/>
                </a:lnTo>
                <a:lnTo>
                  <a:pt x="48" y="21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9" name="千图PPT彼岸天：ID 8661124库_任意多边形 18"/>
          <p:cNvSpPr/>
          <p:nvPr>
            <p:custDataLst>
              <p:tags r:id="rId3"/>
            </p:custDataLst>
          </p:nvPr>
        </p:nvSpPr>
        <p:spPr bwMode="auto">
          <a:xfrm>
            <a:off x="1474020" y="4684218"/>
            <a:ext cx="255584" cy="376268"/>
          </a:xfrm>
          <a:custGeom>
            <a:avLst/>
            <a:gdLst>
              <a:gd name="T0" fmla="*/ 133 w 176"/>
              <a:gd name="T1" fmla="*/ 0 h 255"/>
              <a:gd name="T2" fmla="*/ 131 w 176"/>
              <a:gd name="T3" fmla="*/ 2 h 255"/>
              <a:gd name="T4" fmla="*/ 124 w 176"/>
              <a:gd name="T5" fmla="*/ 4 h 255"/>
              <a:gd name="T6" fmla="*/ 113 w 176"/>
              <a:gd name="T7" fmla="*/ 11 h 255"/>
              <a:gd name="T8" fmla="*/ 100 w 176"/>
              <a:gd name="T9" fmla="*/ 20 h 255"/>
              <a:gd name="T10" fmla="*/ 85 w 176"/>
              <a:gd name="T11" fmla="*/ 32 h 255"/>
              <a:gd name="T12" fmla="*/ 72 w 176"/>
              <a:gd name="T13" fmla="*/ 47 h 255"/>
              <a:gd name="T14" fmla="*/ 59 w 176"/>
              <a:gd name="T15" fmla="*/ 65 h 255"/>
              <a:gd name="T16" fmla="*/ 49 w 176"/>
              <a:gd name="T17" fmla="*/ 86 h 255"/>
              <a:gd name="T18" fmla="*/ 42 w 176"/>
              <a:gd name="T19" fmla="*/ 111 h 255"/>
              <a:gd name="T20" fmla="*/ 44 w 176"/>
              <a:gd name="T21" fmla="*/ 108 h 255"/>
              <a:gd name="T22" fmla="*/ 49 w 176"/>
              <a:gd name="T23" fmla="*/ 100 h 255"/>
              <a:gd name="T24" fmla="*/ 55 w 176"/>
              <a:gd name="T25" fmla="*/ 87 h 255"/>
              <a:gd name="T26" fmla="*/ 66 w 176"/>
              <a:gd name="T27" fmla="*/ 73 h 255"/>
              <a:gd name="T28" fmla="*/ 79 w 176"/>
              <a:gd name="T29" fmla="*/ 58 h 255"/>
              <a:gd name="T30" fmla="*/ 94 w 176"/>
              <a:gd name="T31" fmla="*/ 42 h 255"/>
              <a:gd name="T32" fmla="*/ 113 w 176"/>
              <a:gd name="T33" fmla="*/ 28 h 255"/>
              <a:gd name="T34" fmla="*/ 133 w 176"/>
              <a:gd name="T35" fmla="*/ 16 h 255"/>
              <a:gd name="T36" fmla="*/ 157 w 176"/>
              <a:gd name="T37" fmla="*/ 10 h 255"/>
              <a:gd name="T38" fmla="*/ 158 w 176"/>
              <a:gd name="T39" fmla="*/ 12 h 255"/>
              <a:gd name="T40" fmla="*/ 161 w 176"/>
              <a:gd name="T41" fmla="*/ 17 h 255"/>
              <a:gd name="T42" fmla="*/ 163 w 176"/>
              <a:gd name="T43" fmla="*/ 26 h 255"/>
              <a:gd name="T44" fmla="*/ 167 w 176"/>
              <a:gd name="T45" fmla="*/ 39 h 255"/>
              <a:gd name="T46" fmla="*/ 171 w 176"/>
              <a:gd name="T47" fmla="*/ 54 h 255"/>
              <a:gd name="T48" fmla="*/ 175 w 176"/>
              <a:gd name="T49" fmla="*/ 71 h 255"/>
              <a:gd name="T50" fmla="*/ 176 w 176"/>
              <a:gd name="T51" fmla="*/ 89 h 255"/>
              <a:gd name="T52" fmla="*/ 175 w 176"/>
              <a:gd name="T53" fmla="*/ 108 h 255"/>
              <a:gd name="T54" fmla="*/ 172 w 176"/>
              <a:gd name="T55" fmla="*/ 129 h 255"/>
              <a:gd name="T56" fmla="*/ 166 w 176"/>
              <a:gd name="T57" fmla="*/ 148 h 255"/>
              <a:gd name="T58" fmla="*/ 156 w 176"/>
              <a:gd name="T59" fmla="*/ 169 h 255"/>
              <a:gd name="T60" fmla="*/ 141 w 176"/>
              <a:gd name="T61" fmla="*/ 190 h 255"/>
              <a:gd name="T62" fmla="*/ 122 w 176"/>
              <a:gd name="T63" fmla="*/ 208 h 255"/>
              <a:gd name="T64" fmla="*/ 96 w 176"/>
              <a:gd name="T65" fmla="*/ 226 h 255"/>
              <a:gd name="T66" fmla="*/ 65 w 176"/>
              <a:gd name="T67" fmla="*/ 242 h 255"/>
              <a:gd name="T68" fmla="*/ 26 w 176"/>
              <a:gd name="T69" fmla="*/ 255 h 255"/>
              <a:gd name="T70" fmla="*/ 24 w 176"/>
              <a:gd name="T71" fmla="*/ 254 h 255"/>
              <a:gd name="T72" fmla="*/ 22 w 176"/>
              <a:gd name="T73" fmla="*/ 247 h 255"/>
              <a:gd name="T74" fmla="*/ 18 w 176"/>
              <a:gd name="T75" fmla="*/ 238 h 255"/>
              <a:gd name="T76" fmla="*/ 14 w 176"/>
              <a:gd name="T77" fmla="*/ 225 h 255"/>
              <a:gd name="T78" fmla="*/ 9 w 176"/>
              <a:gd name="T79" fmla="*/ 209 h 255"/>
              <a:gd name="T80" fmla="*/ 5 w 176"/>
              <a:gd name="T81" fmla="*/ 193 h 255"/>
              <a:gd name="T82" fmla="*/ 1 w 176"/>
              <a:gd name="T83" fmla="*/ 173 h 255"/>
              <a:gd name="T84" fmla="*/ 0 w 176"/>
              <a:gd name="T85" fmla="*/ 154 h 255"/>
              <a:gd name="T86" fmla="*/ 0 w 176"/>
              <a:gd name="T87" fmla="*/ 133 h 255"/>
              <a:gd name="T88" fmla="*/ 2 w 176"/>
              <a:gd name="T89" fmla="*/ 112 h 255"/>
              <a:gd name="T90" fmla="*/ 7 w 176"/>
              <a:gd name="T91" fmla="*/ 91 h 255"/>
              <a:gd name="T92" fmla="*/ 16 w 176"/>
              <a:gd name="T93" fmla="*/ 72 h 255"/>
              <a:gd name="T94" fmla="*/ 29 w 176"/>
              <a:gd name="T95" fmla="*/ 52 h 255"/>
              <a:gd name="T96" fmla="*/ 48 w 176"/>
              <a:gd name="T97" fmla="*/ 35 h 255"/>
              <a:gd name="T98" fmla="*/ 71 w 176"/>
              <a:gd name="T99" fmla="*/ 21 h 255"/>
              <a:gd name="T100" fmla="*/ 100 w 176"/>
              <a:gd name="T101" fmla="*/ 10 h 255"/>
              <a:gd name="T102" fmla="*/ 133 w 176"/>
              <a:gd name="T10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6" h="255">
                <a:moveTo>
                  <a:pt x="133" y="0"/>
                </a:moveTo>
                <a:lnTo>
                  <a:pt x="131" y="2"/>
                </a:lnTo>
                <a:lnTo>
                  <a:pt x="124" y="4"/>
                </a:lnTo>
                <a:lnTo>
                  <a:pt x="113" y="11"/>
                </a:lnTo>
                <a:lnTo>
                  <a:pt x="100" y="20"/>
                </a:lnTo>
                <a:lnTo>
                  <a:pt x="85" y="32"/>
                </a:lnTo>
                <a:lnTo>
                  <a:pt x="72" y="47"/>
                </a:lnTo>
                <a:lnTo>
                  <a:pt x="59" y="65"/>
                </a:lnTo>
                <a:lnTo>
                  <a:pt x="49" y="86"/>
                </a:lnTo>
                <a:lnTo>
                  <a:pt x="42" y="111"/>
                </a:lnTo>
                <a:lnTo>
                  <a:pt x="44" y="108"/>
                </a:lnTo>
                <a:lnTo>
                  <a:pt x="49" y="100"/>
                </a:lnTo>
                <a:lnTo>
                  <a:pt x="55" y="87"/>
                </a:lnTo>
                <a:lnTo>
                  <a:pt x="66" y="73"/>
                </a:lnTo>
                <a:lnTo>
                  <a:pt x="79" y="58"/>
                </a:lnTo>
                <a:lnTo>
                  <a:pt x="94" y="42"/>
                </a:lnTo>
                <a:lnTo>
                  <a:pt x="113" y="28"/>
                </a:lnTo>
                <a:lnTo>
                  <a:pt x="133" y="16"/>
                </a:lnTo>
                <a:lnTo>
                  <a:pt x="157" y="10"/>
                </a:lnTo>
                <a:lnTo>
                  <a:pt x="158" y="12"/>
                </a:lnTo>
                <a:lnTo>
                  <a:pt x="161" y="17"/>
                </a:lnTo>
                <a:lnTo>
                  <a:pt x="163" y="26"/>
                </a:lnTo>
                <a:lnTo>
                  <a:pt x="167" y="39"/>
                </a:lnTo>
                <a:lnTo>
                  <a:pt x="171" y="54"/>
                </a:lnTo>
                <a:lnTo>
                  <a:pt x="175" y="71"/>
                </a:lnTo>
                <a:lnTo>
                  <a:pt x="176" y="89"/>
                </a:lnTo>
                <a:lnTo>
                  <a:pt x="175" y="108"/>
                </a:lnTo>
                <a:lnTo>
                  <a:pt x="172" y="129"/>
                </a:lnTo>
                <a:lnTo>
                  <a:pt x="166" y="148"/>
                </a:lnTo>
                <a:lnTo>
                  <a:pt x="156" y="169"/>
                </a:lnTo>
                <a:lnTo>
                  <a:pt x="141" y="190"/>
                </a:lnTo>
                <a:lnTo>
                  <a:pt x="122" y="208"/>
                </a:lnTo>
                <a:lnTo>
                  <a:pt x="96" y="226"/>
                </a:lnTo>
                <a:lnTo>
                  <a:pt x="65" y="242"/>
                </a:lnTo>
                <a:lnTo>
                  <a:pt x="26" y="255"/>
                </a:lnTo>
                <a:lnTo>
                  <a:pt x="24" y="254"/>
                </a:lnTo>
                <a:lnTo>
                  <a:pt x="22" y="247"/>
                </a:lnTo>
                <a:lnTo>
                  <a:pt x="18" y="238"/>
                </a:lnTo>
                <a:lnTo>
                  <a:pt x="14" y="225"/>
                </a:lnTo>
                <a:lnTo>
                  <a:pt x="9" y="209"/>
                </a:lnTo>
                <a:lnTo>
                  <a:pt x="5" y="193"/>
                </a:lnTo>
                <a:lnTo>
                  <a:pt x="1" y="173"/>
                </a:lnTo>
                <a:lnTo>
                  <a:pt x="0" y="154"/>
                </a:lnTo>
                <a:lnTo>
                  <a:pt x="0" y="133"/>
                </a:lnTo>
                <a:lnTo>
                  <a:pt x="2" y="112"/>
                </a:lnTo>
                <a:lnTo>
                  <a:pt x="7" y="91"/>
                </a:lnTo>
                <a:lnTo>
                  <a:pt x="16" y="72"/>
                </a:lnTo>
                <a:lnTo>
                  <a:pt x="29" y="52"/>
                </a:lnTo>
                <a:lnTo>
                  <a:pt x="48" y="35"/>
                </a:lnTo>
                <a:lnTo>
                  <a:pt x="71" y="21"/>
                </a:lnTo>
                <a:lnTo>
                  <a:pt x="100" y="10"/>
                </a:lnTo>
                <a:lnTo>
                  <a:pt x="133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0" name="千图PPT彼岸天：ID 8661124库_任意多边形 19"/>
          <p:cNvSpPr/>
          <p:nvPr>
            <p:custDataLst>
              <p:tags r:id="rId4"/>
            </p:custDataLst>
          </p:nvPr>
        </p:nvSpPr>
        <p:spPr bwMode="auto">
          <a:xfrm>
            <a:off x="1324444" y="4228271"/>
            <a:ext cx="371758" cy="261175"/>
          </a:xfrm>
          <a:custGeom>
            <a:avLst/>
            <a:gdLst>
              <a:gd name="T0" fmla="*/ 103 w 256"/>
              <a:gd name="T1" fmla="*/ 0 h 177"/>
              <a:gd name="T2" fmla="*/ 123 w 256"/>
              <a:gd name="T3" fmla="*/ 0 h 177"/>
              <a:gd name="T4" fmla="*/ 144 w 256"/>
              <a:gd name="T5" fmla="*/ 3 h 177"/>
              <a:gd name="T6" fmla="*/ 165 w 256"/>
              <a:gd name="T7" fmla="*/ 8 h 177"/>
              <a:gd name="T8" fmla="*/ 184 w 256"/>
              <a:gd name="T9" fmla="*/ 19 h 177"/>
              <a:gd name="T10" fmla="*/ 203 w 256"/>
              <a:gd name="T11" fmla="*/ 32 h 177"/>
              <a:gd name="T12" fmla="*/ 220 w 256"/>
              <a:gd name="T13" fmla="*/ 48 h 177"/>
              <a:gd name="T14" fmla="*/ 235 w 256"/>
              <a:gd name="T15" fmla="*/ 72 h 177"/>
              <a:gd name="T16" fmla="*/ 247 w 256"/>
              <a:gd name="T17" fmla="*/ 100 h 177"/>
              <a:gd name="T18" fmla="*/ 256 w 256"/>
              <a:gd name="T19" fmla="*/ 135 h 177"/>
              <a:gd name="T20" fmla="*/ 255 w 256"/>
              <a:gd name="T21" fmla="*/ 133 h 177"/>
              <a:gd name="T22" fmla="*/ 251 w 256"/>
              <a:gd name="T23" fmla="*/ 125 h 177"/>
              <a:gd name="T24" fmla="*/ 244 w 256"/>
              <a:gd name="T25" fmla="*/ 115 h 177"/>
              <a:gd name="T26" fmla="*/ 235 w 256"/>
              <a:gd name="T27" fmla="*/ 102 h 177"/>
              <a:gd name="T28" fmla="*/ 223 w 256"/>
              <a:gd name="T29" fmla="*/ 87 h 177"/>
              <a:gd name="T30" fmla="*/ 209 w 256"/>
              <a:gd name="T31" fmla="*/ 73 h 177"/>
              <a:gd name="T32" fmla="*/ 191 w 256"/>
              <a:gd name="T33" fmla="*/ 60 h 177"/>
              <a:gd name="T34" fmla="*/ 169 w 256"/>
              <a:gd name="T35" fmla="*/ 51 h 177"/>
              <a:gd name="T36" fmla="*/ 144 w 256"/>
              <a:gd name="T37" fmla="*/ 45 h 177"/>
              <a:gd name="T38" fmla="*/ 147 w 256"/>
              <a:gd name="T39" fmla="*/ 46 h 177"/>
              <a:gd name="T40" fmla="*/ 156 w 256"/>
              <a:gd name="T41" fmla="*/ 50 h 177"/>
              <a:gd name="T42" fmla="*/ 168 w 256"/>
              <a:gd name="T43" fmla="*/ 58 h 177"/>
              <a:gd name="T44" fmla="*/ 183 w 256"/>
              <a:gd name="T45" fmla="*/ 68 h 177"/>
              <a:gd name="T46" fmla="*/ 199 w 256"/>
              <a:gd name="T47" fmla="*/ 81 h 177"/>
              <a:gd name="T48" fmla="*/ 214 w 256"/>
              <a:gd name="T49" fmla="*/ 97 h 177"/>
              <a:gd name="T50" fmla="*/ 229 w 256"/>
              <a:gd name="T51" fmla="*/ 115 h 177"/>
              <a:gd name="T52" fmla="*/ 239 w 256"/>
              <a:gd name="T53" fmla="*/ 135 h 177"/>
              <a:gd name="T54" fmla="*/ 247 w 256"/>
              <a:gd name="T55" fmla="*/ 159 h 177"/>
              <a:gd name="T56" fmla="*/ 244 w 256"/>
              <a:gd name="T57" fmla="*/ 159 h 177"/>
              <a:gd name="T58" fmla="*/ 238 w 256"/>
              <a:gd name="T59" fmla="*/ 161 h 177"/>
              <a:gd name="T60" fmla="*/ 229 w 256"/>
              <a:gd name="T61" fmla="*/ 165 h 177"/>
              <a:gd name="T62" fmla="*/ 217 w 256"/>
              <a:gd name="T63" fmla="*/ 169 h 177"/>
              <a:gd name="T64" fmla="*/ 203 w 256"/>
              <a:gd name="T65" fmla="*/ 173 h 177"/>
              <a:gd name="T66" fmla="*/ 186 w 256"/>
              <a:gd name="T67" fmla="*/ 176 h 177"/>
              <a:gd name="T68" fmla="*/ 168 w 256"/>
              <a:gd name="T69" fmla="*/ 177 h 177"/>
              <a:gd name="T70" fmla="*/ 148 w 256"/>
              <a:gd name="T71" fmla="*/ 177 h 177"/>
              <a:gd name="T72" fmla="*/ 127 w 256"/>
              <a:gd name="T73" fmla="*/ 173 h 177"/>
              <a:gd name="T74" fmla="*/ 106 w 256"/>
              <a:gd name="T75" fmla="*/ 168 h 177"/>
              <a:gd name="T76" fmla="*/ 86 w 256"/>
              <a:gd name="T77" fmla="*/ 158 h 177"/>
              <a:gd name="T78" fmla="*/ 66 w 256"/>
              <a:gd name="T79" fmla="*/ 142 h 177"/>
              <a:gd name="T80" fmla="*/ 47 w 256"/>
              <a:gd name="T81" fmla="*/ 122 h 177"/>
              <a:gd name="T82" fmla="*/ 30 w 256"/>
              <a:gd name="T83" fmla="*/ 98 h 177"/>
              <a:gd name="T84" fmla="*/ 14 w 256"/>
              <a:gd name="T85" fmla="*/ 65 h 177"/>
              <a:gd name="T86" fmla="*/ 0 w 256"/>
              <a:gd name="T87" fmla="*/ 28 h 177"/>
              <a:gd name="T88" fmla="*/ 2 w 256"/>
              <a:gd name="T89" fmla="*/ 26 h 177"/>
              <a:gd name="T90" fmla="*/ 9 w 256"/>
              <a:gd name="T91" fmla="*/ 24 h 177"/>
              <a:gd name="T92" fmla="*/ 18 w 256"/>
              <a:gd name="T93" fmla="*/ 20 h 177"/>
              <a:gd name="T94" fmla="*/ 31 w 256"/>
              <a:gd name="T95" fmla="*/ 15 h 177"/>
              <a:gd name="T96" fmla="*/ 45 w 256"/>
              <a:gd name="T97" fmla="*/ 11 h 177"/>
              <a:gd name="T98" fmla="*/ 64 w 256"/>
              <a:gd name="T99" fmla="*/ 6 h 177"/>
              <a:gd name="T100" fmla="*/ 82 w 256"/>
              <a:gd name="T101" fmla="*/ 3 h 177"/>
              <a:gd name="T102" fmla="*/ 103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103" y="0"/>
                </a:moveTo>
                <a:lnTo>
                  <a:pt x="123" y="0"/>
                </a:lnTo>
                <a:lnTo>
                  <a:pt x="144" y="3"/>
                </a:lnTo>
                <a:lnTo>
                  <a:pt x="165" y="8"/>
                </a:lnTo>
                <a:lnTo>
                  <a:pt x="184" y="19"/>
                </a:lnTo>
                <a:lnTo>
                  <a:pt x="203" y="32"/>
                </a:lnTo>
                <a:lnTo>
                  <a:pt x="220" y="48"/>
                </a:lnTo>
                <a:lnTo>
                  <a:pt x="235" y="72"/>
                </a:lnTo>
                <a:lnTo>
                  <a:pt x="247" y="100"/>
                </a:lnTo>
                <a:lnTo>
                  <a:pt x="256" y="135"/>
                </a:lnTo>
                <a:lnTo>
                  <a:pt x="255" y="133"/>
                </a:lnTo>
                <a:lnTo>
                  <a:pt x="251" y="125"/>
                </a:lnTo>
                <a:lnTo>
                  <a:pt x="244" y="115"/>
                </a:lnTo>
                <a:lnTo>
                  <a:pt x="235" y="102"/>
                </a:lnTo>
                <a:lnTo>
                  <a:pt x="223" y="87"/>
                </a:lnTo>
                <a:lnTo>
                  <a:pt x="209" y="73"/>
                </a:lnTo>
                <a:lnTo>
                  <a:pt x="191" y="60"/>
                </a:lnTo>
                <a:lnTo>
                  <a:pt x="169" y="51"/>
                </a:lnTo>
                <a:lnTo>
                  <a:pt x="144" y="45"/>
                </a:lnTo>
                <a:lnTo>
                  <a:pt x="147" y="46"/>
                </a:lnTo>
                <a:lnTo>
                  <a:pt x="156" y="50"/>
                </a:lnTo>
                <a:lnTo>
                  <a:pt x="168" y="58"/>
                </a:lnTo>
                <a:lnTo>
                  <a:pt x="183" y="68"/>
                </a:lnTo>
                <a:lnTo>
                  <a:pt x="199" y="81"/>
                </a:lnTo>
                <a:lnTo>
                  <a:pt x="214" y="97"/>
                </a:lnTo>
                <a:lnTo>
                  <a:pt x="229" y="115"/>
                </a:lnTo>
                <a:lnTo>
                  <a:pt x="239" y="135"/>
                </a:lnTo>
                <a:lnTo>
                  <a:pt x="247" y="159"/>
                </a:lnTo>
                <a:lnTo>
                  <a:pt x="244" y="159"/>
                </a:lnTo>
                <a:lnTo>
                  <a:pt x="238" y="161"/>
                </a:lnTo>
                <a:lnTo>
                  <a:pt x="229" y="165"/>
                </a:lnTo>
                <a:lnTo>
                  <a:pt x="217" y="169"/>
                </a:lnTo>
                <a:lnTo>
                  <a:pt x="203" y="173"/>
                </a:lnTo>
                <a:lnTo>
                  <a:pt x="186" y="176"/>
                </a:lnTo>
                <a:lnTo>
                  <a:pt x="168" y="177"/>
                </a:lnTo>
                <a:lnTo>
                  <a:pt x="148" y="177"/>
                </a:lnTo>
                <a:lnTo>
                  <a:pt x="127" y="173"/>
                </a:lnTo>
                <a:lnTo>
                  <a:pt x="106" y="168"/>
                </a:lnTo>
                <a:lnTo>
                  <a:pt x="86" y="158"/>
                </a:lnTo>
                <a:lnTo>
                  <a:pt x="66" y="142"/>
                </a:lnTo>
                <a:lnTo>
                  <a:pt x="47" y="122"/>
                </a:lnTo>
                <a:lnTo>
                  <a:pt x="30" y="98"/>
                </a:lnTo>
                <a:lnTo>
                  <a:pt x="14" y="65"/>
                </a:lnTo>
                <a:lnTo>
                  <a:pt x="0" y="28"/>
                </a:lnTo>
                <a:lnTo>
                  <a:pt x="2" y="26"/>
                </a:lnTo>
                <a:lnTo>
                  <a:pt x="9" y="24"/>
                </a:lnTo>
                <a:lnTo>
                  <a:pt x="18" y="20"/>
                </a:lnTo>
                <a:lnTo>
                  <a:pt x="31" y="15"/>
                </a:lnTo>
                <a:lnTo>
                  <a:pt x="45" y="11"/>
                </a:lnTo>
                <a:lnTo>
                  <a:pt x="64" y="6"/>
                </a:lnTo>
                <a:lnTo>
                  <a:pt x="82" y="3"/>
                </a:lnTo>
                <a:lnTo>
                  <a:pt x="103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1" name="千图PPT彼岸天：ID 8661124库_任意多边形 20"/>
          <p:cNvSpPr/>
          <p:nvPr>
            <p:custDataLst>
              <p:tags r:id="rId5"/>
            </p:custDataLst>
          </p:nvPr>
        </p:nvSpPr>
        <p:spPr bwMode="auto">
          <a:xfrm>
            <a:off x="839416" y="3878563"/>
            <a:ext cx="370307" cy="259699"/>
          </a:xfrm>
          <a:custGeom>
            <a:avLst/>
            <a:gdLst>
              <a:gd name="T0" fmla="*/ 101 w 255"/>
              <a:gd name="T1" fmla="*/ 0 h 176"/>
              <a:gd name="T2" fmla="*/ 122 w 255"/>
              <a:gd name="T3" fmla="*/ 0 h 176"/>
              <a:gd name="T4" fmla="*/ 143 w 255"/>
              <a:gd name="T5" fmla="*/ 2 h 176"/>
              <a:gd name="T6" fmla="*/ 164 w 255"/>
              <a:gd name="T7" fmla="*/ 8 h 176"/>
              <a:gd name="T8" fmla="*/ 183 w 255"/>
              <a:gd name="T9" fmla="*/ 17 h 176"/>
              <a:gd name="T10" fmla="*/ 203 w 255"/>
              <a:gd name="T11" fmla="*/ 30 h 176"/>
              <a:gd name="T12" fmla="*/ 220 w 255"/>
              <a:gd name="T13" fmla="*/ 48 h 176"/>
              <a:gd name="T14" fmla="*/ 234 w 255"/>
              <a:gd name="T15" fmla="*/ 71 h 176"/>
              <a:gd name="T16" fmla="*/ 246 w 255"/>
              <a:gd name="T17" fmla="*/ 100 h 176"/>
              <a:gd name="T18" fmla="*/ 255 w 255"/>
              <a:gd name="T19" fmla="*/ 135 h 176"/>
              <a:gd name="T20" fmla="*/ 255 w 255"/>
              <a:gd name="T21" fmla="*/ 132 h 176"/>
              <a:gd name="T22" fmla="*/ 251 w 255"/>
              <a:gd name="T23" fmla="*/ 125 h 176"/>
              <a:gd name="T24" fmla="*/ 244 w 255"/>
              <a:gd name="T25" fmla="*/ 113 h 176"/>
              <a:gd name="T26" fmla="*/ 235 w 255"/>
              <a:gd name="T27" fmla="*/ 100 h 176"/>
              <a:gd name="T28" fmla="*/ 223 w 255"/>
              <a:gd name="T29" fmla="*/ 86 h 176"/>
              <a:gd name="T30" fmla="*/ 208 w 255"/>
              <a:gd name="T31" fmla="*/ 73 h 176"/>
              <a:gd name="T32" fmla="*/ 190 w 255"/>
              <a:gd name="T33" fmla="*/ 60 h 176"/>
              <a:gd name="T34" fmla="*/ 169 w 255"/>
              <a:gd name="T35" fmla="*/ 49 h 176"/>
              <a:gd name="T36" fmla="*/ 144 w 255"/>
              <a:gd name="T37" fmla="*/ 43 h 176"/>
              <a:gd name="T38" fmla="*/ 147 w 255"/>
              <a:gd name="T39" fmla="*/ 44 h 176"/>
              <a:gd name="T40" fmla="*/ 155 w 255"/>
              <a:gd name="T41" fmla="*/ 49 h 176"/>
              <a:gd name="T42" fmla="*/ 168 w 255"/>
              <a:gd name="T43" fmla="*/ 56 h 176"/>
              <a:gd name="T44" fmla="*/ 182 w 255"/>
              <a:gd name="T45" fmla="*/ 66 h 176"/>
              <a:gd name="T46" fmla="*/ 197 w 255"/>
              <a:gd name="T47" fmla="*/ 79 h 176"/>
              <a:gd name="T48" fmla="*/ 214 w 255"/>
              <a:gd name="T49" fmla="*/ 95 h 176"/>
              <a:gd name="T50" fmla="*/ 227 w 255"/>
              <a:gd name="T51" fmla="*/ 113 h 176"/>
              <a:gd name="T52" fmla="*/ 239 w 255"/>
              <a:gd name="T53" fmla="*/ 134 h 176"/>
              <a:gd name="T54" fmla="*/ 246 w 255"/>
              <a:gd name="T55" fmla="*/ 157 h 176"/>
              <a:gd name="T56" fmla="*/ 243 w 255"/>
              <a:gd name="T57" fmla="*/ 158 h 176"/>
              <a:gd name="T58" fmla="*/ 238 w 255"/>
              <a:gd name="T59" fmla="*/ 161 h 176"/>
              <a:gd name="T60" fmla="*/ 229 w 255"/>
              <a:gd name="T61" fmla="*/ 165 h 176"/>
              <a:gd name="T62" fmla="*/ 217 w 255"/>
              <a:gd name="T63" fmla="*/ 169 h 176"/>
              <a:gd name="T64" fmla="*/ 201 w 255"/>
              <a:gd name="T65" fmla="*/ 171 h 176"/>
              <a:gd name="T66" fmla="*/ 184 w 255"/>
              <a:gd name="T67" fmla="*/ 175 h 176"/>
              <a:gd name="T68" fmla="*/ 166 w 255"/>
              <a:gd name="T69" fmla="*/ 176 h 176"/>
              <a:gd name="T70" fmla="*/ 147 w 255"/>
              <a:gd name="T71" fmla="*/ 175 h 176"/>
              <a:gd name="T72" fmla="*/ 127 w 255"/>
              <a:gd name="T73" fmla="*/ 173 h 176"/>
              <a:gd name="T74" fmla="*/ 106 w 255"/>
              <a:gd name="T75" fmla="*/ 166 h 176"/>
              <a:gd name="T76" fmla="*/ 86 w 255"/>
              <a:gd name="T77" fmla="*/ 156 h 176"/>
              <a:gd name="T78" fmla="*/ 65 w 255"/>
              <a:gd name="T79" fmla="*/ 141 h 176"/>
              <a:gd name="T80" fmla="*/ 47 w 255"/>
              <a:gd name="T81" fmla="*/ 122 h 176"/>
              <a:gd name="T82" fmla="*/ 28 w 255"/>
              <a:gd name="T83" fmla="*/ 96 h 176"/>
              <a:gd name="T84" fmla="*/ 13 w 255"/>
              <a:gd name="T85" fmla="*/ 65 h 176"/>
              <a:gd name="T86" fmla="*/ 0 w 255"/>
              <a:gd name="T87" fmla="*/ 26 h 176"/>
              <a:gd name="T88" fmla="*/ 1 w 255"/>
              <a:gd name="T89" fmla="*/ 26 h 176"/>
              <a:gd name="T90" fmla="*/ 8 w 255"/>
              <a:gd name="T91" fmla="*/ 22 h 176"/>
              <a:gd name="T92" fmla="*/ 18 w 255"/>
              <a:gd name="T93" fmla="*/ 18 h 176"/>
              <a:gd name="T94" fmla="*/ 30 w 255"/>
              <a:gd name="T95" fmla="*/ 14 h 176"/>
              <a:gd name="T96" fmla="*/ 45 w 255"/>
              <a:gd name="T97" fmla="*/ 9 h 176"/>
              <a:gd name="T98" fmla="*/ 62 w 255"/>
              <a:gd name="T99" fmla="*/ 5 h 176"/>
              <a:gd name="T100" fmla="*/ 82 w 255"/>
              <a:gd name="T101" fmla="*/ 1 h 176"/>
              <a:gd name="T102" fmla="*/ 101 w 255"/>
              <a:gd name="T10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5" h="176">
                <a:moveTo>
                  <a:pt x="101" y="0"/>
                </a:moveTo>
                <a:lnTo>
                  <a:pt x="122" y="0"/>
                </a:lnTo>
                <a:lnTo>
                  <a:pt x="143" y="2"/>
                </a:lnTo>
                <a:lnTo>
                  <a:pt x="164" y="8"/>
                </a:lnTo>
                <a:lnTo>
                  <a:pt x="183" y="17"/>
                </a:lnTo>
                <a:lnTo>
                  <a:pt x="203" y="30"/>
                </a:lnTo>
                <a:lnTo>
                  <a:pt x="220" y="48"/>
                </a:lnTo>
                <a:lnTo>
                  <a:pt x="234" y="71"/>
                </a:lnTo>
                <a:lnTo>
                  <a:pt x="246" y="100"/>
                </a:lnTo>
                <a:lnTo>
                  <a:pt x="255" y="135"/>
                </a:lnTo>
                <a:lnTo>
                  <a:pt x="255" y="132"/>
                </a:lnTo>
                <a:lnTo>
                  <a:pt x="251" y="125"/>
                </a:lnTo>
                <a:lnTo>
                  <a:pt x="244" y="113"/>
                </a:lnTo>
                <a:lnTo>
                  <a:pt x="235" y="100"/>
                </a:lnTo>
                <a:lnTo>
                  <a:pt x="223" y="86"/>
                </a:lnTo>
                <a:lnTo>
                  <a:pt x="208" y="73"/>
                </a:lnTo>
                <a:lnTo>
                  <a:pt x="190" y="60"/>
                </a:lnTo>
                <a:lnTo>
                  <a:pt x="169" y="49"/>
                </a:lnTo>
                <a:lnTo>
                  <a:pt x="144" y="43"/>
                </a:lnTo>
                <a:lnTo>
                  <a:pt x="147" y="44"/>
                </a:lnTo>
                <a:lnTo>
                  <a:pt x="155" y="49"/>
                </a:lnTo>
                <a:lnTo>
                  <a:pt x="168" y="56"/>
                </a:lnTo>
                <a:lnTo>
                  <a:pt x="182" y="66"/>
                </a:lnTo>
                <a:lnTo>
                  <a:pt x="197" y="79"/>
                </a:lnTo>
                <a:lnTo>
                  <a:pt x="214" y="95"/>
                </a:lnTo>
                <a:lnTo>
                  <a:pt x="227" y="113"/>
                </a:lnTo>
                <a:lnTo>
                  <a:pt x="239" y="134"/>
                </a:lnTo>
                <a:lnTo>
                  <a:pt x="246" y="157"/>
                </a:lnTo>
                <a:lnTo>
                  <a:pt x="243" y="158"/>
                </a:lnTo>
                <a:lnTo>
                  <a:pt x="238" y="161"/>
                </a:lnTo>
                <a:lnTo>
                  <a:pt x="229" y="165"/>
                </a:lnTo>
                <a:lnTo>
                  <a:pt x="217" y="169"/>
                </a:lnTo>
                <a:lnTo>
                  <a:pt x="201" y="171"/>
                </a:lnTo>
                <a:lnTo>
                  <a:pt x="184" y="175"/>
                </a:lnTo>
                <a:lnTo>
                  <a:pt x="166" y="176"/>
                </a:lnTo>
                <a:lnTo>
                  <a:pt x="147" y="175"/>
                </a:lnTo>
                <a:lnTo>
                  <a:pt x="127" y="173"/>
                </a:lnTo>
                <a:lnTo>
                  <a:pt x="106" y="166"/>
                </a:lnTo>
                <a:lnTo>
                  <a:pt x="86" y="156"/>
                </a:lnTo>
                <a:lnTo>
                  <a:pt x="65" y="141"/>
                </a:lnTo>
                <a:lnTo>
                  <a:pt x="47" y="122"/>
                </a:lnTo>
                <a:lnTo>
                  <a:pt x="28" y="96"/>
                </a:lnTo>
                <a:lnTo>
                  <a:pt x="13" y="65"/>
                </a:lnTo>
                <a:lnTo>
                  <a:pt x="0" y="26"/>
                </a:lnTo>
                <a:lnTo>
                  <a:pt x="1" y="26"/>
                </a:lnTo>
                <a:lnTo>
                  <a:pt x="8" y="22"/>
                </a:lnTo>
                <a:lnTo>
                  <a:pt x="18" y="18"/>
                </a:lnTo>
                <a:lnTo>
                  <a:pt x="30" y="14"/>
                </a:lnTo>
                <a:lnTo>
                  <a:pt x="45" y="9"/>
                </a:lnTo>
                <a:lnTo>
                  <a:pt x="62" y="5"/>
                </a:lnTo>
                <a:lnTo>
                  <a:pt x="82" y="1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2" name="千图PPT彼岸天：ID 8661124库_任意多边形 21"/>
          <p:cNvSpPr/>
          <p:nvPr>
            <p:custDataLst>
              <p:tags r:id="rId6"/>
            </p:custDataLst>
          </p:nvPr>
        </p:nvSpPr>
        <p:spPr bwMode="auto">
          <a:xfrm>
            <a:off x="1198105" y="3313424"/>
            <a:ext cx="254132" cy="392499"/>
          </a:xfrm>
          <a:custGeom>
            <a:avLst/>
            <a:gdLst>
              <a:gd name="T0" fmla="*/ 35 w 175"/>
              <a:gd name="T1" fmla="*/ 0 h 266"/>
              <a:gd name="T2" fmla="*/ 36 w 175"/>
              <a:gd name="T3" fmla="*/ 1 h 266"/>
              <a:gd name="T4" fmla="*/ 43 w 175"/>
              <a:gd name="T5" fmla="*/ 4 h 266"/>
              <a:gd name="T6" fmla="*/ 53 w 175"/>
              <a:gd name="T7" fmla="*/ 8 h 266"/>
              <a:gd name="T8" fmla="*/ 65 w 175"/>
              <a:gd name="T9" fmla="*/ 13 h 266"/>
              <a:gd name="T10" fmla="*/ 79 w 175"/>
              <a:gd name="T11" fmla="*/ 21 h 266"/>
              <a:gd name="T12" fmla="*/ 95 w 175"/>
              <a:gd name="T13" fmla="*/ 30 h 266"/>
              <a:gd name="T14" fmla="*/ 110 w 175"/>
              <a:gd name="T15" fmla="*/ 40 h 266"/>
              <a:gd name="T16" fmla="*/ 126 w 175"/>
              <a:gd name="T17" fmla="*/ 53 h 266"/>
              <a:gd name="T18" fmla="*/ 140 w 175"/>
              <a:gd name="T19" fmla="*/ 67 h 266"/>
              <a:gd name="T20" fmla="*/ 153 w 175"/>
              <a:gd name="T21" fmla="*/ 84 h 266"/>
              <a:gd name="T22" fmla="*/ 164 w 175"/>
              <a:gd name="T23" fmla="*/ 102 h 266"/>
              <a:gd name="T24" fmla="*/ 171 w 175"/>
              <a:gd name="T25" fmla="*/ 123 h 266"/>
              <a:gd name="T26" fmla="*/ 175 w 175"/>
              <a:gd name="T27" fmla="*/ 145 h 266"/>
              <a:gd name="T28" fmla="*/ 174 w 175"/>
              <a:gd name="T29" fmla="*/ 170 h 266"/>
              <a:gd name="T30" fmla="*/ 169 w 175"/>
              <a:gd name="T31" fmla="*/ 197 h 266"/>
              <a:gd name="T32" fmla="*/ 157 w 175"/>
              <a:gd name="T33" fmla="*/ 226 h 266"/>
              <a:gd name="T34" fmla="*/ 139 w 175"/>
              <a:gd name="T35" fmla="*/ 257 h 266"/>
              <a:gd name="T36" fmla="*/ 140 w 175"/>
              <a:gd name="T37" fmla="*/ 254 h 266"/>
              <a:gd name="T38" fmla="*/ 143 w 175"/>
              <a:gd name="T39" fmla="*/ 247 h 266"/>
              <a:gd name="T40" fmla="*/ 145 w 175"/>
              <a:gd name="T41" fmla="*/ 235 h 266"/>
              <a:gd name="T42" fmla="*/ 148 w 175"/>
              <a:gd name="T43" fmla="*/ 219 h 266"/>
              <a:gd name="T44" fmla="*/ 149 w 175"/>
              <a:gd name="T45" fmla="*/ 200 h 266"/>
              <a:gd name="T46" fmla="*/ 149 w 175"/>
              <a:gd name="T47" fmla="*/ 180 h 266"/>
              <a:gd name="T48" fmla="*/ 145 w 175"/>
              <a:gd name="T49" fmla="*/ 158 h 266"/>
              <a:gd name="T50" fmla="*/ 138 w 175"/>
              <a:gd name="T51" fmla="*/ 136 h 266"/>
              <a:gd name="T52" fmla="*/ 125 w 175"/>
              <a:gd name="T53" fmla="*/ 114 h 266"/>
              <a:gd name="T54" fmla="*/ 126 w 175"/>
              <a:gd name="T55" fmla="*/ 117 h 266"/>
              <a:gd name="T56" fmla="*/ 128 w 175"/>
              <a:gd name="T57" fmla="*/ 126 h 266"/>
              <a:gd name="T58" fmla="*/ 131 w 175"/>
              <a:gd name="T59" fmla="*/ 140 h 266"/>
              <a:gd name="T60" fmla="*/ 135 w 175"/>
              <a:gd name="T61" fmla="*/ 157 h 266"/>
              <a:gd name="T62" fmla="*/ 138 w 175"/>
              <a:gd name="T63" fmla="*/ 178 h 266"/>
              <a:gd name="T64" fmla="*/ 138 w 175"/>
              <a:gd name="T65" fmla="*/ 200 h 266"/>
              <a:gd name="T66" fmla="*/ 134 w 175"/>
              <a:gd name="T67" fmla="*/ 223 h 266"/>
              <a:gd name="T68" fmla="*/ 127 w 175"/>
              <a:gd name="T69" fmla="*/ 245 h 266"/>
              <a:gd name="T70" fmla="*/ 115 w 175"/>
              <a:gd name="T71" fmla="*/ 266 h 266"/>
              <a:gd name="T72" fmla="*/ 114 w 175"/>
              <a:gd name="T73" fmla="*/ 266 h 266"/>
              <a:gd name="T74" fmla="*/ 109 w 175"/>
              <a:gd name="T75" fmla="*/ 263 h 266"/>
              <a:gd name="T76" fmla="*/ 100 w 175"/>
              <a:gd name="T77" fmla="*/ 260 h 266"/>
              <a:gd name="T78" fmla="*/ 89 w 175"/>
              <a:gd name="T79" fmla="*/ 254 h 266"/>
              <a:gd name="T80" fmla="*/ 78 w 175"/>
              <a:gd name="T81" fmla="*/ 248 h 266"/>
              <a:gd name="T82" fmla="*/ 65 w 175"/>
              <a:gd name="T83" fmla="*/ 240 h 266"/>
              <a:gd name="T84" fmla="*/ 52 w 175"/>
              <a:gd name="T85" fmla="*/ 230 h 266"/>
              <a:gd name="T86" fmla="*/ 39 w 175"/>
              <a:gd name="T87" fmla="*/ 217 h 266"/>
              <a:gd name="T88" fmla="*/ 27 w 175"/>
              <a:gd name="T89" fmla="*/ 202 h 266"/>
              <a:gd name="T90" fmla="*/ 17 w 175"/>
              <a:gd name="T91" fmla="*/ 186 h 266"/>
              <a:gd name="T92" fmla="*/ 8 w 175"/>
              <a:gd name="T93" fmla="*/ 167 h 266"/>
              <a:gd name="T94" fmla="*/ 2 w 175"/>
              <a:gd name="T95" fmla="*/ 145 h 266"/>
              <a:gd name="T96" fmla="*/ 0 w 175"/>
              <a:gd name="T97" fmla="*/ 122 h 266"/>
              <a:gd name="T98" fmla="*/ 1 w 175"/>
              <a:gd name="T99" fmla="*/ 96 h 266"/>
              <a:gd name="T100" fmla="*/ 6 w 175"/>
              <a:gd name="T101" fmla="*/ 66 h 266"/>
              <a:gd name="T102" fmla="*/ 18 w 175"/>
              <a:gd name="T103" fmla="*/ 35 h 266"/>
              <a:gd name="T104" fmla="*/ 35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35" y="0"/>
                </a:moveTo>
                <a:lnTo>
                  <a:pt x="36" y="1"/>
                </a:lnTo>
                <a:lnTo>
                  <a:pt x="43" y="4"/>
                </a:lnTo>
                <a:lnTo>
                  <a:pt x="53" y="8"/>
                </a:lnTo>
                <a:lnTo>
                  <a:pt x="65" y="13"/>
                </a:lnTo>
                <a:lnTo>
                  <a:pt x="79" y="21"/>
                </a:lnTo>
                <a:lnTo>
                  <a:pt x="95" y="30"/>
                </a:lnTo>
                <a:lnTo>
                  <a:pt x="110" y="40"/>
                </a:lnTo>
                <a:lnTo>
                  <a:pt x="126" y="53"/>
                </a:lnTo>
                <a:lnTo>
                  <a:pt x="140" y="67"/>
                </a:lnTo>
                <a:lnTo>
                  <a:pt x="153" y="84"/>
                </a:lnTo>
                <a:lnTo>
                  <a:pt x="164" y="102"/>
                </a:lnTo>
                <a:lnTo>
                  <a:pt x="171" y="123"/>
                </a:lnTo>
                <a:lnTo>
                  <a:pt x="175" y="145"/>
                </a:lnTo>
                <a:lnTo>
                  <a:pt x="174" y="170"/>
                </a:lnTo>
                <a:lnTo>
                  <a:pt x="169" y="197"/>
                </a:lnTo>
                <a:lnTo>
                  <a:pt x="157" y="226"/>
                </a:lnTo>
                <a:lnTo>
                  <a:pt x="139" y="257"/>
                </a:lnTo>
                <a:lnTo>
                  <a:pt x="140" y="254"/>
                </a:lnTo>
                <a:lnTo>
                  <a:pt x="143" y="247"/>
                </a:lnTo>
                <a:lnTo>
                  <a:pt x="145" y="235"/>
                </a:lnTo>
                <a:lnTo>
                  <a:pt x="148" y="219"/>
                </a:lnTo>
                <a:lnTo>
                  <a:pt x="149" y="200"/>
                </a:lnTo>
                <a:lnTo>
                  <a:pt x="149" y="180"/>
                </a:lnTo>
                <a:lnTo>
                  <a:pt x="145" y="158"/>
                </a:lnTo>
                <a:lnTo>
                  <a:pt x="138" y="136"/>
                </a:lnTo>
                <a:lnTo>
                  <a:pt x="125" y="114"/>
                </a:lnTo>
                <a:lnTo>
                  <a:pt x="126" y="117"/>
                </a:lnTo>
                <a:lnTo>
                  <a:pt x="128" y="126"/>
                </a:lnTo>
                <a:lnTo>
                  <a:pt x="131" y="140"/>
                </a:lnTo>
                <a:lnTo>
                  <a:pt x="135" y="157"/>
                </a:lnTo>
                <a:lnTo>
                  <a:pt x="138" y="178"/>
                </a:lnTo>
                <a:lnTo>
                  <a:pt x="138" y="200"/>
                </a:lnTo>
                <a:lnTo>
                  <a:pt x="134" y="223"/>
                </a:lnTo>
                <a:lnTo>
                  <a:pt x="127" y="245"/>
                </a:lnTo>
                <a:lnTo>
                  <a:pt x="115" y="266"/>
                </a:lnTo>
                <a:lnTo>
                  <a:pt x="114" y="266"/>
                </a:lnTo>
                <a:lnTo>
                  <a:pt x="109" y="263"/>
                </a:lnTo>
                <a:lnTo>
                  <a:pt x="100" y="260"/>
                </a:lnTo>
                <a:lnTo>
                  <a:pt x="89" y="254"/>
                </a:lnTo>
                <a:lnTo>
                  <a:pt x="78" y="248"/>
                </a:lnTo>
                <a:lnTo>
                  <a:pt x="65" y="240"/>
                </a:lnTo>
                <a:lnTo>
                  <a:pt x="52" y="230"/>
                </a:lnTo>
                <a:lnTo>
                  <a:pt x="39" y="217"/>
                </a:lnTo>
                <a:lnTo>
                  <a:pt x="27" y="202"/>
                </a:lnTo>
                <a:lnTo>
                  <a:pt x="17" y="186"/>
                </a:lnTo>
                <a:lnTo>
                  <a:pt x="8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6" y="66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3" name="千图PPT彼岸天：ID 8661124库_任意多边形 22"/>
          <p:cNvSpPr/>
          <p:nvPr>
            <p:custDataLst>
              <p:tags r:id="rId7"/>
            </p:custDataLst>
          </p:nvPr>
        </p:nvSpPr>
        <p:spPr bwMode="auto">
          <a:xfrm>
            <a:off x="1651186" y="3261779"/>
            <a:ext cx="254132" cy="392499"/>
          </a:xfrm>
          <a:custGeom>
            <a:avLst/>
            <a:gdLst>
              <a:gd name="T0" fmla="*/ 35 w 175"/>
              <a:gd name="T1" fmla="*/ 0 h 266"/>
              <a:gd name="T2" fmla="*/ 37 w 175"/>
              <a:gd name="T3" fmla="*/ 1 h 266"/>
              <a:gd name="T4" fmla="*/ 44 w 175"/>
              <a:gd name="T5" fmla="*/ 4 h 266"/>
              <a:gd name="T6" fmla="*/ 53 w 175"/>
              <a:gd name="T7" fmla="*/ 8 h 266"/>
              <a:gd name="T8" fmla="*/ 66 w 175"/>
              <a:gd name="T9" fmla="*/ 13 h 266"/>
              <a:gd name="T10" fmla="*/ 79 w 175"/>
              <a:gd name="T11" fmla="*/ 21 h 266"/>
              <a:gd name="T12" fmla="*/ 95 w 175"/>
              <a:gd name="T13" fmla="*/ 30 h 266"/>
              <a:gd name="T14" fmla="*/ 110 w 175"/>
              <a:gd name="T15" fmla="*/ 40 h 266"/>
              <a:gd name="T16" fmla="*/ 126 w 175"/>
              <a:gd name="T17" fmla="*/ 53 h 266"/>
              <a:gd name="T18" fmla="*/ 140 w 175"/>
              <a:gd name="T19" fmla="*/ 69 h 266"/>
              <a:gd name="T20" fmla="*/ 153 w 175"/>
              <a:gd name="T21" fmla="*/ 84 h 266"/>
              <a:gd name="T22" fmla="*/ 165 w 175"/>
              <a:gd name="T23" fmla="*/ 104 h 266"/>
              <a:gd name="T24" fmla="*/ 171 w 175"/>
              <a:gd name="T25" fmla="*/ 123 h 266"/>
              <a:gd name="T26" fmla="*/ 175 w 175"/>
              <a:gd name="T27" fmla="*/ 147 h 266"/>
              <a:gd name="T28" fmla="*/ 175 w 175"/>
              <a:gd name="T29" fmla="*/ 171 h 266"/>
              <a:gd name="T30" fmla="*/ 169 w 175"/>
              <a:gd name="T31" fmla="*/ 197 h 266"/>
              <a:gd name="T32" fmla="*/ 157 w 175"/>
              <a:gd name="T33" fmla="*/ 226 h 266"/>
              <a:gd name="T34" fmla="*/ 139 w 175"/>
              <a:gd name="T35" fmla="*/ 257 h 266"/>
              <a:gd name="T36" fmla="*/ 140 w 175"/>
              <a:gd name="T37" fmla="*/ 254 h 266"/>
              <a:gd name="T38" fmla="*/ 143 w 175"/>
              <a:gd name="T39" fmla="*/ 247 h 266"/>
              <a:gd name="T40" fmla="*/ 147 w 175"/>
              <a:gd name="T41" fmla="*/ 235 h 266"/>
              <a:gd name="T42" fmla="*/ 149 w 175"/>
              <a:gd name="T43" fmla="*/ 219 h 266"/>
              <a:gd name="T44" fmla="*/ 150 w 175"/>
              <a:gd name="T45" fmla="*/ 200 h 266"/>
              <a:gd name="T46" fmla="*/ 150 w 175"/>
              <a:gd name="T47" fmla="*/ 180 h 266"/>
              <a:gd name="T48" fmla="*/ 147 w 175"/>
              <a:gd name="T49" fmla="*/ 158 h 266"/>
              <a:gd name="T50" fmla="*/ 137 w 175"/>
              <a:gd name="T51" fmla="*/ 136 h 266"/>
              <a:gd name="T52" fmla="*/ 125 w 175"/>
              <a:gd name="T53" fmla="*/ 114 h 266"/>
              <a:gd name="T54" fmla="*/ 126 w 175"/>
              <a:gd name="T55" fmla="*/ 117 h 266"/>
              <a:gd name="T56" fmla="*/ 128 w 175"/>
              <a:gd name="T57" fmla="*/ 126 h 266"/>
              <a:gd name="T58" fmla="*/ 132 w 175"/>
              <a:gd name="T59" fmla="*/ 140 h 266"/>
              <a:gd name="T60" fmla="*/ 136 w 175"/>
              <a:gd name="T61" fmla="*/ 158 h 266"/>
              <a:gd name="T62" fmla="*/ 137 w 175"/>
              <a:gd name="T63" fmla="*/ 178 h 266"/>
              <a:gd name="T64" fmla="*/ 137 w 175"/>
              <a:gd name="T65" fmla="*/ 200 h 266"/>
              <a:gd name="T66" fmla="*/ 135 w 175"/>
              <a:gd name="T67" fmla="*/ 223 h 266"/>
              <a:gd name="T68" fmla="*/ 128 w 175"/>
              <a:gd name="T69" fmla="*/ 245 h 266"/>
              <a:gd name="T70" fmla="*/ 117 w 175"/>
              <a:gd name="T71" fmla="*/ 266 h 266"/>
              <a:gd name="T72" fmla="*/ 114 w 175"/>
              <a:gd name="T73" fmla="*/ 266 h 266"/>
              <a:gd name="T74" fmla="*/ 109 w 175"/>
              <a:gd name="T75" fmla="*/ 263 h 266"/>
              <a:gd name="T76" fmla="*/ 101 w 175"/>
              <a:gd name="T77" fmla="*/ 261 h 266"/>
              <a:gd name="T78" fmla="*/ 91 w 175"/>
              <a:gd name="T79" fmla="*/ 256 h 266"/>
              <a:gd name="T80" fmla="*/ 79 w 175"/>
              <a:gd name="T81" fmla="*/ 248 h 266"/>
              <a:gd name="T82" fmla="*/ 66 w 175"/>
              <a:gd name="T83" fmla="*/ 240 h 266"/>
              <a:gd name="T84" fmla="*/ 53 w 175"/>
              <a:gd name="T85" fmla="*/ 230 h 266"/>
              <a:gd name="T86" fmla="*/ 40 w 175"/>
              <a:gd name="T87" fmla="*/ 217 h 266"/>
              <a:gd name="T88" fmla="*/ 27 w 175"/>
              <a:gd name="T89" fmla="*/ 202 h 266"/>
              <a:gd name="T90" fmla="*/ 17 w 175"/>
              <a:gd name="T91" fmla="*/ 186 h 266"/>
              <a:gd name="T92" fmla="*/ 9 w 175"/>
              <a:gd name="T93" fmla="*/ 167 h 266"/>
              <a:gd name="T94" fmla="*/ 2 w 175"/>
              <a:gd name="T95" fmla="*/ 145 h 266"/>
              <a:gd name="T96" fmla="*/ 0 w 175"/>
              <a:gd name="T97" fmla="*/ 122 h 266"/>
              <a:gd name="T98" fmla="*/ 1 w 175"/>
              <a:gd name="T99" fmla="*/ 96 h 266"/>
              <a:gd name="T100" fmla="*/ 8 w 175"/>
              <a:gd name="T101" fmla="*/ 66 h 266"/>
              <a:gd name="T102" fmla="*/ 18 w 175"/>
              <a:gd name="T103" fmla="*/ 35 h 266"/>
              <a:gd name="T104" fmla="*/ 35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35" y="0"/>
                </a:moveTo>
                <a:lnTo>
                  <a:pt x="37" y="1"/>
                </a:lnTo>
                <a:lnTo>
                  <a:pt x="44" y="4"/>
                </a:lnTo>
                <a:lnTo>
                  <a:pt x="53" y="8"/>
                </a:lnTo>
                <a:lnTo>
                  <a:pt x="66" y="13"/>
                </a:lnTo>
                <a:lnTo>
                  <a:pt x="79" y="21"/>
                </a:lnTo>
                <a:lnTo>
                  <a:pt x="95" y="30"/>
                </a:lnTo>
                <a:lnTo>
                  <a:pt x="110" y="40"/>
                </a:lnTo>
                <a:lnTo>
                  <a:pt x="126" y="53"/>
                </a:lnTo>
                <a:lnTo>
                  <a:pt x="140" y="69"/>
                </a:lnTo>
                <a:lnTo>
                  <a:pt x="153" y="84"/>
                </a:lnTo>
                <a:lnTo>
                  <a:pt x="165" y="104"/>
                </a:lnTo>
                <a:lnTo>
                  <a:pt x="171" y="123"/>
                </a:lnTo>
                <a:lnTo>
                  <a:pt x="175" y="147"/>
                </a:lnTo>
                <a:lnTo>
                  <a:pt x="175" y="171"/>
                </a:lnTo>
                <a:lnTo>
                  <a:pt x="169" y="197"/>
                </a:lnTo>
                <a:lnTo>
                  <a:pt x="157" y="226"/>
                </a:lnTo>
                <a:lnTo>
                  <a:pt x="139" y="257"/>
                </a:lnTo>
                <a:lnTo>
                  <a:pt x="140" y="254"/>
                </a:lnTo>
                <a:lnTo>
                  <a:pt x="143" y="247"/>
                </a:lnTo>
                <a:lnTo>
                  <a:pt x="147" y="235"/>
                </a:lnTo>
                <a:lnTo>
                  <a:pt x="149" y="219"/>
                </a:lnTo>
                <a:lnTo>
                  <a:pt x="150" y="200"/>
                </a:lnTo>
                <a:lnTo>
                  <a:pt x="150" y="180"/>
                </a:lnTo>
                <a:lnTo>
                  <a:pt x="147" y="158"/>
                </a:lnTo>
                <a:lnTo>
                  <a:pt x="137" y="136"/>
                </a:lnTo>
                <a:lnTo>
                  <a:pt x="125" y="114"/>
                </a:lnTo>
                <a:lnTo>
                  <a:pt x="126" y="117"/>
                </a:lnTo>
                <a:lnTo>
                  <a:pt x="128" y="126"/>
                </a:lnTo>
                <a:lnTo>
                  <a:pt x="132" y="140"/>
                </a:lnTo>
                <a:lnTo>
                  <a:pt x="136" y="158"/>
                </a:lnTo>
                <a:lnTo>
                  <a:pt x="137" y="178"/>
                </a:lnTo>
                <a:lnTo>
                  <a:pt x="137" y="200"/>
                </a:lnTo>
                <a:lnTo>
                  <a:pt x="135" y="223"/>
                </a:lnTo>
                <a:lnTo>
                  <a:pt x="128" y="245"/>
                </a:lnTo>
                <a:lnTo>
                  <a:pt x="117" y="266"/>
                </a:lnTo>
                <a:lnTo>
                  <a:pt x="114" y="266"/>
                </a:lnTo>
                <a:lnTo>
                  <a:pt x="109" y="263"/>
                </a:lnTo>
                <a:lnTo>
                  <a:pt x="101" y="261"/>
                </a:lnTo>
                <a:lnTo>
                  <a:pt x="91" y="256"/>
                </a:lnTo>
                <a:lnTo>
                  <a:pt x="79" y="248"/>
                </a:lnTo>
                <a:lnTo>
                  <a:pt x="66" y="240"/>
                </a:lnTo>
                <a:lnTo>
                  <a:pt x="53" y="230"/>
                </a:lnTo>
                <a:lnTo>
                  <a:pt x="40" y="217"/>
                </a:lnTo>
                <a:lnTo>
                  <a:pt x="27" y="202"/>
                </a:lnTo>
                <a:lnTo>
                  <a:pt x="17" y="186"/>
                </a:lnTo>
                <a:lnTo>
                  <a:pt x="9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8" y="66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4" name="千图PPT彼岸天：ID 8661124库_任意多边形 23"/>
          <p:cNvSpPr/>
          <p:nvPr>
            <p:custDataLst>
              <p:tags r:id="rId8"/>
            </p:custDataLst>
          </p:nvPr>
        </p:nvSpPr>
        <p:spPr bwMode="auto">
          <a:xfrm>
            <a:off x="2152188" y="3263255"/>
            <a:ext cx="257036" cy="377743"/>
          </a:xfrm>
          <a:custGeom>
            <a:avLst/>
            <a:gdLst>
              <a:gd name="T0" fmla="*/ 150 w 177"/>
              <a:gd name="T1" fmla="*/ 0 h 256"/>
              <a:gd name="T2" fmla="*/ 151 w 177"/>
              <a:gd name="T3" fmla="*/ 3 h 256"/>
              <a:gd name="T4" fmla="*/ 154 w 177"/>
              <a:gd name="T5" fmla="*/ 8 h 256"/>
              <a:gd name="T6" fmla="*/ 158 w 177"/>
              <a:gd name="T7" fmla="*/ 18 h 256"/>
              <a:gd name="T8" fmla="*/ 163 w 177"/>
              <a:gd name="T9" fmla="*/ 30 h 256"/>
              <a:gd name="T10" fmla="*/ 167 w 177"/>
              <a:gd name="T11" fmla="*/ 46 h 256"/>
              <a:gd name="T12" fmla="*/ 172 w 177"/>
              <a:gd name="T13" fmla="*/ 62 h 256"/>
              <a:gd name="T14" fmla="*/ 175 w 177"/>
              <a:gd name="T15" fmla="*/ 82 h 256"/>
              <a:gd name="T16" fmla="*/ 177 w 177"/>
              <a:gd name="T17" fmla="*/ 101 h 256"/>
              <a:gd name="T18" fmla="*/ 177 w 177"/>
              <a:gd name="T19" fmla="*/ 122 h 256"/>
              <a:gd name="T20" fmla="*/ 175 w 177"/>
              <a:gd name="T21" fmla="*/ 143 h 256"/>
              <a:gd name="T22" fmla="*/ 168 w 177"/>
              <a:gd name="T23" fmla="*/ 164 h 256"/>
              <a:gd name="T24" fmla="*/ 159 w 177"/>
              <a:gd name="T25" fmla="*/ 185 h 256"/>
              <a:gd name="T26" fmla="*/ 146 w 177"/>
              <a:gd name="T27" fmla="*/ 203 h 256"/>
              <a:gd name="T28" fmla="*/ 128 w 177"/>
              <a:gd name="T29" fmla="*/ 220 h 256"/>
              <a:gd name="T30" fmla="*/ 106 w 177"/>
              <a:gd name="T31" fmla="*/ 234 h 256"/>
              <a:gd name="T32" fmla="*/ 77 w 177"/>
              <a:gd name="T33" fmla="*/ 247 h 256"/>
              <a:gd name="T34" fmla="*/ 42 w 177"/>
              <a:gd name="T35" fmla="*/ 256 h 256"/>
              <a:gd name="T36" fmla="*/ 45 w 177"/>
              <a:gd name="T37" fmla="*/ 255 h 256"/>
              <a:gd name="T38" fmla="*/ 52 w 177"/>
              <a:gd name="T39" fmla="*/ 251 h 256"/>
              <a:gd name="T40" fmla="*/ 63 w 177"/>
              <a:gd name="T41" fmla="*/ 244 h 256"/>
              <a:gd name="T42" fmla="*/ 76 w 177"/>
              <a:gd name="T43" fmla="*/ 235 h 256"/>
              <a:gd name="T44" fmla="*/ 90 w 177"/>
              <a:gd name="T45" fmla="*/ 223 h 256"/>
              <a:gd name="T46" fmla="*/ 104 w 177"/>
              <a:gd name="T47" fmla="*/ 208 h 256"/>
              <a:gd name="T48" fmla="*/ 116 w 177"/>
              <a:gd name="T49" fmla="*/ 190 h 256"/>
              <a:gd name="T50" fmla="*/ 127 w 177"/>
              <a:gd name="T51" fmla="*/ 169 h 256"/>
              <a:gd name="T52" fmla="*/ 133 w 177"/>
              <a:gd name="T53" fmla="*/ 144 h 256"/>
              <a:gd name="T54" fmla="*/ 132 w 177"/>
              <a:gd name="T55" fmla="*/ 147 h 256"/>
              <a:gd name="T56" fmla="*/ 128 w 177"/>
              <a:gd name="T57" fmla="*/ 156 h 256"/>
              <a:gd name="T58" fmla="*/ 120 w 177"/>
              <a:gd name="T59" fmla="*/ 168 h 256"/>
              <a:gd name="T60" fmla="*/ 110 w 177"/>
              <a:gd name="T61" fmla="*/ 182 h 256"/>
              <a:gd name="T62" fmla="*/ 97 w 177"/>
              <a:gd name="T63" fmla="*/ 199 h 256"/>
              <a:gd name="T64" fmla="*/ 81 w 177"/>
              <a:gd name="T65" fmla="*/ 214 h 256"/>
              <a:gd name="T66" fmla="*/ 63 w 177"/>
              <a:gd name="T67" fmla="*/ 229 h 256"/>
              <a:gd name="T68" fmla="*/ 42 w 177"/>
              <a:gd name="T69" fmla="*/ 239 h 256"/>
              <a:gd name="T70" fmla="*/ 19 w 177"/>
              <a:gd name="T71" fmla="*/ 246 h 256"/>
              <a:gd name="T72" fmla="*/ 19 w 177"/>
              <a:gd name="T73" fmla="*/ 244 h 256"/>
              <a:gd name="T74" fmla="*/ 16 w 177"/>
              <a:gd name="T75" fmla="*/ 238 h 256"/>
              <a:gd name="T76" fmla="*/ 12 w 177"/>
              <a:gd name="T77" fmla="*/ 229 h 256"/>
              <a:gd name="T78" fmla="*/ 8 w 177"/>
              <a:gd name="T79" fmla="*/ 217 h 256"/>
              <a:gd name="T80" fmla="*/ 4 w 177"/>
              <a:gd name="T81" fmla="*/ 201 h 256"/>
              <a:gd name="T82" fmla="*/ 2 w 177"/>
              <a:gd name="T83" fmla="*/ 186 h 256"/>
              <a:gd name="T84" fmla="*/ 0 w 177"/>
              <a:gd name="T85" fmla="*/ 166 h 256"/>
              <a:gd name="T86" fmla="*/ 0 w 177"/>
              <a:gd name="T87" fmla="*/ 147 h 256"/>
              <a:gd name="T88" fmla="*/ 3 w 177"/>
              <a:gd name="T89" fmla="*/ 127 h 256"/>
              <a:gd name="T90" fmla="*/ 10 w 177"/>
              <a:gd name="T91" fmla="*/ 107 h 256"/>
              <a:gd name="T92" fmla="*/ 20 w 177"/>
              <a:gd name="T93" fmla="*/ 86 h 256"/>
              <a:gd name="T94" fmla="*/ 36 w 177"/>
              <a:gd name="T95" fmla="*/ 66 h 256"/>
              <a:gd name="T96" fmla="*/ 55 w 177"/>
              <a:gd name="T97" fmla="*/ 47 h 256"/>
              <a:gd name="T98" fmla="*/ 80 w 177"/>
              <a:gd name="T99" fmla="*/ 29 h 256"/>
              <a:gd name="T100" fmla="*/ 111 w 177"/>
              <a:gd name="T101" fmla="*/ 13 h 256"/>
              <a:gd name="T102" fmla="*/ 150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50" y="0"/>
                </a:moveTo>
                <a:lnTo>
                  <a:pt x="151" y="3"/>
                </a:lnTo>
                <a:lnTo>
                  <a:pt x="154" y="8"/>
                </a:lnTo>
                <a:lnTo>
                  <a:pt x="158" y="18"/>
                </a:lnTo>
                <a:lnTo>
                  <a:pt x="163" y="30"/>
                </a:lnTo>
                <a:lnTo>
                  <a:pt x="167" y="46"/>
                </a:lnTo>
                <a:lnTo>
                  <a:pt x="172" y="62"/>
                </a:lnTo>
                <a:lnTo>
                  <a:pt x="175" y="82"/>
                </a:lnTo>
                <a:lnTo>
                  <a:pt x="177" y="101"/>
                </a:lnTo>
                <a:lnTo>
                  <a:pt x="177" y="122"/>
                </a:lnTo>
                <a:lnTo>
                  <a:pt x="175" y="143"/>
                </a:lnTo>
                <a:lnTo>
                  <a:pt x="168" y="164"/>
                </a:lnTo>
                <a:lnTo>
                  <a:pt x="159" y="185"/>
                </a:lnTo>
                <a:lnTo>
                  <a:pt x="146" y="203"/>
                </a:lnTo>
                <a:lnTo>
                  <a:pt x="128" y="220"/>
                </a:lnTo>
                <a:lnTo>
                  <a:pt x="106" y="234"/>
                </a:lnTo>
                <a:lnTo>
                  <a:pt x="77" y="247"/>
                </a:lnTo>
                <a:lnTo>
                  <a:pt x="42" y="256"/>
                </a:lnTo>
                <a:lnTo>
                  <a:pt x="45" y="255"/>
                </a:lnTo>
                <a:lnTo>
                  <a:pt x="52" y="251"/>
                </a:lnTo>
                <a:lnTo>
                  <a:pt x="63" y="244"/>
                </a:lnTo>
                <a:lnTo>
                  <a:pt x="76" y="235"/>
                </a:lnTo>
                <a:lnTo>
                  <a:pt x="90" y="223"/>
                </a:lnTo>
                <a:lnTo>
                  <a:pt x="104" y="208"/>
                </a:lnTo>
                <a:lnTo>
                  <a:pt x="116" y="190"/>
                </a:lnTo>
                <a:lnTo>
                  <a:pt x="127" y="169"/>
                </a:lnTo>
                <a:lnTo>
                  <a:pt x="133" y="144"/>
                </a:lnTo>
                <a:lnTo>
                  <a:pt x="132" y="147"/>
                </a:lnTo>
                <a:lnTo>
                  <a:pt x="128" y="156"/>
                </a:lnTo>
                <a:lnTo>
                  <a:pt x="120" y="168"/>
                </a:lnTo>
                <a:lnTo>
                  <a:pt x="110" y="182"/>
                </a:lnTo>
                <a:lnTo>
                  <a:pt x="97" y="199"/>
                </a:lnTo>
                <a:lnTo>
                  <a:pt x="81" y="214"/>
                </a:lnTo>
                <a:lnTo>
                  <a:pt x="63" y="229"/>
                </a:lnTo>
                <a:lnTo>
                  <a:pt x="42" y="239"/>
                </a:lnTo>
                <a:lnTo>
                  <a:pt x="19" y="246"/>
                </a:lnTo>
                <a:lnTo>
                  <a:pt x="19" y="244"/>
                </a:lnTo>
                <a:lnTo>
                  <a:pt x="16" y="238"/>
                </a:lnTo>
                <a:lnTo>
                  <a:pt x="12" y="229"/>
                </a:lnTo>
                <a:lnTo>
                  <a:pt x="8" y="217"/>
                </a:lnTo>
                <a:lnTo>
                  <a:pt x="4" y="201"/>
                </a:lnTo>
                <a:lnTo>
                  <a:pt x="2" y="186"/>
                </a:lnTo>
                <a:lnTo>
                  <a:pt x="0" y="166"/>
                </a:lnTo>
                <a:lnTo>
                  <a:pt x="0" y="147"/>
                </a:lnTo>
                <a:lnTo>
                  <a:pt x="3" y="127"/>
                </a:lnTo>
                <a:lnTo>
                  <a:pt x="10" y="107"/>
                </a:lnTo>
                <a:lnTo>
                  <a:pt x="20" y="86"/>
                </a:lnTo>
                <a:lnTo>
                  <a:pt x="36" y="66"/>
                </a:lnTo>
                <a:lnTo>
                  <a:pt x="55" y="47"/>
                </a:lnTo>
                <a:lnTo>
                  <a:pt x="80" y="29"/>
                </a:lnTo>
                <a:lnTo>
                  <a:pt x="111" y="13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5" name="千图PPT彼岸天：ID 8661124库_任意多边形 24"/>
          <p:cNvSpPr/>
          <p:nvPr>
            <p:custDataLst>
              <p:tags r:id="rId9"/>
            </p:custDataLst>
          </p:nvPr>
        </p:nvSpPr>
        <p:spPr bwMode="auto">
          <a:xfrm>
            <a:off x="2314832" y="3787078"/>
            <a:ext cx="387733" cy="258223"/>
          </a:xfrm>
          <a:custGeom>
            <a:avLst/>
            <a:gdLst>
              <a:gd name="T0" fmla="*/ 144 w 267"/>
              <a:gd name="T1" fmla="*/ 0 h 175"/>
              <a:gd name="T2" fmla="*/ 172 w 267"/>
              <a:gd name="T3" fmla="*/ 1 h 175"/>
              <a:gd name="T4" fmla="*/ 200 w 267"/>
              <a:gd name="T5" fmla="*/ 6 h 175"/>
              <a:gd name="T6" fmla="*/ 232 w 267"/>
              <a:gd name="T7" fmla="*/ 18 h 175"/>
              <a:gd name="T8" fmla="*/ 267 w 267"/>
              <a:gd name="T9" fmla="*/ 35 h 175"/>
              <a:gd name="T10" fmla="*/ 265 w 267"/>
              <a:gd name="T11" fmla="*/ 36 h 175"/>
              <a:gd name="T12" fmla="*/ 264 w 267"/>
              <a:gd name="T13" fmla="*/ 42 h 175"/>
              <a:gd name="T14" fmla="*/ 259 w 267"/>
              <a:gd name="T15" fmla="*/ 53 h 175"/>
              <a:gd name="T16" fmla="*/ 254 w 267"/>
              <a:gd name="T17" fmla="*/ 64 h 175"/>
              <a:gd name="T18" fmla="*/ 246 w 267"/>
              <a:gd name="T19" fmla="*/ 79 h 175"/>
              <a:gd name="T20" fmla="*/ 237 w 267"/>
              <a:gd name="T21" fmla="*/ 94 h 175"/>
              <a:gd name="T22" fmla="*/ 226 w 267"/>
              <a:gd name="T23" fmla="*/ 110 h 175"/>
              <a:gd name="T24" fmla="*/ 213 w 267"/>
              <a:gd name="T25" fmla="*/ 125 h 175"/>
              <a:gd name="T26" fmla="*/ 199 w 267"/>
              <a:gd name="T27" fmla="*/ 140 h 175"/>
              <a:gd name="T28" fmla="*/ 182 w 267"/>
              <a:gd name="T29" fmla="*/ 153 h 175"/>
              <a:gd name="T30" fmla="*/ 164 w 267"/>
              <a:gd name="T31" fmla="*/ 163 h 175"/>
              <a:gd name="T32" fmla="*/ 143 w 267"/>
              <a:gd name="T33" fmla="*/ 171 h 175"/>
              <a:gd name="T34" fmla="*/ 121 w 267"/>
              <a:gd name="T35" fmla="*/ 175 h 175"/>
              <a:gd name="T36" fmla="*/ 96 w 267"/>
              <a:gd name="T37" fmla="*/ 174 h 175"/>
              <a:gd name="T38" fmla="*/ 69 w 267"/>
              <a:gd name="T39" fmla="*/ 168 h 175"/>
              <a:gd name="T40" fmla="*/ 41 w 267"/>
              <a:gd name="T41" fmla="*/ 157 h 175"/>
              <a:gd name="T42" fmla="*/ 9 w 267"/>
              <a:gd name="T43" fmla="*/ 138 h 175"/>
              <a:gd name="T44" fmla="*/ 12 w 267"/>
              <a:gd name="T45" fmla="*/ 140 h 175"/>
              <a:gd name="T46" fmla="*/ 20 w 267"/>
              <a:gd name="T47" fmla="*/ 142 h 175"/>
              <a:gd name="T48" fmla="*/ 33 w 267"/>
              <a:gd name="T49" fmla="*/ 145 h 175"/>
              <a:gd name="T50" fmla="*/ 48 w 267"/>
              <a:gd name="T51" fmla="*/ 148 h 175"/>
              <a:gd name="T52" fmla="*/ 67 w 267"/>
              <a:gd name="T53" fmla="*/ 150 h 175"/>
              <a:gd name="T54" fmla="*/ 87 w 267"/>
              <a:gd name="T55" fmla="*/ 149 h 175"/>
              <a:gd name="T56" fmla="*/ 108 w 267"/>
              <a:gd name="T57" fmla="*/ 145 h 175"/>
              <a:gd name="T58" fmla="*/ 131 w 267"/>
              <a:gd name="T59" fmla="*/ 137 h 175"/>
              <a:gd name="T60" fmla="*/ 154 w 267"/>
              <a:gd name="T61" fmla="*/ 124 h 175"/>
              <a:gd name="T62" fmla="*/ 150 w 267"/>
              <a:gd name="T63" fmla="*/ 125 h 175"/>
              <a:gd name="T64" fmla="*/ 141 w 267"/>
              <a:gd name="T65" fmla="*/ 128 h 175"/>
              <a:gd name="T66" fmla="*/ 126 w 267"/>
              <a:gd name="T67" fmla="*/ 131 h 175"/>
              <a:gd name="T68" fmla="*/ 109 w 267"/>
              <a:gd name="T69" fmla="*/ 135 h 175"/>
              <a:gd name="T70" fmla="*/ 89 w 267"/>
              <a:gd name="T71" fmla="*/ 137 h 175"/>
              <a:gd name="T72" fmla="*/ 67 w 267"/>
              <a:gd name="T73" fmla="*/ 137 h 175"/>
              <a:gd name="T74" fmla="*/ 43 w 267"/>
              <a:gd name="T75" fmla="*/ 133 h 175"/>
              <a:gd name="T76" fmla="*/ 21 w 267"/>
              <a:gd name="T77" fmla="*/ 127 h 175"/>
              <a:gd name="T78" fmla="*/ 0 w 267"/>
              <a:gd name="T79" fmla="*/ 115 h 175"/>
              <a:gd name="T80" fmla="*/ 0 w 267"/>
              <a:gd name="T81" fmla="*/ 114 h 175"/>
              <a:gd name="T82" fmla="*/ 3 w 267"/>
              <a:gd name="T83" fmla="*/ 109 h 175"/>
              <a:gd name="T84" fmla="*/ 7 w 267"/>
              <a:gd name="T85" fmla="*/ 100 h 175"/>
              <a:gd name="T86" fmla="*/ 12 w 267"/>
              <a:gd name="T87" fmla="*/ 90 h 175"/>
              <a:gd name="T88" fmla="*/ 18 w 267"/>
              <a:gd name="T89" fmla="*/ 77 h 175"/>
              <a:gd name="T90" fmla="*/ 26 w 267"/>
              <a:gd name="T91" fmla="*/ 64 h 175"/>
              <a:gd name="T92" fmla="*/ 38 w 267"/>
              <a:gd name="T93" fmla="*/ 52 h 175"/>
              <a:gd name="T94" fmla="*/ 50 w 267"/>
              <a:gd name="T95" fmla="*/ 39 h 175"/>
              <a:gd name="T96" fmla="*/ 64 w 267"/>
              <a:gd name="T97" fmla="*/ 27 h 175"/>
              <a:gd name="T98" fmla="*/ 81 w 267"/>
              <a:gd name="T99" fmla="*/ 16 h 175"/>
              <a:gd name="T100" fmla="*/ 100 w 267"/>
              <a:gd name="T101" fmla="*/ 7 h 175"/>
              <a:gd name="T102" fmla="*/ 121 w 267"/>
              <a:gd name="T103" fmla="*/ 2 h 175"/>
              <a:gd name="T104" fmla="*/ 144 w 267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5">
                <a:moveTo>
                  <a:pt x="144" y="0"/>
                </a:moveTo>
                <a:lnTo>
                  <a:pt x="172" y="1"/>
                </a:lnTo>
                <a:lnTo>
                  <a:pt x="200" y="6"/>
                </a:lnTo>
                <a:lnTo>
                  <a:pt x="232" y="18"/>
                </a:lnTo>
                <a:lnTo>
                  <a:pt x="267" y="35"/>
                </a:lnTo>
                <a:lnTo>
                  <a:pt x="265" y="36"/>
                </a:lnTo>
                <a:lnTo>
                  <a:pt x="264" y="42"/>
                </a:lnTo>
                <a:lnTo>
                  <a:pt x="259" y="53"/>
                </a:lnTo>
                <a:lnTo>
                  <a:pt x="254" y="64"/>
                </a:lnTo>
                <a:lnTo>
                  <a:pt x="246" y="79"/>
                </a:lnTo>
                <a:lnTo>
                  <a:pt x="237" y="94"/>
                </a:lnTo>
                <a:lnTo>
                  <a:pt x="226" y="110"/>
                </a:lnTo>
                <a:lnTo>
                  <a:pt x="213" y="125"/>
                </a:lnTo>
                <a:lnTo>
                  <a:pt x="199" y="140"/>
                </a:lnTo>
                <a:lnTo>
                  <a:pt x="182" y="153"/>
                </a:lnTo>
                <a:lnTo>
                  <a:pt x="164" y="163"/>
                </a:lnTo>
                <a:lnTo>
                  <a:pt x="143" y="171"/>
                </a:lnTo>
                <a:lnTo>
                  <a:pt x="121" y="175"/>
                </a:lnTo>
                <a:lnTo>
                  <a:pt x="96" y="174"/>
                </a:lnTo>
                <a:lnTo>
                  <a:pt x="69" y="168"/>
                </a:lnTo>
                <a:lnTo>
                  <a:pt x="41" y="157"/>
                </a:lnTo>
                <a:lnTo>
                  <a:pt x="9" y="138"/>
                </a:lnTo>
                <a:lnTo>
                  <a:pt x="12" y="140"/>
                </a:lnTo>
                <a:lnTo>
                  <a:pt x="20" y="142"/>
                </a:lnTo>
                <a:lnTo>
                  <a:pt x="33" y="145"/>
                </a:lnTo>
                <a:lnTo>
                  <a:pt x="48" y="148"/>
                </a:lnTo>
                <a:lnTo>
                  <a:pt x="67" y="150"/>
                </a:lnTo>
                <a:lnTo>
                  <a:pt x="87" y="149"/>
                </a:lnTo>
                <a:lnTo>
                  <a:pt x="108" y="145"/>
                </a:lnTo>
                <a:lnTo>
                  <a:pt x="131" y="137"/>
                </a:lnTo>
                <a:lnTo>
                  <a:pt x="154" y="124"/>
                </a:lnTo>
                <a:lnTo>
                  <a:pt x="150" y="125"/>
                </a:lnTo>
                <a:lnTo>
                  <a:pt x="141" y="128"/>
                </a:lnTo>
                <a:lnTo>
                  <a:pt x="126" y="131"/>
                </a:lnTo>
                <a:lnTo>
                  <a:pt x="109" y="135"/>
                </a:lnTo>
                <a:lnTo>
                  <a:pt x="89" y="137"/>
                </a:lnTo>
                <a:lnTo>
                  <a:pt x="67" y="137"/>
                </a:lnTo>
                <a:lnTo>
                  <a:pt x="43" y="133"/>
                </a:lnTo>
                <a:lnTo>
                  <a:pt x="21" y="127"/>
                </a:lnTo>
                <a:lnTo>
                  <a:pt x="0" y="115"/>
                </a:lnTo>
                <a:lnTo>
                  <a:pt x="0" y="114"/>
                </a:lnTo>
                <a:lnTo>
                  <a:pt x="3" y="109"/>
                </a:lnTo>
                <a:lnTo>
                  <a:pt x="7" y="100"/>
                </a:lnTo>
                <a:lnTo>
                  <a:pt x="12" y="90"/>
                </a:lnTo>
                <a:lnTo>
                  <a:pt x="18" y="77"/>
                </a:lnTo>
                <a:lnTo>
                  <a:pt x="26" y="64"/>
                </a:lnTo>
                <a:lnTo>
                  <a:pt x="38" y="52"/>
                </a:lnTo>
                <a:lnTo>
                  <a:pt x="50" y="39"/>
                </a:lnTo>
                <a:lnTo>
                  <a:pt x="64" y="27"/>
                </a:lnTo>
                <a:lnTo>
                  <a:pt x="81" y="16"/>
                </a:lnTo>
                <a:lnTo>
                  <a:pt x="100" y="7"/>
                </a:lnTo>
                <a:lnTo>
                  <a:pt x="121" y="2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6" name="千图PPT彼岸天：ID 8661124库_任意多边形 25"/>
          <p:cNvSpPr/>
          <p:nvPr>
            <p:custDataLst>
              <p:tags r:id="rId10"/>
            </p:custDataLst>
          </p:nvPr>
        </p:nvSpPr>
        <p:spPr bwMode="auto">
          <a:xfrm>
            <a:off x="1783334" y="2702542"/>
            <a:ext cx="386280" cy="258223"/>
          </a:xfrm>
          <a:custGeom>
            <a:avLst/>
            <a:gdLst>
              <a:gd name="T0" fmla="*/ 145 w 266"/>
              <a:gd name="T1" fmla="*/ 0 h 175"/>
              <a:gd name="T2" fmla="*/ 170 w 266"/>
              <a:gd name="T3" fmla="*/ 0 h 175"/>
              <a:gd name="T4" fmla="*/ 197 w 266"/>
              <a:gd name="T5" fmla="*/ 6 h 175"/>
              <a:gd name="T6" fmla="*/ 226 w 266"/>
              <a:gd name="T7" fmla="*/ 18 h 175"/>
              <a:gd name="T8" fmla="*/ 257 w 266"/>
              <a:gd name="T9" fmla="*/ 36 h 175"/>
              <a:gd name="T10" fmla="*/ 254 w 266"/>
              <a:gd name="T11" fmla="*/ 35 h 175"/>
              <a:gd name="T12" fmla="*/ 247 w 266"/>
              <a:gd name="T13" fmla="*/ 32 h 175"/>
              <a:gd name="T14" fmla="*/ 235 w 266"/>
              <a:gd name="T15" fmla="*/ 30 h 175"/>
              <a:gd name="T16" fmla="*/ 218 w 266"/>
              <a:gd name="T17" fmla="*/ 26 h 175"/>
              <a:gd name="T18" fmla="*/ 200 w 266"/>
              <a:gd name="T19" fmla="*/ 24 h 175"/>
              <a:gd name="T20" fmla="*/ 179 w 266"/>
              <a:gd name="T21" fmla="*/ 26 h 175"/>
              <a:gd name="T22" fmla="*/ 158 w 266"/>
              <a:gd name="T23" fmla="*/ 30 h 175"/>
              <a:gd name="T24" fmla="*/ 136 w 266"/>
              <a:gd name="T25" fmla="*/ 37 h 175"/>
              <a:gd name="T26" fmla="*/ 114 w 266"/>
              <a:gd name="T27" fmla="*/ 50 h 175"/>
              <a:gd name="T28" fmla="*/ 117 w 266"/>
              <a:gd name="T29" fmla="*/ 49 h 175"/>
              <a:gd name="T30" fmla="*/ 126 w 266"/>
              <a:gd name="T31" fmla="*/ 47 h 175"/>
              <a:gd name="T32" fmla="*/ 140 w 266"/>
              <a:gd name="T33" fmla="*/ 43 h 175"/>
              <a:gd name="T34" fmla="*/ 157 w 266"/>
              <a:gd name="T35" fmla="*/ 40 h 175"/>
              <a:gd name="T36" fmla="*/ 178 w 266"/>
              <a:gd name="T37" fmla="*/ 37 h 175"/>
              <a:gd name="T38" fmla="*/ 200 w 266"/>
              <a:gd name="T39" fmla="*/ 37 h 175"/>
              <a:gd name="T40" fmla="*/ 223 w 266"/>
              <a:gd name="T41" fmla="*/ 40 h 175"/>
              <a:gd name="T42" fmla="*/ 245 w 266"/>
              <a:gd name="T43" fmla="*/ 48 h 175"/>
              <a:gd name="T44" fmla="*/ 266 w 266"/>
              <a:gd name="T45" fmla="*/ 58 h 175"/>
              <a:gd name="T46" fmla="*/ 266 w 266"/>
              <a:gd name="T47" fmla="*/ 61 h 175"/>
              <a:gd name="T48" fmla="*/ 264 w 266"/>
              <a:gd name="T49" fmla="*/ 66 h 175"/>
              <a:gd name="T50" fmla="*/ 260 w 266"/>
              <a:gd name="T51" fmla="*/ 74 h 175"/>
              <a:gd name="T52" fmla="*/ 254 w 266"/>
              <a:gd name="T53" fmla="*/ 84 h 175"/>
              <a:gd name="T54" fmla="*/ 248 w 266"/>
              <a:gd name="T55" fmla="*/ 96 h 175"/>
              <a:gd name="T56" fmla="*/ 240 w 266"/>
              <a:gd name="T57" fmla="*/ 109 h 175"/>
              <a:gd name="T58" fmla="*/ 230 w 266"/>
              <a:gd name="T59" fmla="*/ 123 h 175"/>
              <a:gd name="T60" fmla="*/ 217 w 266"/>
              <a:gd name="T61" fmla="*/ 136 h 175"/>
              <a:gd name="T62" fmla="*/ 202 w 266"/>
              <a:gd name="T63" fmla="*/ 148 h 175"/>
              <a:gd name="T64" fmla="*/ 186 w 266"/>
              <a:gd name="T65" fmla="*/ 158 h 175"/>
              <a:gd name="T66" fmla="*/ 166 w 266"/>
              <a:gd name="T67" fmla="*/ 167 h 175"/>
              <a:gd name="T68" fmla="*/ 145 w 266"/>
              <a:gd name="T69" fmla="*/ 172 h 175"/>
              <a:gd name="T70" fmla="*/ 122 w 266"/>
              <a:gd name="T71" fmla="*/ 175 h 175"/>
              <a:gd name="T72" fmla="*/ 96 w 266"/>
              <a:gd name="T73" fmla="*/ 174 h 175"/>
              <a:gd name="T74" fmla="*/ 66 w 266"/>
              <a:gd name="T75" fmla="*/ 169 h 175"/>
              <a:gd name="T76" fmla="*/ 35 w 266"/>
              <a:gd name="T77" fmla="*/ 157 h 175"/>
              <a:gd name="T78" fmla="*/ 0 w 266"/>
              <a:gd name="T79" fmla="*/ 140 h 175"/>
              <a:gd name="T80" fmla="*/ 1 w 266"/>
              <a:gd name="T81" fmla="*/ 137 h 175"/>
              <a:gd name="T82" fmla="*/ 4 w 266"/>
              <a:gd name="T83" fmla="*/ 132 h 175"/>
              <a:gd name="T84" fmla="*/ 8 w 266"/>
              <a:gd name="T85" fmla="*/ 122 h 175"/>
              <a:gd name="T86" fmla="*/ 13 w 266"/>
              <a:gd name="T87" fmla="*/ 110 h 175"/>
              <a:gd name="T88" fmla="*/ 21 w 266"/>
              <a:gd name="T89" fmla="*/ 96 h 175"/>
              <a:gd name="T90" fmla="*/ 30 w 266"/>
              <a:gd name="T91" fmla="*/ 80 h 175"/>
              <a:gd name="T92" fmla="*/ 40 w 266"/>
              <a:gd name="T93" fmla="*/ 65 h 175"/>
              <a:gd name="T94" fmla="*/ 53 w 266"/>
              <a:gd name="T95" fmla="*/ 49 h 175"/>
              <a:gd name="T96" fmla="*/ 67 w 266"/>
              <a:gd name="T97" fmla="*/ 35 h 175"/>
              <a:gd name="T98" fmla="*/ 84 w 266"/>
              <a:gd name="T99" fmla="*/ 22 h 175"/>
              <a:gd name="T100" fmla="*/ 102 w 266"/>
              <a:gd name="T101" fmla="*/ 11 h 175"/>
              <a:gd name="T102" fmla="*/ 123 w 266"/>
              <a:gd name="T103" fmla="*/ 4 h 175"/>
              <a:gd name="T104" fmla="*/ 145 w 266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6" h="175">
                <a:moveTo>
                  <a:pt x="145" y="0"/>
                </a:moveTo>
                <a:lnTo>
                  <a:pt x="170" y="0"/>
                </a:lnTo>
                <a:lnTo>
                  <a:pt x="197" y="6"/>
                </a:lnTo>
                <a:lnTo>
                  <a:pt x="226" y="18"/>
                </a:lnTo>
                <a:lnTo>
                  <a:pt x="257" y="36"/>
                </a:lnTo>
                <a:lnTo>
                  <a:pt x="254" y="35"/>
                </a:lnTo>
                <a:lnTo>
                  <a:pt x="247" y="32"/>
                </a:lnTo>
                <a:lnTo>
                  <a:pt x="235" y="30"/>
                </a:lnTo>
                <a:lnTo>
                  <a:pt x="218" y="26"/>
                </a:lnTo>
                <a:lnTo>
                  <a:pt x="200" y="24"/>
                </a:lnTo>
                <a:lnTo>
                  <a:pt x="179" y="26"/>
                </a:lnTo>
                <a:lnTo>
                  <a:pt x="158" y="30"/>
                </a:lnTo>
                <a:lnTo>
                  <a:pt x="136" y="37"/>
                </a:lnTo>
                <a:lnTo>
                  <a:pt x="114" y="50"/>
                </a:lnTo>
                <a:lnTo>
                  <a:pt x="117" y="49"/>
                </a:lnTo>
                <a:lnTo>
                  <a:pt x="126" y="47"/>
                </a:lnTo>
                <a:lnTo>
                  <a:pt x="140" y="43"/>
                </a:lnTo>
                <a:lnTo>
                  <a:pt x="157" y="40"/>
                </a:lnTo>
                <a:lnTo>
                  <a:pt x="178" y="37"/>
                </a:lnTo>
                <a:lnTo>
                  <a:pt x="200" y="37"/>
                </a:lnTo>
                <a:lnTo>
                  <a:pt x="223" y="40"/>
                </a:lnTo>
                <a:lnTo>
                  <a:pt x="245" y="48"/>
                </a:lnTo>
                <a:lnTo>
                  <a:pt x="266" y="58"/>
                </a:lnTo>
                <a:lnTo>
                  <a:pt x="266" y="61"/>
                </a:lnTo>
                <a:lnTo>
                  <a:pt x="264" y="66"/>
                </a:lnTo>
                <a:lnTo>
                  <a:pt x="260" y="74"/>
                </a:lnTo>
                <a:lnTo>
                  <a:pt x="254" y="84"/>
                </a:lnTo>
                <a:lnTo>
                  <a:pt x="248" y="96"/>
                </a:lnTo>
                <a:lnTo>
                  <a:pt x="240" y="109"/>
                </a:lnTo>
                <a:lnTo>
                  <a:pt x="230" y="123"/>
                </a:lnTo>
                <a:lnTo>
                  <a:pt x="217" y="136"/>
                </a:lnTo>
                <a:lnTo>
                  <a:pt x="202" y="148"/>
                </a:lnTo>
                <a:lnTo>
                  <a:pt x="186" y="158"/>
                </a:lnTo>
                <a:lnTo>
                  <a:pt x="166" y="167"/>
                </a:lnTo>
                <a:lnTo>
                  <a:pt x="145" y="172"/>
                </a:lnTo>
                <a:lnTo>
                  <a:pt x="122" y="175"/>
                </a:lnTo>
                <a:lnTo>
                  <a:pt x="96" y="174"/>
                </a:lnTo>
                <a:lnTo>
                  <a:pt x="66" y="169"/>
                </a:lnTo>
                <a:lnTo>
                  <a:pt x="35" y="157"/>
                </a:lnTo>
                <a:lnTo>
                  <a:pt x="0" y="140"/>
                </a:lnTo>
                <a:lnTo>
                  <a:pt x="1" y="137"/>
                </a:lnTo>
                <a:lnTo>
                  <a:pt x="4" y="132"/>
                </a:lnTo>
                <a:lnTo>
                  <a:pt x="8" y="122"/>
                </a:lnTo>
                <a:lnTo>
                  <a:pt x="13" y="110"/>
                </a:lnTo>
                <a:lnTo>
                  <a:pt x="21" y="96"/>
                </a:lnTo>
                <a:lnTo>
                  <a:pt x="30" y="80"/>
                </a:lnTo>
                <a:lnTo>
                  <a:pt x="40" y="65"/>
                </a:lnTo>
                <a:lnTo>
                  <a:pt x="53" y="49"/>
                </a:lnTo>
                <a:lnTo>
                  <a:pt x="67" y="35"/>
                </a:lnTo>
                <a:lnTo>
                  <a:pt x="84" y="22"/>
                </a:lnTo>
                <a:lnTo>
                  <a:pt x="102" y="11"/>
                </a:lnTo>
                <a:lnTo>
                  <a:pt x="123" y="4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7" name="千图PPT彼岸天：ID 8661124库_任意多边形 26"/>
          <p:cNvSpPr/>
          <p:nvPr>
            <p:custDataLst>
              <p:tags r:id="rId11"/>
            </p:custDataLst>
          </p:nvPr>
        </p:nvSpPr>
        <p:spPr bwMode="auto">
          <a:xfrm>
            <a:off x="1828352" y="2183145"/>
            <a:ext cx="370307" cy="261175"/>
          </a:xfrm>
          <a:custGeom>
            <a:avLst/>
            <a:gdLst>
              <a:gd name="T0" fmla="*/ 101 w 255"/>
              <a:gd name="T1" fmla="*/ 0 h 177"/>
              <a:gd name="T2" fmla="*/ 122 w 255"/>
              <a:gd name="T3" fmla="*/ 0 h 177"/>
              <a:gd name="T4" fmla="*/ 143 w 255"/>
              <a:gd name="T5" fmla="*/ 3 h 177"/>
              <a:gd name="T6" fmla="*/ 164 w 255"/>
              <a:gd name="T7" fmla="*/ 8 h 177"/>
              <a:gd name="T8" fmla="*/ 183 w 255"/>
              <a:gd name="T9" fmla="*/ 17 h 177"/>
              <a:gd name="T10" fmla="*/ 201 w 255"/>
              <a:gd name="T11" fmla="*/ 31 h 177"/>
              <a:gd name="T12" fmla="*/ 220 w 255"/>
              <a:gd name="T13" fmla="*/ 48 h 177"/>
              <a:gd name="T14" fmla="*/ 234 w 255"/>
              <a:gd name="T15" fmla="*/ 71 h 177"/>
              <a:gd name="T16" fmla="*/ 246 w 255"/>
              <a:gd name="T17" fmla="*/ 100 h 177"/>
              <a:gd name="T18" fmla="*/ 255 w 255"/>
              <a:gd name="T19" fmla="*/ 135 h 177"/>
              <a:gd name="T20" fmla="*/ 253 w 255"/>
              <a:gd name="T21" fmla="*/ 132 h 177"/>
              <a:gd name="T22" fmla="*/ 249 w 255"/>
              <a:gd name="T23" fmla="*/ 125 h 177"/>
              <a:gd name="T24" fmla="*/ 244 w 255"/>
              <a:gd name="T25" fmla="*/ 114 h 177"/>
              <a:gd name="T26" fmla="*/ 235 w 255"/>
              <a:gd name="T27" fmla="*/ 101 h 177"/>
              <a:gd name="T28" fmla="*/ 222 w 255"/>
              <a:gd name="T29" fmla="*/ 87 h 177"/>
              <a:gd name="T30" fmla="*/ 208 w 255"/>
              <a:gd name="T31" fmla="*/ 73 h 177"/>
              <a:gd name="T32" fmla="*/ 190 w 255"/>
              <a:gd name="T33" fmla="*/ 60 h 177"/>
              <a:gd name="T34" fmla="*/ 168 w 255"/>
              <a:gd name="T35" fmla="*/ 49 h 177"/>
              <a:gd name="T36" fmla="*/ 143 w 255"/>
              <a:gd name="T37" fmla="*/ 44 h 177"/>
              <a:gd name="T38" fmla="*/ 147 w 255"/>
              <a:gd name="T39" fmla="*/ 45 h 177"/>
              <a:gd name="T40" fmla="*/ 155 w 255"/>
              <a:gd name="T41" fmla="*/ 49 h 177"/>
              <a:gd name="T42" fmla="*/ 168 w 255"/>
              <a:gd name="T43" fmla="*/ 57 h 177"/>
              <a:gd name="T44" fmla="*/ 182 w 255"/>
              <a:gd name="T45" fmla="*/ 68 h 177"/>
              <a:gd name="T46" fmla="*/ 197 w 255"/>
              <a:gd name="T47" fmla="*/ 80 h 177"/>
              <a:gd name="T48" fmla="*/ 213 w 255"/>
              <a:gd name="T49" fmla="*/ 96 h 177"/>
              <a:gd name="T50" fmla="*/ 227 w 255"/>
              <a:gd name="T51" fmla="*/ 114 h 177"/>
              <a:gd name="T52" fmla="*/ 239 w 255"/>
              <a:gd name="T53" fmla="*/ 135 h 177"/>
              <a:gd name="T54" fmla="*/ 246 w 255"/>
              <a:gd name="T55" fmla="*/ 157 h 177"/>
              <a:gd name="T56" fmla="*/ 243 w 255"/>
              <a:gd name="T57" fmla="*/ 158 h 177"/>
              <a:gd name="T58" fmla="*/ 238 w 255"/>
              <a:gd name="T59" fmla="*/ 161 h 177"/>
              <a:gd name="T60" fmla="*/ 229 w 255"/>
              <a:gd name="T61" fmla="*/ 165 h 177"/>
              <a:gd name="T62" fmla="*/ 216 w 255"/>
              <a:gd name="T63" fmla="*/ 169 h 177"/>
              <a:gd name="T64" fmla="*/ 201 w 255"/>
              <a:gd name="T65" fmla="*/ 173 h 177"/>
              <a:gd name="T66" fmla="*/ 184 w 255"/>
              <a:gd name="T67" fmla="*/ 175 h 177"/>
              <a:gd name="T68" fmla="*/ 166 w 255"/>
              <a:gd name="T69" fmla="*/ 177 h 177"/>
              <a:gd name="T70" fmla="*/ 147 w 255"/>
              <a:gd name="T71" fmla="*/ 177 h 177"/>
              <a:gd name="T72" fmla="*/ 126 w 255"/>
              <a:gd name="T73" fmla="*/ 173 h 177"/>
              <a:gd name="T74" fmla="*/ 105 w 255"/>
              <a:gd name="T75" fmla="*/ 166 h 177"/>
              <a:gd name="T76" fmla="*/ 86 w 255"/>
              <a:gd name="T77" fmla="*/ 157 h 177"/>
              <a:gd name="T78" fmla="*/ 65 w 255"/>
              <a:gd name="T79" fmla="*/ 141 h 177"/>
              <a:gd name="T80" fmla="*/ 47 w 255"/>
              <a:gd name="T81" fmla="*/ 122 h 177"/>
              <a:gd name="T82" fmla="*/ 28 w 255"/>
              <a:gd name="T83" fmla="*/ 97 h 177"/>
              <a:gd name="T84" fmla="*/ 13 w 255"/>
              <a:gd name="T85" fmla="*/ 65 h 177"/>
              <a:gd name="T86" fmla="*/ 0 w 255"/>
              <a:gd name="T87" fmla="*/ 27 h 177"/>
              <a:gd name="T88" fmla="*/ 1 w 255"/>
              <a:gd name="T89" fmla="*/ 26 h 177"/>
              <a:gd name="T90" fmla="*/ 8 w 255"/>
              <a:gd name="T91" fmla="*/ 23 h 177"/>
              <a:gd name="T92" fmla="*/ 17 w 255"/>
              <a:gd name="T93" fmla="*/ 19 h 177"/>
              <a:gd name="T94" fmla="*/ 30 w 255"/>
              <a:gd name="T95" fmla="*/ 14 h 177"/>
              <a:gd name="T96" fmla="*/ 45 w 255"/>
              <a:gd name="T97" fmla="*/ 10 h 177"/>
              <a:gd name="T98" fmla="*/ 62 w 255"/>
              <a:gd name="T99" fmla="*/ 5 h 177"/>
              <a:gd name="T100" fmla="*/ 82 w 255"/>
              <a:gd name="T101" fmla="*/ 3 h 177"/>
              <a:gd name="T102" fmla="*/ 101 w 255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5" h="177">
                <a:moveTo>
                  <a:pt x="101" y="0"/>
                </a:moveTo>
                <a:lnTo>
                  <a:pt x="122" y="0"/>
                </a:lnTo>
                <a:lnTo>
                  <a:pt x="143" y="3"/>
                </a:lnTo>
                <a:lnTo>
                  <a:pt x="164" y="8"/>
                </a:lnTo>
                <a:lnTo>
                  <a:pt x="183" y="17"/>
                </a:lnTo>
                <a:lnTo>
                  <a:pt x="201" y="31"/>
                </a:lnTo>
                <a:lnTo>
                  <a:pt x="220" y="48"/>
                </a:lnTo>
                <a:lnTo>
                  <a:pt x="234" y="71"/>
                </a:lnTo>
                <a:lnTo>
                  <a:pt x="246" y="100"/>
                </a:lnTo>
                <a:lnTo>
                  <a:pt x="255" y="135"/>
                </a:lnTo>
                <a:lnTo>
                  <a:pt x="253" y="132"/>
                </a:lnTo>
                <a:lnTo>
                  <a:pt x="249" y="125"/>
                </a:lnTo>
                <a:lnTo>
                  <a:pt x="244" y="114"/>
                </a:lnTo>
                <a:lnTo>
                  <a:pt x="235" y="101"/>
                </a:lnTo>
                <a:lnTo>
                  <a:pt x="222" y="87"/>
                </a:lnTo>
                <a:lnTo>
                  <a:pt x="208" y="73"/>
                </a:lnTo>
                <a:lnTo>
                  <a:pt x="190" y="60"/>
                </a:lnTo>
                <a:lnTo>
                  <a:pt x="168" y="49"/>
                </a:lnTo>
                <a:lnTo>
                  <a:pt x="143" y="44"/>
                </a:lnTo>
                <a:lnTo>
                  <a:pt x="147" y="45"/>
                </a:lnTo>
                <a:lnTo>
                  <a:pt x="155" y="49"/>
                </a:lnTo>
                <a:lnTo>
                  <a:pt x="168" y="57"/>
                </a:lnTo>
                <a:lnTo>
                  <a:pt x="182" y="68"/>
                </a:lnTo>
                <a:lnTo>
                  <a:pt x="197" y="80"/>
                </a:lnTo>
                <a:lnTo>
                  <a:pt x="213" y="96"/>
                </a:lnTo>
                <a:lnTo>
                  <a:pt x="227" y="114"/>
                </a:lnTo>
                <a:lnTo>
                  <a:pt x="239" y="135"/>
                </a:lnTo>
                <a:lnTo>
                  <a:pt x="246" y="157"/>
                </a:lnTo>
                <a:lnTo>
                  <a:pt x="243" y="158"/>
                </a:lnTo>
                <a:lnTo>
                  <a:pt x="238" y="161"/>
                </a:lnTo>
                <a:lnTo>
                  <a:pt x="229" y="165"/>
                </a:lnTo>
                <a:lnTo>
                  <a:pt x="216" y="169"/>
                </a:lnTo>
                <a:lnTo>
                  <a:pt x="201" y="173"/>
                </a:lnTo>
                <a:lnTo>
                  <a:pt x="184" y="175"/>
                </a:lnTo>
                <a:lnTo>
                  <a:pt x="166" y="177"/>
                </a:lnTo>
                <a:lnTo>
                  <a:pt x="147" y="177"/>
                </a:lnTo>
                <a:lnTo>
                  <a:pt x="126" y="173"/>
                </a:lnTo>
                <a:lnTo>
                  <a:pt x="105" y="166"/>
                </a:lnTo>
                <a:lnTo>
                  <a:pt x="86" y="157"/>
                </a:lnTo>
                <a:lnTo>
                  <a:pt x="65" y="141"/>
                </a:lnTo>
                <a:lnTo>
                  <a:pt x="47" y="122"/>
                </a:lnTo>
                <a:lnTo>
                  <a:pt x="28" y="97"/>
                </a:lnTo>
                <a:lnTo>
                  <a:pt x="13" y="65"/>
                </a:lnTo>
                <a:lnTo>
                  <a:pt x="0" y="27"/>
                </a:lnTo>
                <a:lnTo>
                  <a:pt x="1" y="26"/>
                </a:lnTo>
                <a:lnTo>
                  <a:pt x="8" y="23"/>
                </a:lnTo>
                <a:lnTo>
                  <a:pt x="17" y="19"/>
                </a:lnTo>
                <a:lnTo>
                  <a:pt x="30" y="14"/>
                </a:lnTo>
                <a:lnTo>
                  <a:pt x="45" y="10"/>
                </a:lnTo>
                <a:lnTo>
                  <a:pt x="62" y="5"/>
                </a:lnTo>
                <a:lnTo>
                  <a:pt x="82" y="3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8" name="千图PPT彼岸天：ID 8661124库_任意多边形 27"/>
          <p:cNvSpPr/>
          <p:nvPr>
            <p:custDataLst>
              <p:tags r:id="rId12"/>
            </p:custDataLst>
          </p:nvPr>
        </p:nvSpPr>
        <p:spPr bwMode="auto">
          <a:xfrm>
            <a:off x="2262553" y="1741952"/>
            <a:ext cx="254132" cy="393975"/>
          </a:xfrm>
          <a:custGeom>
            <a:avLst/>
            <a:gdLst>
              <a:gd name="T0" fmla="*/ 35 w 175"/>
              <a:gd name="T1" fmla="*/ 0 h 267"/>
              <a:gd name="T2" fmla="*/ 38 w 175"/>
              <a:gd name="T3" fmla="*/ 0 h 267"/>
              <a:gd name="T4" fmla="*/ 44 w 175"/>
              <a:gd name="T5" fmla="*/ 3 h 267"/>
              <a:gd name="T6" fmla="*/ 53 w 175"/>
              <a:gd name="T7" fmla="*/ 7 h 267"/>
              <a:gd name="T8" fmla="*/ 66 w 175"/>
              <a:gd name="T9" fmla="*/ 13 h 267"/>
              <a:gd name="T10" fmla="*/ 79 w 175"/>
              <a:gd name="T11" fmla="*/ 20 h 267"/>
              <a:gd name="T12" fmla="*/ 95 w 175"/>
              <a:gd name="T13" fmla="*/ 29 h 267"/>
              <a:gd name="T14" fmla="*/ 110 w 175"/>
              <a:gd name="T15" fmla="*/ 41 h 267"/>
              <a:gd name="T16" fmla="*/ 126 w 175"/>
              <a:gd name="T17" fmla="*/ 54 h 267"/>
              <a:gd name="T18" fmla="*/ 140 w 175"/>
              <a:gd name="T19" fmla="*/ 68 h 267"/>
              <a:gd name="T20" fmla="*/ 153 w 175"/>
              <a:gd name="T21" fmla="*/ 85 h 267"/>
              <a:gd name="T22" fmla="*/ 165 w 175"/>
              <a:gd name="T23" fmla="*/ 103 h 267"/>
              <a:gd name="T24" fmla="*/ 171 w 175"/>
              <a:gd name="T25" fmla="*/ 124 h 267"/>
              <a:gd name="T26" fmla="*/ 175 w 175"/>
              <a:gd name="T27" fmla="*/ 146 h 267"/>
              <a:gd name="T28" fmla="*/ 175 w 175"/>
              <a:gd name="T29" fmla="*/ 170 h 267"/>
              <a:gd name="T30" fmla="*/ 169 w 175"/>
              <a:gd name="T31" fmla="*/ 196 h 267"/>
              <a:gd name="T32" fmla="*/ 157 w 175"/>
              <a:gd name="T33" fmla="*/ 226 h 267"/>
              <a:gd name="T34" fmla="*/ 139 w 175"/>
              <a:gd name="T35" fmla="*/ 257 h 267"/>
              <a:gd name="T36" fmla="*/ 140 w 175"/>
              <a:gd name="T37" fmla="*/ 255 h 267"/>
              <a:gd name="T38" fmla="*/ 143 w 175"/>
              <a:gd name="T39" fmla="*/ 246 h 267"/>
              <a:gd name="T40" fmla="*/ 147 w 175"/>
              <a:gd name="T41" fmla="*/ 234 h 267"/>
              <a:gd name="T42" fmla="*/ 149 w 175"/>
              <a:gd name="T43" fmla="*/ 219 h 267"/>
              <a:gd name="T44" fmla="*/ 151 w 175"/>
              <a:gd name="T45" fmla="*/ 200 h 267"/>
              <a:gd name="T46" fmla="*/ 151 w 175"/>
              <a:gd name="T47" fmla="*/ 180 h 267"/>
              <a:gd name="T48" fmla="*/ 147 w 175"/>
              <a:gd name="T49" fmla="*/ 157 h 267"/>
              <a:gd name="T50" fmla="*/ 138 w 175"/>
              <a:gd name="T51" fmla="*/ 135 h 267"/>
              <a:gd name="T52" fmla="*/ 125 w 175"/>
              <a:gd name="T53" fmla="*/ 113 h 267"/>
              <a:gd name="T54" fmla="*/ 126 w 175"/>
              <a:gd name="T55" fmla="*/ 117 h 267"/>
              <a:gd name="T56" fmla="*/ 129 w 175"/>
              <a:gd name="T57" fmla="*/ 126 h 267"/>
              <a:gd name="T58" fmla="*/ 132 w 175"/>
              <a:gd name="T59" fmla="*/ 139 h 267"/>
              <a:gd name="T60" fmla="*/ 136 w 175"/>
              <a:gd name="T61" fmla="*/ 157 h 267"/>
              <a:gd name="T62" fmla="*/ 138 w 175"/>
              <a:gd name="T63" fmla="*/ 178 h 267"/>
              <a:gd name="T64" fmla="*/ 138 w 175"/>
              <a:gd name="T65" fmla="*/ 200 h 267"/>
              <a:gd name="T66" fmla="*/ 135 w 175"/>
              <a:gd name="T67" fmla="*/ 222 h 267"/>
              <a:gd name="T68" fmla="*/ 129 w 175"/>
              <a:gd name="T69" fmla="*/ 244 h 267"/>
              <a:gd name="T70" fmla="*/ 117 w 175"/>
              <a:gd name="T71" fmla="*/ 267 h 267"/>
              <a:gd name="T72" fmla="*/ 114 w 175"/>
              <a:gd name="T73" fmla="*/ 265 h 267"/>
              <a:gd name="T74" fmla="*/ 109 w 175"/>
              <a:gd name="T75" fmla="*/ 264 h 267"/>
              <a:gd name="T76" fmla="*/ 101 w 175"/>
              <a:gd name="T77" fmla="*/ 260 h 267"/>
              <a:gd name="T78" fmla="*/ 91 w 175"/>
              <a:gd name="T79" fmla="*/ 255 h 267"/>
              <a:gd name="T80" fmla="*/ 79 w 175"/>
              <a:gd name="T81" fmla="*/ 248 h 267"/>
              <a:gd name="T82" fmla="*/ 66 w 175"/>
              <a:gd name="T83" fmla="*/ 239 h 267"/>
              <a:gd name="T84" fmla="*/ 53 w 175"/>
              <a:gd name="T85" fmla="*/ 229 h 267"/>
              <a:gd name="T86" fmla="*/ 40 w 175"/>
              <a:gd name="T87" fmla="*/ 217 h 267"/>
              <a:gd name="T88" fmla="*/ 27 w 175"/>
              <a:gd name="T89" fmla="*/ 202 h 267"/>
              <a:gd name="T90" fmla="*/ 17 w 175"/>
              <a:gd name="T91" fmla="*/ 186 h 267"/>
              <a:gd name="T92" fmla="*/ 9 w 175"/>
              <a:gd name="T93" fmla="*/ 167 h 267"/>
              <a:gd name="T94" fmla="*/ 2 w 175"/>
              <a:gd name="T95" fmla="*/ 146 h 267"/>
              <a:gd name="T96" fmla="*/ 0 w 175"/>
              <a:gd name="T97" fmla="*/ 121 h 267"/>
              <a:gd name="T98" fmla="*/ 1 w 175"/>
              <a:gd name="T99" fmla="*/ 95 h 267"/>
              <a:gd name="T100" fmla="*/ 8 w 175"/>
              <a:gd name="T101" fmla="*/ 67 h 267"/>
              <a:gd name="T102" fmla="*/ 18 w 175"/>
              <a:gd name="T103" fmla="*/ 34 h 267"/>
              <a:gd name="T104" fmla="*/ 35 w 175"/>
              <a:gd name="T105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7">
                <a:moveTo>
                  <a:pt x="35" y="0"/>
                </a:moveTo>
                <a:lnTo>
                  <a:pt x="38" y="0"/>
                </a:lnTo>
                <a:lnTo>
                  <a:pt x="44" y="3"/>
                </a:lnTo>
                <a:lnTo>
                  <a:pt x="53" y="7"/>
                </a:lnTo>
                <a:lnTo>
                  <a:pt x="66" y="13"/>
                </a:lnTo>
                <a:lnTo>
                  <a:pt x="79" y="20"/>
                </a:lnTo>
                <a:lnTo>
                  <a:pt x="95" y="29"/>
                </a:lnTo>
                <a:lnTo>
                  <a:pt x="110" y="41"/>
                </a:lnTo>
                <a:lnTo>
                  <a:pt x="126" y="54"/>
                </a:lnTo>
                <a:lnTo>
                  <a:pt x="140" y="68"/>
                </a:lnTo>
                <a:lnTo>
                  <a:pt x="153" y="85"/>
                </a:lnTo>
                <a:lnTo>
                  <a:pt x="165" y="103"/>
                </a:lnTo>
                <a:lnTo>
                  <a:pt x="171" y="124"/>
                </a:lnTo>
                <a:lnTo>
                  <a:pt x="175" y="146"/>
                </a:lnTo>
                <a:lnTo>
                  <a:pt x="175" y="170"/>
                </a:lnTo>
                <a:lnTo>
                  <a:pt x="169" y="196"/>
                </a:lnTo>
                <a:lnTo>
                  <a:pt x="157" y="226"/>
                </a:lnTo>
                <a:lnTo>
                  <a:pt x="139" y="257"/>
                </a:lnTo>
                <a:lnTo>
                  <a:pt x="140" y="255"/>
                </a:lnTo>
                <a:lnTo>
                  <a:pt x="143" y="246"/>
                </a:lnTo>
                <a:lnTo>
                  <a:pt x="147" y="234"/>
                </a:lnTo>
                <a:lnTo>
                  <a:pt x="149" y="219"/>
                </a:lnTo>
                <a:lnTo>
                  <a:pt x="151" y="200"/>
                </a:lnTo>
                <a:lnTo>
                  <a:pt x="151" y="180"/>
                </a:lnTo>
                <a:lnTo>
                  <a:pt x="147" y="157"/>
                </a:lnTo>
                <a:lnTo>
                  <a:pt x="138" y="135"/>
                </a:lnTo>
                <a:lnTo>
                  <a:pt x="125" y="113"/>
                </a:lnTo>
                <a:lnTo>
                  <a:pt x="126" y="117"/>
                </a:lnTo>
                <a:lnTo>
                  <a:pt x="129" y="126"/>
                </a:lnTo>
                <a:lnTo>
                  <a:pt x="132" y="139"/>
                </a:lnTo>
                <a:lnTo>
                  <a:pt x="136" y="157"/>
                </a:lnTo>
                <a:lnTo>
                  <a:pt x="138" y="178"/>
                </a:lnTo>
                <a:lnTo>
                  <a:pt x="138" y="200"/>
                </a:lnTo>
                <a:lnTo>
                  <a:pt x="135" y="222"/>
                </a:lnTo>
                <a:lnTo>
                  <a:pt x="129" y="244"/>
                </a:lnTo>
                <a:lnTo>
                  <a:pt x="117" y="267"/>
                </a:lnTo>
                <a:lnTo>
                  <a:pt x="114" y="265"/>
                </a:lnTo>
                <a:lnTo>
                  <a:pt x="109" y="264"/>
                </a:lnTo>
                <a:lnTo>
                  <a:pt x="101" y="260"/>
                </a:lnTo>
                <a:lnTo>
                  <a:pt x="91" y="255"/>
                </a:lnTo>
                <a:lnTo>
                  <a:pt x="79" y="248"/>
                </a:lnTo>
                <a:lnTo>
                  <a:pt x="66" y="239"/>
                </a:lnTo>
                <a:lnTo>
                  <a:pt x="53" y="229"/>
                </a:lnTo>
                <a:lnTo>
                  <a:pt x="40" y="217"/>
                </a:lnTo>
                <a:lnTo>
                  <a:pt x="27" y="202"/>
                </a:lnTo>
                <a:lnTo>
                  <a:pt x="17" y="186"/>
                </a:lnTo>
                <a:lnTo>
                  <a:pt x="9" y="167"/>
                </a:lnTo>
                <a:lnTo>
                  <a:pt x="2" y="146"/>
                </a:lnTo>
                <a:lnTo>
                  <a:pt x="0" y="121"/>
                </a:lnTo>
                <a:lnTo>
                  <a:pt x="1" y="95"/>
                </a:lnTo>
                <a:lnTo>
                  <a:pt x="8" y="67"/>
                </a:lnTo>
                <a:lnTo>
                  <a:pt x="18" y="34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9" name="千图PPT彼岸天：ID 8661124库_任意多边形 28"/>
          <p:cNvSpPr/>
          <p:nvPr>
            <p:custDataLst>
              <p:tags r:id="rId13"/>
            </p:custDataLst>
          </p:nvPr>
        </p:nvSpPr>
        <p:spPr bwMode="auto">
          <a:xfrm>
            <a:off x="2730156" y="1837864"/>
            <a:ext cx="257036" cy="377743"/>
          </a:xfrm>
          <a:custGeom>
            <a:avLst/>
            <a:gdLst>
              <a:gd name="T0" fmla="*/ 150 w 177"/>
              <a:gd name="T1" fmla="*/ 0 h 256"/>
              <a:gd name="T2" fmla="*/ 151 w 177"/>
              <a:gd name="T3" fmla="*/ 3 h 256"/>
              <a:gd name="T4" fmla="*/ 154 w 177"/>
              <a:gd name="T5" fmla="*/ 9 h 256"/>
              <a:gd name="T6" fmla="*/ 157 w 177"/>
              <a:gd name="T7" fmla="*/ 18 h 256"/>
              <a:gd name="T8" fmla="*/ 163 w 177"/>
              <a:gd name="T9" fmla="*/ 31 h 256"/>
              <a:gd name="T10" fmla="*/ 167 w 177"/>
              <a:gd name="T11" fmla="*/ 47 h 256"/>
              <a:gd name="T12" fmla="*/ 172 w 177"/>
              <a:gd name="T13" fmla="*/ 64 h 256"/>
              <a:gd name="T14" fmla="*/ 174 w 177"/>
              <a:gd name="T15" fmla="*/ 82 h 256"/>
              <a:gd name="T16" fmla="*/ 177 w 177"/>
              <a:gd name="T17" fmla="*/ 103 h 256"/>
              <a:gd name="T18" fmla="*/ 177 w 177"/>
              <a:gd name="T19" fmla="*/ 124 h 256"/>
              <a:gd name="T20" fmla="*/ 174 w 177"/>
              <a:gd name="T21" fmla="*/ 144 h 256"/>
              <a:gd name="T22" fmla="*/ 169 w 177"/>
              <a:gd name="T23" fmla="*/ 165 h 256"/>
              <a:gd name="T24" fmla="*/ 159 w 177"/>
              <a:gd name="T25" fmla="*/ 185 h 256"/>
              <a:gd name="T26" fmla="*/ 146 w 177"/>
              <a:gd name="T27" fmla="*/ 203 h 256"/>
              <a:gd name="T28" fmla="*/ 129 w 177"/>
              <a:gd name="T29" fmla="*/ 220 h 256"/>
              <a:gd name="T30" fmla="*/ 105 w 177"/>
              <a:gd name="T31" fmla="*/ 235 h 256"/>
              <a:gd name="T32" fmla="*/ 77 w 177"/>
              <a:gd name="T33" fmla="*/ 247 h 256"/>
              <a:gd name="T34" fmla="*/ 42 w 177"/>
              <a:gd name="T35" fmla="*/ 256 h 256"/>
              <a:gd name="T36" fmla="*/ 44 w 177"/>
              <a:gd name="T37" fmla="*/ 255 h 256"/>
              <a:gd name="T38" fmla="*/ 52 w 177"/>
              <a:gd name="T39" fmla="*/ 251 h 256"/>
              <a:gd name="T40" fmla="*/ 63 w 177"/>
              <a:gd name="T41" fmla="*/ 244 h 256"/>
              <a:gd name="T42" fmla="*/ 76 w 177"/>
              <a:gd name="T43" fmla="*/ 235 h 256"/>
              <a:gd name="T44" fmla="*/ 90 w 177"/>
              <a:gd name="T45" fmla="*/ 224 h 256"/>
              <a:gd name="T46" fmla="*/ 104 w 177"/>
              <a:gd name="T47" fmla="*/ 209 h 256"/>
              <a:gd name="T48" fmla="*/ 117 w 177"/>
              <a:gd name="T49" fmla="*/ 191 h 256"/>
              <a:gd name="T50" fmla="*/ 126 w 177"/>
              <a:gd name="T51" fmla="*/ 169 h 256"/>
              <a:gd name="T52" fmla="*/ 133 w 177"/>
              <a:gd name="T53" fmla="*/ 144 h 256"/>
              <a:gd name="T54" fmla="*/ 131 w 177"/>
              <a:gd name="T55" fmla="*/ 148 h 256"/>
              <a:gd name="T56" fmla="*/ 128 w 177"/>
              <a:gd name="T57" fmla="*/ 156 h 256"/>
              <a:gd name="T58" fmla="*/ 120 w 177"/>
              <a:gd name="T59" fmla="*/ 168 h 256"/>
              <a:gd name="T60" fmla="*/ 109 w 177"/>
              <a:gd name="T61" fmla="*/ 183 h 256"/>
              <a:gd name="T62" fmla="*/ 96 w 177"/>
              <a:gd name="T63" fmla="*/ 199 h 256"/>
              <a:gd name="T64" fmla="*/ 81 w 177"/>
              <a:gd name="T65" fmla="*/ 215 h 256"/>
              <a:gd name="T66" fmla="*/ 63 w 177"/>
              <a:gd name="T67" fmla="*/ 229 h 256"/>
              <a:gd name="T68" fmla="*/ 42 w 177"/>
              <a:gd name="T69" fmla="*/ 240 h 256"/>
              <a:gd name="T70" fmla="*/ 20 w 177"/>
              <a:gd name="T71" fmla="*/ 247 h 256"/>
              <a:gd name="T72" fmla="*/ 18 w 177"/>
              <a:gd name="T73" fmla="*/ 244 h 256"/>
              <a:gd name="T74" fmla="*/ 16 w 177"/>
              <a:gd name="T75" fmla="*/ 239 h 256"/>
              <a:gd name="T76" fmla="*/ 12 w 177"/>
              <a:gd name="T77" fmla="*/ 229 h 256"/>
              <a:gd name="T78" fmla="*/ 8 w 177"/>
              <a:gd name="T79" fmla="*/ 217 h 256"/>
              <a:gd name="T80" fmla="*/ 4 w 177"/>
              <a:gd name="T81" fmla="*/ 203 h 256"/>
              <a:gd name="T82" fmla="*/ 1 w 177"/>
              <a:gd name="T83" fmla="*/ 186 h 256"/>
              <a:gd name="T84" fmla="*/ 0 w 177"/>
              <a:gd name="T85" fmla="*/ 168 h 256"/>
              <a:gd name="T86" fmla="*/ 0 w 177"/>
              <a:gd name="T87" fmla="*/ 148 h 256"/>
              <a:gd name="T88" fmla="*/ 4 w 177"/>
              <a:gd name="T89" fmla="*/ 128 h 256"/>
              <a:gd name="T90" fmla="*/ 9 w 177"/>
              <a:gd name="T91" fmla="*/ 107 h 256"/>
              <a:gd name="T92" fmla="*/ 20 w 177"/>
              <a:gd name="T93" fmla="*/ 86 h 256"/>
              <a:gd name="T94" fmla="*/ 35 w 177"/>
              <a:gd name="T95" fmla="*/ 67 h 256"/>
              <a:gd name="T96" fmla="*/ 55 w 177"/>
              <a:gd name="T97" fmla="*/ 47 h 256"/>
              <a:gd name="T98" fmla="*/ 79 w 177"/>
              <a:gd name="T99" fmla="*/ 30 h 256"/>
              <a:gd name="T100" fmla="*/ 112 w 177"/>
              <a:gd name="T101" fmla="*/ 15 h 256"/>
              <a:gd name="T102" fmla="*/ 150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50" y="0"/>
                </a:moveTo>
                <a:lnTo>
                  <a:pt x="151" y="3"/>
                </a:lnTo>
                <a:lnTo>
                  <a:pt x="154" y="9"/>
                </a:lnTo>
                <a:lnTo>
                  <a:pt x="157" y="18"/>
                </a:lnTo>
                <a:lnTo>
                  <a:pt x="163" y="31"/>
                </a:lnTo>
                <a:lnTo>
                  <a:pt x="167" y="47"/>
                </a:lnTo>
                <a:lnTo>
                  <a:pt x="172" y="64"/>
                </a:lnTo>
                <a:lnTo>
                  <a:pt x="174" y="82"/>
                </a:lnTo>
                <a:lnTo>
                  <a:pt x="177" y="103"/>
                </a:lnTo>
                <a:lnTo>
                  <a:pt x="177" y="124"/>
                </a:lnTo>
                <a:lnTo>
                  <a:pt x="174" y="144"/>
                </a:lnTo>
                <a:lnTo>
                  <a:pt x="169" y="165"/>
                </a:lnTo>
                <a:lnTo>
                  <a:pt x="159" y="185"/>
                </a:lnTo>
                <a:lnTo>
                  <a:pt x="146" y="203"/>
                </a:lnTo>
                <a:lnTo>
                  <a:pt x="129" y="220"/>
                </a:lnTo>
                <a:lnTo>
                  <a:pt x="105" y="235"/>
                </a:lnTo>
                <a:lnTo>
                  <a:pt x="77" y="247"/>
                </a:lnTo>
                <a:lnTo>
                  <a:pt x="42" y="256"/>
                </a:lnTo>
                <a:lnTo>
                  <a:pt x="44" y="255"/>
                </a:lnTo>
                <a:lnTo>
                  <a:pt x="52" y="251"/>
                </a:lnTo>
                <a:lnTo>
                  <a:pt x="63" y="244"/>
                </a:lnTo>
                <a:lnTo>
                  <a:pt x="76" y="235"/>
                </a:lnTo>
                <a:lnTo>
                  <a:pt x="90" y="224"/>
                </a:lnTo>
                <a:lnTo>
                  <a:pt x="104" y="209"/>
                </a:lnTo>
                <a:lnTo>
                  <a:pt x="117" y="191"/>
                </a:lnTo>
                <a:lnTo>
                  <a:pt x="126" y="169"/>
                </a:lnTo>
                <a:lnTo>
                  <a:pt x="133" y="144"/>
                </a:lnTo>
                <a:lnTo>
                  <a:pt x="131" y="148"/>
                </a:lnTo>
                <a:lnTo>
                  <a:pt x="128" y="156"/>
                </a:lnTo>
                <a:lnTo>
                  <a:pt x="120" y="168"/>
                </a:lnTo>
                <a:lnTo>
                  <a:pt x="109" y="183"/>
                </a:lnTo>
                <a:lnTo>
                  <a:pt x="96" y="199"/>
                </a:lnTo>
                <a:lnTo>
                  <a:pt x="81" y="215"/>
                </a:lnTo>
                <a:lnTo>
                  <a:pt x="63" y="229"/>
                </a:lnTo>
                <a:lnTo>
                  <a:pt x="42" y="240"/>
                </a:lnTo>
                <a:lnTo>
                  <a:pt x="20" y="247"/>
                </a:lnTo>
                <a:lnTo>
                  <a:pt x="18" y="244"/>
                </a:lnTo>
                <a:lnTo>
                  <a:pt x="16" y="239"/>
                </a:lnTo>
                <a:lnTo>
                  <a:pt x="12" y="229"/>
                </a:lnTo>
                <a:lnTo>
                  <a:pt x="8" y="217"/>
                </a:lnTo>
                <a:lnTo>
                  <a:pt x="4" y="203"/>
                </a:lnTo>
                <a:lnTo>
                  <a:pt x="1" y="186"/>
                </a:lnTo>
                <a:lnTo>
                  <a:pt x="0" y="168"/>
                </a:lnTo>
                <a:lnTo>
                  <a:pt x="0" y="148"/>
                </a:lnTo>
                <a:lnTo>
                  <a:pt x="4" y="128"/>
                </a:lnTo>
                <a:lnTo>
                  <a:pt x="9" y="107"/>
                </a:lnTo>
                <a:lnTo>
                  <a:pt x="20" y="86"/>
                </a:lnTo>
                <a:lnTo>
                  <a:pt x="35" y="67"/>
                </a:lnTo>
                <a:lnTo>
                  <a:pt x="55" y="47"/>
                </a:lnTo>
                <a:lnTo>
                  <a:pt x="79" y="30"/>
                </a:lnTo>
                <a:lnTo>
                  <a:pt x="112" y="15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0" name="千图PPT彼岸天：ID 8661124库_任意多边形 29"/>
          <p:cNvSpPr/>
          <p:nvPr>
            <p:custDataLst>
              <p:tags r:id="rId14"/>
            </p:custDataLst>
          </p:nvPr>
        </p:nvSpPr>
        <p:spPr bwMode="auto">
          <a:xfrm>
            <a:off x="3132410" y="2094611"/>
            <a:ext cx="257036" cy="376268"/>
          </a:xfrm>
          <a:custGeom>
            <a:avLst/>
            <a:gdLst>
              <a:gd name="T0" fmla="*/ 149 w 177"/>
              <a:gd name="T1" fmla="*/ 0 h 255"/>
              <a:gd name="T2" fmla="*/ 151 w 177"/>
              <a:gd name="T3" fmla="*/ 2 h 255"/>
              <a:gd name="T4" fmla="*/ 153 w 177"/>
              <a:gd name="T5" fmla="*/ 8 h 255"/>
              <a:gd name="T6" fmla="*/ 157 w 177"/>
              <a:gd name="T7" fmla="*/ 17 h 255"/>
              <a:gd name="T8" fmla="*/ 162 w 177"/>
              <a:gd name="T9" fmla="*/ 30 h 255"/>
              <a:gd name="T10" fmla="*/ 166 w 177"/>
              <a:gd name="T11" fmla="*/ 46 h 255"/>
              <a:gd name="T12" fmla="*/ 170 w 177"/>
              <a:gd name="T13" fmla="*/ 63 h 255"/>
              <a:gd name="T14" fmla="*/ 174 w 177"/>
              <a:gd name="T15" fmla="*/ 82 h 255"/>
              <a:gd name="T16" fmla="*/ 177 w 177"/>
              <a:gd name="T17" fmla="*/ 102 h 255"/>
              <a:gd name="T18" fmla="*/ 177 w 177"/>
              <a:gd name="T19" fmla="*/ 122 h 255"/>
              <a:gd name="T20" fmla="*/ 174 w 177"/>
              <a:gd name="T21" fmla="*/ 143 h 255"/>
              <a:gd name="T22" fmla="*/ 168 w 177"/>
              <a:gd name="T23" fmla="*/ 164 h 255"/>
              <a:gd name="T24" fmla="*/ 159 w 177"/>
              <a:gd name="T25" fmla="*/ 183 h 255"/>
              <a:gd name="T26" fmla="*/ 146 w 177"/>
              <a:gd name="T27" fmla="*/ 203 h 255"/>
              <a:gd name="T28" fmla="*/ 127 w 177"/>
              <a:gd name="T29" fmla="*/ 220 h 255"/>
              <a:gd name="T30" fmla="*/ 105 w 177"/>
              <a:gd name="T31" fmla="*/ 234 h 255"/>
              <a:gd name="T32" fmla="*/ 77 w 177"/>
              <a:gd name="T33" fmla="*/ 246 h 255"/>
              <a:gd name="T34" fmla="*/ 42 w 177"/>
              <a:gd name="T35" fmla="*/ 255 h 255"/>
              <a:gd name="T36" fmla="*/ 44 w 177"/>
              <a:gd name="T37" fmla="*/ 253 h 255"/>
              <a:gd name="T38" fmla="*/ 51 w 177"/>
              <a:gd name="T39" fmla="*/ 250 h 255"/>
              <a:gd name="T40" fmla="*/ 62 w 177"/>
              <a:gd name="T41" fmla="*/ 244 h 255"/>
              <a:gd name="T42" fmla="*/ 75 w 177"/>
              <a:gd name="T43" fmla="*/ 235 h 255"/>
              <a:gd name="T44" fmla="*/ 90 w 177"/>
              <a:gd name="T45" fmla="*/ 222 h 255"/>
              <a:gd name="T46" fmla="*/ 104 w 177"/>
              <a:gd name="T47" fmla="*/ 208 h 255"/>
              <a:gd name="T48" fmla="*/ 116 w 177"/>
              <a:gd name="T49" fmla="*/ 190 h 255"/>
              <a:gd name="T50" fmla="*/ 126 w 177"/>
              <a:gd name="T51" fmla="*/ 169 h 255"/>
              <a:gd name="T52" fmla="*/ 133 w 177"/>
              <a:gd name="T53" fmla="*/ 143 h 255"/>
              <a:gd name="T54" fmla="*/ 131 w 177"/>
              <a:gd name="T55" fmla="*/ 147 h 255"/>
              <a:gd name="T56" fmla="*/ 127 w 177"/>
              <a:gd name="T57" fmla="*/ 155 h 255"/>
              <a:gd name="T58" fmla="*/ 120 w 177"/>
              <a:gd name="T59" fmla="*/ 168 h 255"/>
              <a:gd name="T60" fmla="*/ 109 w 177"/>
              <a:gd name="T61" fmla="*/ 182 h 255"/>
              <a:gd name="T62" fmla="*/ 96 w 177"/>
              <a:gd name="T63" fmla="*/ 198 h 255"/>
              <a:gd name="T64" fmla="*/ 81 w 177"/>
              <a:gd name="T65" fmla="*/ 213 h 255"/>
              <a:gd name="T66" fmla="*/ 62 w 177"/>
              <a:gd name="T67" fmla="*/ 227 h 255"/>
              <a:gd name="T68" fmla="*/ 42 w 177"/>
              <a:gd name="T69" fmla="*/ 239 h 255"/>
              <a:gd name="T70" fmla="*/ 18 w 177"/>
              <a:gd name="T71" fmla="*/ 246 h 255"/>
              <a:gd name="T72" fmla="*/ 18 w 177"/>
              <a:gd name="T73" fmla="*/ 243 h 255"/>
              <a:gd name="T74" fmla="*/ 16 w 177"/>
              <a:gd name="T75" fmla="*/ 238 h 255"/>
              <a:gd name="T76" fmla="*/ 12 w 177"/>
              <a:gd name="T77" fmla="*/ 229 h 255"/>
              <a:gd name="T78" fmla="*/ 8 w 177"/>
              <a:gd name="T79" fmla="*/ 216 h 255"/>
              <a:gd name="T80" fmla="*/ 4 w 177"/>
              <a:gd name="T81" fmla="*/ 201 h 255"/>
              <a:gd name="T82" fmla="*/ 1 w 177"/>
              <a:gd name="T83" fmla="*/ 185 h 255"/>
              <a:gd name="T84" fmla="*/ 0 w 177"/>
              <a:gd name="T85" fmla="*/ 166 h 255"/>
              <a:gd name="T86" fmla="*/ 0 w 177"/>
              <a:gd name="T87" fmla="*/ 147 h 255"/>
              <a:gd name="T88" fmla="*/ 3 w 177"/>
              <a:gd name="T89" fmla="*/ 126 h 255"/>
              <a:gd name="T90" fmla="*/ 9 w 177"/>
              <a:gd name="T91" fmla="*/ 105 h 255"/>
              <a:gd name="T92" fmla="*/ 19 w 177"/>
              <a:gd name="T93" fmla="*/ 86 h 255"/>
              <a:gd name="T94" fmla="*/ 34 w 177"/>
              <a:gd name="T95" fmla="*/ 65 h 255"/>
              <a:gd name="T96" fmla="*/ 55 w 177"/>
              <a:gd name="T97" fmla="*/ 47 h 255"/>
              <a:gd name="T98" fmla="*/ 79 w 177"/>
              <a:gd name="T99" fmla="*/ 29 h 255"/>
              <a:gd name="T100" fmla="*/ 110 w 177"/>
              <a:gd name="T101" fmla="*/ 13 h 255"/>
              <a:gd name="T102" fmla="*/ 149 w 177"/>
              <a:gd name="T10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5">
                <a:moveTo>
                  <a:pt x="149" y="0"/>
                </a:moveTo>
                <a:lnTo>
                  <a:pt x="151" y="2"/>
                </a:lnTo>
                <a:lnTo>
                  <a:pt x="153" y="8"/>
                </a:lnTo>
                <a:lnTo>
                  <a:pt x="157" y="17"/>
                </a:lnTo>
                <a:lnTo>
                  <a:pt x="162" y="30"/>
                </a:lnTo>
                <a:lnTo>
                  <a:pt x="166" y="46"/>
                </a:lnTo>
                <a:lnTo>
                  <a:pt x="170" y="63"/>
                </a:lnTo>
                <a:lnTo>
                  <a:pt x="174" y="82"/>
                </a:lnTo>
                <a:lnTo>
                  <a:pt x="177" y="102"/>
                </a:lnTo>
                <a:lnTo>
                  <a:pt x="177" y="122"/>
                </a:lnTo>
                <a:lnTo>
                  <a:pt x="174" y="143"/>
                </a:lnTo>
                <a:lnTo>
                  <a:pt x="168" y="164"/>
                </a:lnTo>
                <a:lnTo>
                  <a:pt x="159" y="183"/>
                </a:lnTo>
                <a:lnTo>
                  <a:pt x="146" y="203"/>
                </a:lnTo>
                <a:lnTo>
                  <a:pt x="127" y="220"/>
                </a:lnTo>
                <a:lnTo>
                  <a:pt x="105" y="234"/>
                </a:lnTo>
                <a:lnTo>
                  <a:pt x="77" y="246"/>
                </a:lnTo>
                <a:lnTo>
                  <a:pt x="42" y="255"/>
                </a:lnTo>
                <a:lnTo>
                  <a:pt x="44" y="253"/>
                </a:lnTo>
                <a:lnTo>
                  <a:pt x="51" y="250"/>
                </a:lnTo>
                <a:lnTo>
                  <a:pt x="62" y="244"/>
                </a:lnTo>
                <a:lnTo>
                  <a:pt x="75" y="235"/>
                </a:lnTo>
                <a:lnTo>
                  <a:pt x="90" y="222"/>
                </a:lnTo>
                <a:lnTo>
                  <a:pt x="104" y="208"/>
                </a:lnTo>
                <a:lnTo>
                  <a:pt x="116" y="190"/>
                </a:lnTo>
                <a:lnTo>
                  <a:pt x="126" y="169"/>
                </a:lnTo>
                <a:lnTo>
                  <a:pt x="133" y="143"/>
                </a:lnTo>
                <a:lnTo>
                  <a:pt x="131" y="147"/>
                </a:lnTo>
                <a:lnTo>
                  <a:pt x="127" y="155"/>
                </a:lnTo>
                <a:lnTo>
                  <a:pt x="120" y="168"/>
                </a:lnTo>
                <a:lnTo>
                  <a:pt x="109" y="182"/>
                </a:lnTo>
                <a:lnTo>
                  <a:pt x="96" y="198"/>
                </a:lnTo>
                <a:lnTo>
                  <a:pt x="81" y="213"/>
                </a:lnTo>
                <a:lnTo>
                  <a:pt x="62" y="227"/>
                </a:lnTo>
                <a:lnTo>
                  <a:pt x="42" y="239"/>
                </a:lnTo>
                <a:lnTo>
                  <a:pt x="18" y="246"/>
                </a:lnTo>
                <a:lnTo>
                  <a:pt x="18" y="243"/>
                </a:lnTo>
                <a:lnTo>
                  <a:pt x="16" y="238"/>
                </a:lnTo>
                <a:lnTo>
                  <a:pt x="12" y="229"/>
                </a:lnTo>
                <a:lnTo>
                  <a:pt x="8" y="216"/>
                </a:lnTo>
                <a:lnTo>
                  <a:pt x="4" y="201"/>
                </a:lnTo>
                <a:lnTo>
                  <a:pt x="1" y="185"/>
                </a:lnTo>
                <a:lnTo>
                  <a:pt x="0" y="166"/>
                </a:lnTo>
                <a:lnTo>
                  <a:pt x="0" y="147"/>
                </a:lnTo>
                <a:lnTo>
                  <a:pt x="3" y="126"/>
                </a:lnTo>
                <a:lnTo>
                  <a:pt x="9" y="105"/>
                </a:lnTo>
                <a:lnTo>
                  <a:pt x="19" y="86"/>
                </a:lnTo>
                <a:lnTo>
                  <a:pt x="34" y="65"/>
                </a:lnTo>
                <a:lnTo>
                  <a:pt x="55" y="47"/>
                </a:lnTo>
                <a:lnTo>
                  <a:pt x="79" y="29"/>
                </a:lnTo>
                <a:lnTo>
                  <a:pt x="110" y="13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1" name="千图PPT彼岸天：ID 8661124库_任意多边形 30"/>
          <p:cNvSpPr/>
          <p:nvPr>
            <p:custDataLst>
              <p:tags r:id="rId15"/>
            </p:custDataLst>
          </p:nvPr>
        </p:nvSpPr>
        <p:spPr bwMode="auto">
          <a:xfrm>
            <a:off x="3489647" y="1641614"/>
            <a:ext cx="255584" cy="392499"/>
          </a:xfrm>
          <a:custGeom>
            <a:avLst/>
            <a:gdLst>
              <a:gd name="T0" fmla="*/ 35 w 176"/>
              <a:gd name="T1" fmla="*/ 0 h 266"/>
              <a:gd name="T2" fmla="*/ 37 w 176"/>
              <a:gd name="T3" fmla="*/ 1 h 266"/>
              <a:gd name="T4" fmla="*/ 44 w 176"/>
              <a:gd name="T5" fmla="*/ 4 h 266"/>
              <a:gd name="T6" fmla="*/ 53 w 176"/>
              <a:gd name="T7" fmla="*/ 7 h 266"/>
              <a:gd name="T8" fmla="*/ 66 w 176"/>
              <a:gd name="T9" fmla="*/ 13 h 266"/>
              <a:gd name="T10" fmla="*/ 80 w 176"/>
              <a:gd name="T11" fmla="*/ 20 h 266"/>
              <a:gd name="T12" fmla="*/ 95 w 176"/>
              <a:gd name="T13" fmla="*/ 29 h 266"/>
              <a:gd name="T14" fmla="*/ 110 w 176"/>
              <a:gd name="T15" fmla="*/ 40 h 266"/>
              <a:gd name="T16" fmla="*/ 126 w 176"/>
              <a:gd name="T17" fmla="*/ 53 h 266"/>
              <a:gd name="T18" fmla="*/ 141 w 176"/>
              <a:gd name="T19" fmla="*/ 68 h 266"/>
              <a:gd name="T20" fmla="*/ 154 w 176"/>
              <a:gd name="T21" fmla="*/ 84 h 266"/>
              <a:gd name="T22" fmla="*/ 165 w 176"/>
              <a:gd name="T23" fmla="*/ 103 h 266"/>
              <a:gd name="T24" fmla="*/ 173 w 176"/>
              <a:gd name="T25" fmla="*/ 123 h 266"/>
              <a:gd name="T26" fmla="*/ 176 w 176"/>
              <a:gd name="T27" fmla="*/ 146 h 266"/>
              <a:gd name="T28" fmla="*/ 175 w 176"/>
              <a:gd name="T29" fmla="*/ 171 h 266"/>
              <a:gd name="T30" fmla="*/ 170 w 176"/>
              <a:gd name="T31" fmla="*/ 197 h 266"/>
              <a:gd name="T32" fmla="*/ 158 w 176"/>
              <a:gd name="T33" fmla="*/ 225 h 266"/>
              <a:gd name="T34" fmla="*/ 140 w 176"/>
              <a:gd name="T35" fmla="*/ 257 h 266"/>
              <a:gd name="T36" fmla="*/ 140 w 176"/>
              <a:gd name="T37" fmla="*/ 254 h 266"/>
              <a:gd name="T38" fmla="*/ 143 w 176"/>
              <a:gd name="T39" fmla="*/ 246 h 266"/>
              <a:gd name="T40" fmla="*/ 147 w 176"/>
              <a:gd name="T41" fmla="*/ 235 h 266"/>
              <a:gd name="T42" fmla="*/ 149 w 176"/>
              <a:gd name="T43" fmla="*/ 219 h 266"/>
              <a:gd name="T44" fmla="*/ 150 w 176"/>
              <a:gd name="T45" fmla="*/ 201 h 266"/>
              <a:gd name="T46" fmla="*/ 150 w 176"/>
              <a:gd name="T47" fmla="*/ 180 h 266"/>
              <a:gd name="T48" fmla="*/ 147 w 176"/>
              <a:gd name="T49" fmla="*/ 158 h 266"/>
              <a:gd name="T50" fmla="*/ 139 w 176"/>
              <a:gd name="T51" fmla="*/ 136 h 266"/>
              <a:gd name="T52" fmla="*/ 126 w 176"/>
              <a:gd name="T53" fmla="*/ 114 h 266"/>
              <a:gd name="T54" fmla="*/ 127 w 176"/>
              <a:gd name="T55" fmla="*/ 116 h 266"/>
              <a:gd name="T56" fmla="*/ 130 w 176"/>
              <a:gd name="T57" fmla="*/ 126 h 266"/>
              <a:gd name="T58" fmla="*/ 132 w 176"/>
              <a:gd name="T59" fmla="*/ 140 h 266"/>
              <a:gd name="T60" fmla="*/ 136 w 176"/>
              <a:gd name="T61" fmla="*/ 158 h 266"/>
              <a:gd name="T62" fmla="*/ 137 w 176"/>
              <a:gd name="T63" fmla="*/ 177 h 266"/>
              <a:gd name="T64" fmla="*/ 137 w 176"/>
              <a:gd name="T65" fmla="*/ 200 h 266"/>
              <a:gd name="T66" fmla="*/ 135 w 176"/>
              <a:gd name="T67" fmla="*/ 223 h 266"/>
              <a:gd name="T68" fmla="*/ 128 w 176"/>
              <a:gd name="T69" fmla="*/ 245 h 266"/>
              <a:gd name="T70" fmla="*/ 117 w 176"/>
              <a:gd name="T71" fmla="*/ 266 h 266"/>
              <a:gd name="T72" fmla="*/ 115 w 176"/>
              <a:gd name="T73" fmla="*/ 266 h 266"/>
              <a:gd name="T74" fmla="*/ 109 w 176"/>
              <a:gd name="T75" fmla="*/ 263 h 266"/>
              <a:gd name="T76" fmla="*/ 101 w 176"/>
              <a:gd name="T77" fmla="*/ 261 h 266"/>
              <a:gd name="T78" fmla="*/ 91 w 176"/>
              <a:gd name="T79" fmla="*/ 255 h 266"/>
              <a:gd name="T80" fmla="*/ 79 w 176"/>
              <a:gd name="T81" fmla="*/ 248 h 266"/>
              <a:gd name="T82" fmla="*/ 66 w 176"/>
              <a:gd name="T83" fmla="*/ 240 h 266"/>
              <a:gd name="T84" fmla="*/ 53 w 176"/>
              <a:gd name="T85" fmla="*/ 229 h 266"/>
              <a:gd name="T86" fmla="*/ 40 w 176"/>
              <a:gd name="T87" fmla="*/ 216 h 266"/>
              <a:gd name="T88" fmla="*/ 28 w 176"/>
              <a:gd name="T89" fmla="*/ 202 h 266"/>
              <a:gd name="T90" fmla="*/ 17 w 176"/>
              <a:gd name="T91" fmla="*/ 185 h 266"/>
              <a:gd name="T92" fmla="*/ 9 w 176"/>
              <a:gd name="T93" fmla="*/ 167 h 266"/>
              <a:gd name="T94" fmla="*/ 2 w 176"/>
              <a:gd name="T95" fmla="*/ 145 h 266"/>
              <a:gd name="T96" fmla="*/ 0 w 176"/>
              <a:gd name="T97" fmla="*/ 122 h 266"/>
              <a:gd name="T98" fmla="*/ 1 w 176"/>
              <a:gd name="T99" fmla="*/ 96 h 266"/>
              <a:gd name="T100" fmla="*/ 7 w 176"/>
              <a:gd name="T101" fmla="*/ 66 h 266"/>
              <a:gd name="T102" fmla="*/ 18 w 176"/>
              <a:gd name="T103" fmla="*/ 35 h 266"/>
              <a:gd name="T104" fmla="*/ 35 w 176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266">
                <a:moveTo>
                  <a:pt x="35" y="0"/>
                </a:moveTo>
                <a:lnTo>
                  <a:pt x="37" y="1"/>
                </a:lnTo>
                <a:lnTo>
                  <a:pt x="44" y="4"/>
                </a:lnTo>
                <a:lnTo>
                  <a:pt x="53" y="7"/>
                </a:lnTo>
                <a:lnTo>
                  <a:pt x="66" y="13"/>
                </a:lnTo>
                <a:lnTo>
                  <a:pt x="80" y="20"/>
                </a:lnTo>
                <a:lnTo>
                  <a:pt x="95" y="29"/>
                </a:lnTo>
                <a:lnTo>
                  <a:pt x="110" y="40"/>
                </a:lnTo>
                <a:lnTo>
                  <a:pt x="126" y="53"/>
                </a:lnTo>
                <a:lnTo>
                  <a:pt x="141" y="68"/>
                </a:lnTo>
                <a:lnTo>
                  <a:pt x="154" y="84"/>
                </a:lnTo>
                <a:lnTo>
                  <a:pt x="165" y="103"/>
                </a:lnTo>
                <a:lnTo>
                  <a:pt x="173" y="123"/>
                </a:lnTo>
                <a:lnTo>
                  <a:pt x="176" y="146"/>
                </a:lnTo>
                <a:lnTo>
                  <a:pt x="175" y="171"/>
                </a:lnTo>
                <a:lnTo>
                  <a:pt x="170" y="197"/>
                </a:lnTo>
                <a:lnTo>
                  <a:pt x="158" y="225"/>
                </a:lnTo>
                <a:lnTo>
                  <a:pt x="140" y="257"/>
                </a:lnTo>
                <a:lnTo>
                  <a:pt x="140" y="254"/>
                </a:lnTo>
                <a:lnTo>
                  <a:pt x="143" y="246"/>
                </a:lnTo>
                <a:lnTo>
                  <a:pt x="147" y="235"/>
                </a:lnTo>
                <a:lnTo>
                  <a:pt x="149" y="219"/>
                </a:lnTo>
                <a:lnTo>
                  <a:pt x="150" y="201"/>
                </a:lnTo>
                <a:lnTo>
                  <a:pt x="150" y="180"/>
                </a:lnTo>
                <a:lnTo>
                  <a:pt x="147" y="158"/>
                </a:lnTo>
                <a:lnTo>
                  <a:pt x="139" y="136"/>
                </a:lnTo>
                <a:lnTo>
                  <a:pt x="126" y="114"/>
                </a:lnTo>
                <a:lnTo>
                  <a:pt x="127" y="116"/>
                </a:lnTo>
                <a:lnTo>
                  <a:pt x="130" y="126"/>
                </a:lnTo>
                <a:lnTo>
                  <a:pt x="132" y="140"/>
                </a:lnTo>
                <a:lnTo>
                  <a:pt x="136" y="158"/>
                </a:lnTo>
                <a:lnTo>
                  <a:pt x="137" y="177"/>
                </a:lnTo>
                <a:lnTo>
                  <a:pt x="137" y="200"/>
                </a:lnTo>
                <a:lnTo>
                  <a:pt x="135" y="223"/>
                </a:lnTo>
                <a:lnTo>
                  <a:pt x="128" y="245"/>
                </a:lnTo>
                <a:lnTo>
                  <a:pt x="117" y="266"/>
                </a:lnTo>
                <a:lnTo>
                  <a:pt x="115" y="266"/>
                </a:lnTo>
                <a:lnTo>
                  <a:pt x="109" y="263"/>
                </a:lnTo>
                <a:lnTo>
                  <a:pt x="101" y="261"/>
                </a:lnTo>
                <a:lnTo>
                  <a:pt x="91" y="255"/>
                </a:lnTo>
                <a:lnTo>
                  <a:pt x="79" y="248"/>
                </a:lnTo>
                <a:lnTo>
                  <a:pt x="66" y="240"/>
                </a:lnTo>
                <a:lnTo>
                  <a:pt x="53" y="229"/>
                </a:lnTo>
                <a:lnTo>
                  <a:pt x="40" y="216"/>
                </a:lnTo>
                <a:lnTo>
                  <a:pt x="28" y="202"/>
                </a:lnTo>
                <a:lnTo>
                  <a:pt x="17" y="185"/>
                </a:lnTo>
                <a:lnTo>
                  <a:pt x="9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7" y="66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2" name="千图PPT彼岸天：ID 8661124库_任意多边形 31"/>
          <p:cNvSpPr/>
          <p:nvPr>
            <p:custDataLst>
              <p:tags r:id="rId16"/>
            </p:custDataLst>
          </p:nvPr>
        </p:nvSpPr>
        <p:spPr bwMode="auto">
          <a:xfrm>
            <a:off x="3414133" y="2354310"/>
            <a:ext cx="254132" cy="393975"/>
          </a:xfrm>
          <a:custGeom>
            <a:avLst/>
            <a:gdLst>
              <a:gd name="T0" fmla="*/ 35 w 175"/>
              <a:gd name="T1" fmla="*/ 0 h 267"/>
              <a:gd name="T2" fmla="*/ 36 w 175"/>
              <a:gd name="T3" fmla="*/ 1 h 267"/>
              <a:gd name="T4" fmla="*/ 43 w 175"/>
              <a:gd name="T5" fmla="*/ 3 h 267"/>
              <a:gd name="T6" fmla="*/ 53 w 175"/>
              <a:gd name="T7" fmla="*/ 7 h 267"/>
              <a:gd name="T8" fmla="*/ 65 w 175"/>
              <a:gd name="T9" fmla="*/ 13 h 267"/>
              <a:gd name="T10" fmla="*/ 79 w 175"/>
              <a:gd name="T11" fmla="*/ 20 h 267"/>
              <a:gd name="T12" fmla="*/ 95 w 175"/>
              <a:gd name="T13" fmla="*/ 29 h 267"/>
              <a:gd name="T14" fmla="*/ 110 w 175"/>
              <a:gd name="T15" fmla="*/ 41 h 267"/>
              <a:gd name="T16" fmla="*/ 126 w 175"/>
              <a:gd name="T17" fmla="*/ 53 h 267"/>
              <a:gd name="T18" fmla="*/ 140 w 175"/>
              <a:gd name="T19" fmla="*/ 68 h 267"/>
              <a:gd name="T20" fmla="*/ 153 w 175"/>
              <a:gd name="T21" fmla="*/ 84 h 267"/>
              <a:gd name="T22" fmla="*/ 163 w 175"/>
              <a:gd name="T23" fmla="*/ 103 h 267"/>
              <a:gd name="T24" fmla="*/ 171 w 175"/>
              <a:gd name="T25" fmla="*/ 123 h 267"/>
              <a:gd name="T26" fmla="*/ 175 w 175"/>
              <a:gd name="T27" fmla="*/ 146 h 267"/>
              <a:gd name="T28" fmla="*/ 174 w 175"/>
              <a:gd name="T29" fmla="*/ 171 h 267"/>
              <a:gd name="T30" fmla="*/ 169 w 175"/>
              <a:gd name="T31" fmla="*/ 197 h 267"/>
              <a:gd name="T32" fmla="*/ 157 w 175"/>
              <a:gd name="T33" fmla="*/ 225 h 267"/>
              <a:gd name="T34" fmla="*/ 139 w 175"/>
              <a:gd name="T35" fmla="*/ 257 h 267"/>
              <a:gd name="T36" fmla="*/ 140 w 175"/>
              <a:gd name="T37" fmla="*/ 254 h 267"/>
              <a:gd name="T38" fmla="*/ 143 w 175"/>
              <a:gd name="T39" fmla="*/ 246 h 267"/>
              <a:gd name="T40" fmla="*/ 145 w 175"/>
              <a:gd name="T41" fmla="*/ 235 h 267"/>
              <a:gd name="T42" fmla="*/ 148 w 175"/>
              <a:gd name="T43" fmla="*/ 219 h 267"/>
              <a:gd name="T44" fmla="*/ 150 w 175"/>
              <a:gd name="T45" fmla="*/ 201 h 267"/>
              <a:gd name="T46" fmla="*/ 149 w 175"/>
              <a:gd name="T47" fmla="*/ 180 h 267"/>
              <a:gd name="T48" fmla="*/ 145 w 175"/>
              <a:gd name="T49" fmla="*/ 158 h 267"/>
              <a:gd name="T50" fmla="*/ 137 w 175"/>
              <a:gd name="T51" fmla="*/ 136 h 267"/>
              <a:gd name="T52" fmla="*/ 124 w 175"/>
              <a:gd name="T53" fmla="*/ 114 h 267"/>
              <a:gd name="T54" fmla="*/ 126 w 175"/>
              <a:gd name="T55" fmla="*/ 116 h 267"/>
              <a:gd name="T56" fmla="*/ 128 w 175"/>
              <a:gd name="T57" fmla="*/ 125 h 267"/>
              <a:gd name="T58" fmla="*/ 132 w 175"/>
              <a:gd name="T59" fmla="*/ 140 h 267"/>
              <a:gd name="T60" fmla="*/ 135 w 175"/>
              <a:gd name="T61" fmla="*/ 158 h 267"/>
              <a:gd name="T62" fmla="*/ 137 w 175"/>
              <a:gd name="T63" fmla="*/ 177 h 267"/>
              <a:gd name="T64" fmla="*/ 137 w 175"/>
              <a:gd name="T65" fmla="*/ 199 h 267"/>
              <a:gd name="T66" fmla="*/ 134 w 175"/>
              <a:gd name="T67" fmla="*/ 223 h 267"/>
              <a:gd name="T68" fmla="*/ 127 w 175"/>
              <a:gd name="T69" fmla="*/ 245 h 267"/>
              <a:gd name="T70" fmla="*/ 115 w 175"/>
              <a:gd name="T71" fmla="*/ 267 h 267"/>
              <a:gd name="T72" fmla="*/ 114 w 175"/>
              <a:gd name="T73" fmla="*/ 266 h 267"/>
              <a:gd name="T74" fmla="*/ 109 w 175"/>
              <a:gd name="T75" fmla="*/ 263 h 267"/>
              <a:gd name="T76" fmla="*/ 101 w 175"/>
              <a:gd name="T77" fmla="*/ 260 h 267"/>
              <a:gd name="T78" fmla="*/ 91 w 175"/>
              <a:gd name="T79" fmla="*/ 255 h 267"/>
              <a:gd name="T80" fmla="*/ 78 w 175"/>
              <a:gd name="T81" fmla="*/ 249 h 267"/>
              <a:gd name="T82" fmla="*/ 65 w 175"/>
              <a:gd name="T83" fmla="*/ 240 h 267"/>
              <a:gd name="T84" fmla="*/ 52 w 175"/>
              <a:gd name="T85" fmla="*/ 229 h 267"/>
              <a:gd name="T86" fmla="*/ 39 w 175"/>
              <a:gd name="T87" fmla="*/ 216 h 267"/>
              <a:gd name="T88" fmla="*/ 27 w 175"/>
              <a:gd name="T89" fmla="*/ 202 h 267"/>
              <a:gd name="T90" fmla="*/ 17 w 175"/>
              <a:gd name="T91" fmla="*/ 185 h 267"/>
              <a:gd name="T92" fmla="*/ 7 w 175"/>
              <a:gd name="T93" fmla="*/ 167 h 267"/>
              <a:gd name="T94" fmla="*/ 2 w 175"/>
              <a:gd name="T95" fmla="*/ 145 h 267"/>
              <a:gd name="T96" fmla="*/ 0 w 175"/>
              <a:gd name="T97" fmla="*/ 122 h 267"/>
              <a:gd name="T98" fmla="*/ 1 w 175"/>
              <a:gd name="T99" fmla="*/ 96 h 267"/>
              <a:gd name="T100" fmla="*/ 6 w 175"/>
              <a:gd name="T101" fmla="*/ 67 h 267"/>
              <a:gd name="T102" fmla="*/ 18 w 175"/>
              <a:gd name="T103" fmla="*/ 35 h 267"/>
              <a:gd name="T104" fmla="*/ 35 w 175"/>
              <a:gd name="T105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7">
                <a:moveTo>
                  <a:pt x="35" y="0"/>
                </a:moveTo>
                <a:lnTo>
                  <a:pt x="36" y="1"/>
                </a:lnTo>
                <a:lnTo>
                  <a:pt x="43" y="3"/>
                </a:lnTo>
                <a:lnTo>
                  <a:pt x="53" y="7"/>
                </a:lnTo>
                <a:lnTo>
                  <a:pt x="65" y="13"/>
                </a:lnTo>
                <a:lnTo>
                  <a:pt x="79" y="20"/>
                </a:lnTo>
                <a:lnTo>
                  <a:pt x="95" y="29"/>
                </a:lnTo>
                <a:lnTo>
                  <a:pt x="110" y="41"/>
                </a:lnTo>
                <a:lnTo>
                  <a:pt x="126" y="53"/>
                </a:lnTo>
                <a:lnTo>
                  <a:pt x="140" y="68"/>
                </a:lnTo>
                <a:lnTo>
                  <a:pt x="153" y="84"/>
                </a:lnTo>
                <a:lnTo>
                  <a:pt x="163" y="103"/>
                </a:lnTo>
                <a:lnTo>
                  <a:pt x="171" y="123"/>
                </a:lnTo>
                <a:lnTo>
                  <a:pt x="175" y="146"/>
                </a:lnTo>
                <a:lnTo>
                  <a:pt x="174" y="171"/>
                </a:lnTo>
                <a:lnTo>
                  <a:pt x="169" y="197"/>
                </a:lnTo>
                <a:lnTo>
                  <a:pt x="157" y="225"/>
                </a:lnTo>
                <a:lnTo>
                  <a:pt x="139" y="257"/>
                </a:lnTo>
                <a:lnTo>
                  <a:pt x="140" y="254"/>
                </a:lnTo>
                <a:lnTo>
                  <a:pt x="143" y="246"/>
                </a:lnTo>
                <a:lnTo>
                  <a:pt x="145" y="235"/>
                </a:lnTo>
                <a:lnTo>
                  <a:pt x="148" y="219"/>
                </a:lnTo>
                <a:lnTo>
                  <a:pt x="150" y="201"/>
                </a:lnTo>
                <a:lnTo>
                  <a:pt x="149" y="180"/>
                </a:lnTo>
                <a:lnTo>
                  <a:pt x="145" y="158"/>
                </a:lnTo>
                <a:lnTo>
                  <a:pt x="137" y="136"/>
                </a:lnTo>
                <a:lnTo>
                  <a:pt x="124" y="114"/>
                </a:lnTo>
                <a:lnTo>
                  <a:pt x="126" y="116"/>
                </a:lnTo>
                <a:lnTo>
                  <a:pt x="128" y="125"/>
                </a:lnTo>
                <a:lnTo>
                  <a:pt x="132" y="140"/>
                </a:lnTo>
                <a:lnTo>
                  <a:pt x="135" y="158"/>
                </a:lnTo>
                <a:lnTo>
                  <a:pt x="137" y="177"/>
                </a:lnTo>
                <a:lnTo>
                  <a:pt x="137" y="199"/>
                </a:lnTo>
                <a:lnTo>
                  <a:pt x="134" y="223"/>
                </a:lnTo>
                <a:lnTo>
                  <a:pt x="127" y="245"/>
                </a:lnTo>
                <a:lnTo>
                  <a:pt x="115" y="267"/>
                </a:lnTo>
                <a:lnTo>
                  <a:pt x="114" y="266"/>
                </a:lnTo>
                <a:lnTo>
                  <a:pt x="109" y="263"/>
                </a:lnTo>
                <a:lnTo>
                  <a:pt x="101" y="260"/>
                </a:lnTo>
                <a:lnTo>
                  <a:pt x="91" y="255"/>
                </a:lnTo>
                <a:lnTo>
                  <a:pt x="78" y="249"/>
                </a:lnTo>
                <a:lnTo>
                  <a:pt x="65" y="240"/>
                </a:lnTo>
                <a:lnTo>
                  <a:pt x="52" y="229"/>
                </a:lnTo>
                <a:lnTo>
                  <a:pt x="39" y="216"/>
                </a:lnTo>
                <a:lnTo>
                  <a:pt x="27" y="202"/>
                </a:lnTo>
                <a:lnTo>
                  <a:pt x="17" y="185"/>
                </a:lnTo>
                <a:lnTo>
                  <a:pt x="7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6" y="67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3" name="千图PPT彼岸天：ID 8661124库_任意多边形 32"/>
          <p:cNvSpPr/>
          <p:nvPr>
            <p:custDataLst>
              <p:tags r:id="rId17"/>
            </p:custDataLst>
          </p:nvPr>
        </p:nvSpPr>
        <p:spPr bwMode="auto">
          <a:xfrm>
            <a:off x="3970318" y="1554556"/>
            <a:ext cx="257036" cy="377743"/>
          </a:xfrm>
          <a:custGeom>
            <a:avLst/>
            <a:gdLst>
              <a:gd name="T0" fmla="*/ 150 w 177"/>
              <a:gd name="T1" fmla="*/ 0 h 256"/>
              <a:gd name="T2" fmla="*/ 151 w 177"/>
              <a:gd name="T3" fmla="*/ 3 h 256"/>
              <a:gd name="T4" fmla="*/ 153 w 177"/>
              <a:gd name="T5" fmla="*/ 8 h 256"/>
              <a:gd name="T6" fmla="*/ 157 w 177"/>
              <a:gd name="T7" fmla="*/ 18 h 256"/>
              <a:gd name="T8" fmla="*/ 163 w 177"/>
              <a:gd name="T9" fmla="*/ 30 h 256"/>
              <a:gd name="T10" fmla="*/ 168 w 177"/>
              <a:gd name="T11" fmla="*/ 46 h 256"/>
              <a:gd name="T12" fmla="*/ 172 w 177"/>
              <a:gd name="T13" fmla="*/ 63 h 256"/>
              <a:gd name="T14" fmla="*/ 174 w 177"/>
              <a:gd name="T15" fmla="*/ 82 h 256"/>
              <a:gd name="T16" fmla="*/ 177 w 177"/>
              <a:gd name="T17" fmla="*/ 101 h 256"/>
              <a:gd name="T18" fmla="*/ 177 w 177"/>
              <a:gd name="T19" fmla="*/ 122 h 256"/>
              <a:gd name="T20" fmla="*/ 174 w 177"/>
              <a:gd name="T21" fmla="*/ 143 h 256"/>
              <a:gd name="T22" fmla="*/ 169 w 177"/>
              <a:gd name="T23" fmla="*/ 164 h 256"/>
              <a:gd name="T24" fmla="*/ 160 w 177"/>
              <a:gd name="T25" fmla="*/ 183 h 256"/>
              <a:gd name="T26" fmla="*/ 147 w 177"/>
              <a:gd name="T27" fmla="*/ 203 h 256"/>
              <a:gd name="T28" fmla="*/ 129 w 177"/>
              <a:gd name="T29" fmla="*/ 220 h 256"/>
              <a:gd name="T30" fmla="*/ 105 w 177"/>
              <a:gd name="T31" fmla="*/ 234 h 256"/>
              <a:gd name="T32" fmla="*/ 77 w 177"/>
              <a:gd name="T33" fmla="*/ 247 h 256"/>
              <a:gd name="T34" fmla="*/ 42 w 177"/>
              <a:gd name="T35" fmla="*/ 256 h 256"/>
              <a:gd name="T36" fmla="*/ 44 w 177"/>
              <a:gd name="T37" fmla="*/ 255 h 256"/>
              <a:gd name="T38" fmla="*/ 52 w 177"/>
              <a:gd name="T39" fmla="*/ 251 h 256"/>
              <a:gd name="T40" fmla="*/ 62 w 177"/>
              <a:gd name="T41" fmla="*/ 244 h 256"/>
              <a:gd name="T42" fmla="*/ 75 w 177"/>
              <a:gd name="T43" fmla="*/ 235 h 256"/>
              <a:gd name="T44" fmla="*/ 90 w 177"/>
              <a:gd name="T45" fmla="*/ 223 h 256"/>
              <a:gd name="T46" fmla="*/ 104 w 177"/>
              <a:gd name="T47" fmla="*/ 208 h 256"/>
              <a:gd name="T48" fmla="*/ 117 w 177"/>
              <a:gd name="T49" fmla="*/ 190 h 256"/>
              <a:gd name="T50" fmla="*/ 127 w 177"/>
              <a:gd name="T51" fmla="*/ 169 h 256"/>
              <a:gd name="T52" fmla="*/ 134 w 177"/>
              <a:gd name="T53" fmla="*/ 144 h 256"/>
              <a:gd name="T54" fmla="*/ 131 w 177"/>
              <a:gd name="T55" fmla="*/ 147 h 256"/>
              <a:gd name="T56" fmla="*/ 127 w 177"/>
              <a:gd name="T57" fmla="*/ 155 h 256"/>
              <a:gd name="T58" fmla="*/ 120 w 177"/>
              <a:gd name="T59" fmla="*/ 168 h 256"/>
              <a:gd name="T60" fmla="*/ 109 w 177"/>
              <a:gd name="T61" fmla="*/ 182 h 256"/>
              <a:gd name="T62" fmla="*/ 96 w 177"/>
              <a:gd name="T63" fmla="*/ 199 h 256"/>
              <a:gd name="T64" fmla="*/ 81 w 177"/>
              <a:gd name="T65" fmla="*/ 214 h 256"/>
              <a:gd name="T66" fmla="*/ 62 w 177"/>
              <a:gd name="T67" fmla="*/ 227 h 256"/>
              <a:gd name="T68" fmla="*/ 42 w 177"/>
              <a:gd name="T69" fmla="*/ 239 h 256"/>
              <a:gd name="T70" fmla="*/ 20 w 177"/>
              <a:gd name="T71" fmla="*/ 246 h 256"/>
              <a:gd name="T72" fmla="*/ 18 w 177"/>
              <a:gd name="T73" fmla="*/ 244 h 256"/>
              <a:gd name="T74" fmla="*/ 16 w 177"/>
              <a:gd name="T75" fmla="*/ 238 h 256"/>
              <a:gd name="T76" fmla="*/ 12 w 177"/>
              <a:gd name="T77" fmla="*/ 229 h 256"/>
              <a:gd name="T78" fmla="*/ 8 w 177"/>
              <a:gd name="T79" fmla="*/ 217 h 256"/>
              <a:gd name="T80" fmla="*/ 4 w 177"/>
              <a:gd name="T81" fmla="*/ 201 h 256"/>
              <a:gd name="T82" fmla="*/ 1 w 177"/>
              <a:gd name="T83" fmla="*/ 185 h 256"/>
              <a:gd name="T84" fmla="*/ 0 w 177"/>
              <a:gd name="T85" fmla="*/ 166 h 256"/>
              <a:gd name="T86" fmla="*/ 0 w 177"/>
              <a:gd name="T87" fmla="*/ 147 h 256"/>
              <a:gd name="T88" fmla="*/ 4 w 177"/>
              <a:gd name="T89" fmla="*/ 127 h 256"/>
              <a:gd name="T90" fmla="*/ 10 w 177"/>
              <a:gd name="T91" fmla="*/ 107 h 256"/>
              <a:gd name="T92" fmla="*/ 21 w 177"/>
              <a:gd name="T93" fmla="*/ 86 h 256"/>
              <a:gd name="T94" fmla="*/ 35 w 177"/>
              <a:gd name="T95" fmla="*/ 66 h 256"/>
              <a:gd name="T96" fmla="*/ 55 w 177"/>
              <a:gd name="T97" fmla="*/ 47 h 256"/>
              <a:gd name="T98" fmla="*/ 79 w 177"/>
              <a:gd name="T99" fmla="*/ 29 h 256"/>
              <a:gd name="T100" fmla="*/ 112 w 177"/>
              <a:gd name="T101" fmla="*/ 13 h 256"/>
              <a:gd name="T102" fmla="*/ 150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50" y="0"/>
                </a:moveTo>
                <a:lnTo>
                  <a:pt x="151" y="3"/>
                </a:lnTo>
                <a:lnTo>
                  <a:pt x="153" y="8"/>
                </a:lnTo>
                <a:lnTo>
                  <a:pt x="157" y="18"/>
                </a:lnTo>
                <a:lnTo>
                  <a:pt x="163" y="30"/>
                </a:lnTo>
                <a:lnTo>
                  <a:pt x="168" y="46"/>
                </a:lnTo>
                <a:lnTo>
                  <a:pt x="172" y="63"/>
                </a:lnTo>
                <a:lnTo>
                  <a:pt x="174" y="82"/>
                </a:lnTo>
                <a:lnTo>
                  <a:pt x="177" y="101"/>
                </a:lnTo>
                <a:lnTo>
                  <a:pt x="177" y="122"/>
                </a:lnTo>
                <a:lnTo>
                  <a:pt x="174" y="143"/>
                </a:lnTo>
                <a:lnTo>
                  <a:pt x="169" y="164"/>
                </a:lnTo>
                <a:lnTo>
                  <a:pt x="160" y="183"/>
                </a:lnTo>
                <a:lnTo>
                  <a:pt x="147" y="203"/>
                </a:lnTo>
                <a:lnTo>
                  <a:pt x="129" y="220"/>
                </a:lnTo>
                <a:lnTo>
                  <a:pt x="105" y="234"/>
                </a:lnTo>
                <a:lnTo>
                  <a:pt x="77" y="247"/>
                </a:lnTo>
                <a:lnTo>
                  <a:pt x="42" y="256"/>
                </a:lnTo>
                <a:lnTo>
                  <a:pt x="44" y="255"/>
                </a:lnTo>
                <a:lnTo>
                  <a:pt x="52" y="251"/>
                </a:lnTo>
                <a:lnTo>
                  <a:pt x="62" y="244"/>
                </a:lnTo>
                <a:lnTo>
                  <a:pt x="75" y="235"/>
                </a:lnTo>
                <a:lnTo>
                  <a:pt x="90" y="223"/>
                </a:lnTo>
                <a:lnTo>
                  <a:pt x="104" y="208"/>
                </a:lnTo>
                <a:lnTo>
                  <a:pt x="117" y="190"/>
                </a:lnTo>
                <a:lnTo>
                  <a:pt x="127" y="169"/>
                </a:lnTo>
                <a:lnTo>
                  <a:pt x="134" y="144"/>
                </a:lnTo>
                <a:lnTo>
                  <a:pt x="131" y="147"/>
                </a:lnTo>
                <a:lnTo>
                  <a:pt x="127" y="155"/>
                </a:lnTo>
                <a:lnTo>
                  <a:pt x="120" y="168"/>
                </a:lnTo>
                <a:lnTo>
                  <a:pt x="109" y="182"/>
                </a:lnTo>
                <a:lnTo>
                  <a:pt x="96" y="199"/>
                </a:lnTo>
                <a:lnTo>
                  <a:pt x="81" y="214"/>
                </a:lnTo>
                <a:lnTo>
                  <a:pt x="62" y="227"/>
                </a:lnTo>
                <a:lnTo>
                  <a:pt x="42" y="239"/>
                </a:lnTo>
                <a:lnTo>
                  <a:pt x="20" y="246"/>
                </a:lnTo>
                <a:lnTo>
                  <a:pt x="18" y="244"/>
                </a:lnTo>
                <a:lnTo>
                  <a:pt x="16" y="238"/>
                </a:lnTo>
                <a:lnTo>
                  <a:pt x="12" y="229"/>
                </a:lnTo>
                <a:lnTo>
                  <a:pt x="8" y="217"/>
                </a:lnTo>
                <a:lnTo>
                  <a:pt x="4" y="201"/>
                </a:lnTo>
                <a:lnTo>
                  <a:pt x="1" y="185"/>
                </a:lnTo>
                <a:lnTo>
                  <a:pt x="0" y="166"/>
                </a:lnTo>
                <a:lnTo>
                  <a:pt x="0" y="147"/>
                </a:lnTo>
                <a:lnTo>
                  <a:pt x="4" y="127"/>
                </a:lnTo>
                <a:lnTo>
                  <a:pt x="10" y="107"/>
                </a:lnTo>
                <a:lnTo>
                  <a:pt x="21" y="86"/>
                </a:lnTo>
                <a:lnTo>
                  <a:pt x="35" y="66"/>
                </a:lnTo>
                <a:lnTo>
                  <a:pt x="55" y="47"/>
                </a:lnTo>
                <a:lnTo>
                  <a:pt x="79" y="29"/>
                </a:lnTo>
                <a:lnTo>
                  <a:pt x="112" y="13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4" name="千图PPT彼岸天：ID 8661124库_任意多边形 33"/>
          <p:cNvSpPr/>
          <p:nvPr>
            <p:custDataLst>
              <p:tags r:id="rId18"/>
            </p:custDataLst>
          </p:nvPr>
        </p:nvSpPr>
        <p:spPr bwMode="auto">
          <a:xfrm>
            <a:off x="3996457" y="2146255"/>
            <a:ext cx="387733" cy="259699"/>
          </a:xfrm>
          <a:custGeom>
            <a:avLst/>
            <a:gdLst>
              <a:gd name="T0" fmla="*/ 145 w 267"/>
              <a:gd name="T1" fmla="*/ 0 h 176"/>
              <a:gd name="T2" fmla="*/ 171 w 267"/>
              <a:gd name="T3" fmla="*/ 2 h 176"/>
              <a:gd name="T4" fmla="*/ 200 w 267"/>
              <a:gd name="T5" fmla="*/ 7 h 176"/>
              <a:gd name="T6" fmla="*/ 232 w 267"/>
              <a:gd name="T7" fmla="*/ 19 h 176"/>
              <a:gd name="T8" fmla="*/ 267 w 267"/>
              <a:gd name="T9" fmla="*/ 35 h 176"/>
              <a:gd name="T10" fmla="*/ 265 w 267"/>
              <a:gd name="T11" fmla="*/ 37 h 176"/>
              <a:gd name="T12" fmla="*/ 263 w 267"/>
              <a:gd name="T13" fmla="*/ 43 h 176"/>
              <a:gd name="T14" fmla="*/ 259 w 267"/>
              <a:gd name="T15" fmla="*/ 54 h 176"/>
              <a:gd name="T16" fmla="*/ 254 w 267"/>
              <a:gd name="T17" fmla="*/ 65 h 176"/>
              <a:gd name="T18" fmla="*/ 246 w 267"/>
              <a:gd name="T19" fmla="*/ 80 h 176"/>
              <a:gd name="T20" fmla="*/ 237 w 267"/>
              <a:gd name="T21" fmla="*/ 94 h 176"/>
              <a:gd name="T22" fmla="*/ 226 w 267"/>
              <a:gd name="T23" fmla="*/ 111 h 176"/>
              <a:gd name="T24" fmla="*/ 213 w 267"/>
              <a:gd name="T25" fmla="*/ 126 h 176"/>
              <a:gd name="T26" fmla="*/ 199 w 267"/>
              <a:gd name="T27" fmla="*/ 141 h 176"/>
              <a:gd name="T28" fmla="*/ 182 w 267"/>
              <a:gd name="T29" fmla="*/ 154 h 176"/>
              <a:gd name="T30" fmla="*/ 164 w 267"/>
              <a:gd name="T31" fmla="*/ 164 h 176"/>
              <a:gd name="T32" fmla="*/ 143 w 267"/>
              <a:gd name="T33" fmla="*/ 172 h 176"/>
              <a:gd name="T34" fmla="*/ 121 w 267"/>
              <a:gd name="T35" fmla="*/ 176 h 176"/>
              <a:gd name="T36" fmla="*/ 96 w 267"/>
              <a:gd name="T37" fmla="*/ 174 h 176"/>
              <a:gd name="T38" fmla="*/ 69 w 267"/>
              <a:gd name="T39" fmla="*/ 169 h 176"/>
              <a:gd name="T40" fmla="*/ 41 w 267"/>
              <a:gd name="T41" fmla="*/ 157 h 176"/>
              <a:gd name="T42" fmla="*/ 9 w 267"/>
              <a:gd name="T43" fmla="*/ 139 h 176"/>
              <a:gd name="T44" fmla="*/ 12 w 267"/>
              <a:gd name="T45" fmla="*/ 141 h 176"/>
              <a:gd name="T46" fmla="*/ 20 w 267"/>
              <a:gd name="T47" fmla="*/ 143 h 176"/>
              <a:gd name="T48" fmla="*/ 31 w 267"/>
              <a:gd name="T49" fmla="*/ 146 h 176"/>
              <a:gd name="T50" fmla="*/ 48 w 267"/>
              <a:gd name="T51" fmla="*/ 148 h 176"/>
              <a:gd name="T52" fmla="*/ 67 w 267"/>
              <a:gd name="T53" fmla="*/ 150 h 176"/>
              <a:gd name="T54" fmla="*/ 87 w 267"/>
              <a:gd name="T55" fmla="*/ 150 h 176"/>
              <a:gd name="T56" fmla="*/ 108 w 267"/>
              <a:gd name="T57" fmla="*/ 146 h 176"/>
              <a:gd name="T58" fmla="*/ 130 w 267"/>
              <a:gd name="T59" fmla="*/ 138 h 176"/>
              <a:gd name="T60" fmla="*/ 152 w 267"/>
              <a:gd name="T61" fmla="*/ 125 h 176"/>
              <a:gd name="T62" fmla="*/ 150 w 267"/>
              <a:gd name="T63" fmla="*/ 126 h 176"/>
              <a:gd name="T64" fmla="*/ 141 w 267"/>
              <a:gd name="T65" fmla="*/ 129 h 176"/>
              <a:gd name="T66" fmla="*/ 126 w 267"/>
              <a:gd name="T67" fmla="*/ 131 h 176"/>
              <a:gd name="T68" fmla="*/ 109 w 267"/>
              <a:gd name="T69" fmla="*/ 135 h 176"/>
              <a:gd name="T70" fmla="*/ 89 w 267"/>
              <a:gd name="T71" fmla="*/ 138 h 176"/>
              <a:gd name="T72" fmla="*/ 67 w 267"/>
              <a:gd name="T73" fmla="*/ 138 h 176"/>
              <a:gd name="T74" fmla="*/ 43 w 267"/>
              <a:gd name="T75" fmla="*/ 134 h 176"/>
              <a:gd name="T76" fmla="*/ 21 w 267"/>
              <a:gd name="T77" fmla="*/ 128 h 176"/>
              <a:gd name="T78" fmla="*/ 0 w 267"/>
              <a:gd name="T79" fmla="*/ 116 h 176"/>
              <a:gd name="T80" fmla="*/ 0 w 267"/>
              <a:gd name="T81" fmla="*/ 115 h 176"/>
              <a:gd name="T82" fmla="*/ 3 w 267"/>
              <a:gd name="T83" fmla="*/ 109 h 176"/>
              <a:gd name="T84" fmla="*/ 7 w 267"/>
              <a:gd name="T85" fmla="*/ 100 h 176"/>
              <a:gd name="T86" fmla="*/ 12 w 267"/>
              <a:gd name="T87" fmla="*/ 90 h 176"/>
              <a:gd name="T88" fmla="*/ 18 w 267"/>
              <a:gd name="T89" fmla="*/ 78 h 176"/>
              <a:gd name="T90" fmla="*/ 26 w 267"/>
              <a:gd name="T91" fmla="*/ 65 h 176"/>
              <a:gd name="T92" fmla="*/ 37 w 267"/>
              <a:gd name="T93" fmla="*/ 52 h 176"/>
              <a:gd name="T94" fmla="*/ 50 w 267"/>
              <a:gd name="T95" fmla="*/ 39 h 176"/>
              <a:gd name="T96" fmla="*/ 64 w 267"/>
              <a:gd name="T97" fmla="*/ 28 h 176"/>
              <a:gd name="T98" fmla="*/ 81 w 267"/>
              <a:gd name="T99" fmla="*/ 17 h 176"/>
              <a:gd name="T100" fmla="*/ 100 w 267"/>
              <a:gd name="T101" fmla="*/ 8 h 176"/>
              <a:gd name="T102" fmla="*/ 121 w 267"/>
              <a:gd name="T103" fmla="*/ 3 h 176"/>
              <a:gd name="T104" fmla="*/ 145 w 267"/>
              <a:gd name="T10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6">
                <a:moveTo>
                  <a:pt x="145" y="0"/>
                </a:moveTo>
                <a:lnTo>
                  <a:pt x="171" y="2"/>
                </a:lnTo>
                <a:lnTo>
                  <a:pt x="200" y="7"/>
                </a:lnTo>
                <a:lnTo>
                  <a:pt x="232" y="19"/>
                </a:lnTo>
                <a:lnTo>
                  <a:pt x="267" y="35"/>
                </a:lnTo>
                <a:lnTo>
                  <a:pt x="265" y="37"/>
                </a:lnTo>
                <a:lnTo>
                  <a:pt x="263" y="43"/>
                </a:lnTo>
                <a:lnTo>
                  <a:pt x="259" y="54"/>
                </a:lnTo>
                <a:lnTo>
                  <a:pt x="254" y="65"/>
                </a:lnTo>
                <a:lnTo>
                  <a:pt x="246" y="80"/>
                </a:lnTo>
                <a:lnTo>
                  <a:pt x="237" y="94"/>
                </a:lnTo>
                <a:lnTo>
                  <a:pt x="226" y="111"/>
                </a:lnTo>
                <a:lnTo>
                  <a:pt x="213" y="126"/>
                </a:lnTo>
                <a:lnTo>
                  <a:pt x="199" y="141"/>
                </a:lnTo>
                <a:lnTo>
                  <a:pt x="182" y="154"/>
                </a:lnTo>
                <a:lnTo>
                  <a:pt x="164" y="164"/>
                </a:lnTo>
                <a:lnTo>
                  <a:pt x="143" y="172"/>
                </a:lnTo>
                <a:lnTo>
                  <a:pt x="121" y="176"/>
                </a:lnTo>
                <a:lnTo>
                  <a:pt x="96" y="174"/>
                </a:lnTo>
                <a:lnTo>
                  <a:pt x="69" y="169"/>
                </a:lnTo>
                <a:lnTo>
                  <a:pt x="41" y="157"/>
                </a:lnTo>
                <a:lnTo>
                  <a:pt x="9" y="139"/>
                </a:lnTo>
                <a:lnTo>
                  <a:pt x="12" y="141"/>
                </a:lnTo>
                <a:lnTo>
                  <a:pt x="20" y="143"/>
                </a:lnTo>
                <a:lnTo>
                  <a:pt x="31" y="146"/>
                </a:lnTo>
                <a:lnTo>
                  <a:pt x="48" y="148"/>
                </a:lnTo>
                <a:lnTo>
                  <a:pt x="67" y="150"/>
                </a:lnTo>
                <a:lnTo>
                  <a:pt x="87" y="150"/>
                </a:lnTo>
                <a:lnTo>
                  <a:pt x="108" y="146"/>
                </a:lnTo>
                <a:lnTo>
                  <a:pt x="130" y="138"/>
                </a:lnTo>
                <a:lnTo>
                  <a:pt x="152" y="125"/>
                </a:lnTo>
                <a:lnTo>
                  <a:pt x="150" y="126"/>
                </a:lnTo>
                <a:lnTo>
                  <a:pt x="141" y="129"/>
                </a:lnTo>
                <a:lnTo>
                  <a:pt x="126" y="131"/>
                </a:lnTo>
                <a:lnTo>
                  <a:pt x="109" y="135"/>
                </a:lnTo>
                <a:lnTo>
                  <a:pt x="89" y="138"/>
                </a:lnTo>
                <a:lnTo>
                  <a:pt x="67" y="138"/>
                </a:lnTo>
                <a:lnTo>
                  <a:pt x="43" y="134"/>
                </a:lnTo>
                <a:lnTo>
                  <a:pt x="21" y="128"/>
                </a:lnTo>
                <a:lnTo>
                  <a:pt x="0" y="116"/>
                </a:lnTo>
                <a:lnTo>
                  <a:pt x="0" y="115"/>
                </a:lnTo>
                <a:lnTo>
                  <a:pt x="3" y="109"/>
                </a:lnTo>
                <a:lnTo>
                  <a:pt x="7" y="100"/>
                </a:lnTo>
                <a:lnTo>
                  <a:pt x="12" y="90"/>
                </a:lnTo>
                <a:lnTo>
                  <a:pt x="18" y="78"/>
                </a:lnTo>
                <a:lnTo>
                  <a:pt x="26" y="65"/>
                </a:lnTo>
                <a:lnTo>
                  <a:pt x="37" y="52"/>
                </a:lnTo>
                <a:lnTo>
                  <a:pt x="50" y="39"/>
                </a:lnTo>
                <a:lnTo>
                  <a:pt x="64" y="28"/>
                </a:lnTo>
                <a:lnTo>
                  <a:pt x="81" y="17"/>
                </a:lnTo>
                <a:lnTo>
                  <a:pt x="100" y="8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5" name="千图PPT彼岸天：ID 8661124库_任意多边形 34"/>
          <p:cNvSpPr/>
          <p:nvPr>
            <p:custDataLst>
              <p:tags r:id="rId19"/>
            </p:custDataLst>
          </p:nvPr>
        </p:nvSpPr>
        <p:spPr bwMode="auto">
          <a:xfrm>
            <a:off x="4079232" y="2543181"/>
            <a:ext cx="387733" cy="261175"/>
          </a:xfrm>
          <a:custGeom>
            <a:avLst/>
            <a:gdLst>
              <a:gd name="T0" fmla="*/ 145 w 267"/>
              <a:gd name="T1" fmla="*/ 0 h 177"/>
              <a:gd name="T2" fmla="*/ 172 w 267"/>
              <a:gd name="T3" fmla="*/ 3 h 177"/>
              <a:gd name="T4" fmla="*/ 201 w 267"/>
              <a:gd name="T5" fmla="*/ 8 h 177"/>
              <a:gd name="T6" fmla="*/ 232 w 267"/>
              <a:gd name="T7" fmla="*/ 20 h 177"/>
              <a:gd name="T8" fmla="*/ 267 w 267"/>
              <a:gd name="T9" fmla="*/ 36 h 177"/>
              <a:gd name="T10" fmla="*/ 267 w 267"/>
              <a:gd name="T11" fmla="*/ 38 h 177"/>
              <a:gd name="T12" fmla="*/ 264 w 267"/>
              <a:gd name="T13" fmla="*/ 44 h 177"/>
              <a:gd name="T14" fmla="*/ 260 w 267"/>
              <a:gd name="T15" fmla="*/ 53 h 177"/>
              <a:gd name="T16" fmla="*/ 254 w 267"/>
              <a:gd name="T17" fmla="*/ 66 h 177"/>
              <a:gd name="T18" fmla="*/ 247 w 267"/>
              <a:gd name="T19" fmla="*/ 81 h 177"/>
              <a:gd name="T20" fmla="*/ 238 w 267"/>
              <a:gd name="T21" fmla="*/ 95 h 177"/>
              <a:gd name="T22" fmla="*/ 227 w 267"/>
              <a:gd name="T23" fmla="*/ 112 h 177"/>
              <a:gd name="T24" fmla="*/ 214 w 267"/>
              <a:gd name="T25" fmla="*/ 127 h 177"/>
              <a:gd name="T26" fmla="*/ 199 w 267"/>
              <a:gd name="T27" fmla="*/ 142 h 177"/>
              <a:gd name="T28" fmla="*/ 182 w 267"/>
              <a:gd name="T29" fmla="*/ 155 h 177"/>
              <a:gd name="T30" fmla="*/ 164 w 267"/>
              <a:gd name="T31" fmla="*/ 165 h 177"/>
              <a:gd name="T32" fmla="*/ 143 w 267"/>
              <a:gd name="T33" fmla="*/ 173 h 177"/>
              <a:gd name="T34" fmla="*/ 121 w 267"/>
              <a:gd name="T35" fmla="*/ 177 h 177"/>
              <a:gd name="T36" fmla="*/ 97 w 267"/>
              <a:gd name="T37" fmla="*/ 175 h 177"/>
              <a:gd name="T38" fmla="*/ 69 w 267"/>
              <a:gd name="T39" fmla="*/ 170 h 177"/>
              <a:gd name="T40" fmla="*/ 41 w 267"/>
              <a:gd name="T41" fmla="*/ 158 h 177"/>
              <a:gd name="T42" fmla="*/ 10 w 267"/>
              <a:gd name="T43" fmla="*/ 140 h 177"/>
              <a:gd name="T44" fmla="*/ 12 w 267"/>
              <a:gd name="T45" fmla="*/ 142 h 177"/>
              <a:gd name="T46" fmla="*/ 20 w 267"/>
              <a:gd name="T47" fmla="*/ 144 h 177"/>
              <a:gd name="T48" fmla="*/ 33 w 267"/>
              <a:gd name="T49" fmla="*/ 147 h 177"/>
              <a:gd name="T50" fmla="*/ 49 w 267"/>
              <a:gd name="T51" fmla="*/ 149 h 177"/>
              <a:gd name="T52" fmla="*/ 67 w 267"/>
              <a:gd name="T53" fmla="*/ 151 h 177"/>
              <a:gd name="T54" fmla="*/ 88 w 267"/>
              <a:gd name="T55" fmla="*/ 151 h 177"/>
              <a:gd name="T56" fmla="*/ 110 w 267"/>
              <a:gd name="T57" fmla="*/ 147 h 177"/>
              <a:gd name="T58" fmla="*/ 132 w 267"/>
              <a:gd name="T59" fmla="*/ 139 h 177"/>
              <a:gd name="T60" fmla="*/ 154 w 267"/>
              <a:gd name="T61" fmla="*/ 126 h 177"/>
              <a:gd name="T62" fmla="*/ 150 w 267"/>
              <a:gd name="T63" fmla="*/ 127 h 177"/>
              <a:gd name="T64" fmla="*/ 141 w 267"/>
              <a:gd name="T65" fmla="*/ 130 h 177"/>
              <a:gd name="T66" fmla="*/ 127 w 267"/>
              <a:gd name="T67" fmla="*/ 132 h 177"/>
              <a:gd name="T68" fmla="*/ 110 w 267"/>
              <a:gd name="T69" fmla="*/ 136 h 177"/>
              <a:gd name="T70" fmla="*/ 89 w 267"/>
              <a:gd name="T71" fmla="*/ 138 h 177"/>
              <a:gd name="T72" fmla="*/ 67 w 267"/>
              <a:gd name="T73" fmla="*/ 139 h 177"/>
              <a:gd name="T74" fmla="*/ 45 w 267"/>
              <a:gd name="T75" fmla="*/ 135 h 177"/>
              <a:gd name="T76" fmla="*/ 21 w 267"/>
              <a:gd name="T77" fmla="*/ 129 h 177"/>
              <a:gd name="T78" fmla="*/ 0 w 267"/>
              <a:gd name="T79" fmla="*/ 117 h 177"/>
              <a:gd name="T80" fmla="*/ 2 w 267"/>
              <a:gd name="T81" fmla="*/ 116 h 177"/>
              <a:gd name="T82" fmla="*/ 3 w 267"/>
              <a:gd name="T83" fmla="*/ 110 h 177"/>
              <a:gd name="T84" fmla="*/ 7 w 267"/>
              <a:gd name="T85" fmla="*/ 101 h 177"/>
              <a:gd name="T86" fmla="*/ 12 w 267"/>
              <a:gd name="T87" fmla="*/ 91 h 177"/>
              <a:gd name="T88" fmla="*/ 19 w 267"/>
              <a:gd name="T89" fmla="*/ 79 h 177"/>
              <a:gd name="T90" fmla="*/ 28 w 267"/>
              <a:gd name="T91" fmla="*/ 66 h 177"/>
              <a:gd name="T92" fmla="*/ 38 w 267"/>
              <a:gd name="T93" fmla="*/ 53 h 177"/>
              <a:gd name="T94" fmla="*/ 50 w 267"/>
              <a:gd name="T95" fmla="*/ 40 h 177"/>
              <a:gd name="T96" fmla="*/ 64 w 267"/>
              <a:gd name="T97" fmla="*/ 29 h 177"/>
              <a:gd name="T98" fmla="*/ 81 w 267"/>
              <a:gd name="T99" fmla="*/ 18 h 177"/>
              <a:gd name="T100" fmla="*/ 101 w 267"/>
              <a:gd name="T101" fmla="*/ 9 h 177"/>
              <a:gd name="T102" fmla="*/ 121 w 267"/>
              <a:gd name="T103" fmla="*/ 3 h 177"/>
              <a:gd name="T104" fmla="*/ 145 w 267"/>
              <a:gd name="T105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7">
                <a:moveTo>
                  <a:pt x="145" y="0"/>
                </a:moveTo>
                <a:lnTo>
                  <a:pt x="172" y="3"/>
                </a:lnTo>
                <a:lnTo>
                  <a:pt x="201" y="8"/>
                </a:lnTo>
                <a:lnTo>
                  <a:pt x="232" y="20"/>
                </a:lnTo>
                <a:lnTo>
                  <a:pt x="267" y="36"/>
                </a:lnTo>
                <a:lnTo>
                  <a:pt x="267" y="38"/>
                </a:lnTo>
                <a:lnTo>
                  <a:pt x="264" y="44"/>
                </a:lnTo>
                <a:lnTo>
                  <a:pt x="260" y="53"/>
                </a:lnTo>
                <a:lnTo>
                  <a:pt x="254" y="66"/>
                </a:lnTo>
                <a:lnTo>
                  <a:pt x="247" y="81"/>
                </a:lnTo>
                <a:lnTo>
                  <a:pt x="238" y="95"/>
                </a:lnTo>
                <a:lnTo>
                  <a:pt x="227" y="112"/>
                </a:lnTo>
                <a:lnTo>
                  <a:pt x="214" y="127"/>
                </a:lnTo>
                <a:lnTo>
                  <a:pt x="199" y="142"/>
                </a:lnTo>
                <a:lnTo>
                  <a:pt x="182" y="155"/>
                </a:lnTo>
                <a:lnTo>
                  <a:pt x="164" y="165"/>
                </a:lnTo>
                <a:lnTo>
                  <a:pt x="143" y="173"/>
                </a:lnTo>
                <a:lnTo>
                  <a:pt x="121" y="177"/>
                </a:lnTo>
                <a:lnTo>
                  <a:pt x="97" y="175"/>
                </a:lnTo>
                <a:lnTo>
                  <a:pt x="69" y="170"/>
                </a:lnTo>
                <a:lnTo>
                  <a:pt x="41" y="158"/>
                </a:lnTo>
                <a:lnTo>
                  <a:pt x="10" y="140"/>
                </a:lnTo>
                <a:lnTo>
                  <a:pt x="12" y="142"/>
                </a:lnTo>
                <a:lnTo>
                  <a:pt x="20" y="144"/>
                </a:lnTo>
                <a:lnTo>
                  <a:pt x="33" y="147"/>
                </a:lnTo>
                <a:lnTo>
                  <a:pt x="49" y="149"/>
                </a:lnTo>
                <a:lnTo>
                  <a:pt x="67" y="151"/>
                </a:lnTo>
                <a:lnTo>
                  <a:pt x="88" y="151"/>
                </a:lnTo>
                <a:lnTo>
                  <a:pt x="110" y="147"/>
                </a:lnTo>
                <a:lnTo>
                  <a:pt x="132" y="139"/>
                </a:lnTo>
                <a:lnTo>
                  <a:pt x="154" y="126"/>
                </a:lnTo>
                <a:lnTo>
                  <a:pt x="150" y="127"/>
                </a:lnTo>
                <a:lnTo>
                  <a:pt x="141" y="130"/>
                </a:lnTo>
                <a:lnTo>
                  <a:pt x="127" y="132"/>
                </a:lnTo>
                <a:lnTo>
                  <a:pt x="110" y="136"/>
                </a:lnTo>
                <a:lnTo>
                  <a:pt x="89" y="138"/>
                </a:lnTo>
                <a:lnTo>
                  <a:pt x="67" y="139"/>
                </a:lnTo>
                <a:lnTo>
                  <a:pt x="45" y="135"/>
                </a:lnTo>
                <a:lnTo>
                  <a:pt x="21" y="129"/>
                </a:lnTo>
                <a:lnTo>
                  <a:pt x="0" y="117"/>
                </a:lnTo>
                <a:lnTo>
                  <a:pt x="2" y="116"/>
                </a:lnTo>
                <a:lnTo>
                  <a:pt x="3" y="110"/>
                </a:lnTo>
                <a:lnTo>
                  <a:pt x="7" y="101"/>
                </a:lnTo>
                <a:lnTo>
                  <a:pt x="12" y="91"/>
                </a:lnTo>
                <a:lnTo>
                  <a:pt x="19" y="79"/>
                </a:lnTo>
                <a:lnTo>
                  <a:pt x="28" y="66"/>
                </a:lnTo>
                <a:lnTo>
                  <a:pt x="38" y="53"/>
                </a:lnTo>
                <a:lnTo>
                  <a:pt x="50" y="40"/>
                </a:lnTo>
                <a:lnTo>
                  <a:pt x="64" y="29"/>
                </a:lnTo>
                <a:lnTo>
                  <a:pt x="81" y="18"/>
                </a:lnTo>
                <a:lnTo>
                  <a:pt x="101" y="9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千图PPT彼岸天：ID 8661124库_任意多边形 35"/>
          <p:cNvSpPr/>
          <p:nvPr>
            <p:custDataLst>
              <p:tags r:id="rId20"/>
            </p:custDataLst>
          </p:nvPr>
        </p:nvSpPr>
        <p:spPr bwMode="auto">
          <a:xfrm>
            <a:off x="4440825" y="2767466"/>
            <a:ext cx="386280" cy="258223"/>
          </a:xfrm>
          <a:custGeom>
            <a:avLst/>
            <a:gdLst>
              <a:gd name="T0" fmla="*/ 145 w 266"/>
              <a:gd name="T1" fmla="*/ 0 h 175"/>
              <a:gd name="T2" fmla="*/ 171 w 266"/>
              <a:gd name="T3" fmla="*/ 1 h 175"/>
              <a:gd name="T4" fmla="*/ 200 w 266"/>
              <a:gd name="T5" fmla="*/ 8 h 175"/>
              <a:gd name="T6" fmla="*/ 232 w 266"/>
              <a:gd name="T7" fmla="*/ 18 h 175"/>
              <a:gd name="T8" fmla="*/ 266 w 266"/>
              <a:gd name="T9" fmla="*/ 35 h 175"/>
              <a:gd name="T10" fmla="*/ 266 w 266"/>
              <a:gd name="T11" fmla="*/ 38 h 175"/>
              <a:gd name="T12" fmla="*/ 264 w 266"/>
              <a:gd name="T13" fmla="*/ 44 h 175"/>
              <a:gd name="T14" fmla="*/ 260 w 266"/>
              <a:gd name="T15" fmla="*/ 53 h 175"/>
              <a:gd name="T16" fmla="*/ 253 w 266"/>
              <a:gd name="T17" fmla="*/ 66 h 175"/>
              <a:gd name="T18" fmla="*/ 247 w 266"/>
              <a:gd name="T19" fmla="*/ 79 h 175"/>
              <a:gd name="T20" fmla="*/ 238 w 266"/>
              <a:gd name="T21" fmla="*/ 95 h 175"/>
              <a:gd name="T22" fmla="*/ 226 w 266"/>
              <a:gd name="T23" fmla="*/ 110 h 175"/>
              <a:gd name="T24" fmla="*/ 213 w 266"/>
              <a:gd name="T25" fmla="*/ 126 h 175"/>
              <a:gd name="T26" fmla="*/ 199 w 266"/>
              <a:gd name="T27" fmla="*/ 141 h 175"/>
              <a:gd name="T28" fmla="*/ 182 w 266"/>
              <a:gd name="T29" fmla="*/ 153 h 175"/>
              <a:gd name="T30" fmla="*/ 163 w 266"/>
              <a:gd name="T31" fmla="*/ 165 h 175"/>
              <a:gd name="T32" fmla="*/ 143 w 266"/>
              <a:gd name="T33" fmla="*/ 173 h 175"/>
              <a:gd name="T34" fmla="*/ 121 w 266"/>
              <a:gd name="T35" fmla="*/ 175 h 175"/>
              <a:gd name="T36" fmla="*/ 96 w 266"/>
              <a:gd name="T37" fmla="*/ 175 h 175"/>
              <a:gd name="T38" fmla="*/ 70 w 266"/>
              <a:gd name="T39" fmla="*/ 169 h 175"/>
              <a:gd name="T40" fmla="*/ 40 w 266"/>
              <a:gd name="T41" fmla="*/ 157 h 175"/>
              <a:gd name="T42" fmla="*/ 9 w 266"/>
              <a:gd name="T43" fmla="*/ 139 h 175"/>
              <a:gd name="T44" fmla="*/ 13 w 266"/>
              <a:gd name="T45" fmla="*/ 140 h 175"/>
              <a:gd name="T46" fmla="*/ 20 w 266"/>
              <a:gd name="T47" fmla="*/ 143 h 175"/>
              <a:gd name="T48" fmla="*/ 32 w 266"/>
              <a:gd name="T49" fmla="*/ 147 h 175"/>
              <a:gd name="T50" fmla="*/ 48 w 266"/>
              <a:gd name="T51" fmla="*/ 149 h 175"/>
              <a:gd name="T52" fmla="*/ 66 w 266"/>
              <a:gd name="T53" fmla="*/ 151 h 175"/>
              <a:gd name="T54" fmla="*/ 87 w 266"/>
              <a:gd name="T55" fmla="*/ 151 h 175"/>
              <a:gd name="T56" fmla="*/ 109 w 266"/>
              <a:gd name="T57" fmla="*/ 147 h 175"/>
              <a:gd name="T58" fmla="*/ 131 w 266"/>
              <a:gd name="T59" fmla="*/ 138 h 175"/>
              <a:gd name="T60" fmla="*/ 153 w 266"/>
              <a:gd name="T61" fmla="*/ 125 h 175"/>
              <a:gd name="T62" fmla="*/ 149 w 266"/>
              <a:gd name="T63" fmla="*/ 126 h 175"/>
              <a:gd name="T64" fmla="*/ 140 w 266"/>
              <a:gd name="T65" fmla="*/ 128 h 175"/>
              <a:gd name="T66" fmla="*/ 127 w 266"/>
              <a:gd name="T67" fmla="*/ 132 h 175"/>
              <a:gd name="T68" fmla="*/ 109 w 266"/>
              <a:gd name="T69" fmla="*/ 136 h 175"/>
              <a:gd name="T70" fmla="*/ 88 w 266"/>
              <a:gd name="T71" fmla="*/ 138 h 175"/>
              <a:gd name="T72" fmla="*/ 66 w 266"/>
              <a:gd name="T73" fmla="*/ 138 h 175"/>
              <a:gd name="T74" fmla="*/ 44 w 266"/>
              <a:gd name="T75" fmla="*/ 135 h 175"/>
              <a:gd name="T76" fmla="*/ 22 w 266"/>
              <a:gd name="T77" fmla="*/ 128 h 175"/>
              <a:gd name="T78" fmla="*/ 0 w 266"/>
              <a:gd name="T79" fmla="*/ 117 h 175"/>
              <a:gd name="T80" fmla="*/ 1 w 266"/>
              <a:gd name="T81" fmla="*/ 114 h 175"/>
              <a:gd name="T82" fmla="*/ 2 w 266"/>
              <a:gd name="T83" fmla="*/ 109 h 175"/>
              <a:gd name="T84" fmla="*/ 6 w 266"/>
              <a:gd name="T85" fmla="*/ 101 h 175"/>
              <a:gd name="T86" fmla="*/ 11 w 266"/>
              <a:gd name="T87" fmla="*/ 91 h 175"/>
              <a:gd name="T88" fmla="*/ 18 w 266"/>
              <a:gd name="T89" fmla="*/ 79 h 175"/>
              <a:gd name="T90" fmla="*/ 27 w 266"/>
              <a:gd name="T91" fmla="*/ 66 h 175"/>
              <a:gd name="T92" fmla="*/ 37 w 266"/>
              <a:gd name="T93" fmla="*/ 53 h 175"/>
              <a:gd name="T94" fmla="*/ 49 w 266"/>
              <a:gd name="T95" fmla="*/ 40 h 175"/>
              <a:gd name="T96" fmla="*/ 65 w 266"/>
              <a:gd name="T97" fmla="*/ 27 h 175"/>
              <a:gd name="T98" fmla="*/ 80 w 266"/>
              <a:gd name="T99" fmla="*/ 17 h 175"/>
              <a:gd name="T100" fmla="*/ 100 w 266"/>
              <a:gd name="T101" fmla="*/ 9 h 175"/>
              <a:gd name="T102" fmla="*/ 121 w 266"/>
              <a:gd name="T103" fmla="*/ 3 h 175"/>
              <a:gd name="T104" fmla="*/ 145 w 266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6" h="175">
                <a:moveTo>
                  <a:pt x="145" y="0"/>
                </a:moveTo>
                <a:lnTo>
                  <a:pt x="171" y="1"/>
                </a:lnTo>
                <a:lnTo>
                  <a:pt x="200" y="8"/>
                </a:lnTo>
                <a:lnTo>
                  <a:pt x="232" y="18"/>
                </a:lnTo>
                <a:lnTo>
                  <a:pt x="266" y="35"/>
                </a:lnTo>
                <a:lnTo>
                  <a:pt x="266" y="38"/>
                </a:lnTo>
                <a:lnTo>
                  <a:pt x="264" y="44"/>
                </a:lnTo>
                <a:lnTo>
                  <a:pt x="260" y="53"/>
                </a:lnTo>
                <a:lnTo>
                  <a:pt x="253" y="66"/>
                </a:lnTo>
                <a:lnTo>
                  <a:pt x="247" y="79"/>
                </a:lnTo>
                <a:lnTo>
                  <a:pt x="238" y="95"/>
                </a:lnTo>
                <a:lnTo>
                  <a:pt x="226" y="110"/>
                </a:lnTo>
                <a:lnTo>
                  <a:pt x="213" y="126"/>
                </a:lnTo>
                <a:lnTo>
                  <a:pt x="199" y="141"/>
                </a:lnTo>
                <a:lnTo>
                  <a:pt x="182" y="153"/>
                </a:lnTo>
                <a:lnTo>
                  <a:pt x="163" y="165"/>
                </a:lnTo>
                <a:lnTo>
                  <a:pt x="143" y="173"/>
                </a:lnTo>
                <a:lnTo>
                  <a:pt x="121" y="175"/>
                </a:lnTo>
                <a:lnTo>
                  <a:pt x="96" y="175"/>
                </a:lnTo>
                <a:lnTo>
                  <a:pt x="70" y="169"/>
                </a:lnTo>
                <a:lnTo>
                  <a:pt x="40" y="157"/>
                </a:lnTo>
                <a:lnTo>
                  <a:pt x="9" y="139"/>
                </a:lnTo>
                <a:lnTo>
                  <a:pt x="13" y="140"/>
                </a:lnTo>
                <a:lnTo>
                  <a:pt x="20" y="143"/>
                </a:lnTo>
                <a:lnTo>
                  <a:pt x="32" y="147"/>
                </a:lnTo>
                <a:lnTo>
                  <a:pt x="48" y="149"/>
                </a:lnTo>
                <a:lnTo>
                  <a:pt x="66" y="151"/>
                </a:lnTo>
                <a:lnTo>
                  <a:pt x="87" y="151"/>
                </a:lnTo>
                <a:lnTo>
                  <a:pt x="109" y="147"/>
                </a:lnTo>
                <a:lnTo>
                  <a:pt x="131" y="138"/>
                </a:lnTo>
                <a:lnTo>
                  <a:pt x="153" y="125"/>
                </a:lnTo>
                <a:lnTo>
                  <a:pt x="149" y="126"/>
                </a:lnTo>
                <a:lnTo>
                  <a:pt x="140" y="128"/>
                </a:lnTo>
                <a:lnTo>
                  <a:pt x="127" y="132"/>
                </a:lnTo>
                <a:lnTo>
                  <a:pt x="109" y="136"/>
                </a:lnTo>
                <a:lnTo>
                  <a:pt x="88" y="138"/>
                </a:lnTo>
                <a:lnTo>
                  <a:pt x="66" y="138"/>
                </a:lnTo>
                <a:lnTo>
                  <a:pt x="44" y="135"/>
                </a:lnTo>
                <a:lnTo>
                  <a:pt x="22" y="128"/>
                </a:lnTo>
                <a:lnTo>
                  <a:pt x="0" y="117"/>
                </a:lnTo>
                <a:lnTo>
                  <a:pt x="1" y="114"/>
                </a:lnTo>
                <a:lnTo>
                  <a:pt x="2" y="109"/>
                </a:lnTo>
                <a:lnTo>
                  <a:pt x="6" y="101"/>
                </a:lnTo>
                <a:lnTo>
                  <a:pt x="11" y="91"/>
                </a:lnTo>
                <a:lnTo>
                  <a:pt x="18" y="79"/>
                </a:lnTo>
                <a:lnTo>
                  <a:pt x="27" y="66"/>
                </a:lnTo>
                <a:lnTo>
                  <a:pt x="37" y="53"/>
                </a:lnTo>
                <a:lnTo>
                  <a:pt x="49" y="40"/>
                </a:lnTo>
                <a:lnTo>
                  <a:pt x="65" y="27"/>
                </a:lnTo>
                <a:lnTo>
                  <a:pt x="80" y="17"/>
                </a:lnTo>
                <a:lnTo>
                  <a:pt x="100" y="9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7" name="千图PPT彼岸天：ID 8661124库_任意多边形 36"/>
          <p:cNvSpPr/>
          <p:nvPr>
            <p:custDataLst>
              <p:tags r:id="rId21"/>
            </p:custDataLst>
          </p:nvPr>
        </p:nvSpPr>
        <p:spPr bwMode="auto">
          <a:xfrm>
            <a:off x="4758853" y="2104939"/>
            <a:ext cx="257036" cy="392499"/>
          </a:xfrm>
          <a:custGeom>
            <a:avLst/>
            <a:gdLst>
              <a:gd name="T0" fmla="*/ 35 w 177"/>
              <a:gd name="T1" fmla="*/ 0 h 266"/>
              <a:gd name="T2" fmla="*/ 38 w 177"/>
              <a:gd name="T3" fmla="*/ 1 h 266"/>
              <a:gd name="T4" fmla="*/ 45 w 177"/>
              <a:gd name="T5" fmla="*/ 4 h 266"/>
              <a:gd name="T6" fmla="*/ 54 w 177"/>
              <a:gd name="T7" fmla="*/ 8 h 266"/>
              <a:gd name="T8" fmla="*/ 67 w 177"/>
              <a:gd name="T9" fmla="*/ 13 h 266"/>
              <a:gd name="T10" fmla="*/ 81 w 177"/>
              <a:gd name="T11" fmla="*/ 21 h 266"/>
              <a:gd name="T12" fmla="*/ 95 w 177"/>
              <a:gd name="T13" fmla="*/ 30 h 266"/>
              <a:gd name="T14" fmla="*/ 111 w 177"/>
              <a:gd name="T15" fmla="*/ 40 h 266"/>
              <a:gd name="T16" fmla="*/ 126 w 177"/>
              <a:gd name="T17" fmla="*/ 53 h 266"/>
              <a:gd name="T18" fmla="*/ 142 w 177"/>
              <a:gd name="T19" fmla="*/ 67 h 266"/>
              <a:gd name="T20" fmla="*/ 155 w 177"/>
              <a:gd name="T21" fmla="*/ 84 h 266"/>
              <a:gd name="T22" fmla="*/ 165 w 177"/>
              <a:gd name="T23" fmla="*/ 102 h 266"/>
              <a:gd name="T24" fmla="*/ 173 w 177"/>
              <a:gd name="T25" fmla="*/ 123 h 266"/>
              <a:gd name="T26" fmla="*/ 177 w 177"/>
              <a:gd name="T27" fmla="*/ 146 h 266"/>
              <a:gd name="T28" fmla="*/ 176 w 177"/>
              <a:gd name="T29" fmla="*/ 171 h 266"/>
              <a:gd name="T30" fmla="*/ 171 w 177"/>
              <a:gd name="T31" fmla="*/ 197 h 266"/>
              <a:gd name="T32" fmla="*/ 159 w 177"/>
              <a:gd name="T33" fmla="*/ 226 h 266"/>
              <a:gd name="T34" fmla="*/ 141 w 177"/>
              <a:gd name="T35" fmla="*/ 257 h 266"/>
              <a:gd name="T36" fmla="*/ 141 w 177"/>
              <a:gd name="T37" fmla="*/ 254 h 266"/>
              <a:gd name="T38" fmla="*/ 143 w 177"/>
              <a:gd name="T39" fmla="*/ 246 h 266"/>
              <a:gd name="T40" fmla="*/ 147 w 177"/>
              <a:gd name="T41" fmla="*/ 235 h 266"/>
              <a:gd name="T42" fmla="*/ 150 w 177"/>
              <a:gd name="T43" fmla="*/ 219 h 266"/>
              <a:gd name="T44" fmla="*/ 151 w 177"/>
              <a:gd name="T45" fmla="*/ 200 h 266"/>
              <a:gd name="T46" fmla="*/ 151 w 177"/>
              <a:gd name="T47" fmla="*/ 180 h 266"/>
              <a:gd name="T48" fmla="*/ 147 w 177"/>
              <a:gd name="T49" fmla="*/ 158 h 266"/>
              <a:gd name="T50" fmla="*/ 139 w 177"/>
              <a:gd name="T51" fmla="*/ 136 h 266"/>
              <a:gd name="T52" fmla="*/ 126 w 177"/>
              <a:gd name="T53" fmla="*/ 114 h 266"/>
              <a:gd name="T54" fmla="*/ 128 w 177"/>
              <a:gd name="T55" fmla="*/ 117 h 266"/>
              <a:gd name="T56" fmla="*/ 130 w 177"/>
              <a:gd name="T57" fmla="*/ 126 h 266"/>
              <a:gd name="T58" fmla="*/ 133 w 177"/>
              <a:gd name="T59" fmla="*/ 140 h 266"/>
              <a:gd name="T60" fmla="*/ 137 w 177"/>
              <a:gd name="T61" fmla="*/ 158 h 266"/>
              <a:gd name="T62" fmla="*/ 138 w 177"/>
              <a:gd name="T63" fmla="*/ 178 h 266"/>
              <a:gd name="T64" fmla="*/ 138 w 177"/>
              <a:gd name="T65" fmla="*/ 200 h 266"/>
              <a:gd name="T66" fmla="*/ 136 w 177"/>
              <a:gd name="T67" fmla="*/ 223 h 266"/>
              <a:gd name="T68" fmla="*/ 129 w 177"/>
              <a:gd name="T69" fmla="*/ 245 h 266"/>
              <a:gd name="T70" fmla="*/ 117 w 177"/>
              <a:gd name="T71" fmla="*/ 266 h 266"/>
              <a:gd name="T72" fmla="*/ 116 w 177"/>
              <a:gd name="T73" fmla="*/ 266 h 266"/>
              <a:gd name="T74" fmla="*/ 110 w 177"/>
              <a:gd name="T75" fmla="*/ 263 h 266"/>
              <a:gd name="T76" fmla="*/ 102 w 177"/>
              <a:gd name="T77" fmla="*/ 261 h 266"/>
              <a:gd name="T78" fmla="*/ 91 w 177"/>
              <a:gd name="T79" fmla="*/ 256 h 266"/>
              <a:gd name="T80" fmla="*/ 80 w 177"/>
              <a:gd name="T81" fmla="*/ 248 h 266"/>
              <a:gd name="T82" fmla="*/ 67 w 177"/>
              <a:gd name="T83" fmla="*/ 240 h 266"/>
              <a:gd name="T84" fmla="*/ 54 w 177"/>
              <a:gd name="T85" fmla="*/ 230 h 266"/>
              <a:gd name="T86" fmla="*/ 41 w 177"/>
              <a:gd name="T87" fmla="*/ 217 h 266"/>
              <a:gd name="T88" fmla="*/ 29 w 177"/>
              <a:gd name="T89" fmla="*/ 202 h 266"/>
              <a:gd name="T90" fmla="*/ 17 w 177"/>
              <a:gd name="T91" fmla="*/ 185 h 266"/>
              <a:gd name="T92" fmla="*/ 9 w 177"/>
              <a:gd name="T93" fmla="*/ 167 h 266"/>
              <a:gd name="T94" fmla="*/ 3 w 177"/>
              <a:gd name="T95" fmla="*/ 145 h 266"/>
              <a:gd name="T96" fmla="*/ 0 w 177"/>
              <a:gd name="T97" fmla="*/ 122 h 266"/>
              <a:gd name="T98" fmla="*/ 2 w 177"/>
              <a:gd name="T99" fmla="*/ 96 h 266"/>
              <a:gd name="T100" fmla="*/ 8 w 177"/>
              <a:gd name="T101" fmla="*/ 66 h 266"/>
              <a:gd name="T102" fmla="*/ 19 w 177"/>
              <a:gd name="T103" fmla="*/ 35 h 266"/>
              <a:gd name="T104" fmla="*/ 35 w 177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7" h="266">
                <a:moveTo>
                  <a:pt x="35" y="0"/>
                </a:moveTo>
                <a:lnTo>
                  <a:pt x="38" y="1"/>
                </a:lnTo>
                <a:lnTo>
                  <a:pt x="45" y="4"/>
                </a:lnTo>
                <a:lnTo>
                  <a:pt x="54" y="8"/>
                </a:lnTo>
                <a:lnTo>
                  <a:pt x="67" y="13"/>
                </a:lnTo>
                <a:lnTo>
                  <a:pt x="81" y="21"/>
                </a:lnTo>
                <a:lnTo>
                  <a:pt x="95" y="30"/>
                </a:lnTo>
                <a:lnTo>
                  <a:pt x="111" y="40"/>
                </a:lnTo>
                <a:lnTo>
                  <a:pt x="126" y="53"/>
                </a:lnTo>
                <a:lnTo>
                  <a:pt x="142" y="67"/>
                </a:lnTo>
                <a:lnTo>
                  <a:pt x="155" y="84"/>
                </a:lnTo>
                <a:lnTo>
                  <a:pt x="165" y="102"/>
                </a:lnTo>
                <a:lnTo>
                  <a:pt x="173" y="123"/>
                </a:lnTo>
                <a:lnTo>
                  <a:pt x="177" y="146"/>
                </a:lnTo>
                <a:lnTo>
                  <a:pt x="176" y="171"/>
                </a:lnTo>
                <a:lnTo>
                  <a:pt x="171" y="197"/>
                </a:lnTo>
                <a:lnTo>
                  <a:pt x="159" y="226"/>
                </a:lnTo>
                <a:lnTo>
                  <a:pt x="141" y="257"/>
                </a:lnTo>
                <a:lnTo>
                  <a:pt x="141" y="254"/>
                </a:lnTo>
                <a:lnTo>
                  <a:pt x="143" y="246"/>
                </a:lnTo>
                <a:lnTo>
                  <a:pt x="147" y="235"/>
                </a:lnTo>
                <a:lnTo>
                  <a:pt x="150" y="219"/>
                </a:lnTo>
                <a:lnTo>
                  <a:pt x="151" y="200"/>
                </a:lnTo>
                <a:lnTo>
                  <a:pt x="151" y="180"/>
                </a:lnTo>
                <a:lnTo>
                  <a:pt x="147" y="158"/>
                </a:lnTo>
                <a:lnTo>
                  <a:pt x="139" y="136"/>
                </a:lnTo>
                <a:lnTo>
                  <a:pt x="126" y="114"/>
                </a:lnTo>
                <a:lnTo>
                  <a:pt x="128" y="117"/>
                </a:lnTo>
                <a:lnTo>
                  <a:pt x="130" y="126"/>
                </a:lnTo>
                <a:lnTo>
                  <a:pt x="133" y="140"/>
                </a:lnTo>
                <a:lnTo>
                  <a:pt x="137" y="158"/>
                </a:lnTo>
                <a:lnTo>
                  <a:pt x="138" y="178"/>
                </a:lnTo>
                <a:lnTo>
                  <a:pt x="138" y="200"/>
                </a:lnTo>
                <a:lnTo>
                  <a:pt x="136" y="223"/>
                </a:lnTo>
                <a:lnTo>
                  <a:pt x="129" y="245"/>
                </a:lnTo>
                <a:lnTo>
                  <a:pt x="117" y="266"/>
                </a:lnTo>
                <a:lnTo>
                  <a:pt x="116" y="266"/>
                </a:lnTo>
                <a:lnTo>
                  <a:pt x="110" y="263"/>
                </a:lnTo>
                <a:lnTo>
                  <a:pt x="102" y="261"/>
                </a:lnTo>
                <a:lnTo>
                  <a:pt x="91" y="256"/>
                </a:lnTo>
                <a:lnTo>
                  <a:pt x="80" y="248"/>
                </a:lnTo>
                <a:lnTo>
                  <a:pt x="67" y="240"/>
                </a:lnTo>
                <a:lnTo>
                  <a:pt x="54" y="230"/>
                </a:lnTo>
                <a:lnTo>
                  <a:pt x="41" y="217"/>
                </a:lnTo>
                <a:lnTo>
                  <a:pt x="29" y="202"/>
                </a:lnTo>
                <a:lnTo>
                  <a:pt x="17" y="185"/>
                </a:lnTo>
                <a:lnTo>
                  <a:pt x="9" y="167"/>
                </a:lnTo>
                <a:lnTo>
                  <a:pt x="3" y="145"/>
                </a:lnTo>
                <a:lnTo>
                  <a:pt x="0" y="122"/>
                </a:lnTo>
                <a:lnTo>
                  <a:pt x="2" y="96"/>
                </a:lnTo>
                <a:lnTo>
                  <a:pt x="8" y="66"/>
                </a:lnTo>
                <a:lnTo>
                  <a:pt x="19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8" name="千图PPT彼岸天：ID 8661124库_任意多边形 37"/>
          <p:cNvSpPr/>
          <p:nvPr>
            <p:custDataLst>
              <p:tags r:id="rId22"/>
            </p:custDataLst>
          </p:nvPr>
        </p:nvSpPr>
        <p:spPr bwMode="auto">
          <a:xfrm>
            <a:off x="5172724" y="2087233"/>
            <a:ext cx="257036" cy="377743"/>
          </a:xfrm>
          <a:custGeom>
            <a:avLst/>
            <a:gdLst>
              <a:gd name="T0" fmla="*/ 149 w 177"/>
              <a:gd name="T1" fmla="*/ 0 h 256"/>
              <a:gd name="T2" fmla="*/ 151 w 177"/>
              <a:gd name="T3" fmla="*/ 3 h 256"/>
              <a:gd name="T4" fmla="*/ 153 w 177"/>
              <a:gd name="T5" fmla="*/ 9 h 256"/>
              <a:gd name="T6" fmla="*/ 157 w 177"/>
              <a:gd name="T7" fmla="*/ 18 h 256"/>
              <a:gd name="T8" fmla="*/ 162 w 177"/>
              <a:gd name="T9" fmla="*/ 31 h 256"/>
              <a:gd name="T10" fmla="*/ 166 w 177"/>
              <a:gd name="T11" fmla="*/ 47 h 256"/>
              <a:gd name="T12" fmla="*/ 172 w 177"/>
              <a:gd name="T13" fmla="*/ 64 h 256"/>
              <a:gd name="T14" fmla="*/ 174 w 177"/>
              <a:gd name="T15" fmla="*/ 82 h 256"/>
              <a:gd name="T16" fmla="*/ 177 w 177"/>
              <a:gd name="T17" fmla="*/ 103 h 256"/>
              <a:gd name="T18" fmla="*/ 177 w 177"/>
              <a:gd name="T19" fmla="*/ 123 h 256"/>
              <a:gd name="T20" fmla="*/ 174 w 177"/>
              <a:gd name="T21" fmla="*/ 144 h 256"/>
              <a:gd name="T22" fmla="*/ 168 w 177"/>
              <a:gd name="T23" fmla="*/ 165 h 256"/>
              <a:gd name="T24" fmla="*/ 159 w 177"/>
              <a:gd name="T25" fmla="*/ 184 h 256"/>
              <a:gd name="T26" fmla="*/ 146 w 177"/>
              <a:gd name="T27" fmla="*/ 203 h 256"/>
              <a:gd name="T28" fmla="*/ 129 w 177"/>
              <a:gd name="T29" fmla="*/ 219 h 256"/>
              <a:gd name="T30" fmla="*/ 105 w 177"/>
              <a:gd name="T31" fmla="*/ 235 h 256"/>
              <a:gd name="T32" fmla="*/ 77 w 177"/>
              <a:gd name="T33" fmla="*/ 247 h 256"/>
              <a:gd name="T34" fmla="*/ 42 w 177"/>
              <a:gd name="T35" fmla="*/ 256 h 256"/>
              <a:gd name="T36" fmla="*/ 44 w 177"/>
              <a:gd name="T37" fmla="*/ 255 h 256"/>
              <a:gd name="T38" fmla="*/ 52 w 177"/>
              <a:gd name="T39" fmla="*/ 251 h 256"/>
              <a:gd name="T40" fmla="*/ 62 w 177"/>
              <a:gd name="T41" fmla="*/ 244 h 256"/>
              <a:gd name="T42" fmla="*/ 75 w 177"/>
              <a:gd name="T43" fmla="*/ 235 h 256"/>
              <a:gd name="T44" fmla="*/ 90 w 177"/>
              <a:gd name="T45" fmla="*/ 223 h 256"/>
              <a:gd name="T46" fmla="*/ 104 w 177"/>
              <a:gd name="T47" fmla="*/ 209 h 256"/>
              <a:gd name="T48" fmla="*/ 117 w 177"/>
              <a:gd name="T49" fmla="*/ 191 h 256"/>
              <a:gd name="T50" fmla="*/ 126 w 177"/>
              <a:gd name="T51" fmla="*/ 169 h 256"/>
              <a:gd name="T52" fmla="*/ 133 w 177"/>
              <a:gd name="T53" fmla="*/ 144 h 256"/>
              <a:gd name="T54" fmla="*/ 131 w 177"/>
              <a:gd name="T55" fmla="*/ 148 h 256"/>
              <a:gd name="T56" fmla="*/ 127 w 177"/>
              <a:gd name="T57" fmla="*/ 156 h 256"/>
              <a:gd name="T58" fmla="*/ 120 w 177"/>
              <a:gd name="T59" fmla="*/ 168 h 256"/>
              <a:gd name="T60" fmla="*/ 109 w 177"/>
              <a:gd name="T61" fmla="*/ 183 h 256"/>
              <a:gd name="T62" fmla="*/ 96 w 177"/>
              <a:gd name="T63" fmla="*/ 199 h 256"/>
              <a:gd name="T64" fmla="*/ 81 w 177"/>
              <a:gd name="T65" fmla="*/ 214 h 256"/>
              <a:gd name="T66" fmla="*/ 62 w 177"/>
              <a:gd name="T67" fmla="*/ 229 h 256"/>
              <a:gd name="T68" fmla="*/ 42 w 177"/>
              <a:gd name="T69" fmla="*/ 240 h 256"/>
              <a:gd name="T70" fmla="*/ 18 w 177"/>
              <a:gd name="T71" fmla="*/ 247 h 256"/>
              <a:gd name="T72" fmla="*/ 18 w 177"/>
              <a:gd name="T73" fmla="*/ 244 h 256"/>
              <a:gd name="T74" fmla="*/ 16 w 177"/>
              <a:gd name="T75" fmla="*/ 239 h 256"/>
              <a:gd name="T76" fmla="*/ 12 w 177"/>
              <a:gd name="T77" fmla="*/ 230 h 256"/>
              <a:gd name="T78" fmla="*/ 8 w 177"/>
              <a:gd name="T79" fmla="*/ 217 h 256"/>
              <a:gd name="T80" fmla="*/ 4 w 177"/>
              <a:gd name="T81" fmla="*/ 203 h 256"/>
              <a:gd name="T82" fmla="*/ 1 w 177"/>
              <a:gd name="T83" fmla="*/ 186 h 256"/>
              <a:gd name="T84" fmla="*/ 0 w 177"/>
              <a:gd name="T85" fmla="*/ 168 h 256"/>
              <a:gd name="T86" fmla="*/ 0 w 177"/>
              <a:gd name="T87" fmla="*/ 148 h 256"/>
              <a:gd name="T88" fmla="*/ 4 w 177"/>
              <a:gd name="T89" fmla="*/ 127 h 256"/>
              <a:gd name="T90" fmla="*/ 9 w 177"/>
              <a:gd name="T91" fmla="*/ 107 h 256"/>
              <a:gd name="T92" fmla="*/ 19 w 177"/>
              <a:gd name="T93" fmla="*/ 86 h 256"/>
              <a:gd name="T94" fmla="*/ 35 w 177"/>
              <a:gd name="T95" fmla="*/ 66 h 256"/>
              <a:gd name="T96" fmla="*/ 55 w 177"/>
              <a:gd name="T97" fmla="*/ 47 h 256"/>
              <a:gd name="T98" fmla="*/ 79 w 177"/>
              <a:gd name="T99" fmla="*/ 30 h 256"/>
              <a:gd name="T100" fmla="*/ 112 w 177"/>
              <a:gd name="T101" fmla="*/ 14 h 256"/>
              <a:gd name="T102" fmla="*/ 149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49" y="0"/>
                </a:moveTo>
                <a:lnTo>
                  <a:pt x="151" y="3"/>
                </a:lnTo>
                <a:lnTo>
                  <a:pt x="153" y="9"/>
                </a:lnTo>
                <a:lnTo>
                  <a:pt x="157" y="18"/>
                </a:lnTo>
                <a:lnTo>
                  <a:pt x="162" y="31"/>
                </a:lnTo>
                <a:lnTo>
                  <a:pt x="166" y="47"/>
                </a:lnTo>
                <a:lnTo>
                  <a:pt x="172" y="64"/>
                </a:lnTo>
                <a:lnTo>
                  <a:pt x="174" y="82"/>
                </a:lnTo>
                <a:lnTo>
                  <a:pt x="177" y="103"/>
                </a:lnTo>
                <a:lnTo>
                  <a:pt x="177" y="123"/>
                </a:lnTo>
                <a:lnTo>
                  <a:pt x="174" y="144"/>
                </a:lnTo>
                <a:lnTo>
                  <a:pt x="168" y="165"/>
                </a:lnTo>
                <a:lnTo>
                  <a:pt x="159" y="184"/>
                </a:lnTo>
                <a:lnTo>
                  <a:pt x="146" y="203"/>
                </a:lnTo>
                <a:lnTo>
                  <a:pt x="129" y="219"/>
                </a:lnTo>
                <a:lnTo>
                  <a:pt x="105" y="235"/>
                </a:lnTo>
                <a:lnTo>
                  <a:pt x="77" y="247"/>
                </a:lnTo>
                <a:lnTo>
                  <a:pt x="42" y="256"/>
                </a:lnTo>
                <a:lnTo>
                  <a:pt x="44" y="255"/>
                </a:lnTo>
                <a:lnTo>
                  <a:pt x="52" y="251"/>
                </a:lnTo>
                <a:lnTo>
                  <a:pt x="62" y="244"/>
                </a:lnTo>
                <a:lnTo>
                  <a:pt x="75" y="235"/>
                </a:lnTo>
                <a:lnTo>
                  <a:pt x="90" y="223"/>
                </a:lnTo>
                <a:lnTo>
                  <a:pt x="104" y="209"/>
                </a:lnTo>
                <a:lnTo>
                  <a:pt x="117" y="191"/>
                </a:lnTo>
                <a:lnTo>
                  <a:pt x="126" y="169"/>
                </a:lnTo>
                <a:lnTo>
                  <a:pt x="133" y="144"/>
                </a:lnTo>
                <a:lnTo>
                  <a:pt x="131" y="148"/>
                </a:lnTo>
                <a:lnTo>
                  <a:pt x="127" y="156"/>
                </a:lnTo>
                <a:lnTo>
                  <a:pt x="120" y="168"/>
                </a:lnTo>
                <a:lnTo>
                  <a:pt x="109" y="183"/>
                </a:lnTo>
                <a:lnTo>
                  <a:pt x="96" y="199"/>
                </a:lnTo>
                <a:lnTo>
                  <a:pt x="81" y="214"/>
                </a:lnTo>
                <a:lnTo>
                  <a:pt x="62" y="229"/>
                </a:lnTo>
                <a:lnTo>
                  <a:pt x="42" y="240"/>
                </a:lnTo>
                <a:lnTo>
                  <a:pt x="18" y="247"/>
                </a:lnTo>
                <a:lnTo>
                  <a:pt x="18" y="244"/>
                </a:lnTo>
                <a:lnTo>
                  <a:pt x="16" y="239"/>
                </a:lnTo>
                <a:lnTo>
                  <a:pt x="12" y="230"/>
                </a:lnTo>
                <a:lnTo>
                  <a:pt x="8" y="217"/>
                </a:lnTo>
                <a:lnTo>
                  <a:pt x="4" y="203"/>
                </a:lnTo>
                <a:lnTo>
                  <a:pt x="1" y="186"/>
                </a:lnTo>
                <a:lnTo>
                  <a:pt x="0" y="168"/>
                </a:lnTo>
                <a:lnTo>
                  <a:pt x="0" y="148"/>
                </a:lnTo>
                <a:lnTo>
                  <a:pt x="4" y="127"/>
                </a:lnTo>
                <a:lnTo>
                  <a:pt x="9" y="107"/>
                </a:lnTo>
                <a:lnTo>
                  <a:pt x="19" y="86"/>
                </a:lnTo>
                <a:lnTo>
                  <a:pt x="35" y="66"/>
                </a:lnTo>
                <a:lnTo>
                  <a:pt x="55" y="47"/>
                </a:lnTo>
                <a:lnTo>
                  <a:pt x="79" y="30"/>
                </a:lnTo>
                <a:lnTo>
                  <a:pt x="112" y="14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9" name="千图PPT彼岸天：ID 8661124库_任意多边形 38"/>
          <p:cNvSpPr/>
          <p:nvPr>
            <p:custDataLst>
              <p:tags r:id="rId23"/>
            </p:custDataLst>
          </p:nvPr>
        </p:nvSpPr>
        <p:spPr bwMode="auto">
          <a:xfrm>
            <a:off x="5545935" y="2473829"/>
            <a:ext cx="387733" cy="261175"/>
          </a:xfrm>
          <a:custGeom>
            <a:avLst/>
            <a:gdLst>
              <a:gd name="T0" fmla="*/ 145 w 267"/>
              <a:gd name="T1" fmla="*/ 0 h 177"/>
              <a:gd name="T2" fmla="*/ 171 w 267"/>
              <a:gd name="T3" fmla="*/ 3 h 177"/>
              <a:gd name="T4" fmla="*/ 200 w 267"/>
              <a:gd name="T5" fmla="*/ 8 h 177"/>
              <a:gd name="T6" fmla="*/ 232 w 267"/>
              <a:gd name="T7" fmla="*/ 20 h 177"/>
              <a:gd name="T8" fmla="*/ 267 w 267"/>
              <a:gd name="T9" fmla="*/ 37 h 177"/>
              <a:gd name="T10" fmla="*/ 265 w 267"/>
              <a:gd name="T11" fmla="*/ 38 h 177"/>
              <a:gd name="T12" fmla="*/ 263 w 267"/>
              <a:gd name="T13" fmla="*/ 44 h 177"/>
              <a:gd name="T14" fmla="*/ 259 w 267"/>
              <a:gd name="T15" fmla="*/ 54 h 177"/>
              <a:gd name="T16" fmla="*/ 254 w 267"/>
              <a:gd name="T17" fmla="*/ 67 h 177"/>
              <a:gd name="T18" fmla="*/ 246 w 267"/>
              <a:gd name="T19" fmla="*/ 81 h 177"/>
              <a:gd name="T20" fmla="*/ 237 w 267"/>
              <a:gd name="T21" fmla="*/ 95 h 177"/>
              <a:gd name="T22" fmla="*/ 226 w 267"/>
              <a:gd name="T23" fmla="*/ 112 h 177"/>
              <a:gd name="T24" fmla="*/ 213 w 267"/>
              <a:gd name="T25" fmla="*/ 128 h 177"/>
              <a:gd name="T26" fmla="*/ 198 w 267"/>
              <a:gd name="T27" fmla="*/ 142 h 177"/>
              <a:gd name="T28" fmla="*/ 182 w 267"/>
              <a:gd name="T29" fmla="*/ 155 h 177"/>
              <a:gd name="T30" fmla="*/ 163 w 267"/>
              <a:gd name="T31" fmla="*/ 165 h 177"/>
              <a:gd name="T32" fmla="*/ 143 w 267"/>
              <a:gd name="T33" fmla="*/ 173 h 177"/>
              <a:gd name="T34" fmla="*/ 120 w 267"/>
              <a:gd name="T35" fmla="*/ 177 h 177"/>
              <a:gd name="T36" fmla="*/ 95 w 267"/>
              <a:gd name="T37" fmla="*/ 176 h 177"/>
              <a:gd name="T38" fmla="*/ 69 w 267"/>
              <a:gd name="T39" fmla="*/ 170 h 177"/>
              <a:gd name="T40" fmla="*/ 41 w 267"/>
              <a:gd name="T41" fmla="*/ 159 h 177"/>
              <a:gd name="T42" fmla="*/ 9 w 267"/>
              <a:gd name="T43" fmla="*/ 141 h 177"/>
              <a:gd name="T44" fmla="*/ 12 w 267"/>
              <a:gd name="T45" fmla="*/ 141 h 177"/>
              <a:gd name="T46" fmla="*/ 20 w 267"/>
              <a:gd name="T47" fmla="*/ 143 h 177"/>
              <a:gd name="T48" fmla="*/ 32 w 267"/>
              <a:gd name="T49" fmla="*/ 147 h 177"/>
              <a:gd name="T50" fmla="*/ 47 w 267"/>
              <a:gd name="T51" fmla="*/ 150 h 177"/>
              <a:gd name="T52" fmla="*/ 65 w 267"/>
              <a:gd name="T53" fmla="*/ 151 h 177"/>
              <a:gd name="T54" fmla="*/ 86 w 267"/>
              <a:gd name="T55" fmla="*/ 151 h 177"/>
              <a:gd name="T56" fmla="*/ 108 w 267"/>
              <a:gd name="T57" fmla="*/ 147 h 177"/>
              <a:gd name="T58" fmla="*/ 130 w 267"/>
              <a:gd name="T59" fmla="*/ 139 h 177"/>
              <a:gd name="T60" fmla="*/ 152 w 267"/>
              <a:gd name="T61" fmla="*/ 126 h 177"/>
              <a:gd name="T62" fmla="*/ 150 w 267"/>
              <a:gd name="T63" fmla="*/ 128 h 177"/>
              <a:gd name="T64" fmla="*/ 141 w 267"/>
              <a:gd name="T65" fmla="*/ 130 h 177"/>
              <a:gd name="T66" fmla="*/ 126 w 267"/>
              <a:gd name="T67" fmla="*/ 133 h 177"/>
              <a:gd name="T68" fmla="*/ 108 w 267"/>
              <a:gd name="T69" fmla="*/ 137 h 177"/>
              <a:gd name="T70" fmla="*/ 89 w 267"/>
              <a:gd name="T71" fmla="*/ 138 h 177"/>
              <a:gd name="T72" fmla="*/ 67 w 267"/>
              <a:gd name="T73" fmla="*/ 139 h 177"/>
              <a:gd name="T74" fmla="*/ 43 w 267"/>
              <a:gd name="T75" fmla="*/ 135 h 177"/>
              <a:gd name="T76" fmla="*/ 21 w 267"/>
              <a:gd name="T77" fmla="*/ 129 h 177"/>
              <a:gd name="T78" fmla="*/ 0 w 267"/>
              <a:gd name="T79" fmla="*/ 117 h 177"/>
              <a:gd name="T80" fmla="*/ 0 w 267"/>
              <a:gd name="T81" fmla="*/ 116 h 177"/>
              <a:gd name="T82" fmla="*/ 3 w 267"/>
              <a:gd name="T83" fmla="*/ 111 h 177"/>
              <a:gd name="T84" fmla="*/ 6 w 267"/>
              <a:gd name="T85" fmla="*/ 102 h 177"/>
              <a:gd name="T86" fmla="*/ 11 w 267"/>
              <a:gd name="T87" fmla="*/ 91 h 177"/>
              <a:gd name="T88" fmla="*/ 19 w 267"/>
              <a:gd name="T89" fmla="*/ 80 h 177"/>
              <a:gd name="T90" fmla="*/ 26 w 267"/>
              <a:gd name="T91" fmla="*/ 67 h 177"/>
              <a:gd name="T92" fmla="*/ 37 w 267"/>
              <a:gd name="T93" fmla="*/ 54 h 177"/>
              <a:gd name="T94" fmla="*/ 50 w 267"/>
              <a:gd name="T95" fmla="*/ 41 h 177"/>
              <a:gd name="T96" fmla="*/ 64 w 267"/>
              <a:gd name="T97" fmla="*/ 29 h 177"/>
              <a:gd name="T98" fmla="*/ 81 w 267"/>
              <a:gd name="T99" fmla="*/ 18 h 177"/>
              <a:gd name="T100" fmla="*/ 99 w 267"/>
              <a:gd name="T101" fmla="*/ 9 h 177"/>
              <a:gd name="T102" fmla="*/ 121 w 267"/>
              <a:gd name="T103" fmla="*/ 3 h 177"/>
              <a:gd name="T104" fmla="*/ 145 w 267"/>
              <a:gd name="T105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7">
                <a:moveTo>
                  <a:pt x="145" y="0"/>
                </a:moveTo>
                <a:lnTo>
                  <a:pt x="171" y="3"/>
                </a:lnTo>
                <a:lnTo>
                  <a:pt x="200" y="8"/>
                </a:lnTo>
                <a:lnTo>
                  <a:pt x="232" y="20"/>
                </a:lnTo>
                <a:lnTo>
                  <a:pt x="267" y="37"/>
                </a:lnTo>
                <a:lnTo>
                  <a:pt x="265" y="38"/>
                </a:lnTo>
                <a:lnTo>
                  <a:pt x="263" y="44"/>
                </a:lnTo>
                <a:lnTo>
                  <a:pt x="259" y="54"/>
                </a:lnTo>
                <a:lnTo>
                  <a:pt x="254" y="67"/>
                </a:lnTo>
                <a:lnTo>
                  <a:pt x="246" y="81"/>
                </a:lnTo>
                <a:lnTo>
                  <a:pt x="237" y="95"/>
                </a:lnTo>
                <a:lnTo>
                  <a:pt x="226" y="112"/>
                </a:lnTo>
                <a:lnTo>
                  <a:pt x="213" y="128"/>
                </a:lnTo>
                <a:lnTo>
                  <a:pt x="198" y="142"/>
                </a:lnTo>
                <a:lnTo>
                  <a:pt x="182" y="155"/>
                </a:lnTo>
                <a:lnTo>
                  <a:pt x="163" y="165"/>
                </a:lnTo>
                <a:lnTo>
                  <a:pt x="143" y="173"/>
                </a:lnTo>
                <a:lnTo>
                  <a:pt x="120" y="177"/>
                </a:lnTo>
                <a:lnTo>
                  <a:pt x="95" y="176"/>
                </a:lnTo>
                <a:lnTo>
                  <a:pt x="69" y="170"/>
                </a:lnTo>
                <a:lnTo>
                  <a:pt x="41" y="159"/>
                </a:lnTo>
                <a:lnTo>
                  <a:pt x="9" y="141"/>
                </a:lnTo>
                <a:lnTo>
                  <a:pt x="12" y="141"/>
                </a:lnTo>
                <a:lnTo>
                  <a:pt x="20" y="143"/>
                </a:lnTo>
                <a:lnTo>
                  <a:pt x="32" y="147"/>
                </a:lnTo>
                <a:lnTo>
                  <a:pt x="47" y="150"/>
                </a:lnTo>
                <a:lnTo>
                  <a:pt x="65" y="151"/>
                </a:lnTo>
                <a:lnTo>
                  <a:pt x="86" y="151"/>
                </a:lnTo>
                <a:lnTo>
                  <a:pt x="108" y="147"/>
                </a:lnTo>
                <a:lnTo>
                  <a:pt x="130" y="139"/>
                </a:lnTo>
                <a:lnTo>
                  <a:pt x="152" y="126"/>
                </a:lnTo>
                <a:lnTo>
                  <a:pt x="150" y="128"/>
                </a:lnTo>
                <a:lnTo>
                  <a:pt x="141" y="130"/>
                </a:lnTo>
                <a:lnTo>
                  <a:pt x="126" y="133"/>
                </a:lnTo>
                <a:lnTo>
                  <a:pt x="108" y="137"/>
                </a:lnTo>
                <a:lnTo>
                  <a:pt x="89" y="138"/>
                </a:lnTo>
                <a:lnTo>
                  <a:pt x="67" y="139"/>
                </a:lnTo>
                <a:lnTo>
                  <a:pt x="43" y="135"/>
                </a:lnTo>
                <a:lnTo>
                  <a:pt x="21" y="129"/>
                </a:lnTo>
                <a:lnTo>
                  <a:pt x="0" y="117"/>
                </a:lnTo>
                <a:lnTo>
                  <a:pt x="0" y="116"/>
                </a:lnTo>
                <a:lnTo>
                  <a:pt x="3" y="111"/>
                </a:lnTo>
                <a:lnTo>
                  <a:pt x="6" y="102"/>
                </a:lnTo>
                <a:lnTo>
                  <a:pt x="11" y="91"/>
                </a:lnTo>
                <a:lnTo>
                  <a:pt x="19" y="80"/>
                </a:lnTo>
                <a:lnTo>
                  <a:pt x="26" y="67"/>
                </a:lnTo>
                <a:lnTo>
                  <a:pt x="37" y="54"/>
                </a:lnTo>
                <a:lnTo>
                  <a:pt x="50" y="41"/>
                </a:lnTo>
                <a:lnTo>
                  <a:pt x="64" y="29"/>
                </a:lnTo>
                <a:lnTo>
                  <a:pt x="81" y="18"/>
                </a:lnTo>
                <a:lnTo>
                  <a:pt x="99" y="9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0" name="千图PPT彼岸天：ID 8661124库_任意多边形 39"/>
          <p:cNvSpPr/>
          <p:nvPr>
            <p:custDataLst>
              <p:tags r:id="rId24"/>
            </p:custDataLst>
          </p:nvPr>
        </p:nvSpPr>
        <p:spPr bwMode="auto">
          <a:xfrm>
            <a:off x="5479135" y="2972569"/>
            <a:ext cx="386280" cy="258223"/>
          </a:xfrm>
          <a:custGeom>
            <a:avLst/>
            <a:gdLst>
              <a:gd name="T0" fmla="*/ 145 w 266"/>
              <a:gd name="T1" fmla="*/ 0 h 175"/>
              <a:gd name="T2" fmla="*/ 171 w 266"/>
              <a:gd name="T3" fmla="*/ 1 h 175"/>
              <a:gd name="T4" fmla="*/ 200 w 266"/>
              <a:gd name="T5" fmla="*/ 6 h 175"/>
              <a:gd name="T6" fmla="*/ 232 w 266"/>
              <a:gd name="T7" fmla="*/ 18 h 175"/>
              <a:gd name="T8" fmla="*/ 266 w 266"/>
              <a:gd name="T9" fmla="*/ 35 h 175"/>
              <a:gd name="T10" fmla="*/ 266 w 266"/>
              <a:gd name="T11" fmla="*/ 36 h 175"/>
              <a:gd name="T12" fmla="*/ 263 w 266"/>
              <a:gd name="T13" fmla="*/ 43 h 175"/>
              <a:gd name="T14" fmla="*/ 259 w 266"/>
              <a:gd name="T15" fmla="*/ 52 h 175"/>
              <a:gd name="T16" fmla="*/ 253 w 266"/>
              <a:gd name="T17" fmla="*/ 65 h 175"/>
              <a:gd name="T18" fmla="*/ 246 w 266"/>
              <a:gd name="T19" fmla="*/ 79 h 175"/>
              <a:gd name="T20" fmla="*/ 237 w 266"/>
              <a:gd name="T21" fmla="*/ 93 h 175"/>
              <a:gd name="T22" fmla="*/ 226 w 266"/>
              <a:gd name="T23" fmla="*/ 110 h 175"/>
              <a:gd name="T24" fmla="*/ 213 w 266"/>
              <a:gd name="T25" fmla="*/ 126 h 175"/>
              <a:gd name="T26" fmla="*/ 198 w 266"/>
              <a:gd name="T27" fmla="*/ 140 h 175"/>
              <a:gd name="T28" fmla="*/ 181 w 266"/>
              <a:gd name="T29" fmla="*/ 153 h 175"/>
              <a:gd name="T30" fmla="*/ 163 w 266"/>
              <a:gd name="T31" fmla="*/ 163 h 175"/>
              <a:gd name="T32" fmla="*/ 143 w 266"/>
              <a:gd name="T33" fmla="*/ 171 h 175"/>
              <a:gd name="T34" fmla="*/ 120 w 266"/>
              <a:gd name="T35" fmla="*/ 175 h 175"/>
              <a:gd name="T36" fmla="*/ 96 w 266"/>
              <a:gd name="T37" fmla="*/ 174 h 175"/>
              <a:gd name="T38" fmla="*/ 70 w 266"/>
              <a:gd name="T39" fmla="*/ 169 h 175"/>
              <a:gd name="T40" fmla="*/ 40 w 266"/>
              <a:gd name="T41" fmla="*/ 157 h 175"/>
              <a:gd name="T42" fmla="*/ 9 w 266"/>
              <a:gd name="T43" fmla="*/ 139 h 175"/>
              <a:gd name="T44" fmla="*/ 13 w 266"/>
              <a:gd name="T45" fmla="*/ 140 h 175"/>
              <a:gd name="T46" fmla="*/ 20 w 266"/>
              <a:gd name="T47" fmla="*/ 143 h 175"/>
              <a:gd name="T48" fmla="*/ 32 w 266"/>
              <a:gd name="T49" fmla="*/ 145 h 175"/>
              <a:gd name="T50" fmla="*/ 48 w 266"/>
              <a:gd name="T51" fmla="*/ 148 h 175"/>
              <a:gd name="T52" fmla="*/ 66 w 266"/>
              <a:gd name="T53" fmla="*/ 149 h 175"/>
              <a:gd name="T54" fmla="*/ 87 w 266"/>
              <a:gd name="T55" fmla="*/ 149 h 175"/>
              <a:gd name="T56" fmla="*/ 109 w 266"/>
              <a:gd name="T57" fmla="*/ 145 h 175"/>
              <a:gd name="T58" fmla="*/ 131 w 266"/>
              <a:gd name="T59" fmla="*/ 137 h 175"/>
              <a:gd name="T60" fmla="*/ 153 w 266"/>
              <a:gd name="T61" fmla="*/ 124 h 175"/>
              <a:gd name="T62" fmla="*/ 149 w 266"/>
              <a:gd name="T63" fmla="*/ 126 h 175"/>
              <a:gd name="T64" fmla="*/ 140 w 266"/>
              <a:gd name="T65" fmla="*/ 128 h 175"/>
              <a:gd name="T66" fmla="*/ 127 w 266"/>
              <a:gd name="T67" fmla="*/ 131 h 175"/>
              <a:gd name="T68" fmla="*/ 109 w 266"/>
              <a:gd name="T69" fmla="*/ 135 h 175"/>
              <a:gd name="T70" fmla="*/ 88 w 266"/>
              <a:gd name="T71" fmla="*/ 137 h 175"/>
              <a:gd name="T72" fmla="*/ 66 w 266"/>
              <a:gd name="T73" fmla="*/ 137 h 175"/>
              <a:gd name="T74" fmla="*/ 44 w 266"/>
              <a:gd name="T75" fmla="*/ 134 h 175"/>
              <a:gd name="T76" fmla="*/ 22 w 266"/>
              <a:gd name="T77" fmla="*/ 127 h 175"/>
              <a:gd name="T78" fmla="*/ 0 w 266"/>
              <a:gd name="T79" fmla="*/ 115 h 175"/>
              <a:gd name="T80" fmla="*/ 1 w 266"/>
              <a:gd name="T81" fmla="*/ 114 h 175"/>
              <a:gd name="T82" fmla="*/ 2 w 266"/>
              <a:gd name="T83" fmla="*/ 109 h 175"/>
              <a:gd name="T84" fmla="*/ 6 w 266"/>
              <a:gd name="T85" fmla="*/ 100 h 175"/>
              <a:gd name="T86" fmla="*/ 11 w 266"/>
              <a:gd name="T87" fmla="*/ 89 h 175"/>
              <a:gd name="T88" fmla="*/ 18 w 266"/>
              <a:gd name="T89" fmla="*/ 78 h 175"/>
              <a:gd name="T90" fmla="*/ 27 w 266"/>
              <a:gd name="T91" fmla="*/ 65 h 175"/>
              <a:gd name="T92" fmla="*/ 37 w 266"/>
              <a:gd name="T93" fmla="*/ 52 h 175"/>
              <a:gd name="T94" fmla="*/ 49 w 266"/>
              <a:gd name="T95" fmla="*/ 39 h 175"/>
              <a:gd name="T96" fmla="*/ 65 w 266"/>
              <a:gd name="T97" fmla="*/ 27 h 175"/>
              <a:gd name="T98" fmla="*/ 80 w 266"/>
              <a:gd name="T99" fmla="*/ 17 h 175"/>
              <a:gd name="T100" fmla="*/ 100 w 266"/>
              <a:gd name="T101" fmla="*/ 8 h 175"/>
              <a:gd name="T102" fmla="*/ 120 w 266"/>
              <a:gd name="T103" fmla="*/ 1 h 175"/>
              <a:gd name="T104" fmla="*/ 145 w 266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6" h="175">
                <a:moveTo>
                  <a:pt x="145" y="0"/>
                </a:moveTo>
                <a:lnTo>
                  <a:pt x="171" y="1"/>
                </a:lnTo>
                <a:lnTo>
                  <a:pt x="200" y="6"/>
                </a:lnTo>
                <a:lnTo>
                  <a:pt x="232" y="18"/>
                </a:lnTo>
                <a:lnTo>
                  <a:pt x="266" y="35"/>
                </a:lnTo>
                <a:lnTo>
                  <a:pt x="266" y="36"/>
                </a:lnTo>
                <a:lnTo>
                  <a:pt x="263" y="43"/>
                </a:lnTo>
                <a:lnTo>
                  <a:pt x="259" y="52"/>
                </a:lnTo>
                <a:lnTo>
                  <a:pt x="253" y="65"/>
                </a:lnTo>
                <a:lnTo>
                  <a:pt x="246" y="79"/>
                </a:lnTo>
                <a:lnTo>
                  <a:pt x="237" y="93"/>
                </a:lnTo>
                <a:lnTo>
                  <a:pt x="226" y="110"/>
                </a:lnTo>
                <a:lnTo>
                  <a:pt x="213" y="126"/>
                </a:lnTo>
                <a:lnTo>
                  <a:pt x="198" y="140"/>
                </a:lnTo>
                <a:lnTo>
                  <a:pt x="181" y="153"/>
                </a:lnTo>
                <a:lnTo>
                  <a:pt x="163" y="163"/>
                </a:lnTo>
                <a:lnTo>
                  <a:pt x="143" y="171"/>
                </a:lnTo>
                <a:lnTo>
                  <a:pt x="120" y="175"/>
                </a:lnTo>
                <a:lnTo>
                  <a:pt x="96" y="174"/>
                </a:lnTo>
                <a:lnTo>
                  <a:pt x="70" y="169"/>
                </a:lnTo>
                <a:lnTo>
                  <a:pt x="40" y="157"/>
                </a:lnTo>
                <a:lnTo>
                  <a:pt x="9" y="139"/>
                </a:lnTo>
                <a:lnTo>
                  <a:pt x="13" y="140"/>
                </a:lnTo>
                <a:lnTo>
                  <a:pt x="20" y="143"/>
                </a:lnTo>
                <a:lnTo>
                  <a:pt x="32" y="145"/>
                </a:lnTo>
                <a:lnTo>
                  <a:pt x="48" y="148"/>
                </a:lnTo>
                <a:lnTo>
                  <a:pt x="66" y="149"/>
                </a:lnTo>
                <a:lnTo>
                  <a:pt x="87" y="149"/>
                </a:lnTo>
                <a:lnTo>
                  <a:pt x="109" y="145"/>
                </a:lnTo>
                <a:lnTo>
                  <a:pt x="131" y="137"/>
                </a:lnTo>
                <a:lnTo>
                  <a:pt x="153" y="124"/>
                </a:lnTo>
                <a:lnTo>
                  <a:pt x="149" y="126"/>
                </a:lnTo>
                <a:lnTo>
                  <a:pt x="140" y="128"/>
                </a:lnTo>
                <a:lnTo>
                  <a:pt x="127" y="131"/>
                </a:lnTo>
                <a:lnTo>
                  <a:pt x="109" y="135"/>
                </a:lnTo>
                <a:lnTo>
                  <a:pt x="88" y="137"/>
                </a:lnTo>
                <a:lnTo>
                  <a:pt x="66" y="137"/>
                </a:lnTo>
                <a:lnTo>
                  <a:pt x="44" y="134"/>
                </a:lnTo>
                <a:lnTo>
                  <a:pt x="22" y="127"/>
                </a:lnTo>
                <a:lnTo>
                  <a:pt x="0" y="115"/>
                </a:lnTo>
                <a:lnTo>
                  <a:pt x="1" y="114"/>
                </a:lnTo>
                <a:lnTo>
                  <a:pt x="2" y="109"/>
                </a:lnTo>
                <a:lnTo>
                  <a:pt x="6" y="100"/>
                </a:lnTo>
                <a:lnTo>
                  <a:pt x="11" y="89"/>
                </a:lnTo>
                <a:lnTo>
                  <a:pt x="18" y="78"/>
                </a:lnTo>
                <a:lnTo>
                  <a:pt x="27" y="65"/>
                </a:lnTo>
                <a:lnTo>
                  <a:pt x="37" y="52"/>
                </a:lnTo>
                <a:lnTo>
                  <a:pt x="49" y="39"/>
                </a:lnTo>
                <a:lnTo>
                  <a:pt x="65" y="27"/>
                </a:lnTo>
                <a:lnTo>
                  <a:pt x="80" y="17"/>
                </a:lnTo>
                <a:lnTo>
                  <a:pt x="100" y="8"/>
                </a:lnTo>
                <a:lnTo>
                  <a:pt x="120" y="1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1" name="千图PPT彼岸天：ID 8661124库_任意多边形 40"/>
          <p:cNvSpPr/>
          <p:nvPr>
            <p:custDataLst>
              <p:tags r:id="rId25"/>
            </p:custDataLst>
          </p:nvPr>
        </p:nvSpPr>
        <p:spPr bwMode="auto">
          <a:xfrm>
            <a:off x="5181437" y="3314899"/>
            <a:ext cx="257036" cy="376268"/>
          </a:xfrm>
          <a:custGeom>
            <a:avLst/>
            <a:gdLst>
              <a:gd name="T0" fmla="*/ 151 w 177"/>
              <a:gd name="T1" fmla="*/ 0 h 255"/>
              <a:gd name="T2" fmla="*/ 153 w 177"/>
              <a:gd name="T3" fmla="*/ 2 h 255"/>
              <a:gd name="T4" fmla="*/ 155 w 177"/>
              <a:gd name="T5" fmla="*/ 8 h 255"/>
              <a:gd name="T6" fmla="*/ 159 w 177"/>
              <a:gd name="T7" fmla="*/ 18 h 255"/>
              <a:gd name="T8" fmla="*/ 163 w 177"/>
              <a:gd name="T9" fmla="*/ 30 h 255"/>
              <a:gd name="T10" fmla="*/ 168 w 177"/>
              <a:gd name="T11" fmla="*/ 46 h 255"/>
              <a:gd name="T12" fmla="*/ 172 w 177"/>
              <a:gd name="T13" fmla="*/ 63 h 255"/>
              <a:gd name="T14" fmla="*/ 176 w 177"/>
              <a:gd name="T15" fmla="*/ 82 h 255"/>
              <a:gd name="T16" fmla="*/ 177 w 177"/>
              <a:gd name="T17" fmla="*/ 101 h 255"/>
              <a:gd name="T18" fmla="*/ 177 w 177"/>
              <a:gd name="T19" fmla="*/ 122 h 255"/>
              <a:gd name="T20" fmla="*/ 175 w 177"/>
              <a:gd name="T21" fmla="*/ 143 h 255"/>
              <a:gd name="T22" fmla="*/ 169 w 177"/>
              <a:gd name="T23" fmla="*/ 164 h 255"/>
              <a:gd name="T24" fmla="*/ 160 w 177"/>
              <a:gd name="T25" fmla="*/ 183 h 255"/>
              <a:gd name="T26" fmla="*/ 147 w 177"/>
              <a:gd name="T27" fmla="*/ 203 h 255"/>
              <a:gd name="T28" fmla="*/ 129 w 177"/>
              <a:gd name="T29" fmla="*/ 220 h 255"/>
              <a:gd name="T30" fmla="*/ 107 w 177"/>
              <a:gd name="T31" fmla="*/ 234 h 255"/>
              <a:gd name="T32" fmla="*/ 77 w 177"/>
              <a:gd name="T33" fmla="*/ 246 h 255"/>
              <a:gd name="T34" fmla="*/ 43 w 177"/>
              <a:gd name="T35" fmla="*/ 255 h 255"/>
              <a:gd name="T36" fmla="*/ 46 w 177"/>
              <a:gd name="T37" fmla="*/ 255 h 255"/>
              <a:gd name="T38" fmla="*/ 52 w 177"/>
              <a:gd name="T39" fmla="*/ 251 h 255"/>
              <a:gd name="T40" fmla="*/ 64 w 177"/>
              <a:gd name="T41" fmla="*/ 244 h 255"/>
              <a:gd name="T42" fmla="*/ 77 w 177"/>
              <a:gd name="T43" fmla="*/ 235 h 255"/>
              <a:gd name="T44" fmla="*/ 91 w 177"/>
              <a:gd name="T45" fmla="*/ 224 h 255"/>
              <a:gd name="T46" fmla="*/ 104 w 177"/>
              <a:gd name="T47" fmla="*/ 208 h 255"/>
              <a:gd name="T48" fmla="*/ 117 w 177"/>
              <a:gd name="T49" fmla="*/ 190 h 255"/>
              <a:gd name="T50" fmla="*/ 128 w 177"/>
              <a:gd name="T51" fmla="*/ 169 h 255"/>
              <a:gd name="T52" fmla="*/ 134 w 177"/>
              <a:gd name="T53" fmla="*/ 144 h 255"/>
              <a:gd name="T54" fmla="*/ 133 w 177"/>
              <a:gd name="T55" fmla="*/ 147 h 255"/>
              <a:gd name="T56" fmla="*/ 128 w 177"/>
              <a:gd name="T57" fmla="*/ 155 h 255"/>
              <a:gd name="T58" fmla="*/ 121 w 177"/>
              <a:gd name="T59" fmla="*/ 168 h 255"/>
              <a:gd name="T60" fmla="*/ 111 w 177"/>
              <a:gd name="T61" fmla="*/ 182 h 255"/>
              <a:gd name="T62" fmla="*/ 98 w 177"/>
              <a:gd name="T63" fmla="*/ 198 h 255"/>
              <a:gd name="T64" fmla="*/ 82 w 177"/>
              <a:gd name="T65" fmla="*/ 214 h 255"/>
              <a:gd name="T66" fmla="*/ 64 w 177"/>
              <a:gd name="T67" fmla="*/ 227 h 255"/>
              <a:gd name="T68" fmla="*/ 43 w 177"/>
              <a:gd name="T69" fmla="*/ 239 h 255"/>
              <a:gd name="T70" fmla="*/ 20 w 177"/>
              <a:gd name="T71" fmla="*/ 246 h 255"/>
              <a:gd name="T72" fmla="*/ 19 w 177"/>
              <a:gd name="T73" fmla="*/ 243 h 255"/>
              <a:gd name="T74" fmla="*/ 16 w 177"/>
              <a:gd name="T75" fmla="*/ 238 h 255"/>
              <a:gd name="T76" fmla="*/ 13 w 177"/>
              <a:gd name="T77" fmla="*/ 229 h 255"/>
              <a:gd name="T78" fmla="*/ 10 w 177"/>
              <a:gd name="T79" fmla="*/ 217 h 255"/>
              <a:gd name="T80" fmla="*/ 6 w 177"/>
              <a:gd name="T81" fmla="*/ 201 h 255"/>
              <a:gd name="T82" fmla="*/ 2 w 177"/>
              <a:gd name="T83" fmla="*/ 185 h 255"/>
              <a:gd name="T84" fmla="*/ 0 w 177"/>
              <a:gd name="T85" fmla="*/ 166 h 255"/>
              <a:gd name="T86" fmla="*/ 2 w 177"/>
              <a:gd name="T87" fmla="*/ 147 h 255"/>
              <a:gd name="T88" fmla="*/ 4 w 177"/>
              <a:gd name="T89" fmla="*/ 127 h 255"/>
              <a:gd name="T90" fmla="*/ 11 w 177"/>
              <a:gd name="T91" fmla="*/ 107 h 255"/>
              <a:gd name="T92" fmla="*/ 21 w 177"/>
              <a:gd name="T93" fmla="*/ 86 h 255"/>
              <a:gd name="T94" fmla="*/ 36 w 177"/>
              <a:gd name="T95" fmla="*/ 65 h 255"/>
              <a:gd name="T96" fmla="*/ 55 w 177"/>
              <a:gd name="T97" fmla="*/ 47 h 255"/>
              <a:gd name="T98" fmla="*/ 81 w 177"/>
              <a:gd name="T99" fmla="*/ 29 h 255"/>
              <a:gd name="T100" fmla="*/ 112 w 177"/>
              <a:gd name="T101" fmla="*/ 13 h 255"/>
              <a:gd name="T102" fmla="*/ 151 w 177"/>
              <a:gd name="T10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5">
                <a:moveTo>
                  <a:pt x="151" y="0"/>
                </a:moveTo>
                <a:lnTo>
                  <a:pt x="153" y="2"/>
                </a:lnTo>
                <a:lnTo>
                  <a:pt x="155" y="8"/>
                </a:lnTo>
                <a:lnTo>
                  <a:pt x="159" y="18"/>
                </a:lnTo>
                <a:lnTo>
                  <a:pt x="163" y="30"/>
                </a:lnTo>
                <a:lnTo>
                  <a:pt x="168" y="46"/>
                </a:lnTo>
                <a:lnTo>
                  <a:pt x="172" y="63"/>
                </a:lnTo>
                <a:lnTo>
                  <a:pt x="176" y="82"/>
                </a:lnTo>
                <a:lnTo>
                  <a:pt x="177" y="101"/>
                </a:lnTo>
                <a:lnTo>
                  <a:pt x="177" y="122"/>
                </a:lnTo>
                <a:lnTo>
                  <a:pt x="175" y="143"/>
                </a:lnTo>
                <a:lnTo>
                  <a:pt x="169" y="164"/>
                </a:lnTo>
                <a:lnTo>
                  <a:pt x="160" y="183"/>
                </a:lnTo>
                <a:lnTo>
                  <a:pt x="147" y="203"/>
                </a:lnTo>
                <a:lnTo>
                  <a:pt x="129" y="220"/>
                </a:lnTo>
                <a:lnTo>
                  <a:pt x="107" y="234"/>
                </a:lnTo>
                <a:lnTo>
                  <a:pt x="77" y="246"/>
                </a:lnTo>
                <a:lnTo>
                  <a:pt x="43" y="255"/>
                </a:lnTo>
                <a:lnTo>
                  <a:pt x="46" y="255"/>
                </a:lnTo>
                <a:lnTo>
                  <a:pt x="52" y="251"/>
                </a:lnTo>
                <a:lnTo>
                  <a:pt x="64" y="244"/>
                </a:lnTo>
                <a:lnTo>
                  <a:pt x="77" y="235"/>
                </a:lnTo>
                <a:lnTo>
                  <a:pt x="91" y="224"/>
                </a:lnTo>
                <a:lnTo>
                  <a:pt x="104" y="208"/>
                </a:lnTo>
                <a:lnTo>
                  <a:pt x="117" y="190"/>
                </a:lnTo>
                <a:lnTo>
                  <a:pt x="128" y="169"/>
                </a:lnTo>
                <a:lnTo>
                  <a:pt x="134" y="144"/>
                </a:lnTo>
                <a:lnTo>
                  <a:pt x="133" y="147"/>
                </a:lnTo>
                <a:lnTo>
                  <a:pt x="128" y="155"/>
                </a:lnTo>
                <a:lnTo>
                  <a:pt x="121" y="168"/>
                </a:lnTo>
                <a:lnTo>
                  <a:pt x="111" y="182"/>
                </a:lnTo>
                <a:lnTo>
                  <a:pt x="98" y="198"/>
                </a:lnTo>
                <a:lnTo>
                  <a:pt x="82" y="214"/>
                </a:lnTo>
                <a:lnTo>
                  <a:pt x="64" y="227"/>
                </a:lnTo>
                <a:lnTo>
                  <a:pt x="43" y="239"/>
                </a:lnTo>
                <a:lnTo>
                  <a:pt x="20" y="246"/>
                </a:lnTo>
                <a:lnTo>
                  <a:pt x="19" y="243"/>
                </a:lnTo>
                <a:lnTo>
                  <a:pt x="16" y="238"/>
                </a:lnTo>
                <a:lnTo>
                  <a:pt x="13" y="229"/>
                </a:lnTo>
                <a:lnTo>
                  <a:pt x="10" y="217"/>
                </a:lnTo>
                <a:lnTo>
                  <a:pt x="6" y="201"/>
                </a:lnTo>
                <a:lnTo>
                  <a:pt x="2" y="185"/>
                </a:lnTo>
                <a:lnTo>
                  <a:pt x="0" y="166"/>
                </a:lnTo>
                <a:lnTo>
                  <a:pt x="2" y="147"/>
                </a:lnTo>
                <a:lnTo>
                  <a:pt x="4" y="127"/>
                </a:lnTo>
                <a:lnTo>
                  <a:pt x="11" y="107"/>
                </a:lnTo>
                <a:lnTo>
                  <a:pt x="21" y="86"/>
                </a:lnTo>
                <a:lnTo>
                  <a:pt x="36" y="65"/>
                </a:lnTo>
                <a:lnTo>
                  <a:pt x="55" y="47"/>
                </a:lnTo>
                <a:lnTo>
                  <a:pt x="81" y="29"/>
                </a:lnTo>
                <a:lnTo>
                  <a:pt x="112" y="13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2" name="千图PPT彼岸天：ID 8661124库_任意多边形 41"/>
          <p:cNvSpPr/>
          <p:nvPr>
            <p:custDataLst>
              <p:tags r:id="rId26"/>
            </p:custDataLst>
          </p:nvPr>
        </p:nvSpPr>
        <p:spPr bwMode="auto">
          <a:xfrm>
            <a:off x="5672274" y="3576073"/>
            <a:ext cx="387733" cy="259699"/>
          </a:xfrm>
          <a:custGeom>
            <a:avLst/>
            <a:gdLst>
              <a:gd name="T0" fmla="*/ 145 w 267"/>
              <a:gd name="T1" fmla="*/ 0 h 176"/>
              <a:gd name="T2" fmla="*/ 171 w 267"/>
              <a:gd name="T3" fmla="*/ 2 h 176"/>
              <a:gd name="T4" fmla="*/ 201 w 267"/>
              <a:gd name="T5" fmla="*/ 8 h 176"/>
              <a:gd name="T6" fmla="*/ 232 w 267"/>
              <a:gd name="T7" fmla="*/ 19 h 176"/>
              <a:gd name="T8" fmla="*/ 267 w 267"/>
              <a:gd name="T9" fmla="*/ 35 h 176"/>
              <a:gd name="T10" fmla="*/ 266 w 267"/>
              <a:gd name="T11" fmla="*/ 37 h 176"/>
              <a:gd name="T12" fmla="*/ 263 w 267"/>
              <a:gd name="T13" fmla="*/ 44 h 176"/>
              <a:gd name="T14" fmla="*/ 259 w 267"/>
              <a:gd name="T15" fmla="*/ 53 h 176"/>
              <a:gd name="T16" fmla="*/ 254 w 267"/>
              <a:gd name="T17" fmla="*/ 66 h 176"/>
              <a:gd name="T18" fmla="*/ 246 w 267"/>
              <a:gd name="T19" fmla="*/ 80 h 176"/>
              <a:gd name="T20" fmla="*/ 237 w 267"/>
              <a:gd name="T21" fmla="*/ 95 h 176"/>
              <a:gd name="T22" fmla="*/ 227 w 267"/>
              <a:gd name="T23" fmla="*/ 111 h 176"/>
              <a:gd name="T24" fmla="*/ 214 w 267"/>
              <a:gd name="T25" fmla="*/ 127 h 176"/>
              <a:gd name="T26" fmla="*/ 199 w 267"/>
              <a:gd name="T27" fmla="*/ 141 h 176"/>
              <a:gd name="T28" fmla="*/ 182 w 267"/>
              <a:gd name="T29" fmla="*/ 154 h 176"/>
              <a:gd name="T30" fmla="*/ 164 w 267"/>
              <a:gd name="T31" fmla="*/ 165 h 176"/>
              <a:gd name="T32" fmla="*/ 143 w 267"/>
              <a:gd name="T33" fmla="*/ 172 h 176"/>
              <a:gd name="T34" fmla="*/ 121 w 267"/>
              <a:gd name="T35" fmla="*/ 176 h 176"/>
              <a:gd name="T36" fmla="*/ 97 w 267"/>
              <a:gd name="T37" fmla="*/ 175 h 176"/>
              <a:gd name="T38" fmla="*/ 69 w 267"/>
              <a:gd name="T39" fmla="*/ 170 h 176"/>
              <a:gd name="T40" fmla="*/ 41 w 267"/>
              <a:gd name="T41" fmla="*/ 158 h 176"/>
              <a:gd name="T42" fmla="*/ 10 w 267"/>
              <a:gd name="T43" fmla="*/ 140 h 176"/>
              <a:gd name="T44" fmla="*/ 12 w 267"/>
              <a:gd name="T45" fmla="*/ 140 h 176"/>
              <a:gd name="T46" fmla="*/ 20 w 267"/>
              <a:gd name="T47" fmla="*/ 143 h 176"/>
              <a:gd name="T48" fmla="*/ 32 w 267"/>
              <a:gd name="T49" fmla="*/ 146 h 176"/>
              <a:gd name="T50" fmla="*/ 47 w 267"/>
              <a:gd name="T51" fmla="*/ 149 h 176"/>
              <a:gd name="T52" fmla="*/ 67 w 267"/>
              <a:gd name="T53" fmla="*/ 150 h 176"/>
              <a:gd name="T54" fmla="*/ 86 w 267"/>
              <a:gd name="T55" fmla="*/ 150 h 176"/>
              <a:gd name="T56" fmla="*/ 108 w 267"/>
              <a:gd name="T57" fmla="*/ 146 h 176"/>
              <a:gd name="T58" fmla="*/ 130 w 267"/>
              <a:gd name="T59" fmla="*/ 139 h 176"/>
              <a:gd name="T60" fmla="*/ 152 w 267"/>
              <a:gd name="T61" fmla="*/ 126 h 176"/>
              <a:gd name="T62" fmla="*/ 150 w 267"/>
              <a:gd name="T63" fmla="*/ 127 h 176"/>
              <a:gd name="T64" fmla="*/ 141 w 267"/>
              <a:gd name="T65" fmla="*/ 130 h 176"/>
              <a:gd name="T66" fmla="*/ 126 w 267"/>
              <a:gd name="T67" fmla="*/ 132 h 176"/>
              <a:gd name="T68" fmla="*/ 110 w 267"/>
              <a:gd name="T69" fmla="*/ 136 h 176"/>
              <a:gd name="T70" fmla="*/ 89 w 267"/>
              <a:gd name="T71" fmla="*/ 137 h 176"/>
              <a:gd name="T72" fmla="*/ 67 w 267"/>
              <a:gd name="T73" fmla="*/ 137 h 176"/>
              <a:gd name="T74" fmla="*/ 43 w 267"/>
              <a:gd name="T75" fmla="*/ 135 h 176"/>
              <a:gd name="T76" fmla="*/ 21 w 267"/>
              <a:gd name="T77" fmla="*/ 128 h 176"/>
              <a:gd name="T78" fmla="*/ 0 w 267"/>
              <a:gd name="T79" fmla="*/ 117 h 176"/>
              <a:gd name="T80" fmla="*/ 0 w 267"/>
              <a:gd name="T81" fmla="*/ 115 h 176"/>
              <a:gd name="T82" fmla="*/ 3 w 267"/>
              <a:gd name="T83" fmla="*/ 110 h 176"/>
              <a:gd name="T84" fmla="*/ 7 w 267"/>
              <a:gd name="T85" fmla="*/ 101 h 176"/>
              <a:gd name="T86" fmla="*/ 12 w 267"/>
              <a:gd name="T87" fmla="*/ 91 h 176"/>
              <a:gd name="T88" fmla="*/ 19 w 267"/>
              <a:gd name="T89" fmla="*/ 79 h 176"/>
              <a:gd name="T90" fmla="*/ 26 w 267"/>
              <a:gd name="T91" fmla="*/ 66 h 176"/>
              <a:gd name="T92" fmla="*/ 37 w 267"/>
              <a:gd name="T93" fmla="*/ 53 h 176"/>
              <a:gd name="T94" fmla="*/ 50 w 267"/>
              <a:gd name="T95" fmla="*/ 40 h 176"/>
              <a:gd name="T96" fmla="*/ 64 w 267"/>
              <a:gd name="T97" fmla="*/ 28 h 176"/>
              <a:gd name="T98" fmla="*/ 81 w 267"/>
              <a:gd name="T99" fmla="*/ 18 h 176"/>
              <a:gd name="T100" fmla="*/ 99 w 267"/>
              <a:gd name="T101" fmla="*/ 9 h 176"/>
              <a:gd name="T102" fmla="*/ 121 w 267"/>
              <a:gd name="T103" fmla="*/ 2 h 176"/>
              <a:gd name="T104" fmla="*/ 145 w 267"/>
              <a:gd name="T10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6">
                <a:moveTo>
                  <a:pt x="145" y="0"/>
                </a:moveTo>
                <a:lnTo>
                  <a:pt x="171" y="2"/>
                </a:lnTo>
                <a:lnTo>
                  <a:pt x="201" y="8"/>
                </a:lnTo>
                <a:lnTo>
                  <a:pt x="232" y="19"/>
                </a:lnTo>
                <a:lnTo>
                  <a:pt x="267" y="35"/>
                </a:lnTo>
                <a:lnTo>
                  <a:pt x="266" y="37"/>
                </a:lnTo>
                <a:lnTo>
                  <a:pt x="263" y="44"/>
                </a:lnTo>
                <a:lnTo>
                  <a:pt x="259" y="53"/>
                </a:lnTo>
                <a:lnTo>
                  <a:pt x="254" y="66"/>
                </a:lnTo>
                <a:lnTo>
                  <a:pt x="246" y="80"/>
                </a:lnTo>
                <a:lnTo>
                  <a:pt x="237" y="95"/>
                </a:lnTo>
                <a:lnTo>
                  <a:pt x="227" y="111"/>
                </a:lnTo>
                <a:lnTo>
                  <a:pt x="214" y="127"/>
                </a:lnTo>
                <a:lnTo>
                  <a:pt x="199" y="141"/>
                </a:lnTo>
                <a:lnTo>
                  <a:pt x="182" y="154"/>
                </a:lnTo>
                <a:lnTo>
                  <a:pt x="164" y="165"/>
                </a:lnTo>
                <a:lnTo>
                  <a:pt x="143" y="172"/>
                </a:lnTo>
                <a:lnTo>
                  <a:pt x="121" y="176"/>
                </a:lnTo>
                <a:lnTo>
                  <a:pt x="97" y="175"/>
                </a:lnTo>
                <a:lnTo>
                  <a:pt x="69" y="170"/>
                </a:lnTo>
                <a:lnTo>
                  <a:pt x="41" y="158"/>
                </a:lnTo>
                <a:lnTo>
                  <a:pt x="10" y="140"/>
                </a:lnTo>
                <a:lnTo>
                  <a:pt x="12" y="140"/>
                </a:lnTo>
                <a:lnTo>
                  <a:pt x="20" y="143"/>
                </a:lnTo>
                <a:lnTo>
                  <a:pt x="32" y="146"/>
                </a:lnTo>
                <a:lnTo>
                  <a:pt x="47" y="149"/>
                </a:lnTo>
                <a:lnTo>
                  <a:pt x="67" y="150"/>
                </a:lnTo>
                <a:lnTo>
                  <a:pt x="86" y="150"/>
                </a:lnTo>
                <a:lnTo>
                  <a:pt x="108" y="146"/>
                </a:lnTo>
                <a:lnTo>
                  <a:pt x="130" y="139"/>
                </a:lnTo>
                <a:lnTo>
                  <a:pt x="152" y="126"/>
                </a:lnTo>
                <a:lnTo>
                  <a:pt x="150" y="127"/>
                </a:lnTo>
                <a:lnTo>
                  <a:pt x="141" y="130"/>
                </a:lnTo>
                <a:lnTo>
                  <a:pt x="126" y="132"/>
                </a:lnTo>
                <a:lnTo>
                  <a:pt x="110" y="136"/>
                </a:lnTo>
                <a:lnTo>
                  <a:pt x="89" y="137"/>
                </a:lnTo>
                <a:lnTo>
                  <a:pt x="67" y="137"/>
                </a:lnTo>
                <a:lnTo>
                  <a:pt x="43" y="135"/>
                </a:lnTo>
                <a:lnTo>
                  <a:pt x="21" y="128"/>
                </a:lnTo>
                <a:lnTo>
                  <a:pt x="0" y="117"/>
                </a:lnTo>
                <a:lnTo>
                  <a:pt x="0" y="115"/>
                </a:lnTo>
                <a:lnTo>
                  <a:pt x="3" y="110"/>
                </a:lnTo>
                <a:lnTo>
                  <a:pt x="7" y="101"/>
                </a:lnTo>
                <a:lnTo>
                  <a:pt x="12" y="91"/>
                </a:lnTo>
                <a:lnTo>
                  <a:pt x="19" y="79"/>
                </a:lnTo>
                <a:lnTo>
                  <a:pt x="26" y="66"/>
                </a:lnTo>
                <a:lnTo>
                  <a:pt x="37" y="53"/>
                </a:lnTo>
                <a:lnTo>
                  <a:pt x="50" y="40"/>
                </a:lnTo>
                <a:lnTo>
                  <a:pt x="64" y="28"/>
                </a:lnTo>
                <a:lnTo>
                  <a:pt x="81" y="18"/>
                </a:lnTo>
                <a:lnTo>
                  <a:pt x="99" y="9"/>
                </a:lnTo>
                <a:lnTo>
                  <a:pt x="121" y="2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3" name="千图PPT彼岸天：ID 8661124库_任意多边形 42"/>
          <p:cNvSpPr/>
          <p:nvPr>
            <p:custDataLst>
              <p:tags r:id="rId27"/>
            </p:custDataLst>
          </p:nvPr>
        </p:nvSpPr>
        <p:spPr bwMode="auto">
          <a:xfrm>
            <a:off x="5373125" y="4048252"/>
            <a:ext cx="371758" cy="261175"/>
          </a:xfrm>
          <a:custGeom>
            <a:avLst/>
            <a:gdLst>
              <a:gd name="T0" fmla="*/ 89 w 256"/>
              <a:gd name="T1" fmla="*/ 0 h 177"/>
              <a:gd name="T2" fmla="*/ 109 w 256"/>
              <a:gd name="T3" fmla="*/ 2 h 177"/>
              <a:gd name="T4" fmla="*/ 128 w 256"/>
              <a:gd name="T5" fmla="*/ 4 h 177"/>
              <a:gd name="T6" fmla="*/ 149 w 256"/>
              <a:gd name="T7" fmla="*/ 11 h 177"/>
              <a:gd name="T8" fmla="*/ 170 w 256"/>
              <a:gd name="T9" fmla="*/ 21 h 177"/>
              <a:gd name="T10" fmla="*/ 190 w 256"/>
              <a:gd name="T11" fmla="*/ 35 h 177"/>
              <a:gd name="T12" fmla="*/ 209 w 256"/>
              <a:gd name="T13" fmla="*/ 55 h 177"/>
              <a:gd name="T14" fmla="*/ 227 w 256"/>
              <a:gd name="T15" fmla="*/ 81 h 177"/>
              <a:gd name="T16" fmla="*/ 243 w 256"/>
              <a:gd name="T17" fmla="*/ 112 h 177"/>
              <a:gd name="T18" fmla="*/ 256 w 256"/>
              <a:gd name="T19" fmla="*/ 151 h 177"/>
              <a:gd name="T20" fmla="*/ 253 w 256"/>
              <a:gd name="T21" fmla="*/ 151 h 177"/>
              <a:gd name="T22" fmla="*/ 248 w 256"/>
              <a:gd name="T23" fmla="*/ 155 h 177"/>
              <a:gd name="T24" fmla="*/ 238 w 256"/>
              <a:gd name="T25" fmla="*/ 159 h 177"/>
              <a:gd name="T26" fmla="*/ 226 w 256"/>
              <a:gd name="T27" fmla="*/ 163 h 177"/>
              <a:gd name="T28" fmla="*/ 210 w 256"/>
              <a:gd name="T29" fmla="*/ 168 h 177"/>
              <a:gd name="T30" fmla="*/ 193 w 256"/>
              <a:gd name="T31" fmla="*/ 172 h 177"/>
              <a:gd name="T32" fmla="*/ 174 w 256"/>
              <a:gd name="T33" fmla="*/ 176 h 177"/>
              <a:gd name="T34" fmla="*/ 154 w 256"/>
              <a:gd name="T35" fmla="*/ 177 h 177"/>
              <a:gd name="T36" fmla="*/ 134 w 256"/>
              <a:gd name="T37" fmla="*/ 177 h 177"/>
              <a:gd name="T38" fmla="*/ 113 w 256"/>
              <a:gd name="T39" fmla="*/ 174 h 177"/>
              <a:gd name="T40" fmla="*/ 92 w 256"/>
              <a:gd name="T41" fmla="*/ 169 h 177"/>
              <a:gd name="T42" fmla="*/ 71 w 256"/>
              <a:gd name="T43" fmla="*/ 160 h 177"/>
              <a:gd name="T44" fmla="*/ 53 w 256"/>
              <a:gd name="T45" fmla="*/ 147 h 177"/>
              <a:gd name="T46" fmla="*/ 36 w 256"/>
              <a:gd name="T47" fmla="*/ 129 h 177"/>
              <a:gd name="T48" fmla="*/ 22 w 256"/>
              <a:gd name="T49" fmla="*/ 106 h 177"/>
              <a:gd name="T50" fmla="*/ 9 w 256"/>
              <a:gd name="T51" fmla="*/ 77 h 177"/>
              <a:gd name="T52" fmla="*/ 0 w 256"/>
              <a:gd name="T53" fmla="*/ 42 h 177"/>
              <a:gd name="T54" fmla="*/ 1 w 256"/>
              <a:gd name="T55" fmla="*/ 45 h 177"/>
              <a:gd name="T56" fmla="*/ 5 w 256"/>
              <a:gd name="T57" fmla="*/ 52 h 177"/>
              <a:gd name="T58" fmla="*/ 11 w 256"/>
              <a:gd name="T59" fmla="*/ 63 h 177"/>
              <a:gd name="T60" fmla="*/ 21 w 256"/>
              <a:gd name="T61" fmla="*/ 77 h 177"/>
              <a:gd name="T62" fmla="*/ 32 w 256"/>
              <a:gd name="T63" fmla="*/ 90 h 177"/>
              <a:gd name="T64" fmla="*/ 48 w 256"/>
              <a:gd name="T65" fmla="*/ 104 h 177"/>
              <a:gd name="T66" fmla="*/ 66 w 256"/>
              <a:gd name="T67" fmla="*/ 117 h 177"/>
              <a:gd name="T68" fmla="*/ 87 w 256"/>
              <a:gd name="T69" fmla="*/ 128 h 177"/>
              <a:gd name="T70" fmla="*/ 112 w 256"/>
              <a:gd name="T71" fmla="*/ 134 h 177"/>
              <a:gd name="T72" fmla="*/ 109 w 256"/>
              <a:gd name="T73" fmla="*/ 133 h 177"/>
              <a:gd name="T74" fmla="*/ 100 w 256"/>
              <a:gd name="T75" fmla="*/ 128 h 177"/>
              <a:gd name="T76" fmla="*/ 88 w 256"/>
              <a:gd name="T77" fmla="*/ 120 h 177"/>
              <a:gd name="T78" fmla="*/ 74 w 256"/>
              <a:gd name="T79" fmla="*/ 111 h 177"/>
              <a:gd name="T80" fmla="*/ 57 w 256"/>
              <a:gd name="T81" fmla="*/ 98 h 177"/>
              <a:gd name="T82" fmla="*/ 41 w 256"/>
              <a:gd name="T83" fmla="*/ 82 h 177"/>
              <a:gd name="T84" fmla="*/ 27 w 256"/>
              <a:gd name="T85" fmla="*/ 64 h 177"/>
              <a:gd name="T86" fmla="*/ 17 w 256"/>
              <a:gd name="T87" fmla="*/ 43 h 177"/>
              <a:gd name="T88" fmla="*/ 10 w 256"/>
              <a:gd name="T89" fmla="*/ 20 h 177"/>
              <a:gd name="T90" fmla="*/ 11 w 256"/>
              <a:gd name="T91" fmla="*/ 19 h 177"/>
              <a:gd name="T92" fmla="*/ 18 w 256"/>
              <a:gd name="T93" fmla="*/ 16 h 177"/>
              <a:gd name="T94" fmla="*/ 27 w 256"/>
              <a:gd name="T95" fmla="*/ 12 h 177"/>
              <a:gd name="T96" fmla="*/ 39 w 256"/>
              <a:gd name="T97" fmla="*/ 8 h 177"/>
              <a:gd name="T98" fmla="*/ 54 w 256"/>
              <a:gd name="T99" fmla="*/ 6 h 177"/>
              <a:gd name="T100" fmla="*/ 70 w 256"/>
              <a:gd name="T101" fmla="*/ 2 h 177"/>
              <a:gd name="T102" fmla="*/ 89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89" y="0"/>
                </a:moveTo>
                <a:lnTo>
                  <a:pt x="109" y="2"/>
                </a:lnTo>
                <a:lnTo>
                  <a:pt x="128" y="4"/>
                </a:lnTo>
                <a:lnTo>
                  <a:pt x="149" y="11"/>
                </a:lnTo>
                <a:lnTo>
                  <a:pt x="170" y="21"/>
                </a:lnTo>
                <a:lnTo>
                  <a:pt x="190" y="35"/>
                </a:lnTo>
                <a:lnTo>
                  <a:pt x="209" y="55"/>
                </a:lnTo>
                <a:lnTo>
                  <a:pt x="227" y="81"/>
                </a:lnTo>
                <a:lnTo>
                  <a:pt x="243" y="112"/>
                </a:lnTo>
                <a:lnTo>
                  <a:pt x="256" y="151"/>
                </a:lnTo>
                <a:lnTo>
                  <a:pt x="253" y="151"/>
                </a:lnTo>
                <a:lnTo>
                  <a:pt x="248" y="155"/>
                </a:lnTo>
                <a:lnTo>
                  <a:pt x="238" y="159"/>
                </a:lnTo>
                <a:lnTo>
                  <a:pt x="226" y="163"/>
                </a:lnTo>
                <a:lnTo>
                  <a:pt x="210" y="168"/>
                </a:lnTo>
                <a:lnTo>
                  <a:pt x="193" y="172"/>
                </a:lnTo>
                <a:lnTo>
                  <a:pt x="174" y="176"/>
                </a:lnTo>
                <a:lnTo>
                  <a:pt x="154" y="177"/>
                </a:lnTo>
                <a:lnTo>
                  <a:pt x="134" y="177"/>
                </a:lnTo>
                <a:lnTo>
                  <a:pt x="113" y="174"/>
                </a:lnTo>
                <a:lnTo>
                  <a:pt x="92" y="169"/>
                </a:lnTo>
                <a:lnTo>
                  <a:pt x="71" y="160"/>
                </a:lnTo>
                <a:lnTo>
                  <a:pt x="53" y="147"/>
                </a:lnTo>
                <a:lnTo>
                  <a:pt x="36" y="129"/>
                </a:lnTo>
                <a:lnTo>
                  <a:pt x="22" y="106"/>
                </a:lnTo>
                <a:lnTo>
                  <a:pt x="9" y="77"/>
                </a:lnTo>
                <a:lnTo>
                  <a:pt x="0" y="42"/>
                </a:lnTo>
                <a:lnTo>
                  <a:pt x="1" y="45"/>
                </a:lnTo>
                <a:lnTo>
                  <a:pt x="5" y="52"/>
                </a:lnTo>
                <a:lnTo>
                  <a:pt x="11" y="63"/>
                </a:lnTo>
                <a:lnTo>
                  <a:pt x="21" y="77"/>
                </a:lnTo>
                <a:lnTo>
                  <a:pt x="32" y="90"/>
                </a:lnTo>
                <a:lnTo>
                  <a:pt x="48" y="104"/>
                </a:lnTo>
                <a:lnTo>
                  <a:pt x="66" y="117"/>
                </a:lnTo>
                <a:lnTo>
                  <a:pt x="87" y="128"/>
                </a:lnTo>
                <a:lnTo>
                  <a:pt x="112" y="134"/>
                </a:lnTo>
                <a:lnTo>
                  <a:pt x="109" y="133"/>
                </a:lnTo>
                <a:lnTo>
                  <a:pt x="100" y="128"/>
                </a:lnTo>
                <a:lnTo>
                  <a:pt x="88" y="120"/>
                </a:lnTo>
                <a:lnTo>
                  <a:pt x="74" y="111"/>
                </a:lnTo>
                <a:lnTo>
                  <a:pt x="57" y="98"/>
                </a:lnTo>
                <a:lnTo>
                  <a:pt x="41" y="82"/>
                </a:lnTo>
                <a:lnTo>
                  <a:pt x="27" y="64"/>
                </a:lnTo>
                <a:lnTo>
                  <a:pt x="17" y="43"/>
                </a:lnTo>
                <a:lnTo>
                  <a:pt x="10" y="20"/>
                </a:lnTo>
                <a:lnTo>
                  <a:pt x="11" y="19"/>
                </a:lnTo>
                <a:lnTo>
                  <a:pt x="18" y="16"/>
                </a:lnTo>
                <a:lnTo>
                  <a:pt x="27" y="12"/>
                </a:lnTo>
                <a:lnTo>
                  <a:pt x="39" y="8"/>
                </a:lnTo>
                <a:lnTo>
                  <a:pt x="54" y="6"/>
                </a:lnTo>
                <a:lnTo>
                  <a:pt x="70" y="2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4" name="千图PPT彼岸天：ID 8661124库_任意多边形 43"/>
          <p:cNvSpPr/>
          <p:nvPr>
            <p:custDataLst>
              <p:tags r:id="rId28"/>
            </p:custDataLst>
          </p:nvPr>
        </p:nvSpPr>
        <p:spPr bwMode="auto">
          <a:xfrm>
            <a:off x="5267116" y="4420094"/>
            <a:ext cx="370307" cy="262650"/>
          </a:xfrm>
          <a:custGeom>
            <a:avLst/>
            <a:gdLst>
              <a:gd name="T0" fmla="*/ 88 w 255"/>
              <a:gd name="T1" fmla="*/ 0 h 178"/>
              <a:gd name="T2" fmla="*/ 108 w 255"/>
              <a:gd name="T3" fmla="*/ 2 h 178"/>
              <a:gd name="T4" fmla="*/ 129 w 255"/>
              <a:gd name="T5" fmla="*/ 4 h 178"/>
              <a:gd name="T6" fmla="*/ 149 w 255"/>
              <a:gd name="T7" fmla="*/ 11 h 178"/>
              <a:gd name="T8" fmla="*/ 169 w 255"/>
              <a:gd name="T9" fmla="*/ 21 h 178"/>
              <a:gd name="T10" fmla="*/ 190 w 255"/>
              <a:gd name="T11" fmla="*/ 35 h 178"/>
              <a:gd name="T12" fmla="*/ 208 w 255"/>
              <a:gd name="T13" fmla="*/ 56 h 178"/>
              <a:gd name="T14" fmla="*/ 226 w 255"/>
              <a:gd name="T15" fmla="*/ 81 h 178"/>
              <a:gd name="T16" fmla="*/ 242 w 255"/>
              <a:gd name="T17" fmla="*/ 112 h 178"/>
              <a:gd name="T18" fmla="*/ 255 w 255"/>
              <a:gd name="T19" fmla="*/ 151 h 178"/>
              <a:gd name="T20" fmla="*/ 253 w 255"/>
              <a:gd name="T21" fmla="*/ 152 h 178"/>
              <a:gd name="T22" fmla="*/ 247 w 255"/>
              <a:gd name="T23" fmla="*/ 155 h 178"/>
              <a:gd name="T24" fmla="*/ 238 w 255"/>
              <a:gd name="T25" fmla="*/ 159 h 178"/>
              <a:gd name="T26" fmla="*/ 225 w 255"/>
              <a:gd name="T27" fmla="*/ 163 h 178"/>
              <a:gd name="T28" fmla="*/ 209 w 255"/>
              <a:gd name="T29" fmla="*/ 168 h 178"/>
              <a:gd name="T30" fmla="*/ 192 w 255"/>
              <a:gd name="T31" fmla="*/ 172 h 178"/>
              <a:gd name="T32" fmla="*/ 173 w 255"/>
              <a:gd name="T33" fmla="*/ 176 h 178"/>
              <a:gd name="T34" fmla="*/ 153 w 255"/>
              <a:gd name="T35" fmla="*/ 178 h 178"/>
              <a:gd name="T36" fmla="*/ 133 w 255"/>
              <a:gd name="T37" fmla="*/ 178 h 178"/>
              <a:gd name="T38" fmla="*/ 112 w 255"/>
              <a:gd name="T39" fmla="*/ 176 h 178"/>
              <a:gd name="T40" fmla="*/ 91 w 255"/>
              <a:gd name="T41" fmla="*/ 169 h 178"/>
              <a:gd name="T42" fmla="*/ 71 w 255"/>
              <a:gd name="T43" fmla="*/ 160 h 178"/>
              <a:gd name="T44" fmla="*/ 52 w 255"/>
              <a:gd name="T45" fmla="*/ 147 h 178"/>
              <a:gd name="T46" fmla="*/ 35 w 255"/>
              <a:gd name="T47" fmla="*/ 129 h 178"/>
              <a:gd name="T48" fmla="*/ 21 w 255"/>
              <a:gd name="T49" fmla="*/ 107 h 178"/>
              <a:gd name="T50" fmla="*/ 9 w 255"/>
              <a:gd name="T51" fmla="*/ 78 h 178"/>
              <a:gd name="T52" fmla="*/ 0 w 255"/>
              <a:gd name="T53" fmla="*/ 43 h 178"/>
              <a:gd name="T54" fmla="*/ 1 w 255"/>
              <a:gd name="T55" fmla="*/ 46 h 178"/>
              <a:gd name="T56" fmla="*/ 5 w 255"/>
              <a:gd name="T57" fmla="*/ 52 h 178"/>
              <a:gd name="T58" fmla="*/ 10 w 255"/>
              <a:gd name="T59" fmla="*/ 64 h 178"/>
              <a:gd name="T60" fmla="*/ 19 w 255"/>
              <a:gd name="T61" fmla="*/ 77 h 178"/>
              <a:gd name="T62" fmla="*/ 32 w 255"/>
              <a:gd name="T63" fmla="*/ 91 h 178"/>
              <a:gd name="T64" fmla="*/ 47 w 255"/>
              <a:gd name="T65" fmla="*/ 105 h 178"/>
              <a:gd name="T66" fmla="*/ 65 w 255"/>
              <a:gd name="T67" fmla="*/ 117 h 178"/>
              <a:gd name="T68" fmla="*/ 87 w 255"/>
              <a:gd name="T69" fmla="*/ 127 h 178"/>
              <a:gd name="T70" fmla="*/ 112 w 255"/>
              <a:gd name="T71" fmla="*/ 134 h 178"/>
              <a:gd name="T72" fmla="*/ 108 w 255"/>
              <a:gd name="T73" fmla="*/ 133 h 178"/>
              <a:gd name="T74" fmla="*/ 100 w 255"/>
              <a:gd name="T75" fmla="*/ 127 h 178"/>
              <a:gd name="T76" fmla="*/ 87 w 255"/>
              <a:gd name="T77" fmla="*/ 121 h 178"/>
              <a:gd name="T78" fmla="*/ 73 w 255"/>
              <a:gd name="T79" fmla="*/ 111 h 178"/>
              <a:gd name="T80" fmla="*/ 57 w 255"/>
              <a:gd name="T81" fmla="*/ 98 h 178"/>
              <a:gd name="T82" fmla="*/ 42 w 255"/>
              <a:gd name="T83" fmla="*/ 82 h 178"/>
              <a:gd name="T84" fmla="*/ 27 w 255"/>
              <a:gd name="T85" fmla="*/ 64 h 178"/>
              <a:gd name="T86" fmla="*/ 16 w 255"/>
              <a:gd name="T87" fmla="*/ 43 h 178"/>
              <a:gd name="T88" fmla="*/ 9 w 255"/>
              <a:gd name="T89" fmla="*/ 20 h 178"/>
              <a:gd name="T90" fmla="*/ 12 w 255"/>
              <a:gd name="T91" fmla="*/ 20 h 178"/>
              <a:gd name="T92" fmla="*/ 17 w 255"/>
              <a:gd name="T93" fmla="*/ 17 h 178"/>
              <a:gd name="T94" fmla="*/ 26 w 255"/>
              <a:gd name="T95" fmla="*/ 13 h 178"/>
              <a:gd name="T96" fmla="*/ 39 w 255"/>
              <a:gd name="T97" fmla="*/ 9 h 178"/>
              <a:gd name="T98" fmla="*/ 53 w 255"/>
              <a:gd name="T99" fmla="*/ 5 h 178"/>
              <a:gd name="T100" fmla="*/ 70 w 255"/>
              <a:gd name="T101" fmla="*/ 3 h 178"/>
              <a:gd name="T102" fmla="*/ 88 w 255"/>
              <a:gd name="T10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5" h="178">
                <a:moveTo>
                  <a:pt x="88" y="0"/>
                </a:moveTo>
                <a:lnTo>
                  <a:pt x="108" y="2"/>
                </a:lnTo>
                <a:lnTo>
                  <a:pt x="129" y="4"/>
                </a:lnTo>
                <a:lnTo>
                  <a:pt x="149" y="11"/>
                </a:lnTo>
                <a:lnTo>
                  <a:pt x="169" y="21"/>
                </a:lnTo>
                <a:lnTo>
                  <a:pt x="190" y="35"/>
                </a:lnTo>
                <a:lnTo>
                  <a:pt x="208" y="56"/>
                </a:lnTo>
                <a:lnTo>
                  <a:pt x="226" y="81"/>
                </a:lnTo>
                <a:lnTo>
                  <a:pt x="242" y="112"/>
                </a:lnTo>
                <a:lnTo>
                  <a:pt x="255" y="151"/>
                </a:lnTo>
                <a:lnTo>
                  <a:pt x="253" y="152"/>
                </a:lnTo>
                <a:lnTo>
                  <a:pt x="247" y="155"/>
                </a:lnTo>
                <a:lnTo>
                  <a:pt x="238" y="159"/>
                </a:lnTo>
                <a:lnTo>
                  <a:pt x="225" y="163"/>
                </a:lnTo>
                <a:lnTo>
                  <a:pt x="209" y="168"/>
                </a:lnTo>
                <a:lnTo>
                  <a:pt x="192" y="172"/>
                </a:lnTo>
                <a:lnTo>
                  <a:pt x="173" y="176"/>
                </a:lnTo>
                <a:lnTo>
                  <a:pt x="153" y="178"/>
                </a:lnTo>
                <a:lnTo>
                  <a:pt x="133" y="178"/>
                </a:lnTo>
                <a:lnTo>
                  <a:pt x="112" y="176"/>
                </a:lnTo>
                <a:lnTo>
                  <a:pt x="91" y="169"/>
                </a:lnTo>
                <a:lnTo>
                  <a:pt x="71" y="160"/>
                </a:lnTo>
                <a:lnTo>
                  <a:pt x="52" y="147"/>
                </a:lnTo>
                <a:lnTo>
                  <a:pt x="35" y="129"/>
                </a:lnTo>
                <a:lnTo>
                  <a:pt x="21" y="107"/>
                </a:lnTo>
                <a:lnTo>
                  <a:pt x="9" y="78"/>
                </a:lnTo>
                <a:lnTo>
                  <a:pt x="0" y="43"/>
                </a:lnTo>
                <a:lnTo>
                  <a:pt x="1" y="46"/>
                </a:lnTo>
                <a:lnTo>
                  <a:pt x="5" y="52"/>
                </a:lnTo>
                <a:lnTo>
                  <a:pt x="10" y="64"/>
                </a:lnTo>
                <a:lnTo>
                  <a:pt x="19" y="77"/>
                </a:lnTo>
                <a:lnTo>
                  <a:pt x="32" y="91"/>
                </a:lnTo>
                <a:lnTo>
                  <a:pt x="47" y="105"/>
                </a:lnTo>
                <a:lnTo>
                  <a:pt x="65" y="117"/>
                </a:lnTo>
                <a:lnTo>
                  <a:pt x="87" y="127"/>
                </a:lnTo>
                <a:lnTo>
                  <a:pt x="112" y="134"/>
                </a:lnTo>
                <a:lnTo>
                  <a:pt x="108" y="133"/>
                </a:lnTo>
                <a:lnTo>
                  <a:pt x="100" y="127"/>
                </a:lnTo>
                <a:lnTo>
                  <a:pt x="87" y="121"/>
                </a:lnTo>
                <a:lnTo>
                  <a:pt x="73" y="111"/>
                </a:lnTo>
                <a:lnTo>
                  <a:pt x="57" y="98"/>
                </a:lnTo>
                <a:lnTo>
                  <a:pt x="42" y="82"/>
                </a:lnTo>
                <a:lnTo>
                  <a:pt x="27" y="64"/>
                </a:lnTo>
                <a:lnTo>
                  <a:pt x="16" y="43"/>
                </a:lnTo>
                <a:lnTo>
                  <a:pt x="9" y="20"/>
                </a:lnTo>
                <a:lnTo>
                  <a:pt x="12" y="20"/>
                </a:lnTo>
                <a:lnTo>
                  <a:pt x="17" y="17"/>
                </a:lnTo>
                <a:lnTo>
                  <a:pt x="26" y="13"/>
                </a:lnTo>
                <a:lnTo>
                  <a:pt x="39" y="9"/>
                </a:lnTo>
                <a:lnTo>
                  <a:pt x="53" y="5"/>
                </a:lnTo>
                <a:lnTo>
                  <a:pt x="70" y="3"/>
                </a:lnTo>
                <a:lnTo>
                  <a:pt x="88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5" name="千图PPT彼岸天：ID 8661124库_任意多边形 44"/>
          <p:cNvSpPr/>
          <p:nvPr>
            <p:custDataLst>
              <p:tags r:id="rId29"/>
            </p:custDataLst>
          </p:nvPr>
        </p:nvSpPr>
        <p:spPr bwMode="auto">
          <a:xfrm>
            <a:off x="4774826" y="3915452"/>
            <a:ext cx="371758" cy="259699"/>
          </a:xfrm>
          <a:custGeom>
            <a:avLst/>
            <a:gdLst>
              <a:gd name="T0" fmla="*/ 89 w 256"/>
              <a:gd name="T1" fmla="*/ 0 h 176"/>
              <a:gd name="T2" fmla="*/ 109 w 256"/>
              <a:gd name="T3" fmla="*/ 0 h 176"/>
              <a:gd name="T4" fmla="*/ 128 w 256"/>
              <a:gd name="T5" fmla="*/ 3 h 176"/>
              <a:gd name="T6" fmla="*/ 149 w 256"/>
              <a:gd name="T7" fmla="*/ 10 h 176"/>
              <a:gd name="T8" fmla="*/ 170 w 256"/>
              <a:gd name="T9" fmla="*/ 20 h 176"/>
              <a:gd name="T10" fmla="*/ 190 w 256"/>
              <a:gd name="T11" fmla="*/ 35 h 176"/>
              <a:gd name="T12" fmla="*/ 209 w 256"/>
              <a:gd name="T13" fmla="*/ 54 h 176"/>
              <a:gd name="T14" fmla="*/ 226 w 256"/>
              <a:gd name="T15" fmla="*/ 80 h 176"/>
              <a:gd name="T16" fmla="*/ 243 w 256"/>
              <a:gd name="T17" fmla="*/ 111 h 176"/>
              <a:gd name="T18" fmla="*/ 256 w 256"/>
              <a:gd name="T19" fmla="*/ 149 h 176"/>
              <a:gd name="T20" fmla="*/ 253 w 256"/>
              <a:gd name="T21" fmla="*/ 150 h 176"/>
              <a:gd name="T22" fmla="*/ 248 w 256"/>
              <a:gd name="T23" fmla="*/ 153 h 176"/>
              <a:gd name="T24" fmla="*/ 238 w 256"/>
              <a:gd name="T25" fmla="*/ 157 h 176"/>
              <a:gd name="T26" fmla="*/ 225 w 256"/>
              <a:gd name="T27" fmla="*/ 162 h 176"/>
              <a:gd name="T28" fmla="*/ 210 w 256"/>
              <a:gd name="T29" fmla="*/ 167 h 176"/>
              <a:gd name="T30" fmla="*/ 193 w 256"/>
              <a:gd name="T31" fmla="*/ 171 h 176"/>
              <a:gd name="T32" fmla="*/ 174 w 256"/>
              <a:gd name="T33" fmla="*/ 175 h 176"/>
              <a:gd name="T34" fmla="*/ 154 w 256"/>
              <a:gd name="T35" fmla="*/ 176 h 176"/>
              <a:gd name="T36" fmla="*/ 134 w 256"/>
              <a:gd name="T37" fmla="*/ 176 h 176"/>
              <a:gd name="T38" fmla="*/ 113 w 256"/>
              <a:gd name="T39" fmla="*/ 174 h 176"/>
              <a:gd name="T40" fmla="*/ 92 w 256"/>
              <a:gd name="T41" fmla="*/ 168 h 176"/>
              <a:gd name="T42" fmla="*/ 71 w 256"/>
              <a:gd name="T43" fmla="*/ 159 h 176"/>
              <a:gd name="T44" fmla="*/ 53 w 256"/>
              <a:gd name="T45" fmla="*/ 146 h 176"/>
              <a:gd name="T46" fmla="*/ 36 w 256"/>
              <a:gd name="T47" fmla="*/ 128 h 176"/>
              <a:gd name="T48" fmla="*/ 22 w 256"/>
              <a:gd name="T49" fmla="*/ 105 h 176"/>
              <a:gd name="T50" fmla="*/ 9 w 256"/>
              <a:gd name="T51" fmla="*/ 76 h 176"/>
              <a:gd name="T52" fmla="*/ 0 w 256"/>
              <a:gd name="T53" fmla="*/ 41 h 176"/>
              <a:gd name="T54" fmla="*/ 1 w 256"/>
              <a:gd name="T55" fmla="*/ 44 h 176"/>
              <a:gd name="T56" fmla="*/ 5 w 256"/>
              <a:gd name="T57" fmla="*/ 51 h 176"/>
              <a:gd name="T58" fmla="*/ 11 w 256"/>
              <a:gd name="T59" fmla="*/ 62 h 176"/>
              <a:gd name="T60" fmla="*/ 21 w 256"/>
              <a:gd name="T61" fmla="*/ 75 h 176"/>
              <a:gd name="T62" fmla="*/ 32 w 256"/>
              <a:gd name="T63" fmla="*/ 89 h 176"/>
              <a:gd name="T64" fmla="*/ 48 w 256"/>
              <a:gd name="T65" fmla="*/ 103 h 176"/>
              <a:gd name="T66" fmla="*/ 66 w 256"/>
              <a:gd name="T67" fmla="*/ 116 h 176"/>
              <a:gd name="T68" fmla="*/ 87 w 256"/>
              <a:gd name="T69" fmla="*/ 127 h 176"/>
              <a:gd name="T70" fmla="*/ 112 w 256"/>
              <a:gd name="T71" fmla="*/ 133 h 176"/>
              <a:gd name="T72" fmla="*/ 109 w 256"/>
              <a:gd name="T73" fmla="*/ 131 h 176"/>
              <a:gd name="T74" fmla="*/ 100 w 256"/>
              <a:gd name="T75" fmla="*/ 127 h 176"/>
              <a:gd name="T76" fmla="*/ 88 w 256"/>
              <a:gd name="T77" fmla="*/ 119 h 176"/>
              <a:gd name="T78" fmla="*/ 74 w 256"/>
              <a:gd name="T79" fmla="*/ 109 h 176"/>
              <a:gd name="T80" fmla="*/ 57 w 256"/>
              <a:gd name="T81" fmla="*/ 96 h 176"/>
              <a:gd name="T82" fmla="*/ 41 w 256"/>
              <a:gd name="T83" fmla="*/ 80 h 176"/>
              <a:gd name="T84" fmla="*/ 27 w 256"/>
              <a:gd name="T85" fmla="*/ 62 h 176"/>
              <a:gd name="T86" fmla="*/ 17 w 256"/>
              <a:gd name="T87" fmla="*/ 42 h 176"/>
              <a:gd name="T88" fmla="*/ 10 w 256"/>
              <a:gd name="T89" fmla="*/ 19 h 176"/>
              <a:gd name="T90" fmla="*/ 11 w 256"/>
              <a:gd name="T91" fmla="*/ 18 h 176"/>
              <a:gd name="T92" fmla="*/ 18 w 256"/>
              <a:gd name="T93" fmla="*/ 15 h 176"/>
              <a:gd name="T94" fmla="*/ 27 w 256"/>
              <a:gd name="T95" fmla="*/ 11 h 176"/>
              <a:gd name="T96" fmla="*/ 39 w 256"/>
              <a:gd name="T97" fmla="*/ 7 h 176"/>
              <a:gd name="T98" fmla="*/ 54 w 256"/>
              <a:gd name="T99" fmla="*/ 3 h 176"/>
              <a:gd name="T100" fmla="*/ 70 w 256"/>
              <a:gd name="T101" fmla="*/ 1 h 176"/>
              <a:gd name="T102" fmla="*/ 89 w 256"/>
              <a:gd name="T10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6">
                <a:moveTo>
                  <a:pt x="89" y="0"/>
                </a:moveTo>
                <a:lnTo>
                  <a:pt x="109" y="0"/>
                </a:lnTo>
                <a:lnTo>
                  <a:pt x="128" y="3"/>
                </a:lnTo>
                <a:lnTo>
                  <a:pt x="149" y="10"/>
                </a:lnTo>
                <a:lnTo>
                  <a:pt x="170" y="20"/>
                </a:lnTo>
                <a:lnTo>
                  <a:pt x="190" y="35"/>
                </a:lnTo>
                <a:lnTo>
                  <a:pt x="209" y="54"/>
                </a:lnTo>
                <a:lnTo>
                  <a:pt x="226" y="80"/>
                </a:lnTo>
                <a:lnTo>
                  <a:pt x="243" y="111"/>
                </a:lnTo>
                <a:lnTo>
                  <a:pt x="256" y="149"/>
                </a:lnTo>
                <a:lnTo>
                  <a:pt x="253" y="150"/>
                </a:lnTo>
                <a:lnTo>
                  <a:pt x="248" y="153"/>
                </a:lnTo>
                <a:lnTo>
                  <a:pt x="238" y="157"/>
                </a:lnTo>
                <a:lnTo>
                  <a:pt x="225" y="162"/>
                </a:lnTo>
                <a:lnTo>
                  <a:pt x="210" y="167"/>
                </a:lnTo>
                <a:lnTo>
                  <a:pt x="193" y="171"/>
                </a:lnTo>
                <a:lnTo>
                  <a:pt x="174" y="175"/>
                </a:lnTo>
                <a:lnTo>
                  <a:pt x="154" y="176"/>
                </a:lnTo>
                <a:lnTo>
                  <a:pt x="134" y="176"/>
                </a:lnTo>
                <a:lnTo>
                  <a:pt x="113" y="174"/>
                </a:lnTo>
                <a:lnTo>
                  <a:pt x="92" y="168"/>
                </a:lnTo>
                <a:lnTo>
                  <a:pt x="71" y="159"/>
                </a:lnTo>
                <a:lnTo>
                  <a:pt x="53" y="146"/>
                </a:lnTo>
                <a:lnTo>
                  <a:pt x="36" y="128"/>
                </a:lnTo>
                <a:lnTo>
                  <a:pt x="22" y="105"/>
                </a:lnTo>
                <a:lnTo>
                  <a:pt x="9" y="76"/>
                </a:lnTo>
                <a:lnTo>
                  <a:pt x="0" y="41"/>
                </a:lnTo>
                <a:lnTo>
                  <a:pt x="1" y="44"/>
                </a:lnTo>
                <a:lnTo>
                  <a:pt x="5" y="51"/>
                </a:lnTo>
                <a:lnTo>
                  <a:pt x="11" y="62"/>
                </a:lnTo>
                <a:lnTo>
                  <a:pt x="21" y="75"/>
                </a:lnTo>
                <a:lnTo>
                  <a:pt x="32" y="89"/>
                </a:lnTo>
                <a:lnTo>
                  <a:pt x="48" y="103"/>
                </a:lnTo>
                <a:lnTo>
                  <a:pt x="66" y="116"/>
                </a:lnTo>
                <a:lnTo>
                  <a:pt x="87" y="127"/>
                </a:lnTo>
                <a:lnTo>
                  <a:pt x="112" y="133"/>
                </a:lnTo>
                <a:lnTo>
                  <a:pt x="109" y="131"/>
                </a:lnTo>
                <a:lnTo>
                  <a:pt x="100" y="127"/>
                </a:lnTo>
                <a:lnTo>
                  <a:pt x="88" y="119"/>
                </a:lnTo>
                <a:lnTo>
                  <a:pt x="74" y="109"/>
                </a:lnTo>
                <a:lnTo>
                  <a:pt x="57" y="96"/>
                </a:lnTo>
                <a:lnTo>
                  <a:pt x="41" y="80"/>
                </a:lnTo>
                <a:lnTo>
                  <a:pt x="27" y="62"/>
                </a:lnTo>
                <a:lnTo>
                  <a:pt x="17" y="42"/>
                </a:lnTo>
                <a:lnTo>
                  <a:pt x="10" y="19"/>
                </a:lnTo>
                <a:lnTo>
                  <a:pt x="11" y="18"/>
                </a:lnTo>
                <a:lnTo>
                  <a:pt x="18" y="15"/>
                </a:lnTo>
                <a:lnTo>
                  <a:pt x="27" y="11"/>
                </a:lnTo>
                <a:lnTo>
                  <a:pt x="39" y="7"/>
                </a:lnTo>
                <a:lnTo>
                  <a:pt x="54" y="3"/>
                </a:lnTo>
                <a:lnTo>
                  <a:pt x="70" y="1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6" name="千图PPT彼岸天：ID 8661124库_任意多边形 45"/>
          <p:cNvSpPr/>
          <p:nvPr>
            <p:custDataLst>
              <p:tags r:id="rId30"/>
            </p:custDataLst>
          </p:nvPr>
        </p:nvSpPr>
        <p:spPr bwMode="auto">
          <a:xfrm>
            <a:off x="4233163" y="3958243"/>
            <a:ext cx="371758" cy="261175"/>
          </a:xfrm>
          <a:custGeom>
            <a:avLst/>
            <a:gdLst>
              <a:gd name="T0" fmla="*/ 101 w 256"/>
              <a:gd name="T1" fmla="*/ 0 h 177"/>
              <a:gd name="T2" fmla="*/ 122 w 256"/>
              <a:gd name="T3" fmla="*/ 0 h 177"/>
              <a:gd name="T4" fmla="*/ 143 w 256"/>
              <a:gd name="T5" fmla="*/ 3 h 177"/>
              <a:gd name="T6" fmla="*/ 163 w 256"/>
              <a:gd name="T7" fmla="*/ 8 h 177"/>
              <a:gd name="T8" fmla="*/ 184 w 256"/>
              <a:gd name="T9" fmla="*/ 17 h 177"/>
              <a:gd name="T10" fmla="*/ 202 w 256"/>
              <a:gd name="T11" fmla="*/ 30 h 177"/>
              <a:gd name="T12" fmla="*/ 219 w 256"/>
              <a:gd name="T13" fmla="*/ 48 h 177"/>
              <a:gd name="T14" fmla="*/ 234 w 256"/>
              <a:gd name="T15" fmla="*/ 72 h 177"/>
              <a:gd name="T16" fmla="*/ 247 w 256"/>
              <a:gd name="T17" fmla="*/ 100 h 177"/>
              <a:gd name="T18" fmla="*/ 256 w 256"/>
              <a:gd name="T19" fmla="*/ 135 h 177"/>
              <a:gd name="T20" fmla="*/ 254 w 256"/>
              <a:gd name="T21" fmla="*/ 133 h 177"/>
              <a:gd name="T22" fmla="*/ 251 w 256"/>
              <a:gd name="T23" fmla="*/ 125 h 177"/>
              <a:gd name="T24" fmla="*/ 244 w 256"/>
              <a:gd name="T25" fmla="*/ 115 h 177"/>
              <a:gd name="T26" fmla="*/ 235 w 256"/>
              <a:gd name="T27" fmla="*/ 102 h 177"/>
              <a:gd name="T28" fmla="*/ 223 w 256"/>
              <a:gd name="T29" fmla="*/ 87 h 177"/>
              <a:gd name="T30" fmla="*/ 208 w 256"/>
              <a:gd name="T31" fmla="*/ 73 h 177"/>
              <a:gd name="T32" fmla="*/ 189 w 256"/>
              <a:gd name="T33" fmla="*/ 60 h 177"/>
              <a:gd name="T34" fmla="*/ 169 w 256"/>
              <a:gd name="T35" fmla="*/ 50 h 177"/>
              <a:gd name="T36" fmla="*/ 144 w 256"/>
              <a:gd name="T37" fmla="*/ 43 h 177"/>
              <a:gd name="T38" fmla="*/ 147 w 256"/>
              <a:gd name="T39" fmla="*/ 46 h 177"/>
              <a:gd name="T40" fmla="*/ 156 w 256"/>
              <a:gd name="T41" fmla="*/ 50 h 177"/>
              <a:gd name="T42" fmla="*/ 167 w 256"/>
              <a:gd name="T43" fmla="*/ 58 h 177"/>
              <a:gd name="T44" fmla="*/ 182 w 256"/>
              <a:gd name="T45" fmla="*/ 68 h 177"/>
              <a:gd name="T46" fmla="*/ 199 w 256"/>
              <a:gd name="T47" fmla="*/ 81 h 177"/>
              <a:gd name="T48" fmla="*/ 214 w 256"/>
              <a:gd name="T49" fmla="*/ 96 h 177"/>
              <a:gd name="T50" fmla="*/ 228 w 256"/>
              <a:gd name="T51" fmla="*/ 115 h 177"/>
              <a:gd name="T52" fmla="*/ 239 w 256"/>
              <a:gd name="T53" fmla="*/ 135 h 177"/>
              <a:gd name="T54" fmla="*/ 245 w 256"/>
              <a:gd name="T55" fmla="*/ 157 h 177"/>
              <a:gd name="T56" fmla="*/ 244 w 256"/>
              <a:gd name="T57" fmla="*/ 159 h 177"/>
              <a:gd name="T58" fmla="*/ 238 w 256"/>
              <a:gd name="T59" fmla="*/ 161 h 177"/>
              <a:gd name="T60" fmla="*/ 228 w 256"/>
              <a:gd name="T61" fmla="*/ 165 h 177"/>
              <a:gd name="T62" fmla="*/ 217 w 256"/>
              <a:gd name="T63" fmla="*/ 169 h 177"/>
              <a:gd name="T64" fmla="*/ 201 w 256"/>
              <a:gd name="T65" fmla="*/ 173 h 177"/>
              <a:gd name="T66" fmla="*/ 186 w 256"/>
              <a:gd name="T67" fmla="*/ 176 h 177"/>
              <a:gd name="T68" fmla="*/ 166 w 256"/>
              <a:gd name="T69" fmla="*/ 177 h 177"/>
              <a:gd name="T70" fmla="*/ 147 w 256"/>
              <a:gd name="T71" fmla="*/ 177 h 177"/>
              <a:gd name="T72" fmla="*/ 127 w 256"/>
              <a:gd name="T73" fmla="*/ 173 h 177"/>
              <a:gd name="T74" fmla="*/ 106 w 256"/>
              <a:gd name="T75" fmla="*/ 167 h 177"/>
              <a:gd name="T76" fmla="*/ 86 w 256"/>
              <a:gd name="T77" fmla="*/ 156 h 177"/>
              <a:gd name="T78" fmla="*/ 66 w 256"/>
              <a:gd name="T79" fmla="*/ 142 h 177"/>
              <a:gd name="T80" fmla="*/ 47 w 256"/>
              <a:gd name="T81" fmla="*/ 122 h 177"/>
              <a:gd name="T82" fmla="*/ 28 w 256"/>
              <a:gd name="T83" fmla="*/ 96 h 177"/>
              <a:gd name="T84" fmla="*/ 13 w 256"/>
              <a:gd name="T85" fmla="*/ 65 h 177"/>
              <a:gd name="T86" fmla="*/ 0 w 256"/>
              <a:gd name="T87" fmla="*/ 28 h 177"/>
              <a:gd name="T88" fmla="*/ 2 w 256"/>
              <a:gd name="T89" fmla="*/ 26 h 177"/>
              <a:gd name="T90" fmla="*/ 8 w 256"/>
              <a:gd name="T91" fmla="*/ 24 h 177"/>
              <a:gd name="T92" fmla="*/ 18 w 256"/>
              <a:gd name="T93" fmla="*/ 20 h 177"/>
              <a:gd name="T94" fmla="*/ 30 w 256"/>
              <a:gd name="T95" fmla="*/ 15 h 177"/>
              <a:gd name="T96" fmla="*/ 45 w 256"/>
              <a:gd name="T97" fmla="*/ 9 h 177"/>
              <a:gd name="T98" fmla="*/ 62 w 256"/>
              <a:gd name="T99" fmla="*/ 6 h 177"/>
              <a:gd name="T100" fmla="*/ 82 w 256"/>
              <a:gd name="T101" fmla="*/ 3 h 177"/>
              <a:gd name="T102" fmla="*/ 101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101" y="0"/>
                </a:moveTo>
                <a:lnTo>
                  <a:pt x="122" y="0"/>
                </a:lnTo>
                <a:lnTo>
                  <a:pt x="143" y="3"/>
                </a:lnTo>
                <a:lnTo>
                  <a:pt x="163" y="8"/>
                </a:lnTo>
                <a:lnTo>
                  <a:pt x="184" y="17"/>
                </a:lnTo>
                <a:lnTo>
                  <a:pt x="202" y="30"/>
                </a:lnTo>
                <a:lnTo>
                  <a:pt x="219" y="48"/>
                </a:lnTo>
                <a:lnTo>
                  <a:pt x="234" y="72"/>
                </a:lnTo>
                <a:lnTo>
                  <a:pt x="247" y="100"/>
                </a:lnTo>
                <a:lnTo>
                  <a:pt x="256" y="135"/>
                </a:lnTo>
                <a:lnTo>
                  <a:pt x="254" y="133"/>
                </a:lnTo>
                <a:lnTo>
                  <a:pt x="251" y="125"/>
                </a:lnTo>
                <a:lnTo>
                  <a:pt x="244" y="115"/>
                </a:lnTo>
                <a:lnTo>
                  <a:pt x="235" y="102"/>
                </a:lnTo>
                <a:lnTo>
                  <a:pt x="223" y="87"/>
                </a:lnTo>
                <a:lnTo>
                  <a:pt x="208" y="73"/>
                </a:lnTo>
                <a:lnTo>
                  <a:pt x="189" y="60"/>
                </a:lnTo>
                <a:lnTo>
                  <a:pt x="169" y="50"/>
                </a:lnTo>
                <a:lnTo>
                  <a:pt x="144" y="43"/>
                </a:lnTo>
                <a:lnTo>
                  <a:pt x="147" y="46"/>
                </a:lnTo>
                <a:lnTo>
                  <a:pt x="156" y="50"/>
                </a:lnTo>
                <a:lnTo>
                  <a:pt x="167" y="58"/>
                </a:lnTo>
                <a:lnTo>
                  <a:pt x="182" y="68"/>
                </a:lnTo>
                <a:lnTo>
                  <a:pt x="199" y="81"/>
                </a:lnTo>
                <a:lnTo>
                  <a:pt x="214" y="96"/>
                </a:lnTo>
                <a:lnTo>
                  <a:pt x="228" y="115"/>
                </a:lnTo>
                <a:lnTo>
                  <a:pt x="239" y="135"/>
                </a:lnTo>
                <a:lnTo>
                  <a:pt x="245" y="157"/>
                </a:lnTo>
                <a:lnTo>
                  <a:pt x="244" y="159"/>
                </a:lnTo>
                <a:lnTo>
                  <a:pt x="238" y="161"/>
                </a:lnTo>
                <a:lnTo>
                  <a:pt x="228" y="165"/>
                </a:lnTo>
                <a:lnTo>
                  <a:pt x="217" y="169"/>
                </a:lnTo>
                <a:lnTo>
                  <a:pt x="201" y="173"/>
                </a:lnTo>
                <a:lnTo>
                  <a:pt x="186" y="176"/>
                </a:lnTo>
                <a:lnTo>
                  <a:pt x="166" y="177"/>
                </a:lnTo>
                <a:lnTo>
                  <a:pt x="147" y="177"/>
                </a:lnTo>
                <a:lnTo>
                  <a:pt x="127" y="173"/>
                </a:lnTo>
                <a:lnTo>
                  <a:pt x="106" y="167"/>
                </a:lnTo>
                <a:lnTo>
                  <a:pt x="86" y="156"/>
                </a:lnTo>
                <a:lnTo>
                  <a:pt x="66" y="142"/>
                </a:lnTo>
                <a:lnTo>
                  <a:pt x="47" y="122"/>
                </a:lnTo>
                <a:lnTo>
                  <a:pt x="28" y="96"/>
                </a:lnTo>
                <a:lnTo>
                  <a:pt x="13" y="65"/>
                </a:lnTo>
                <a:lnTo>
                  <a:pt x="0" y="28"/>
                </a:lnTo>
                <a:lnTo>
                  <a:pt x="2" y="26"/>
                </a:lnTo>
                <a:lnTo>
                  <a:pt x="8" y="24"/>
                </a:lnTo>
                <a:lnTo>
                  <a:pt x="18" y="20"/>
                </a:lnTo>
                <a:lnTo>
                  <a:pt x="30" y="15"/>
                </a:lnTo>
                <a:lnTo>
                  <a:pt x="45" y="9"/>
                </a:lnTo>
                <a:lnTo>
                  <a:pt x="62" y="6"/>
                </a:lnTo>
                <a:lnTo>
                  <a:pt x="82" y="3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7" name="千图PPT彼岸天：ID 8661124库_任意多边形 46"/>
          <p:cNvSpPr/>
          <p:nvPr>
            <p:custDataLst>
              <p:tags r:id="rId31"/>
            </p:custDataLst>
          </p:nvPr>
        </p:nvSpPr>
        <p:spPr bwMode="auto">
          <a:xfrm>
            <a:off x="3904970" y="4443703"/>
            <a:ext cx="254132" cy="392499"/>
          </a:xfrm>
          <a:custGeom>
            <a:avLst/>
            <a:gdLst>
              <a:gd name="T0" fmla="*/ 58 w 175"/>
              <a:gd name="T1" fmla="*/ 0 h 266"/>
              <a:gd name="T2" fmla="*/ 61 w 175"/>
              <a:gd name="T3" fmla="*/ 1 h 266"/>
              <a:gd name="T4" fmla="*/ 66 w 175"/>
              <a:gd name="T5" fmla="*/ 2 h 266"/>
              <a:gd name="T6" fmla="*/ 74 w 175"/>
              <a:gd name="T7" fmla="*/ 6 h 266"/>
              <a:gd name="T8" fmla="*/ 84 w 175"/>
              <a:gd name="T9" fmla="*/ 12 h 266"/>
              <a:gd name="T10" fmla="*/ 96 w 175"/>
              <a:gd name="T11" fmla="*/ 18 h 266"/>
              <a:gd name="T12" fmla="*/ 109 w 175"/>
              <a:gd name="T13" fmla="*/ 27 h 266"/>
              <a:gd name="T14" fmla="*/ 122 w 175"/>
              <a:gd name="T15" fmla="*/ 37 h 266"/>
              <a:gd name="T16" fmla="*/ 135 w 175"/>
              <a:gd name="T17" fmla="*/ 49 h 266"/>
              <a:gd name="T18" fmla="*/ 148 w 175"/>
              <a:gd name="T19" fmla="*/ 65 h 266"/>
              <a:gd name="T20" fmla="*/ 158 w 175"/>
              <a:gd name="T21" fmla="*/ 80 h 266"/>
              <a:gd name="T22" fmla="*/ 166 w 175"/>
              <a:gd name="T23" fmla="*/ 100 h 266"/>
              <a:gd name="T24" fmla="*/ 172 w 175"/>
              <a:gd name="T25" fmla="*/ 121 h 266"/>
              <a:gd name="T26" fmla="*/ 175 w 175"/>
              <a:gd name="T27" fmla="*/ 145 h 266"/>
              <a:gd name="T28" fmla="*/ 174 w 175"/>
              <a:gd name="T29" fmla="*/ 171 h 266"/>
              <a:gd name="T30" fmla="*/ 167 w 175"/>
              <a:gd name="T31" fmla="*/ 200 h 266"/>
              <a:gd name="T32" fmla="*/ 157 w 175"/>
              <a:gd name="T33" fmla="*/ 232 h 266"/>
              <a:gd name="T34" fmla="*/ 140 w 175"/>
              <a:gd name="T35" fmla="*/ 266 h 266"/>
              <a:gd name="T36" fmla="*/ 137 w 175"/>
              <a:gd name="T37" fmla="*/ 266 h 266"/>
              <a:gd name="T38" fmla="*/ 131 w 175"/>
              <a:gd name="T39" fmla="*/ 263 h 266"/>
              <a:gd name="T40" fmla="*/ 122 w 175"/>
              <a:gd name="T41" fmla="*/ 259 h 266"/>
              <a:gd name="T42" fmla="*/ 109 w 175"/>
              <a:gd name="T43" fmla="*/ 253 h 266"/>
              <a:gd name="T44" fmla="*/ 96 w 175"/>
              <a:gd name="T45" fmla="*/ 247 h 266"/>
              <a:gd name="T46" fmla="*/ 80 w 175"/>
              <a:gd name="T47" fmla="*/ 237 h 266"/>
              <a:gd name="T48" fmla="*/ 65 w 175"/>
              <a:gd name="T49" fmla="*/ 226 h 266"/>
              <a:gd name="T50" fmla="*/ 49 w 175"/>
              <a:gd name="T51" fmla="*/ 213 h 266"/>
              <a:gd name="T52" fmla="*/ 35 w 175"/>
              <a:gd name="T53" fmla="*/ 198 h 266"/>
              <a:gd name="T54" fmla="*/ 22 w 175"/>
              <a:gd name="T55" fmla="*/ 182 h 266"/>
              <a:gd name="T56" fmla="*/ 10 w 175"/>
              <a:gd name="T57" fmla="*/ 163 h 266"/>
              <a:gd name="T58" fmla="*/ 3 w 175"/>
              <a:gd name="T59" fmla="*/ 143 h 266"/>
              <a:gd name="T60" fmla="*/ 0 w 175"/>
              <a:gd name="T61" fmla="*/ 121 h 266"/>
              <a:gd name="T62" fmla="*/ 0 w 175"/>
              <a:gd name="T63" fmla="*/ 96 h 266"/>
              <a:gd name="T64" fmla="*/ 6 w 175"/>
              <a:gd name="T65" fmla="*/ 70 h 266"/>
              <a:gd name="T66" fmla="*/ 18 w 175"/>
              <a:gd name="T67" fmla="*/ 40 h 266"/>
              <a:gd name="T68" fmla="*/ 36 w 175"/>
              <a:gd name="T69" fmla="*/ 9 h 266"/>
              <a:gd name="T70" fmla="*/ 35 w 175"/>
              <a:gd name="T71" fmla="*/ 13 h 266"/>
              <a:gd name="T72" fmla="*/ 32 w 175"/>
              <a:gd name="T73" fmla="*/ 21 h 266"/>
              <a:gd name="T74" fmla="*/ 28 w 175"/>
              <a:gd name="T75" fmla="*/ 32 h 266"/>
              <a:gd name="T76" fmla="*/ 26 w 175"/>
              <a:gd name="T77" fmla="*/ 48 h 266"/>
              <a:gd name="T78" fmla="*/ 24 w 175"/>
              <a:gd name="T79" fmla="*/ 66 h 266"/>
              <a:gd name="T80" fmla="*/ 24 w 175"/>
              <a:gd name="T81" fmla="*/ 87 h 266"/>
              <a:gd name="T82" fmla="*/ 28 w 175"/>
              <a:gd name="T83" fmla="*/ 109 h 266"/>
              <a:gd name="T84" fmla="*/ 37 w 175"/>
              <a:gd name="T85" fmla="*/ 131 h 266"/>
              <a:gd name="T86" fmla="*/ 50 w 175"/>
              <a:gd name="T87" fmla="*/ 153 h 266"/>
              <a:gd name="T88" fmla="*/ 49 w 175"/>
              <a:gd name="T89" fmla="*/ 149 h 266"/>
              <a:gd name="T90" fmla="*/ 46 w 175"/>
              <a:gd name="T91" fmla="*/ 140 h 266"/>
              <a:gd name="T92" fmla="*/ 42 w 175"/>
              <a:gd name="T93" fmla="*/ 127 h 266"/>
              <a:gd name="T94" fmla="*/ 39 w 175"/>
              <a:gd name="T95" fmla="*/ 109 h 266"/>
              <a:gd name="T96" fmla="*/ 37 w 175"/>
              <a:gd name="T97" fmla="*/ 88 h 266"/>
              <a:gd name="T98" fmla="*/ 37 w 175"/>
              <a:gd name="T99" fmla="*/ 66 h 266"/>
              <a:gd name="T100" fmla="*/ 40 w 175"/>
              <a:gd name="T101" fmla="*/ 44 h 266"/>
              <a:gd name="T102" fmla="*/ 46 w 175"/>
              <a:gd name="T103" fmla="*/ 21 h 266"/>
              <a:gd name="T104" fmla="*/ 58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58" y="0"/>
                </a:moveTo>
                <a:lnTo>
                  <a:pt x="61" y="1"/>
                </a:lnTo>
                <a:lnTo>
                  <a:pt x="66" y="2"/>
                </a:lnTo>
                <a:lnTo>
                  <a:pt x="74" y="6"/>
                </a:lnTo>
                <a:lnTo>
                  <a:pt x="84" y="12"/>
                </a:lnTo>
                <a:lnTo>
                  <a:pt x="96" y="18"/>
                </a:lnTo>
                <a:lnTo>
                  <a:pt x="109" y="27"/>
                </a:lnTo>
                <a:lnTo>
                  <a:pt x="122" y="37"/>
                </a:lnTo>
                <a:lnTo>
                  <a:pt x="135" y="49"/>
                </a:lnTo>
                <a:lnTo>
                  <a:pt x="148" y="65"/>
                </a:lnTo>
                <a:lnTo>
                  <a:pt x="158" y="80"/>
                </a:lnTo>
                <a:lnTo>
                  <a:pt x="166" y="100"/>
                </a:lnTo>
                <a:lnTo>
                  <a:pt x="172" y="121"/>
                </a:lnTo>
                <a:lnTo>
                  <a:pt x="175" y="145"/>
                </a:lnTo>
                <a:lnTo>
                  <a:pt x="174" y="171"/>
                </a:lnTo>
                <a:lnTo>
                  <a:pt x="167" y="200"/>
                </a:lnTo>
                <a:lnTo>
                  <a:pt x="157" y="232"/>
                </a:lnTo>
                <a:lnTo>
                  <a:pt x="140" y="266"/>
                </a:lnTo>
                <a:lnTo>
                  <a:pt x="137" y="266"/>
                </a:lnTo>
                <a:lnTo>
                  <a:pt x="131" y="263"/>
                </a:lnTo>
                <a:lnTo>
                  <a:pt x="122" y="259"/>
                </a:lnTo>
                <a:lnTo>
                  <a:pt x="109" y="253"/>
                </a:lnTo>
                <a:lnTo>
                  <a:pt x="96" y="247"/>
                </a:lnTo>
                <a:lnTo>
                  <a:pt x="80" y="237"/>
                </a:lnTo>
                <a:lnTo>
                  <a:pt x="65" y="226"/>
                </a:lnTo>
                <a:lnTo>
                  <a:pt x="49" y="213"/>
                </a:lnTo>
                <a:lnTo>
                  <a:pt x="35" y="198"/>
                </a:lnTo>
                <a:lnTo>
                  <a:pt x="22" y="182"/>
                </a:lnTo>
                <a:lnTo>
                  <a:pt x="10" y="163"/>
                </a:lnTo>
                <a:lnTo>
                  <a:pt x="3" y="143"/>
                </a:lnTo>
                <a:lnTo>
                  <a:pt x="0" y="121"/>
                </a:lnTo>
                <a:lnTo>
                  <a:pt x="0" y="96"/>
                </a:lnTo>
                <a:lnTo>
                  <a:pt x="6" y="70"/>
                </a:lnTo>
                <a:lnTo>
                  <a:pt x="18" y="40"/>
                </a:lnTo>
                <a:lnTo>
                  <a:pt x="36" y="9"/>
                </a:lnTo>
                <a:lnTo>
                  <a:pt x="35" y="13"/>
                </a:lnTo>
                <a:lnTo>
                  <a:pt x="32" y="21"/>
                </a:lnTo>
                <a:lnTo>
                  <a:pt x="28" y="32"/>
                </a:lnTo>
                <a:lnTo>
                  <a:pt x="26" y="48"/>
                </a:lnTo>
                <a:lnTo>
                  <a:pt x="24" y="66"/>
                </a:lnTo>
                <a:lnTo>
                  <a:pt x="24" y="87"/>
                </a:lnTo>
                <a:lnTo>
                  <a:pt x="28" y="109"/>
                </a:lnTo>
                <a:lnTo>
                  <a:pt x="37" y="131"/>
                </a:lnTo>
                <a:lnTo>
                  <a:pt x="50" y="153"/>
                </a:lnTo>
                <a:lnTo>
                  <a:pt x="49" y="149"/>
                </a:lnTo>
                <a:lnTo>
                  <a:pt x="46" y="140"/>
                </a:lnTo>
                <a:lnTo>
                  <a:pt x="42" y="127"/>
                </a:lnTo>
                <a:lnTo>
                  <a:pt x="39" y="109"/>
                </a:lnTo>
                <a:lnTo>
                  <a:pt x="37" y="88"/>
                </a:lnTo>
                <a:lnTo>
                  <a:pt x="37" y="66"/>
                </a:lnTo>
                <a:lnTo>
                  <a:pt x="40" y="44"/>
                </a:lnTo>
                <a:lnTo>
                  <a:pt x="46" y="21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8" name="千图PPT彼岸天：ID 8661124库_任意多边形 47"/>
          <p:cNvSpPr/>
          <p:nvPr>
            <p:custDataLst>
              <p:tags r:id="rId32"/>
            </p:custDataLst>
          </p:nvPr>
        </p:nvSpPr>
        <p:spPr bwMode="auto">
          <a:xfrm>
            <a:off x="4934566" y="4676841"/>
            <a:ext cx="371758" cy="261175"/>
          </a:xfrm>
          <a:custGeom>
            <a:avLst/>
            <a:gdLst>
              <a:gd name="T0" fmla="*/ 89 w 256"/>
              <a:gd name="T1" fmla="*/ 0 h 177"/>
              <a:gd name="T2" fmla="*/ 108 w 256"/>
              <a:gd name="T3" fmla="*/ 0 h 177"/>
              <a:gd name="T4" fmla="*/ 129 w 256"/>
              <a:gd name="T5" fmla="*/ 3 h 177"/>
              <a:gd name="T6" fmla="*/ 150 w 256"/>
              <a:gd name="T7" fmla="*/ 9 h 177"/>
              <a:gd name="T8" fmla="*/ 170 w 256"/>
              <a:gd name="T9" fmla="*/ 20 h 177"/>
              <a:gd name="T10" fmla="*/ 190 w 256"/>
              <a:gd name="T11" fmla="*/ 35 h 177"/>
              <a:gd name="T12" fmla="*/ 209 w 256"/>
              <a:gd name="T13" fmla="*/ 55 h 177"/>
              <a:gd name="T14" fmla="*/ 226 w 256"/>
              <a:gd name="T15" fmla="*/ 79 h 177"/>
              <a:gd name="T16" fmla="*/ 242 w 256"/>
              <a:gd name="T17" fmla="*/ 112 h 177"/>
              <a:gd name="T18" fmla="*/ 256 w 256"/>
              <a:gd name="T19" fmla="*/ 150 h 177"/>
              <a:gd name="T20" fmla="*/ 254 w 256"/>
              <a:gd name="T21" fmla="*/ 151 h 177"/>
              <a:gd name="T22" fmla="*/ 247 w 256"/>
              <a:gd name="T23" fmla="*/ 153 h 177"/>
              <a:gd name="T24" fmla="*/ 238 w 256"/>
              <a:gd name="T25" fmla="*/ 157 h 177"/>
              <a:gd name="T26" fmla="*/ 225 w 256"/>
              <a:gd name="T27" fmla="*/ 163 h 177"/>
              <a:gd name="T28" fmla="*/ 211 w 256"/>
              <a:gd name="T29" fmla="*/ 166 h 177"/>
              <a:gd name="T30" fmla="*/ 193 w 256"/>
              <a:gd name="T31" fmla="*/ 172 h 177"/>
              <a:gd name="T32" fmla="*/ 174 w 256"/>
              <a:gd name="T33" fmla="*/ 174 h 177"/>
              <a:gd name="T34" fmla="*/ 154 w 256"/>
              <a:gd name="T35" fmla="*/ 177 h 177"/>
              <a:gd name="T36" fmla="*/ 134 w 256"/>
              <a:gd name="T37" fmla="*/ 177 h 177"/>
              <a:gd name="T38" fmla="*/ 112 w 256"/>
              <a:gd name="T39" fmla="*/ 174 h 177"/>
              <a:gd name="T40" fmla="*/ 92 w 256"/>
              <a:gd name="T41" fmla="*/ 168 h 177"/>
              <a:gd name="T42" fmla="*/ 72 w 256"/>
              <a:gd name="T43" fmla="*/ 159 h 177"/>
              <a:gd name="T44" fmla="*/ 54 w 256"/>
              <a:gd name="T45" fmla="*/ 146 h 177"/>
              <a:gd name="T46" fmla="*/ 37 w 256"/>
              <a:gd name="T47" fmla="*/ 127 h 177"/>
              <a:gd name="T48" fmla="*/ 22 w 256"/>
              <a:gd name="T49" fmla="*/ 105 h 177"/>
              <a:gd name="T50" fmla="*/ 9 w 256"/>
              <a:gd name="T51" fmla="*/ 77 h 177"/>
              <a:gd name="T52" fmla="*/ 0 w 256"/>
              <a:gd name="T53" fmla="*/ 42 h 177"/>
              <a:gd name="T54" fmla="*/ 2 w 256"/>
              <a:gd name="T55" fmla="*/ 44 h 177"/>
              <a:gd name="T56" fmla="*/ 5 w 256"/>
              <a:gd name="T57" fmla="*/ 52 h 177"/>
              <a:gd name="T58" fmla="*/ 12 w 256"/>
              <a:gd name="T59" fmla="*/ 63 h 177"/>
              <a:gd name="T60" fmla="*/ 21 w 256"/>
              <a:gd name="T61" fmla="*/ 76 h 177"/>
              <a:gd name="T62" fmla="*/ 33 w 256"/>
              <a:gd name="T63" fmla="*/ 90 h 177"/>
              <a:gd name="T64" fmla="*/ 48 w 256"/>
              <a:gd name="T65" fmla="*/ 104 h 177"/>
              <a:gd name="T66" fmla="*/ 65 w 256"/>
              <a:gd name="T67" fmla="*/ 117 h 177"/>
              <a:gd name="T68" fmla="*/ 87 w 256"/>
              <a:gd name="T69" fmla="*/ 126 h 177"/>
              <a:gd name="T70" fmla="*/ 112 w 256"/>
              <a:gd name="T71" fmla="*/ 133 h 177"/>
              <a:gd name="T72" fmla="*/ 109 w 256"/>
              <a:gd name="T73" fmla="*/ 131 h 177"/>
              <a:gd name="T74" fmla="*/ 100 w 256"/>
              <a:gd name="T75" fmla="*/ 127 h 177"/>
              <a:gd name="T76" fmla="*/ 89 w 256"/>
              <a:gd name="T77" fmla="*/ 120 h 177"/>
              <a:gd name="T78" fmla="*/ 73 w 256"/>
              <a:gd name="T79" fmla="*/ 109 h 177"/>
              <a:gd name="T80" fmla="*/ 57 w 256"/>
              <a:gd name="T81" fmla="*/ 96 h 177"/>
              <a:gd name="T82" fmla="*/ 42 w 256"/>
              <a:gd name="T83" fmla="*/ 81 h 177"/>
              <a:gd name="T84" fmla="*/ 28 w 256"/>
              <a:gd name="T85" fmla="*/ 63 h 177"/>
              <a:gd name="T86" fmla="*/ 17 w 256"/>
              <a:gd name="T87" fmla="*/ 42 h 177"/>
              <a:gd name="T88" fmla="*/ 11 w 256"/>
              <a:gd name="T89" fmla="*/ 18 h 177"/>
              <a:gd name="T90" fmla="*/ 12 w 256"/>
              <a:gd name="T91" fmla="*/ 18 h 177"/>
              <a:gd name="T92" fmla="*/ 18 w 256"/>
              <a:gd name="T93" fmla="*/ 16 h 177"/>
              <a:gd name="T94" fmla="*/ 28 w 256"/>
              <a:gd name="T95" fmla="*/ 12 h 177"/>
              <a:gd name="T96" fmla="*/ 39 w 256"/>
              <a:gd name="T97" fmla="*/ 8 h 177"/>
              <a:gd name="T98" fmla="*/ 54 w 256"/>
              <a:gd name="T99" fmla="*/ 4 h 177"/>
              <a:gd name="T100" fmla="*/ 70 w 256"/>
              <a:gd name="T101" fmla="*/ 2 h 177"/>
              <a:gd name="T102" fmla="*/ 89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89" y="0"/>
                </a:moveTo>
                <a:lnTo>
                  <a:pt x="108" y="0"/>
                </a:lnTo>
                <a:lnTo>
                  <a:pt x="129" y="3"/>
                </a:lnTo>
                <a:lnTo>
                  <a:pt x="150" y="9"/>
                </a:lnTo>
                <a:lnTo>
                  <a:pt x="170" y="20"/>
                </a:lnTo>
                <a:lnTo>
                  <a:pt x="190" y="35"/>
                </a:lnTo>
                <a:lnTo>
                  <a:pt x="209" y="55"/>
                </a:lnTo>
                <a:lnTo>
                  <a:pt x="226" y="79"/>
                </a:lnTo>
                <a:lnTo>
                  <a:pt x="242" y="112"/>
                </a:lnTo>
                <a:lnTo>
                  <a:pt x="256" y="150"/>
                </a:lnTo>
                <a:lnTo>
                  <a:pt x="254" y="151"/>
                </a:lnTo>
                <a:lnTo>
                  <a:pt x="247" y="153"/>
                </a:lnTo>
                <a:lnTo>
                  <a:pt x="238" y="157"/>
                </a:lnTo>
                <a:lnTo>
                  <a:pt x="225" y="163"/>
                </a:lnTo>
                <a:lnTo>
                  <a:pt x="211" y="166"/>
                </a:lnTo>
                <a:lnTo>
                  <a:pt x="193" y="172"/>
                </a:lnTo>
                <a:lnTo>
                  <a:pt x="174" y="174"/>
                </a:lnTo>
                <a:lnTo>
                  <a:pt x="154" y="177"/>
                </a:lnTo>
                <a:lnTo>
                  <a:pt x="134" y="177"/>
                </a:lnTo>
                <a:lnTo>
                  <a:pt x="112" y="174"/>
                </a:lnTo>
                <a:lnTo>
                  <a:pt x="92" y="168"/>
                </a:lnTo>
                <a:lnTo>
                  <a:pt x="72" y="159"/>
                </a:lnTo>
                <a:lnTo>
                  <a:pt x="54" y="146"/>
                </a:lnTo>
                <a:lnTo>
                  <a:pt x="37" y="127"/>
                </a:lnTo>
                <a:lnTo>
                  <a:pt x="22" y="105"/>
                </a:lnTo>
                <a:lnTo>
                  <a:pt x="9" y="77"/>
                </a:lnTo>
                <a:lnTo>
                  <a:pt x="0" y="42"/>
                </a:lnTo>
                <a:lnTo>
                  <a:pt x="2" y="44"/>
                </a:lnTo>
                <a:lnTo>
                  <a:pt x="5" y="52"/>
                </a:lnTo>
                <a:lnTo>
                  <a:pt x="12" y="63"/>
                </a:lnTo>
                <a:lnTo>
                  <a:pt x="21" y="76"/>
                </a:lnTo>
                <a:lnTo>
                  <a:pt x="33" y="90"/>
                </a:lnTo>
                <a:lnTo>
                  <a:pt x="48" y="104"/>
                </a:lnTo>
                <a:lnTo>
                  <a:pt x="65" y="117"/>
                </a:lnTo>
                <a:lnTo>
                  <a:pt x="87" y="126"/>
                </a:lnTo>
                <a:lnTo>
                  <a:pt x="112" y="133"/>
                </a:lnTo>
                <a:lnTo>
                  <a:pt x="109" y="131"/>
                </a:lnTo>
                <a:lnTo>
                  <a:pt x="100" y="127"/>
                </a:lnTo>
                <a:lnTo>
                  <a:pt x="89" y="120"/>
                </a:lnTo>
                <a:lnTo>
                  <a:pt x="73" y="109"/>
                </a:lnTo>
                <a:lnTo>
                  <a:pt x="57" y="96"/>
                </a:lnTo>
                <a:lnTo>
                  <a:pt x="42" y="81"/>
                </a:lnTo>
                <a:lnTo>
                  <a:pt x="28" y="63"/>
                </a:lnTo>
                <a:lnTo>
                  <a:pt x="17" y="42"/>
                </a:lnTo>
                <a:lnTo>
                  <a:pt x="11" y="18"/>
                </a:lnTo>
                <a:lnTo>
                  <a:pt x="12" y="18"/>
                </a:lnTo>
                <a:lnTo>
                  <a:pt x="18" y="16"/>
                </a:lnTo>
                <a:lnTo>
                  <a:pt x="28" y="12"/>
                </a:lnTo>
                <a:lnTo>
                  <a:pt x="39" y="8"/>
                </a:lnTo>
                <a:lnTo>
                  <a:pt x="54" y="4"/>
                </a:lnTo>
                <a:lnTo>
                  <a:pt x="70" y="2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9" name="千图PPT彼岸天：ID 8661124库_任意多边形 48"/>
          <p:cNvSpPr/>
          <p:nvPr>
            <p:custDataLst>
              <p:tags r:id="rId33"/>
            </p:custDataLst>
          </p:nvPr>
        </p:nvSpPr>
        <p:spPr bwMode="auto">
          <a:xfrm>
            <a:off x="4347885" y="4573552"/>
            <a:ext cx="257036" cy="392499"/>
          </a:xfrm>
          <a:custGeom>
            <a:avLst/>
            <a:gdLst>
              <a:gd name="T0" fmla="*/ 60 w 177"/>
              <a:gd name="T1" fmla="*/ 0 h 266"/>
              <a:gd name="T2" fmla="*/ 61 w 177"/>
              <a:gd name="T3" fmla="*/ 1 h 266"/>
              <a:gd name="T4" fmla="*/ 66 w 177"/>
              <a:gd name="T5" fmla="*/ 3 h 266"/>
              <a:gd name="T6" fmla="*/ 75 w 177"/>
              <a:gd name="T7" fmla="*/ 7 h 266"/>
              <a:gd name="T8" fmla="*/ 86 w 177"/>
              <a:gd name="T9" fmla="*/ 12 h 266"/>
              <a:gd name="T10" fmla="*/ 97 w 177"/>
              <a:gd name="T11" fmla="*/ 18 h 266"/>
              <a:gd name="T12" fmla="*/ 110 w 177"/>
              <a:gd name="T13" fmla="*/ 27 h 266"/>
              <a:gd name="T14" fmla="*/ 123 w 177"/>
              <a:gd name="T15" fmla="*/ 38 h 266"/>
              <a:gd name="T16" fmla="*/ 136 w 177"/>
              <a:gd name="T17" fmla="*/ 49 h 266"/>
              <a:gd name="T18" fmla="*/ 148 w 177"/>
              <a:gd name="T19" fmla="*/ 64 h 266"/>
              <a:gd name="T20" fmla="*/ 160 w 177"/>
              <a:gd name="T21" fmla="*/ 81 h 266"/>
              <a:gd name="T22" fmla="*/ 168 w 177"/>
              <a:gd name="T23" fmla="*/ 100 h 266"/>
              <a:gd name="T24" fmla="*/ 174 w 177"/>
              <a:gd name="T25" fmla="*/ 121 h 266"/>
              <a:gd name="T26" fmla="*/ 177 w 177"/>
              <a:gd name="T27" fmla="*/ 144 h 266"/>
              <a:gd name="T28" fmla="*/ 175 w 177"/>
              <a:gd name="T29" fmla="*/ 171 h 266"/>
              <a:gd name="T30" fmla="*/ 169 w 177"/>
              <a:gd name="T31" fmla="*/ 200 h 266"/>
              <a:gd name="T32" fmla="*/ 157 w 177"/>
              <a:gd name="T33" fmla="*/ 231 h 266"/>
              <a:gd name="T34" fmla="*/ 142 w 177"/>
              <a:gd name="T35" fmla="*/ 266 h 266"/>
              <a:gd name="T36" fmla="*/ 139 w 177"/>
              <a:gd name="T37" fmla="*/ 265 h 266"/>
              <a:gd name="T38" fmla="*/ 133 w 177"/>
              <a:gd name="T39" fmla="*/ 264 h 266"/>
              <a:gd name="T40" fmla="*/ 123 w 177"/>
              <a:gd name="T41" fmla="*/ 260 h 266"/>
              <a:gd name="T42" fmla="*/ 110 w 177"/>
              <a:gd name="T43" fmla="*/ 253 h 266"/>
              <a:gd name="T44" fmla="*/ 96 w 177"/>
              <a:gd name="T45" fmla="*/ 247 h 266"/>
              <a:gd name="T46" fmla="*/ 82 w 177"/>
              <a:gd name="T47" fmla="*/ 236 h 266"/>
              <a:gd name="T48" fmla="*/ 65 w 177"/>
              <a:gd name="T49" fmla="*/ 226 h 266"/>
              <a:gd name="T50" fmla="*/ 51 w 177"/>
              <a:gd name="T51" fmla="*/ 213 h 266"/>
              <a:gd name="T52" fmla="*/ 35 w 177"/>
              <a:gd name="T53" fmla="*/ 199 h 266"/>
              <a:gd name="T54" fmla="*/ 22 w 177"/>
              <a:gd name="T55" fmla="*/ 182 h 266"/>
              <a:gd name="T56" fmla="*/ 12 w 177"/>
              <a:gd name="T57" fmla="*/ 164 h 266"/>
              <a:gd name="T58" fmla="*/ 4 w 177"/>
              <a:gd name="T59" fmla="*/ 143 h 266"/>
              <a:gd name="T60" fmla="*/ 0 w 177"/>
              <a:gd name="T61" fmla="*/ 121 h 266"/>
              <a:gd name="T62" fmla="*/ 1 w 177"/>
              <a:gd name="T63" fmla="*/ 96 h 266"/>
              <a:gd name="T64" fmla="*/ 7 w 177"/>
              <a:gd name="T65" fmla="*/ 69 h 266"/>
              <a:gd name="T66" fmla="*/ 18 w 177"/>
              <a:gd name="T67" fmla="*/ 40 h 266"/>
              <a:gd name="T68" fmla="*/ 36 w 177"/>
              <a:gd name="T69" fmla="*/ 9 h 266"/>
              <a:gd name="T70" fmla="*/ 36 w 177"/>
              <a:gd name="T71" fmla="*/ 12 h 266"/>
              <a:gd name="T72" fmla="*/ 34 w 177"/>
              <a:gd name="T73" fmla="*/ 20 h 266"/>
              <a:gd name="T74" fmla="*/ 30 w 177"/>
              <a:gd name="T75" fmla="*/ 33 h 266"/>
              <a:gd name="T76" fmla="*/ 27 w 177"/>
              <a:gd name="T77" fmla="*/ 48 h 266"/>
              <a:gd name="T78" fmla="*/ 26 w 177"/>
              <a:gd name="T79" fmla="*/ 66 h 266"/>
              <a:gd name="T80" fmla="*/ 26 w 177"/>
              <a:gd name="T81" fmla="*/ 87 h 266"/>
              <a:gd name="T82" fmla="*/ 30 w 177"/>
              <a:gd name="T83" fmla="*/ 108 h 266"/>
              <a:gd name="T84" fmla="*/ 38 w 177"/>
              <a:gd name="T85" fmla="*/ 131 h 266"/>
              <a:gd name="T86" fmla="*/ 51 w 177"/>
              <a:gd name="T87" fmla="*/ 153 h 266"/>
              <a:gd name="T88" fmla="*/ 49 w 177"/>
              <a:gd name="T89" fmla="*/ 149 h 266"/>
              <a:gd name="T90" fmla="*/ 47 w 177"/>
              <a:gd name="T91" fmla="*/ 140 h 266"/>
              <a:gd name="T92" fmla="*/ 44 w 177"/>
              <a:gd name="T93" fmla="*/ 126 h 266"/>
              <a:gd name="T94" fmla="*/ 40 w 177"/>
              <a:gd name="T95" fmla="*/ 109 h 266"/>
              <a:gd name="T96" fmla="*/ 39 w 177"/>
              <a:gd name="T97" fmla="*/ 88 h 266"/>
              <a:gd name="T98" fmla="*/ 39 w 177"/>
              <a:gd name="T99" fmla="*/ 66 h 266"/>
              <a:gd name="T100" fmla="*/ 42 w 177"/>
              <a:gd name="T101" fmla="*/ 44 h 266"/>
              <a:gd name="T102" fmla="*/ 48 w 177"/>
              <a:gd name="T103" fmla="*/ 21 h 266"/>
              <a:gd name="T104" fmla="*/ 60 w 177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7" h="266">
                <a:moveTo>
                  <a:pt x="60" y="0"/>
                </a:moveTo>
                <a:lnTo>
                  <a:pt x="61" y="1"/>
                </a:lnTo>
                <a:lnTo>
                  <a:pt x="66" y="3"/>
                </a:lnTo>
                <a:lnTo>
                  <a:pt x="75" y="7"/>
                </a:lnTo>
                <a:lnTo>
                  <a:pt x="86" y="12"/>
                </a:lnTo>
                <a:lnTo>
                  <a:pt x="97" y="18"/>
                </a:lnTo>
                <a:lnTo>
                  <a:pt x="110" y="27"/>
                </a:lnTo>
                <a:lnTo>
                  <a:pt x="123" y="38"/>
                </a:lnTo>
                <a:lnTo>
                  <a:pt x="136" y="49"/>
                </a:lnTo>
                <a:lnTo>
                  <a:pt x="148" y="64"/>
                </a:lnTo>
                <a:lnTo>
                  <a:pt x="160" y="81"/>
                </a:lnTo>
                <a:lnTo>
                  <a:pt x="168" y="100"/>
                </a:lnTo>
                <a:lnTo>
                  <a:pt x="174" y="121"/>
                </a:lnTo>
                <a:lnTo>
                  <a:pt x="177" y="144"/>
                </a:lnTo>
                <a:lnTo>
                  <a:pt x="175" y="171"/>
                </a:lnTo>
                <a:lnTo>
                  <a:pt x="169" y="200"/>
                </a:lnTo>
                <a:lnTo>
                  <a:pt x="157" y="231"/>
                </a:lnTo>
                <a:lnTo>
                  <a:pt x="142" y="266"/>
                </a:lnTo>
                <a:lnTo>
                  <a:pt x="139" y="265"/>
                </a:lnTo>
                <a:lnTo>
                  <a:pt x="133" y="264"/>
                </a:lnTo>
                <a:lnTo>
                  <a:pt x="123" y="260"/>
                </a:lnTo>
                <a:lnTo>
                  <a:pt x="110" y="253"/>
                </a:lnTo>
                <a:lnTo>
                  <a:pt x="96" y="247"/>
                </a:lnTo>
                <a:lnTo>
                  <a:pt x="82" y="236"/>
                </a:lnTo>
                <a:lnTo>
                  <a:pt x="65" y="226"/>
                </a:lnTo>
                <a:lnTo>
                  <a:pt x="51" y="213"/>
                </a:lnTo>
                <a:lnTo>
                  <a:pt x="35" y="199"/>
                </a:lnTo>
                <a:lnTo>
                  <a:pt x="22" y="182"/>
                </a:lnTo>
                <a:lnTo>
                  <a:pt x="12" y="164"/>
                </a:lnTo>
                <a:lnTo>
                  <a:pt x="4" y="143"/>
                </a:lnTo>
                <a:lnTo>
                  <a:pt x="0" y="121"/>
                </a:lnTo>
                <a:lnTo>
                  <a:pt x="1" y="96"/>
                </a:lnTo>
                <a:lnTo>
                  <a:pt x="7" y="69"/>
                </a:lnTo>
                <a:lnTo>
                  <a:pt x="18" y="40"/>
                </a:lnTo>
                <a:lnTo>
                  <a:pt x="36" y="9"/>
                </a:lnTo>
                <a:lnTo>
                  <a:pt x="36" y="12"/>
                </a:lnTo>
                <a:lnTo>
                  <a:pt x="34" y="20"/>
                </a:lnTo>
                <a:lnTo>
                  <a:pt x="30" y="33"/>
                </a:lnTo>
                <a:lnTo>
                  <a:pt x="27" y="48"/>
                </a:lnTo>
                <a:lnTo>
                  <a:pt x="26" y="66"/>
                </a:lnTo>
                <a:lnTo>
                  <a:pt x="26" y="87"/>
                </a:lnTo>
                <a:lnTo>
                  <a:pt x="30" y="108"/>
                </a:lnTo>
                <a:lnTo>
                  <a:pt x="38" y="131"/>
                </a:lnTo>
                <a:lnTo>
                  <a:pt x="51" y="153"/>
                </a:lnTo>
                <a:lnTo>
                  <a:pt x="49" y="149"/>
                </a:lnTo>
                <a:lnTo>
                  <a:pt x="47" y="140"/>
                </a:lnTo>
                <a:lnTo>
                  <a:pt x="44" y="126"/>
                </a:lnTo>
                <a:lnTo>
                  <a:pt x="40" y="109"/>
                </a:lnTo>
                <a:lnTo>
                  <a:pt x="39" y="88"/>
                </a:lnTo>
                <a:lnTo>
                  <a:pt x="39" y="66"/>
                </a:lnTo>
                <a:lnTo>
                  <a:pt x="42" y="44"/>
                </a:lnTo>
                <a:lnTo>
                  <a:pt x="48" y="21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0" name="千图PPT彼岸天：ID 8661124库_任意多边形 49"/>
          <p:cNvSpPr/>
          <p:nvPr>
            <p:custDataLst>
              <p:tags r:id="rId34"/>
            </p:custDataLst>
          </p:nvPr>
        </p:nvSpPr>
        <p:spPr bwMode="auto">
          <a:xfrm>
            <a:off x="3807674" y="3179147"/>
            <a:ext cx="257036" cy="377743"/>
          </a:xfrm>
          <a:custGeom>
            <a:avLst/>
            <a:gdLst>
              <a:gd name="T0" fmla="*/ 135 w 177"/>
              <a:gd name="T1" fmla="*/ 0 h 256"/>
              <a:gd name="T2" fmla="*/ 133 w 177"/>
              <a:gd name="T3" fmla="*/ 1 h 256"/>
              <a:gd name="T4" fmla="*/ 125 w 177"/>
              <a:gd name="T5" fmla="*/ 5 h 256"/>
              <a:gd name="T6" fmla="*/ 115 w 177"/>
              <a:gd name="T7" fmla="*/ 12 h 256"/>
              <a:gd name="T8" fmla="*/ 102 w 177"/>
              <a:gd name="T9" fmla="*/ 21 h 256"/>
              <a:gd name="T10" fmla="*/ 87 w 177"/>
              <a:gd name="T11" fmla="*/ 33 h 256"/>
              <a:gd name="T12" fmla="*/ 73 w 177"/>
              <a:gd name="T13" fmla="*/ 47 h 256"/>
              <a:gd name="T14" fmla="*/ 60 w 177"/>
              <a:gd name="T15" fmla="*/ 65 h 256"/>
              <a:gd name="T16" fmla="*/ 51 w 177"/>
              <a:gd name="T17" fmla="*/ 87 h 256"/>
              <a:gd name="T18" fmla="*/ 44 w 177"/>
              <a:gd name="T19" fmla="*/ 112 h 256"/>
              <a:gd name="T20" fmla="*/ 46 w 177"/>
              <a:gd name="T21" fmla="*/ 108 h 256"/>
              <a:gd name="T22" fmla="*/ 50 w 177"/>
              <a:gd name="T23" fmla="*/ 100 h 256"/>
              <a:gd name="T24" fmla="*/ 57 w 177"/>
              <a:gd name="T25" fmla="*/ 88 h 256"/>
              <a:gd name="T26" fmla="*/ 68 w 177"/>
              <a:gd name="T27" fmla="*/ 73 h 256"/>
              <a:gd name="T28" fmla="*/ 81 w 177"/>
              <a:gd name="T29" fmla="*/ 57 h 256"/>
              <a:gd name="T30" fmla="*/ 96 w 177"/>
              <a:gd name="T31" fmla="*/ 42 h 256"/>
              <a:gd name="T32" fmla="*/ 115 w 177"/>
              <a:gd name="T33" fmla="*/ 27 h 256"/>
              <a:gd name="T34" fmla="*/ 135 w 177"/>
              <a:gd name="T35" fmla="*/ 17 h 256"/>
              <a:gd name="T36" fmla="*/ 158 w 177"/>
              <a:gd name="T37" fmla="*/ 9 h 256"/>
              <a:gd name="T38" fmla="*/ 159 w 177"/>
              <a:gd name="T39" fmla="*/ 12 h 256"/>
              <a:gd name="T40" fmla="*/ 161 w 177"/>
              <a:gd name="T41" fmla="*/ 17 h 256"/>
              <a:gd name="T42" fmla="*/ 165 w 177"/>
              <a:gd name="T43" fmla="*/ 27 h 256"/>
              <a:gd name="T44" fmla="*/ 169 w 177"/>
              <a:gd name="T45" fmla="*/ 39 h 256"/>
              <a:gd name="T46" fmla="*/ 173 w 177"/>
              <a:gd name="T47" fmla="*/ 53 h 256"/>
              <a:gd name="T48" fmla="*/ 176 w 177"/>
              <a:gd name="T49" fmla="*/ 70 h 256"/>
              <a:gd name="T50" fmla="*/ 177 w 177"/>
              <a:gd name="T51" fmla="*/ 88 h 256"/>
              <a:gd name="T52" fmla="*/ 177 w 177"/>
              <a:gd name="T53" fmla="*/ 108 h 256"/>
              <a:gd name="T54" fmla="*/ 173 w 177"/>
              <a:gd name="T55" fmla="*/ 129 h 256"/>
              <a:gd name="T56" fmla="*/ 167 w 177"/>
              <a:gd name="T57" fmla="*/ 149 h 256"/>
              <a:gd name="T58" fmla="*/ 158 w 177"/>
              <a:gd name="T59" fmla="*/ 170 h 256"/>
              <a:gd name="T60" fmla="*/ 142 w 177"/>
              <a:gd name="T61" fmla="*/ 190 h 256"/>
              <a:gd name="T62" fmla="*/ 122 w 177"/>
              <a:gd name="T63" fmla="*/ 209 h 256"/>
              <a:gd name="T64" fmla="*/ 98 w 177"/>
              <a:gd name="T65" fmla="*/ 226 h 256"/>
              <a:gd name="T66" fmla="*/ 65 w 177"/>
              <a:gd name="T67" fmla="*/ 242 h 256"/>
              <a:gd name="T68" fmla="*/ 28 w 177"/>
              <a:gd name="T69" fmla="*/ 256 h 256"/>
              <a:gd name="T70" fmla="*/ 26 w 177"/>
              <a:gd name="T71" fmla="*/ 253 h 256"/>
              <a:gd name="T72" fmla="*/ 24 w 177"/>
              <a:gd name="T73" fmla="*/ 247 h 256"/>
              <a:gd name="T74" fmla="*/ 20 w 177"/>
              <a:gd name="T75" fmla="*/ 238 h 256"/>
              <a:gd name="T76" fmla="*/ 15 w 177"/>
              <a:gd name="T77" fmla="*/ 225 h 256"/>
              <a:gd name="T78" fmla="*/ 11 w 177"/>
              <a:gd name="T79" fmla="*/ 209 h 256"/>
              <a:gd name="T80" fmla="*/ 5 w 177"/>
              <a:gd name="T81" fmla="*/ 192 h 256"/>
              <a:gd name="T82" fmla="*/ 3 w 177"/>
              <a:gd name="T83" fmla="*/ 174 h 256"/>
              <a:gd name="T84" fmla="*/ 0 w 177"/>
              <a:gd name="T85" fmla="*/ 153 h 256"/>
              <a:gd name="T86" fmla="*/ 0 w 177"/>
              <a:gd name="T87" fmla="*/ 132 h 256"/>
              <a:gd name="T88" fmla="*/ 3 w 177"/>
              <a:gd name="T89" fmla="*/ 112 h 256"/>
              <a:gd name="T90" fmla="*/ 8 w 177"/>
              <a:gd name="T91" fmla="*/ 91 h 256"/>
              <a:gd name="T92" fmla="*/ 17 w 177"/>
              <a:gd name="T93" fmla="*/ 71 h 256"/>
              <a:gd name="T94" fmla="*/ 31 w 177"/>
              <a:gd name="T95" fmla="*/ 53 h 256"/>
              <a:gd name="T96" fmla="*/ 48 w 177"/>
              <a:gd name="T97" fmla="*/ 36 h 256"/>
              <a:gd name="T98" fmla="*/ 72 w 177"/>
              <a:gd name="T99" fmla="*/ 21 h 256"/>
              <a:gd name="T100" fmla="*/ 100 w 177"/>
              <a:gd name="T101" fmla="*/ 9 h 256"/>
              <a:gd name="T102" fmla="*/ 135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35" y="0"/>
                </a:moveTo>
                <a:lnTo>
                  <a:pt x="133" y="1"/>
                </a:lnTo>
                <a:lnTo>
                  <a:pt x="125" y="5"/>
                </a:lnTo>
                <a:lnTo>
                  <a:pt x="115" y="12"/>
                </a:lnTo>
                <a:lnTo>
                  <a:pt x="102" y="21"/>
                </a:lnTo>
                <a:lnTo>
                  <a:pt x="87" y="33"/>
                </a:lnTo>
                <a:lnTo>
                  <a:pt x="73" y="47"/>
                </a:lnTo>
                <a:lnTo>
                  <a:pt x="60" y="65"/>
                </a:lnTo>
                <a:lnTo>
                  <a:pt x="51" y="87"/>
                </a:lnTo>
                <a:lnTo>
                  <a:pt x="44" y="112"/>
                </a:lnTo>
                <a:lnTo>
                  <a:pt x="46" y="108"/>
                </a:lnTo>
                <a:lnTo>
                  <a:pt x="50" y="100"/>
                </a:lnTo>
                <a:lnTo>
                  <a:pt x="57" y="88"/>
                </a:lnTo>
                <a:lnTo>
                  <a:pt x="68" y="73"/>
                </a:lnTo>
                <a:lnTo>
                  <a:pt x="81" y="57"/>
                </a:lnTo>
                <a:lnTo>
                  <a:pt x="96" y="42"/>
                </a:lnTo>
                <a:lnTo>
                  <a:pt x="115" y="27"/>
                </a:lnTo>
                <a:lnTo>
                  <a:pt x="135" y="17"/>
                </a:lnTo>
                <a:lnTo>
                  <a:pt x="158" y="9"/>
                </a:lnTo>
                <a:lnTo>
                  <a:pt x="159" y="12"/>
                </a:lnTo>
                <a:lnTo>
                  <a:pt x="161" y="17"/>
                </a:lnTo>
                <a:lnTo>
                  <a:pt x="165" y="27"/>
                </a:lnTo>
                <a:lnTo>
                  <a:pt x="169" y="39"/>
                </a:lnTo>
                <a:lnTo>
                  <a:pt x="173" y="53"/>
                </a:lnTo>
                <a:lnTo>
                  <a:pt x="176" y="70"/>
                </a:lnTo>
                <a:lnTo>
                  <a:pt x="177" y="88"/>
                </a:lnTo>
                <a:lnTo>
                  <a:pt x="177" y="108"/>
                </a:lnTo>
                <a:lnTo>
                  <a:pt x="173" y="129"/>
                </a:lnTo>
                <a:lnTo>
                  <a:pt x="167" y="149"/>
                </a:lnTo>
                <a:lnTo>
                  <a:pt x="158" y="170"/>
                </a:lnTo>
                <a:lnTo>
                  <a:pt x="142" y="190"/>
                </a:lnTo>
                <a:lnTo>
                  <a:pt x="122" y="209"/>
                </a:lnTo>
                <a:lnTo>
                  <a:pt x="98" y="226"/>
                </a:lnTo>
                <a:lnTo>
                  <a:pt x="65" y="242"/>
                </a:lnTo>
                <a:lnTo>
                  <a:pt x="28" y="256"/>
                </a:lnTo>
                <a:lnTo>
                  <a:pt x="26" y="253"/>
                </a:lnTo>
                <a:lnTo>
                  <a:pt x="24" y="247"/>
                </a:lnTo>
                <a:lnTo>
                  <a:pt x="20" y="238"/>
                </a:lnTo>
                <a:lnTo>
                  <a:pt x="15" y="225"/>
                </a:lnTo>
                <a:lnTo>
                  <a:pt x="11" y="209"/>
                </a:lnTo>
                <a:lnTo>
                  <a:pt x="5" y="192"/>
                </a:lnTo>
                <a:lnTo>
                  <a:pt x="3" y="174"/>
                </a:lnTo>
                <a:lnTo>
                  <a:pt x="0" y="153"/>
                </a:lnTo>
                <a:lnTo>
                  <a:pt x="0" y="132"/>
                </a:lnTo>
                <a:lnTo>
                  <a:pt x="3" y="112"/>
                </a:lnTo>
                <a:lnTo>
                  <a:pt x="8" y="91"/>
                </a:lnTo>
                <a:lnTo>
                  <a:pt x="17" y="71"/>
                </a:lnTo>
                <a:lnTo>
                  <a:pt x="31" y="53"/>
                </a:lnTo>
                <a:lnTo>
                  <a:pt x="48" y="36"/>
                </a:lnTo>
                <a:lnTo>
                  <a:pt x="72" y="21"/>
                </a:lnTo>
                <a:lnTo>
                  <a:pt x="100" y="9"/>
                </a:lnTo>
                <a:lnTo>
                  <a:pt x="1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1" name="千图PPT彼岸天：ID 8661124库_任意多边形 50"/>
          <p:cNvSpPr/>
          <p:nvPr>
            <p:custDataLst>
              <p:tags r:id="rId35"/>
            </p:custDataLst>
          </p:nvPr>
        </p:nvSpPr>
        <p:spPr bwMode="auto">
          <a:xfrm>
            <a:off x="2904417" y="2779271"/>
            <a:ext cx="254132" cy="392499"/>
          </a:xfrm>
          <a:custGeom>
            <a:avLst/>
            <a:gdLst>
              <a:gd name="T0" fmla="*/ 60 w 175"/>
              <a:gd name="T1" fmla="*/ 0 h 266"/>
              <a:gd name="T2" fmla="*/ 61 w 175"/>
              <a:gd name="T3" fmla="*/ 1 h 266"/>
              <a:gd name="T4" fmla="*/ 66 w 175"/>
              <a:gd name="T5" fmla="*/ 2 h 266"/>
              <a:gd name="T6" fmla="*/ 75 w 175"/>
              <a:gd name="T7" fmla="*/ 6 h 266"/>
              <a:gd name="T8" fmla="*/ 84 w 175"/>
              <a:gd name="T9" fmla="*/ 11 h 266"/>
              <a:gd name="T10" fmla="*/ 97 w 175"/>
              <a:gd name="T11" fmla="*/ 18 h 266"/>
              <a:gd name="T12" fmla="*/ 110 w 175"/>
              <a:gd name="T13" fmla="*/ 27 h 266"/>
              <a:gd name="T14" fmla="*/ 123 w 175"/>
              <a:gd name="T15" fmla="*/ 37 h 266"/>
              <a:gd name="T16" fmla="*/ 136 w 175"/>
              <a:gd name="T17" fmla="*/ 49 h 266"/>
              <a:gd name="T18" fmla="*/ 148 w 175"/>
              <a:gd name="T19" fmla="*/ 65 h 266"/>
              <a:gd name="T20" fmla="*/ 158 w 175"/>
              <a:gd name="T21" fmla="*/ 80 h 266"/>
              <a:gd name="T22" fmla="*/ 167 w 175"/>
              <a:gd name="T23" fmla="*/ 100 h 266"/>
              <a:gd name="T24" fmla="*/ 173 w 175"/>
              <a:gd name="T25" fmla="*/ 120 h 266"/>
              <a:gd name="T26" fmla="*/ 175 w 175"/>
              <a:gd name="T27" fmla="*/ 145 h 266"/>
              <a:gd name="T28" fmla="*/ 174 w 175"/>
              <a:gd name="T29" fmla="*/ 171 h 266"/>
              <a:gd name="T30" fmla="*/ 169 w 175"/>
              <a:gd name="T31" fmla="*/ 200 h 266"/>
              <a:gd name="T32" fmla="*/ 157 w 175"/>
              <a:gd name="T33" fmla="*/ 232 h 266"/>
              <a:gd name="T34" fmla="*/ 140 w 175"/>
              <a:gd name="T35" fmla="*/ 266 h 266"/>
              <a:gd name="T36" fmla="*/ 139 w 175"/>
              <a:gd name="T37" fmla="*/ 266 h 266"/>
              <a:gd name="T38" fmla="*/ 132 w 175"/>
              <a:gd name="T39" fmla="*/ 263 h 266"/>
              <a:gd name="T40" fmla="*/ 122 w 175"/>
              <a:gd name="T41" fmla="*/ 259 h 266"/>
              <a:gd name="T42" fmla="*/ 110 w 175"/>
              <a:gd name="T43" fmla="*/ 253 h 266"/>
              <a:gd name="T44" fmla="*/ 96 w 175"/>
              <a:gd name="T45" fmla="*/ 246 h 266"/>
              <a:gd name="T46" fmla="*/ 80 w 175"/>
              <a:gd name="T47" fmla="*/ 237 h 266"/>
              <a:gd name="T48" fmla="*/ 65 w 175"/>
              <a:gd name="T49" fmla="*/ 226 h 266"/>
              <a:gd name="T50" fmla="*/ 49 w 175"/>
              <a:gd name="T51" fmla="*/ 213 h 266"/>
              <a:gd name="T52" fmla="*/ 35 w 175"/>
              <a:gd name="T53" fmla="*/ 198 h 266"/>
              <a:gd name="T54" fmla="*/ 22 w 175"/>
              <a:gd name="T55" fmla="*/ 181 h 266"/>
              <a:gd name="T56" fmla="*/ 11 w 175"/>
              <a:gd name="T57" fmla="*/ 163 h 266"/>
              <a:gd name="T58" fmla="*/ 4 w 175"/>
              <a:gd name="T59" fmla="*/ 143 h 266"/>
              <a:gd name="T60" fmla="*/ 0 w 175"/>
              <a:gd name="T61" fmla="*/ 120 h 266"/>
              <a:gd name="T62" fmla="*/ 1 w 175"/>
              <a:gd name="T63" fmla="*/ 96 h 266"/>
              <a:gd name="T64" fmla="*/ 6 w 175"/>
              <a:gd name="T65" fmla="*/ 70 h 266"/>
              <a:gd name="T66" fmla="*/ 18 w 175"/>
              <a:gd name="T67" fmla="*/ 40 h 266"/>
              <a:gd name="T68" fmla="*/ 36 w 175"/>
              <a:gd name="T69" fmla="*/ 9 h 266"/>
              <a:gd name="T70" fmla="*/ 35 w 175"/>
              <a:gd name="T71" fmla="*/ 11 h 266"/>
              <a:gd name="T72" fmla="*/ 32 w 175"/>
              <a:gd name="T73" fmla="*/ 21 h 266"/>
              <a:gd name="T74" fmla="*/ 30 w 175"/>
              <a:gd name="T75" fmla="*/ 32 h 266"/>
              <a:gd name="T76" fmla="*/ 27 w 175"/>
              <a:gd name="T77" fmla="*/ 48 h 266"/>
              <a:gd name="T78" fmla="*/ 24 w 175"/>
              <a:gd name="T79" fmla="*/ 66 h 266"/>
              <a:gd name="T80" fmla="*/ 26 w 175"/>
              <a:gd name="T81" fmla="*/ 87 h 266"/>
              <a:gd name="T82" fmla="*/ 30 w 175"/>
              <a:gd name="T83" fmla="*/ 109 h 266"/>
              <a:gd name="T84" fmla="*/ 37 w 175"/>
              <a:gd name="T85" fmla="*/ 131 h 266"/>
              <a:gd name="T86" fmla="*/ 50 w 175"/>
              <a:gd name="T87" fmla="*/ 153 h 266"/>
              <a:gd name="T88" fmla="*/ 49 w 175"/>
              <a:gd name="T89" fmla="*/ 149 h 266"/>
              <a:gd name="T90" fmla="*/ 47 w 175"/>
              <a:gd name="T91" fmla="*/ 140 h 266"/>
              <a:gd name="T92" fmla="*/ 43 w 175"/>
              <a:gd name="T93" fmla="*/ 127 h 266"/>
              <a:gd name="T94" fmla="*/ 40 w 175"/>
              <a:gd name="T95" fmla="*/ 109 h 266"/>
              <a:gd name="T96" fmla="*/ 37 w 175"/>
              <a:gd name="T97" fmla="*/ 88 h 266"/>
              <a:gd name="T98" fmla="*/ 37 w 175"/>
              <a:gd name="T99" fmla="*/ 66 h 266"/>
              <a:gd name="T100" fmla="*/ 41 w 175"/>
              <a:gd name="T101" fmla="*/ 44 h 266"/>
              <a:gd name="T102" fmla="*/ 48 w 175"/>
              <a:gd name="T103" fmla="*/ 22 h 266"/>
              <a:gd name="T104" fmla="*/ 60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60" y="0"/>
                </a:moveTo>
                <a:lnTo>
                  <a:pt x="61" y="1"/>
                </a:lnTo>
                <a:lnTo>
                  <a:pt x="66" y="2"/>
                </a:lnTo>
                <a:lnTo>
                  <a:pt x="75" y="6"/>
                </a:lnTo>
                <a:lnTo>
                  <a:pt x="84" y="11"/>
                </a:lnTo>
                <a:lnTo>
                  <a:pt x="97" y="18"/>
                </a:lnTo>
                <a:lnTo>
                  <a:pt x="110" y="27"/>
                </a:lnTo>
                <a:lnTo>
                  <a:pt x="123" y="37"/>
                </a:lnTo>
                <a:lnTo>
                  <a:pt x="136" y="49"/>
                </a:lnTo>
                <a:lnTo>
                  <a:pt x="148" y="65"/>
                </a:lnTo>
                <a:lnTo>
                  <a:pt x="158" y="80"/>
                </a:lnTo>
                <a:lnTo>
                  <a:pt x="167" y="100"/>
                </a:lnTo>
                <a:lnTo>
                  <a:pt x="173" y="120"/>
                </a:lnTo>
                <a:lnTo>
                  <a:pt x="175" y="145"/>
                </a:lnTo>
                <a:lnTo>
                  <a:pt x="174" y="171"/>
                </a:lnTo>
                <a:lnTo>
                  <a:pt x="169" y="200"/>
                </a:lnTo>
                <a:lnTo>
                  <a:pt x="157" y="232"/>
                </a:lnTo>
                <a:lnTo>
                  <a:pt x="140" y="266"/>
                </a:lnTo>
                <a:lnTo>
                  <a:pt x="139" y="266"/>
                </a:lnTo>
                <a:lnTo>
                  <a:pt x="132" y="263"/>
                </a:lnTo>
                <a:lnTo>
                  <a:pt x="122" y="259"/>
                </a:lnTo>
                <a:lnTo>
                  <a:pt x="110" y="253"/>
                </a:lnTo>
                <a:lnTo>
                  <a:pt x="96" y="246"/>
                </a:lnTo>
                <a:lnTo>
                  <a:pt x="80" y="237"/>
                </a:lnTo>
                <a:lnTo>
                  <a:pt x="65" y="226"/>
                </a:lnTo>
                <a:lnTo>
                  <a:pt x="49" y="213"/>
                </a:lnTo>
                <a:lnTo>
                  <a:pt x="35" y="198"/>
                </a:lnTo>
                <a:lnTo>
                  <a:pt x="22" y="181"/>
                </a:lnTo>
                <a:lnTo>
                  <a:pt x="11" y="163"/>
                </a:lnTo>
                <a:lnTo>
                  <a:pt x="4" y="143"/>
                </a:lnTo>
                <a:lnTo>
                  <a:pt x="0" y="120"/>
                </a:lnTo>
                <a:lnTo>
                  <a:pt x="1" y="96"/>
                </a:lnTo>
                <a:lnTo>
                  <a:pt x="6" y="70"/>
                </a:lnTo>
                <a:lnTo>
                  <a:pt x="18" y="40"/>
                </a:lnTo>
                <a:lnTo>
                  <a:pt x="36" y="9"/>
                </a:lnTo>
                <a:lnTo>
                  <a:pt x="35" y="11"/>
                </a:lnTo>
                <a:lnTo>
                  <a:pt x="32" y="21"/>
                </a:lnTo>
                <a:lnTo>
                  <a:pt x="30" y="32"/>
                </a:lnTo>
                <a:lnTo>
                  <a:pt x="27" y="48"/>
                </a:lnTo>
                <a:lnTo>
                  <a:pt x="24" y="66"/>
                </a:lnTo>
                <a:lnTo>
                  <a:pt x="26" y="87"/>
                </a:lnTo>
                <a:lnTo>
                  <a:pt x="30" y="109"/>
                </a:lnTo>
                <a:lnTo>
                  <a:pt x="37" y="131"/>
                </a:lnTo>
                <a:lnTo>
                  <a:pt x="50" y="153"/>
                </a:lnTo>
                <a:lnTo>
                  <a:pt x="49" y="149"/>
                </a:lnTo>
                <a:lnTo>
                  <a:pt x="47" y="140"/>
                </a:lnTo>
                <a:lnTo>
                  <a:pt x="43" y="127"/>
                </a:lnTo>
                <a:lnTo>
                  <a:pt x="40" y="109"/>
                </a:lnTo>
                <a:lnTo>
                  <a:pt x="37" y="88"/>
                </a:lnTo>
                <a:lnTo>
                  <a:pt x="37" y="66"/>
                </a:lnTo>
                <a:lnTo>
                  <a:pt x="41" y="44"/>
                </a:lnTo>
                <a:lnTo>
                  <a:pt x="48" y="22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2" name="千图PPT彼岸天：ID 8661124库_任意多边形 51"/>
          <p:cNvSpPr/>
          <p:nvPr>
            <p:custDataLst>
              <p:tags r:id="rId36"/>
            </p:custDataLst>
          </p:nvPr>
        </p:nvSpPr>
        <p:spPr bwMode="auto">
          <a:xfrm>
            <a:off x="3189045" y="3171770"/>
            <a:ext cx="257036" cy="377743"/>
          </a:xfrm>
          <a:custGeom>
            <a:avLst/>
            <a:gdLst>
              <a:gd name="T0" fmla="*/ 135 w 177"/>
              <a:gd name="T1" fmla="*/ 0 h 256"/>
              <a:gd name="T2" fmla="*/ 133 w 177"/>
              <a:gd name="T3" fmla="*/ 1 h 256"/>
              <a:gd name="T4" fmla="*/ 125 w 177"/>
              <a:gd name="T5" fmla="*/ 5 h 256"/>
              <a:gd name="T6" fmla="*/ 114 w 177"/>
              <a:gd name="T7" fmla="*/ 12 h 256"/>
              <a:gd name="T8" fmla="*/ 101 w 177"/>
              <a:gd name="T9" fmla="*/ 21 h 256"/>
              <a:gd name="T10" fmla="*/ 87 w 177"/>
              <a:gd name="T11" fmla="*/ 32 h 256"/>
              <a:gd name="T12" fmla="*/ 73 w 177"/>
              <a:gd name="T13" fmla="*/ 48 h 256"/>
              <a:gd name="T14" fmla="*/ 61 w 177"/>
              <a:gd name="T15" fmla="*/ 66 h 256"/>
              <a:gd name="T16" fmla="*/ 51 w 177"/>
              <a:gd name="T17" fmla="*/ 87 h 256"/>
              <a:gd name="T18" fmla="*/ 44 w 177"/>
              <a:gd name="T19" fmla="*/ 112 h 256"/>
              <a:gd name="T20" fmla="*/ 45 w 177"/>
              <a:gd name="T21" fmla="*/ 109 h 256"/>
              <a:gd name="T22" fmla="*/ 49 w 177"/>
              <a:gd name="T23" fmla="*/ 100 h 256"/>
              <a:gd name="T24" fmla="*/ 57 w 177"/>
              <a:gd name="T25" fmla="*/ 88 h 256"/>
              <a:gd name="T26" fmla="*/ 68 w 177"/>
              <a:gd name="T27" fmla="*/ 74 h 256"/>
              <a:gd name="T28" fmla="*/ 81 w 177"/>
              <a:gd name="T29" fmla="*/ 57 h 256"/>
              <a:gd name="T30" fmla="*/ 96 w 177"/>
              <a:gd name="T31" fmla="*/ 41 h 256"/>
              <a:gd name="T32" fmla="*/ 114 w 177"/>
              <a:gd name="T33" fmla="*/ 27 h 256"/>
              <a:gd name="T34" fmla="*/ 135 w 177"/>
              <a:gd name="T35" fmla="*/ 17 h 256"/>
              <a:gd name="T36" fmla="*/ 159 w 177"/>
              <a:gd name="T37" fmla="*/ 10 h 256"/>
              <a:gd name="T38" fmla="*/ 159 w 177"/>
              <a:gd name="T39" fmla="*/ 12 h 256"/>
              <a:gd name="T40" fmla="*/ 161 w 177"/>
              <a:gd name="T41" fmla="*/ 18 h 256"/>
              <a:gd name="T42" fmla="*/ 165 w 177"/>
              <a:gd name="T43" fmla="*/ 27 h 256"/>
              <a:gd name="T44" fmla="*/ 169 w 177"/>
              <a:gd name="T45" fmla="*/ 39 h 256"/>
              <a:gd name="T46" fmla="*/ 173 w 177"/>
              <a:gd name="T47" fmla="*/ 54 h 256"/>
              <a:gd name="T48" fmla="*/ 175 w 177"/>
              <a:gd name="T49" fmla="*/ 70 h 256"/>
              <a:gd name="T50" fmla="*/ 177 w 177"/>
              <a:gd name="T51" fmla="*/ 89 h 256"/>
              <a:gd name="T52" fmla="*/ 177 w 177"/>
              <a:gd name="T53" fmla="*/ 109 h 256"/>
              <a:gd name="T54" fmla="*/ 174 w 177"/>
              <a:gd name="T55" fmla="*/ 128 h 256"/>
              <a:gd name="T56" fmla="*/ 168 w 177"/>
              <a:gd name="T57" fmla="*/ 149 h 256"/>
              <a:gd name="T58" fmla="*/ 157 w 177"/>
              <a:gd name="T59" fmla="*/ 170 h 256"/>
              <a:gd name="T60" fmla="*/ 143 w 177"/>
              <a:gd name="T61" fmla="*/ 189 h 256"/>
              <a:gd name="T62" fmla="*/ 122 w 177"/>
              <a:gd name="T63" fmla="*/ 209 h 256"/>
              <a:gd name="T64" fmla="*/ 97 w 177"/>
              <a:gd name="T65" fmla="*/ 226 h 256"/>
              <a:gd name="T66" fmla="*/ 66 w 177"/>
              <a:gd name="T67" fmla="*/ 243 h 256"/>
              <a:gd name="T68" fmla="*/ 27 w 177"/>
              <a:gd name="T69" fmla="*/ 256 h 256"/>
              <a:gd name="T70" fmla="*/ 26 w 177"/>
              <a:gd name="T71" fmla="*/ 253 h 256"/>
              <a:gd name="T72" fmla="*/ 23 w 177"/>
              <a:gd name="T73" fmla="*/ 248 h 256"/>
              <a:gd name="T74" fmla="*/ 19 w 177"/>
              <a:gd name="T75" fmla="*/ 237 h 256"/>
              <a:gd name="T76" fmla="*/ 14 w 177"/>
              <a:gd name="T77" fmla="*/ 224 h 256"/>
              <a:gd name="T78" fmla="*/ 10 w 177"/>
              <a:gd name="T79" fmla="*/ 210 h 256"/>
              <a:gd name="T80" fmla="*/ 5 w 177"/>
              <a:gd name="T81" fmla="*/ 192 h 256"/>
              <a:gd name="T82" fmla="*/ 3 w 177"/>
              <a:gd name="T83" fmla="*/ 174 h 256"/>
              <a:gd name="T84" fmla="*/ 0 w 177"/>
              <a:gd name="T85" fmla="*/ 154 h 256"/>
              <a:gd name="T86" fmla="*/ 0 w 177"/>
              <a:gd name="T87" fmla="*/ 134 h 256"/>
              <a:gd name="T88" fmla="*/ 3 w 177"/>
              <a:gd name="T89" fmla="*/ 113 h 256"/>
              <a:gd name="T90" fmla="*/ 9 w 177"/>
              <a:gd name="T91" fmla="*/ 92 h 256"/>
              <a:gd name="T92" fmla="*/ 18 w 177"/>
              <a:gd name="T93" fmla="*/ 71 h 256"/>
              <a:gd name="T94" fmla="*/ 31 w 177"/>
              <a:gd name="T95" fmla="*/ 53 h 256"/>
              <a:gd name="T96" fmla="*/ 49 w 177"/>
              <a:gd name="T97" fmla="*/ 36 h 256"/>
              <a:gd name="T98" fmla="*/ 71 w 177"/>
              <a:gd name="T99" fmla="*/ 22 h 256"/>
              <a:gd name="T100" fmla="*/ 100 w 177"/>
              <a:gd name="T101" fmla="*/ 9 h 256"/>
              <a:gd name="T102" fmla="*/ 135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35" y="0"/>
                </a:moveTo>
                <a:lnTo>
                  <a:pt x="133" y="1"/>
                </a:lnTo>
                <a:lnTo>
                  <a:pt x="125" y="5"/>
                </a:lnTo>
                <a:lnTo>
                  <a:pt x="114" y="12"/>
                </a:lnTo>
                <a:lnTo>
                  <a:pt x="101" y="21"/>
                </a:lnTo>
                <a:lnTo>
                  <a:pt x="87" y="32"/>
                </a:lnTo>
                <a:lnTo>
                  <a:pt x="73" y="48"/>
                </a:lnTo>
                <a:lnTo>
                  <a:pt x="61" y="66"/>
                </a:lnTo>
                <a:lnTo>
                  <a:pt x="51" y="87"/>
                </a:lnTo>
                <a:lnTo>
                  <a:pt x="44" y="112"/>
                </a:lnTo>
                <a:lnTo>
                  <a:pt x="45" y="109"/>
                </a:lnTo>
                <a:lnTo>
                  <a:pt x="49" y="100"/>
                </a:lnTo>
                <a:lnTo>
                  <a:pt x="57" y="88"/>
                </a:lnTo>
                <a:lnTo>
                  <a:pt x="68" y="74"/>
                </a:lnTo>
                <a:lnTo>
                  <a:pt x="81" y="57"/>
                </a:lnTo>
                <a:lnTo>
                  <a:pt x="96" y="41"/>
                </a:lnTo>
                <a:lnTo>
                  <a:pt x="114" y="27"/>
                </a:lnTo>
                <a:lnTo>
                  <a:pt x="135" y="17"/>
                </a:lnTo>
                <a:lnTo>
                  <a:pt x="159" y="10"/>
                </a:lnTo>
                <a:lnTo>
                  <a:pt x="159" y="12"/>
                </a:lnTo>
                <a:lnTo>
                  <a:pt x="161" y="18"/>
                </a:lnTo>
                <a:lnTo>
                  <a:pt x="165" y="27"/>
                </a:lnTo>
                <a:lnTo>
                  <a:pt x="169" y="39"/>
                </a:lnTo>
                <a:lnTo>
                  <a:pt x="173" y="54"/>
                </a:lnTo>
                <a:lnTo>
                  <a:pt x="175" y="70"/>
                </a:lnTo>
                <a:lnTo>
                  <a:pt x="177" y="89"/>
                </a:lnTo>
                <a:lnTo>
                  <a:pt x="177" y="109"/>
                </a:lnTo>
                <a:lnTo>
                  <a:pt x="174" y="128"/>
                </a:lnTo>
                <a:lnTo>
                  <a:pt x="168" y="149"/>
                </a:lnTo>
                <a:lnTo>
                  <a:pt x="157" y="170"/>
                </a:lnTo>
                <a:lnTo>
                  <a:pt x="143" y="189"/>
                </a:lnTo>
                <a:lnTo>
                  <a:pt x="122" y="209"/>
                </a:lnTo>
                <a:lnTo>
                  <a:pt x="97" y="226"/>
                </a:lnTo>
                <a:lnTo>
                  <a:pt x="66" y="243"/>
                </a:lnTo>
                <a:lnTo>
                  <a:pt x="27" y="256"/>
                </a:lnTo>
                <a:lnTo>
                  <a:pt x="26" y="253"/>
                </a:lnTo>
                <a:lnTo>
                  <a:pt x="23" y="248"/>
                </a:lnTo>
                <a:lnTo>
                  <a:pt x="19" y="237"/>
                </a:lnTo>
                <a:lnTo>
                  <a:pt x="14" y="224"/>
                </a:lnTo>
                <a:lnTo>
                  <a:pt x="10" y="210"/>
                </a:lnTo>
                <a:lnTo>
                  <a:pt x="5" y="192"/>
                </a:lnTo>
                <a:lnTo>
                  <a:pt x="3" y="174"/>
                </a:lnTo>
                <a:lnTo>
                  <a:pt x="0" y="154"/>
                </a:lnTo>
                <a:lnTo>
                  <a:pt x="0" y="134"/>
                </a:lnTo>
                <a:lnTo>
                  <a:pt x="3" y="113"/>
                </a:lnTo>
                <a:lnTo>
                  <a:pt x="9" y="92"/>
                </a:lnTo>
                <a:lnTo>
                  <a:pt x="18" y="71"/>
                </a:lnTo>
                <a:lnTo>
                  <a:pt x="31" y="53"/>
                </a:lnTo>
                <a:lnTo>
                  <a:pt x="49" y="36"/>
                </a:lnTo>
                <a:lnTo>
                  <a:pt x="71" y="22"/>
                </a:lnTo>
                <a:lnTo>
                  <a:pt x="100" y="9"/>
                </a:lnTo>
                <a:lnTo>
                  <a:pt x="1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3" name="千图PPT彼岸天：ID 8661124库_任意多边形 52"/>
          <p:cNvSpPr/>
          <p:nvPr>
            <p:custDataLst>
              <p:tags r:id="rId37"/>
            </p:custDataLst>
          </p:nvPr>
        </p:nvSpPr>
        <p:spPr bwMode="auto">
          <a:xfrm>
            <a:off x="1289592" y="2026735"/>
            <a:ext cx="4228751" cy="3681523"/>
          </a:xfrm>
          <a:custGeom>
            <a:avLst/>
            <a:gdLst>
              <a:gd name="T0" fmla="*/ 1771 w 2912"/>
              <a:gd name="T1" fmla="*/ 212 h 2495"/>
              <a:gd name="T2" fmla="*/ 1821 w 2912"/>
              <a:gd name="T3" fmla="*/ 523 h 2495"/>
              <a:gd name="T4" fmla="*/ 2166 w 2912"/>
              <a:gd name="T5" fmla="*/ 719 h 2495"/>
              <a:gd name="T6" fmla="*/ 2127 w 2912"/>
              <a:gd name="T7" fmla="*/ 721 h 2495"/>
              <a:gd name="T8" fmla="*/ 1993 w 2912"/>
              <a:gd name="T9" fmla="*/ 734 h 2495"/>
              <a:gd name="T10" fmla="*/ 1970 w 2912"/>
              <a:gd name="T11" fmla="*/ 668 h 2495"/>
              <a:gd name="T12" fmla="*/ 1784 w 2912"/>
              <a:gd name="T13" fmla="*/ 579 h 2495"/>
              <a:gd name="T14" fmla="*/ 1693 w 2912"/>
              <a:gd name="T15" fmla="*/ 823 h 2495"/>
              <a:gd name="T16" fmla="*/ 1672 w 2912"/>
              <a:gd name="T17" fmla="*/ 1263 h 2495"/>
              <a:gd name="T18" fmla="*/ 2279 w 2912"/>
              <a:gd name="T19" fmla="*/ 1043 h 2495"/>
              <a:gd name="T20" fmla="*/ 2512 w 2912"/>
              <a:gd name="T21" fmla="*/ 751 h 2495"/>
              <a:gd name="T22" fmla="*/ 2531 w 2912"/>
              <a:gd name="T23" fmla="*/ 416 h 2495"/>
              <a:gd name="T24" fmla="*/ 2540 w 2912"/>
              <a:gd name="T25" fmla="*/ 680 h 2495"/>
              <a:gd name="T26" fmla="*/ 2714 w 2912"/>
              <a:gd name="T27" fmla="*/ 610 h 2495"/>
              <a:gd name="T28" fmla="*/ 2812 w 2912"/>
              <a:gd name="T29" fmla="*/ 553 h 2495"/>
              <a:gd name="T30" fmla="*/ 2414 w 2912"/>
              <a:gd name="T31" fmla="*/ 1060 h 2495"/>
              <a:gd name="T32" fmla="*/ 2656 w 2912"/>
              <a:gd name="T33" fmla="*/ 1202 h 2495"/>
              <a:gd name="T34" fmla="*/ 2899 w 2912"/>
              <a:gd name="T35" fmla="*/ 1204 h 2495"/>
              <a:gd name="T36" fmla="*/ 2652 w 2912"/>
              <a:gd name="T37" fmla="*/ 1277 h 2495"/>
              <a:gd name="T38" fmla="*/ 2305 w 2912"/>
              <a:gd name="T39" fmla="*/ 1129 h 2495"/>
              <a:gd name="T40" fmla="*/ 1921 w 2912"/>
              <a:gd name="T41" fmla="*/ 1342 h 2495"/>
              <a:gd name="T42" fmla="*/ 1916 w 2912"/>
              <a:gd name="T43" fmla="*/ 1456 h 2495"/>
              <a:gd name="T44" fmla="*/ 2436 w 2912"/>
              <a:gd name="T45" fmla="*/ 1563 h 2495"/>
              <a:gd name="T46" fmla="*/ 2652 w 2912"/>
              <a:gd name="T47" fmla="*/ 1526 h 2495"/>
              <a:gd name="T48" fmla="*/ 2372 w 2912"/>
              <a:gd name="T49" fmla="*/ 1620 h 2495"/>
              <a:gd name="T50" fmla="*/ 2395 w 2912"/>
              <a:gd name="T51" fmla="*/ 1808 h 2495"/>
              <a:gd name="T52" fmla="*/ 2223 w 2912"/>
              <a:gd name="T53" fmla="*/ 1608 h 2495"/>
              <a:gd name="T54" fmla="*/ 1763 w 2912"/>
              <a:gd name="T55" fmla="*/ 1592 h 2495"/>
              <a:gd name="T56" fmla="*/ 1711 w 2912"/>
              <a:gd name="T57" fmla="*/ 2043 h 2495"/>
              <a:gd name="T58" fmla="*/ 1944 w 2912"/>
              <a:gd name="T59" fmla="*/ 2432 h 2495"/>
              <a:gd name="T60" fmla="*/ 1675 w 2912"/>
              <a:gd name="T61" fmla="*/ 2448 h 2495"/>
              <a:gd name="T62" fmla="*/ 1097 w 2912"/>
              <a:gd name="T63" fmla="*/ 2487 h 2495"/>
              <a:gd name="T64" fmla="*/ 1415 w 2912"/>
              <a:gd name="T65" fmla="*/ 2369 h 2495"/>
              <a:gd name="T66" fmla="*/ 1296 w 2912"/>
              <a:gd name="T67" fmla="*/ 1765 h 2495"/>
              <a:gd name="T68" fmla="*/ 867 w 2912"/>
              <a:gd name="T69" fmla="*/ 1553 h 2495"/>
              <a:gd name="T70" fmla="*/ 596 w 2912"/>
              <a:gd name="T71" fmla="*/ 1669 h 2495"/>
              <a:gd name="T72" fmla="*/ 372 w 2912"/>
              <a:gd name="T73" fmla="*/ 1769 h 2495"/>
              <a:gd name="T74" fmla="*/ 574 w 2912"/>
              <a:gd name="T75" fmla="*/ 1595 h 2495"/>
              <a:gd name="T76" fmla="*/ 281 w 2912"/>
              <a:gd name="T77" fmla="*/ 1443 h 2495"/>
              <a:gd name="T78" fmla="*/ 2 w 2912"/>
              <a:gd name="T79" fmla="*/ 1182 h 2495"/>
              <a:gd name="T80" fmla="*/ 232 w 2912"/>
              <a:gd name="T81" fmla="*/ 1374 h 2495"/>
              <a:gd name="T82" fmla="*/ 367 w 2912"/>
              <a:gd name="T83" fmla="*/ 1342 h 2495"/>
              <a:gd name="T84" fmla="*/ 420 w 2912"/>
              <a:gd name="T85" fmla="*/ 1194 h 2495"/>
              <a:gd name="T86" fmla="*/ 488 w 2912"/>
              <a:gd name="T87" fmla="*/ 1417 h 2495"/>
              <a:gd name="T88" fmla="*/ 984 w 2912"/>
              <a:gd name="T89" fmla="*/ 1443 h 2495"/>
              <a:gd name="T90" fmla="*/ 1199 w 2912"/>
              <a:gd name="T91" fmla="*/ 1196 h 2495"/>
              <a:gd name="T92" fmla="*/ 926 w 2912"/>
              <a:gd name="T93" fmla="*/ 678 h 2495"/>
              <a:gd name="T94" fmla="*/ 648 w 2912"/>
              <a:gd name="T95" fmla="*/ 566 h 2495"/>
              <a:gd name="T96" fmla="*/ 849 w 2912"/>
              <a:gd name="T97" fmla="*/ 630 h 2495"/>
              <a:gd name="T98" fmla="*/ 837 w 2912"/>
              <a:gd name="T99" fmla="*/ 342 h 2495"/>
              <a:gd name="T100" fmla="*/ 912 w 2912"/>
              <a:gd name="T101" fmla="*/ 194 h 2495"/>
              <a:gd name="T102" fmla="*/ 940 w 2912"/>
              <a:gd name="T103" fmla="*/ 460 h 2495"/>
              <a:gd name="T104" fmla="*/ 1181 w 2912"/>
              <a:gd name="T105" fmla="*/ 331 h 2495"/>
              <a:gd name="T106" fmla="*/ 947 w 2912"/>
              <a:gd name="T107" fmla="*/ 528 h 2495"/>
              <a:gd name="T108" fmla="*/ 1166 w 2912"/>
              <a:gd name="T109" fmla="*/ 904 h 2495"/>
              <a:gd name="T110" fmla="*/ 1496 w 2912"/>
              <a:gd name="T111" fmla="*/ 1139 h 2495"/>
              <a:gd name="T112" fmla="*/ 1564 w 2912"/>
              <a:gd name="T113" fmla="*/ 746 h 2495"/>
              <a:gd name="T114" fmla="*/ 1334 w 2912"/>
              <a:gd name="T115" fmla="*/ 449 h 2495"/>
              <a:gd name="T116" fmla="*/ 1517 w 2912"/>
              <a:gd name="T117" fmla="*/ 654 h 2495"/>
              <a:gd name="T118" fmla="*/ 1701 w 2912"/>
              <a:gd name="T119" fmla="*/ 386 h 2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12" h="2495">
                <a:moveTo>
                  <a:pt x="1750" y="0"/>
                </a:moveTo>
                <a:lnTo>
                  <a:pt x="1750" y="2"/>
                </a:lnTo>
                <a:lnTo>
                  <a:pt x="1752" y="7"/>
                </a:lnTo>
                <a:lnTo>
                  <a:pt x="1755" y="16"/>
                </a:lnTo>
                <a:lnTo>
                  <a:pt x="1759" y="31"/>
                </a:lnTo>
                <a:lnTo>
                  <a:pt x="1763" y="49"/>
                </a:lnTo>
                <a:lnTo>
                  <a:pt x="1765" y="72"/>
                </a:lnTo>
                <a:lnTo>
                  <a:pt x="1768" y="100"/>
                </a:lnTo>
                <a:lnTo>
                  <a:pt x="1771" y="132"/>
                </a:lnTo>
                <a:lnTo>
                  <a:pt x="1772" y="170"/>
                </a:lnTo>
                <a:lnTo>
                  <a:pt x="1771" y="212"/>
                </a:lnTo>
                <a:lnTo>
                  <a:pt x="1768" y="262"/>
                </a:lnTo>
                <a:lnTo>
                  <a:pt x="1763" y="315"/>
                </a:lnTo>
                <a:lnTo>
                  <a:pt x="1756" y="376"/>
                </a:lnTo>
                <a:lnTo>
                  <a:pt x="1746" y="442"/>
                </a:lnTo>
                <a:lnTo>
                  <a:pt x="1732" y="515"/>
                </a:lnTo>
                <a:lnTo>
                  <a:pt x="1734" y="515"/>
                </a:lnTo>
                <a:lnTo>
                  <a:pt x="1743" y="515"/>
                </a:lnTo>
                <a:lnTo>
                  <a:pt x="1756" y="516"/>
                </a:lnTo>
                <a:lnTo>
                  <a:pt x="1775" y="518"/>
                </a:lnTo>
                <a:lnTo>
                  <a:pt x="1797" y="519"/>
                </a:lnTo>
                <a:lnTo>
                  <a:pt x="1821" y="523"/>
                </a:lnTo>
                <a:lnTo>
                  <a:pt x="1850" y="528"/>
                </a:lnTo>
                <a:lnTo>
                  <a:pt x="1880" y="534"/>
                </a:lnTo>
                <a:lnTo>
                  <a:pt x="1912" y="543"/>
                </a:lnTo>
                <a:lnTo>
                  <a:pt x="1946" y="555"/>
                </a:lnTo>
                <a:lnTo>
                  <a:pt x="1980" y="568"/>
                </a:lnTo>
                <a:lnTo>
                  <a:pt x="2014" y="585"/>
                </a:lnTo>
                <a:lnTo>
                  <a:pt x="2048" y="604"/>
                </a:lnTo>
                <a:lnTo>
                  <a:pt x="2080" y="628"/>
                </a:lnTo>
                <a:lnTo>
                  <a:pt x="2111" y="654"/>
                </a:lnTo>
                <a:lnTo>
                  <a:pt x="2140" y="685"/>
                </a:lnTo>
                <a:lnTo>
                  <a:pt x="2166" y="719"/>
                </a:lnTo>
                <a:lnTo>
                  <a:pt x="2189" y="758"/>
                </a:lnTo>
                <a:lnTo>
                  <a:pt x="2207" y="802"/>
                </a:lnTo>
                <a:lnTo>
                  <a:pt x="2223" y="850"/>
                </a:lnTo>
                <a:lnTo>
                  <a:pt x="2222" y="847"/>
                </a:lnTo>
                <a:lnTo>
                  <a:pt x="2216" y="838"/>
                </a:lnTo>
                <a:lnTo>
                  <a:pt x="2209" y="825"/>
                </a:lnTo>
                <a:lnTo>
                  <a:pt x="2197" y="807"/>
                </a:lnTo>
                <a:lnTo>
                  <a:pt x="2183" y="788"/>
                </a:lnTo>
                <a:lnTo>
                  <a:pt x="2167" y="765"/>
                </a:lnTo>
                <a:lnTo>
                  <a:pt x="2148" y="743"/>
                </a:lnTo>
                <a:lnTo>
                  <a:pt x="2127" y="721"/>
                </a:lnTo>
                <a:lnTo>
                  <a:pt x="2103" y="699"/>
                </a:lnTo>
                <a:lnTo>
                  <a:pt x="2077" y="681"/>
                </a:lnTo>
                <a:lnTo>
                  <a:pt x="2051" y="666"/>
                </a:lnTo>
                <a:lnTo>
                  <a:pt x="2022" y="654"/>
                </a:lnTo>
                <a:lnTo>
                  <a:pt x="1992" y="647"/>
                </a:lnTo>
                <a:lnTo>
                  <a:pt x="1993" y="650"/>
                </a:lnTo>
                <a:lnTo>
                  <a:pt x="1996" y="659"/>
                </a:lnTo>
                <a:lnTo>
                  <a:pt x="1997" y="672"/>
                </a:lnTo>
                <a:lnTo>
                  <a:pt x="1998" y="690"/>
                </a:lnTo>
                <a:lnTo>
                  <a:pt x="1997" y="711"/>
                </a:lnTo>
                <a:lnTo>
                  <a:pt x="1993" y="734"/>
                </a:lnTo>
                <a:lnTo>
                  <a:pt x="1984" y="759"/>
                </a:lnTo>
                <a:lnTo>
                  <a:pt x="1968" y="785"/>
                </a:lnTo>
                <a:lnTo>
                  <a:pt x="1946" y="812"/>
                </a:lnTo>
                <a:lnTo>
                  <a:pt x="1949" y="810"/>
                </a:lnTo>
                <a:lnTo>
                  <a:pt x="1953" y="802"/>
                </a:lnTo>
                <a:lnTo>
                  <a:pt x="1960" y="790"/>
                </a:lnTo>
                <a:lnTo>
                  <a:pt x="1967" y="773"/>
                </a:lnTo>
                <a:lnTo>
                  <a:pt x="1972" y="751"/>
                </a:lnTo>
                <a:lnTo>
                  <a:pt x="1976" y="727"/>
                </a:lnTo>
                <a:lnTo>
                  <a:pt x="1976" y="699"/>
                </a:lnTo>
                <a:lnTo>
                  <a:pt x="1970" y="668"/>
                </a:lnTo>
                <a:lnTo>
                  <a:pt x="1958" y="633"/>
                </a:lnTo>
                <a:lnTo>
                  <a:pt x="1955" y="632"/>
                </a:lnTo>
                <a:lnTo>
                  <a:pt x="1947" y="628"/>
                </a:lnTo>
                <a:lnTo>
                  <a:pt x="1934" y="623"/>
                </a:lnTo>
                <a:lnTo>
                  <a:pt x="1919" y="615"/>
                </a:lnTo>
                <a:lnTo>
                  <a:pt x="1899" y="607"/>
                </a:lnTo>
                <a:lnTo>
                  <a:pt x="1877" y="599"/>
                </a:lnTo>
                <a:lnTo>
                  <a:pt x="1855" y="592"/>
                </a:lnTo>
                <a:lnTo>
                  <a:pt x="1830" y="585"/>
                </a:lnTo>
                <a:lnTo>
                  <a:pt x="1807" y="581"/>
                </a:lnTo>
                <a:lnTo>
                  <a:pt x="1784" y="579"/>
                </a:lnTo>
                <a:lnTo>
                  <a:pt x="1763" y="580"/>
                </a:lnTo>
                <a:lnTo>
                  <a:pt x="1742" y="584"/>
                </a:lnTo>
                <a:lnTo>
                  <a:pt x="1725" y="593"/>
                </a:lnTo>
                <a:lnTo>
                  <a:pt x="1725" y="597"/>
                </a:lnTo>
                <a:lnTo>
                  <a:pt x="1724" y="610"/>
                </a:lnTo>
                <a:lnTo>
                  <a:pt x="1721" y="629"/>
                </a:lnTo>
                <a:lnTo>
                  <a:pt x="1717" y="655"/>
                </a:lnTo>
                <a:lnTo>
                  <a:pt x="1712" y="689"/>
                </a:lnTo>
                <a:lnTo>
                  <a:pt x="1707" y="728"/>
                </a:lnTo>
                <a:lnTo>
                  <a:pt x="1701" y="773"/>
                </a:lnTo>
                <a:lnTo>
                  <a:pt x="1693" y="823"/>
                </a:lnTo>
                <a:lnTo>
                  <a:pt x="1684" y="877"/>
                </a:lnTo>
                <a:lnTo>
                  <a:pt x="1673" y="936"/>
                </a:lnTo>
                <a:lnTo>
                  <a:pt x="1662" y="998"/>
                </a:lnTo>
                <a:lnTo>
                  <a:pt x="1650" y="1063"/>
                </a:lnTo>
                <a:lnTo>
                  <a:pt x="1636" y="1130"/>
                </a:lnTo>
                <a:lnTo>
                  <a:pt x="1621" y="1199"/>
                </a:lnTo>
                <a:lnTo>
                  <a:pt x="1606" y="1269"/>
                </a:lnTo>
                <a:lnTo>
                  <a:pt x="1611" y="1269"/>
                </a:lnTo>
                <a:lnTo>
                  <a:pt x="1623" y="1268"/>
                </a:lnTo>
                <a:lnTo>
                  <a:pt x="1643" y="1267"/>
                </a:lnTo>
                <a:lnTo>
                  <a:pt x="1672" y="1263"/>
                </a:lnTo>
                <a:lnTo>
                  <a:pt x="1706" y="1257"/>
                </a:lnTo>
                <a:lnTo>
                  <a:pt x="1746" y="1250"/>
                </a:lnTo>
                <a:lnTo>
                  <a:pt x="1791" y="1241"/>
                </a:lnTo>
                <a:lnTo>
                  <a:pt x="1842" y="1228"/>
                </a:lnTo>
                <a:lnTo>
                  <a:pt x="1897" y="1213"/>
                </a:lnTo>
                <a:lnTo>
                  <a:pt x="1955" y="1195"/>
                </a:lnTo>
                <a:lnTo>
                  <a:pt x="2016" y="1173"/>
                </a:lnTo>
                <a:lnTo>
                  <a:pt x="2080" y="1147"/>
                </a:lnTo>
                <a:lnTo>
                  <a:pt x="2146" y="1117"/>
                </a:lnTo>
                <a:lnTo>
                  <a:pt x="2213" y="1082"/>
                </a:lnTo>
                <a:lnTo>
                  <a:pt x="2279" y="1043"/>
                </a:lnTo>
                <a:lnTo>
                  <a:pt x="2346" y="999"/>
                </a:lnTo>
                <a:lnTo>
                  <a:pt x="2413" y="950"/>
                </a:lnTo>
                <a:lnTo>
                  <a:pt x="2478" y="895"/>
                </a:lnTo>
                <a:lnTo>
                  <a:pt x="2541" y="833"/>
                </a:lnTo>
                <a:lnTo>
                  <a:pt x="2543" y="830"/>
                </a:lnTo>
                <a:lnTo>
                  <a:pt x="2540" y="824"/>
                </a:lnTo>
                <a:lnTo>
                  <a:pt x="2538" y="815"/>
                </a:lnTo>
                <a:lnTo>
                  <a:pt x="2531" y="803"/>
                </a:lnTo>
                <a:lnTo>
                  <a:pt x="2526" y="789"/>
                </a:lnTo>
                <a:lnTo>
                  <a:pt x="2518" y="772"/>
                </a:lnTo>
                <a:lnTo>
                  <a:pt x="2512" y="751"/>
                </a:lnTo>
                <a:lnTo>
                  <a:pt x="2505" y="728"/>
                </a:lnTo>
                <a:lnTo>
                  <a:pt x="2500" y="701"/>
                </a:lnTo>
                <a:lnTo>
                  <a:pt x="2496" y="671"/>
                </a:lnTo>
                <a:lnTo>
                  <a:pt x="2493" y="636"/>
                </a:lnTo>
                <a:lnTo>
                  <a:pt x="2495" y="598"/>
                </a:lnTo>
                <a:lnTo>
                  <a:pt x="2499" y="555"/>
                </a:lnTo>
                <a:lnTo>
                  <a:pt x="2505" y="510"/>
                </a:lnTo>
                <a:lnTo>
                  <a:pt x="2517" y="459"/>
                </a:lnTo>
                <a:lnTo>
                  <a:pt x="2532" y="405"/>
                </a:lnTo>
                <a:lnTo>
                  <a:pt x="2532" y="407"/>
                </a:lnTo>
                <a:lnTo>
                  <a:pt x="2531" y="416"/>
                </a:lnTo>
                <a:lnTo>
                  <a:pt x="2531" y="429"/>
                </a:lnTo>
                <a:lnTo>
                  <a:pt x="2531" y="446"/>
                </a:lnTo>
                <a:lnTo>
                  <a:pt x="2530" y="467"/>
                </a:lnTo>
                <a:lnTo>
                  <a:pt x="2530" y="490"/>
                </a:lnTo>
                <a:lnTo>
                  <a:pt x="2530" y="515"/>
                </a:lnTo>
                <a:lnTo>
                  <a:pt x="2530" y="542"/>
                </a:lnTo>
                <a:lnTo>
                  <a:pt x="2531" y="571"/>
                </a:lnTo>
                <a:lnTo>
                  <a:pt x="2532" y="599"/>
                </a:lnTo>
                <a:lnTo>
                  <a:pt x="2534" y="627"/>
                </a:lnTo>
                <a:lnTo>
                  <a:pt x="2536" y="654"/>
                </a:lnTo>
                <a:lnTo>
                  <a:pt x="2540" y="680"/>
                </a:lnTo>
                <a:lnTo>
                  <a:pt x="2544" y="703"/>
                </a:lnTo>
                <a:lnTo>
                  <a:pt x="2551" y="724"/>
                </a:lnTo>
                <a:lnTo>
                  <a:pt x="2557" y="742"/>
                </a:lnTo>
                <a:lnTo>
                  <a:pt x="2565" y="755"/>
                </a:lnTo>
                <a:lnTo>
                  <a:pt x="2573" y="763"/>
                </a:lnTo>
                <a:lnTo>
                  <a:pt x="2583" y="767"/>
                </a:lnTo>
                <a:lnTo>
                  <a:pt x="2596" y="764"/>
                </a:lnTo>
                <a:lnTo>
                  <a:pt x="2609" y="755"/>
                </a:lnTo>
                <a:lnTo>
                  <a:pt x="2625" y="740"/>
                </a:lnTo>
                <a:lnTo>
                  <a:pt x="2671" y="677"/>
                </a:lnTo>
                <a:lnTo>
                  <a:pt x="2714" y="610"/>
                </a:lnTo>
                <a:lnTo>
                  <a:pt x="2756" y="538"/>
                </a:lnTo>
                <a:lnTo>
                  <a:pt x="2794" y="462"/>
                </a:lnTo>
                <a:lnTo>
                  <a:pt x="2827" y="380"/>
                </a:lnTo>
                <a:lnTo>
                  <a:pt x="2829" y="384"/>
                </a:lnTo>
                <a:lnTo>
                  <a:pt x="2829" y="393"/>
                </a:lnTo>
                <a:lnTo>
                  <a:pt x="2830" y="407"/>
                </a:lnTo>
                <a:lnTo>
                  <a:pt x="2829" y="428"/>
                </a:lnTo>
                <a:lnTo>
                  <a:pt x="2827" y="453"/>
                </a:lnTo>
                <a:lnTo>
                  <a:pt x="2825" y="482"/>
                </a:lnTo>
                <a:lnTo>
                  <a:pt x="2820" y="515"/>
                </a:lnTo>
                <a:lnTo>
                  <a:pt x="2812" y="553"/>
                </a:lnTo>
                <a:lnTo>
                  <a:pt x="2801" y="592"/>
                </a:lnTo>
                <a:lnTo>
                  <a:pt x="2787" y="634"/>
                </a:lnTo>
                <a:lnTo>
                  <a:pt x="2768" y="678"/>
                </a:lnTo>
                <a:lnTo>
                  <a:pt x="2745" y="725"/>
                </a:lnTo>
                <a:lnTo>
                  <a:pt x="2717" y="773"/>
                </a:lnTo>
                <a:lnTo>
                  <a:pt x="2683" y="821"/>
                </a:lnTo>
                <a:lnTo>
                  <a:pt x="2643" y="869"/>
                </a:lnTo>
                <a:lnTo>
                  <a:pt x="2597" y="919"/>
                </a:lnTo>
                <a:lnTo>
                  <a:pt x="2544" y="967"/>
                </a:lnTo>
                <a:lnTo>
                  <a:pt x="2483" y="1015"/>
                </a:lnTo>
                <a:lnTo>
                  <a:pt x="2414" y="1060"/>
                </a:lnTo>
                <a:lnTo>
                  <a:pt x="2418" y="1063"/>
                </a:lnTo>
                <a:lnTo>
                  <a:pt x="2426" y="1068"/>
                </a:lnTo>
                <a:lnTo>
                  <a:pt x="2437" y="1078"/>
                </a:lnTo>
                <a:lnTo>
                  <a:pt x="2456" y="1090"/>
                </a:lnTo>
                <a:lnTo>
                  <a:pt x="2476" y="1104"/>
                </a:lnTo>
                <a:lnTo>
                  <a:pt x="2500" y="1121"/>
                </a:lnTo>
                <a:lnTo>
                  <a:pt x="2527" y="1138"/>
                </a:lnTo>
                <a:lnTo>
                  <a:pt x="2557" y="1155"/>
                </a:lnTo>
                <a:lnTo>
                  <a:pt x="2588" y="1172"/>
                </a:lnTo>
                <a:lnTo>
                  <a:pt x="2622" y="1187"/>
                </a:lnTo>
                <a:lnTo>
                  <a:pt x="2656" y="1202"/>
                </a:lnTo>
                <a:lnTo>
                  <a:pt x="2691" y="1215"/>
                </a:lnTo>
                <a:lnTo>
                  <a:pt x="2725" y="1225"/>
                </a:lnTo>
                <a:lnTo>
                  <a:pt x="2760" y="1230"/>
                </a:lnTo>
                <a:lnTo>
                  <a:pt x="2794" y="1233"/>
                </a:lnTo>
                <a:lnTo>
                  <a:pt x="2826" y="1232"/>
                </a:lnTo>
                <a:lnTo>
                  <a:pt x="2857" y="1224"/>
                </a:lnTo>
                <a:lnTo>
                  <a:pt x="2886" y="1211"/>
                </a:lnTo>
                <a:lnTo>
                  <a:pt x="2912" y="1191"/>
                </a:lnTo>
                <a:lnTo>
                  <a:pt x="2911" y="1194"/>
                </a:lnTo>
                <a:lnTo>
                  <a:pt x="2907" y="1198"/>
                </a:lnTo>
                <a:lnTo>
                  <a:pt x="2899" y="1204"/>
                </a:lnTo>
                <a:lnTo>
                  <a:pt x="2890" y="1213"/>
                </a:lnTo>
                <a:lnTo>
                  <a:pt x="2877" y="1224"/>
                </a:lnTo>
                <a:lnTo>
                  <a:pt x="2862" y="1234"/>
                </a:lnTo>
                <a:lnTo>
                  <a:pt x="2844" y="1245"/>
                </a:lnTo>
                <a:lnTo>
                  <a:pt x="2825" y="1255"/>
                </a:lnTo>
                <a:lnTo>
                  <a:pt x="2801" y="1264"/>
                </a:lnTo>
                <a:lnTo>
                  <a:pt x="2777" y="1272"/>
                </a:lnTo>
                <a:lnTo>
                  <a:pt x="2748" y="1277"/>
                </a:lnTo>
                <a:lnTo>
                  <a:pt x="2718" y="1281"/>
                </a:lnTo>
                <a:lnTo>
                  <a:pt x="2687" y="1281"/>
                </a:lnTo>
                <a:lnTo>
                  <a:pt x="2652" y="1277"/>
                </a:lnTo>
                <a:lnTo>
                  <a:pt x="2615" y="1269"/>
                </a:lnTo>
                <a:lnTo>
                  <a:pt x="2575" y="1256"/>
                </a:lnTo>
                <a:lnTo>
                  <a:pt x="2535" y="1238"/>
                </a:lnTo>
                <a:lnTo>
                  <a:pt x="2491" y="1215"/>
                </a:lnTo>
                <a:lnTo>
                  <a:pt x="2445" y="1185"/>
                </a:lnTo>
                <a:lnTo>
                  <a:pt x="2398" y="1147"/>
                </a:lnTo>
                <a:lnTo>
                  <a:pt x="2349" y="1102"/>
                </a:lnTo>
                <a:lnTo>
                  <a:pt x="2345" y="1104"/>
                </a:lnTo>
                <a:lnTo>
                  <a:pt x="2337" y="1109"/>
                </a:lnTo>
                <a:lnTo>
                  <a:pt x="2323" y="1117"/>
                </a:lnTo>
                <a:lnTo>
                  <a:pt x="2305" y="1129"/>
                </a:lnTo>
                <a:lnTo>
                  <a:pt x="2283" y="1143"/>
                </a:lnTo>
                <a:lnTo>
                  <a:pt x="2257" y="1159"/>
                </a:lnTo>
                <a:lnTo>
                  <a:pt x="2227" y="1176"/>
                </a:lnTo>
                <a:lnTo>
                  <a:pt x="2194" y="1195"/>
                </a:lnTo>
                <a:lnTo>
                  <a:pt x="2159" y="1216"/>
                </a:lnTo>
                <a:lnTo>
                  <a:pt x="2122" y="1237"/>
                </a:lnTo>
                <a:lnTo>
                  <a:pt x="2083" y="1257"/>
                </a:lnTo>
                <a:lnTo>
                  <a:pt x="2044" y="1280"/>
                </a:lnTo>
                <a:lnTo>
                  <a:pt x="2002" y="1300"/>
                </a:lnTo>
                <a:lnTo>
                  <a:pt x="1962" y="1321"/>
                </a:lnTo>
                <a:lnTo>
                  <a:pt x="1921" y="1342"/>
                </a:lnTo>
                <a:lnTo>
                  <a:pt x="1881" y="1360"/>
                </a:lnTo>
                <a:lnTo>
                  <a:pt x="1842" y="1378"/>
                </a:lnTo>
                <a:lnTo>
                  <a:pt x="1804" y="1392"/>
                </a:lnTo>
                <a:lnTo>
                  <a:pt x="1769" y="1405"/>
                </a:lnTo>
                <a:lnTo>
                  <a:pt x="1773" y="1407"/>
                </a:lnTo>
                <a:lnTo>
                  <a:pt x="1782" y="1411"/>
                </a:lnTo>
                <a:lnTo>
                  <a:pt x="1799" y="1417"/>
                </a:lnTo>
                <a:lnTo>
                  <a:pt x="1821" y="1425"/>
                </a:lnTo>
                <a:lnTo>
                  <a:pt x="1849" y="1434"/>
                </a:lnTo>
                <a:lnTo>
                  <a:pt x="1880" y="1444"/>
                </a:lnTo>
                <a:lnTo>
                  <a:pt x="1916" y="1456"/>
                </a:lnTo>
                <a:lnTo>
                  <a:pt x="1955" y="1468"/>
                </a:lnTo>
                <a:lnTo>
                  <a:pt x="1998" y="1481"/>
                </a:lnTo>
                <a:lnTo>
                  <a:pt x="2042" y="1494"/>
                </a:lnTo>
                <a:lnTo>
                  <a:pt x="2090" y="1505"/>
                </a:lnTo>
                <a:lnTo>
                  <a:pt x="2139" y="1518"/>
                </a:lnTo>
                <a:lnTo>
                  <a:pt x="2188" y="1529"/>
                </a:lnTo>
                <a:lnTo>
                  <a:pt x="2239" y="1539"/>
                </a:lnTo>
                <a:lnTo>
                  <a:pt x="2289" y="1548"/>
                </a:lnTo>
                <a:lnTo>
                  <a:pt x="2339" y="1555"/>
                </a:lnTo>
                <a:lnTo>
                  <a:pt x="2388" y="1560"/>
                </a:lnTo>
                <a:lnTo>
                  <a:pt x="2436" y="1563"/>
                </a:lnTo>
                <a:lnTo>
                  <a:pt x="2482" y="1564"/>
                </a:lnTo>
                <a:lnTo>
                  <a:pt x="2525" y="1561"/>
                </a:lnTo>
                <a:lnTo>
                  <a:pt x="2564" y="1556"/>
                </a:lnTo>
                <a:lnTo>
                  <a:pt x="2601" y="1547"/>
                </a:lnTo>
                <a:lnTo>
                  <a:pt x="2634" y="1534"/>
                </a:lnTo>
                <a:lnTo>
                  <a:pt x="2661" y="1518"/>
                </a:lnTo>
                <a:lnTo>
                  <a:pt x="2684" y="1498"/>
                </a:lnTo>
                <a:lnTo>
                  <a:pt x="2682" y="1499"/>
                </a:lnTo>
                <a:lnTo>
                  <a:pt x="2677" y="1505"/>
                </a:lnTo>
                <a:lnTo>
                  <a:pt x="2666" y="1515"/>
                </a:lnTo>
                <a:lnTo>
                  <a:pt x="2652" y="1526"/>
                </a:lnTo>
                <a:lnTo>
                  <a:pt x="2635" y="1540"/>
                </a:lnTo>
                <a:lnTo>
                  <a:pt x="2613" y="1555"/>
                </a:lnTo>
                <a:lnTo>
                  <a:pt x="2588" y="1569"/>
                </a:lnTo>
                <a:lnTo>
                  <a:pt x="2560" y="1582"/>
                </a:lnTo>
                <a:lnTo>
                  <a:pt x="2527" y="1594"/>
                </a:lnTo>
                <a:lnTo>
                  <a:pt x="2492" y="1603"/>
                </a:lnTo>
                <a:lnTo>
                  <a:pt x="2453" y="1609"/>
                </a:lnTo>
                <a:lnTo>
                  <a:pt x="2411" y="1612"/>
                </a:lnTo>
                <a:lnTo>
                  <a:pt x="2366" y="1609"/>
                </a:lnTo>
                <a:lnTo>
                  <a:pt x="2369" y="1612"/>
                </a:lnTo>
                <a:lnTo>
                  <a:pt x="2372" y="1620"/>
                </a:lnTo>
                <a:lnTo>
                  <a:pt x="2379" y="1633"/>
                </a:lnTo>
                <a:lnTo>
                  <a:pt x="2387" y="1650"/>
                </a:lnTo>
                <a:lnTo>
                  <a:pt x="2393" y="1670"/>
                </a:lnTo>
                <a:lnTo>
                  <a:pt x="2400" y="1696"/>
                </a:lnTo>
                <a:lnTo>
                  <a:pt x="2405" y="1726"/>
                </a:lnTo>
                <a:lnTo>
                  <a:pt x="2408" y="1760"/>
                </a:lnTo>
                <a:lnTo>
                  <a:pt x="2406" y="1798"/>
                </a:lnTo>
                <a:lnTo>
                  <a:pt x="2400" y="1838"/>
                </a:lnTo>
                <a:lnTo>
                  <a:pt x="2400" y="1835"/>
                </a:lnTo>
                <a:lnTo>
                  <a:pt x="2397" y="1825"/>
                </a:lnTo>
                <a:lnTo>
                  <a:pt x="2395" y="1808"/>
                </a:lnTo>
                <a:lnTo>
                  <a:pt x="2391" y="1788"/>
                </a:lnTo>
                <a:lnTo>
                  <a:pt x="2384" y="1765"/>
                </a:lnTo>
                <a:lnTo>
                  <a:pt x="2378" y="1740"/>
                </a:lnTo>
                <a:lnTo>
                  <a:pt x="2367" y="1714"/>
                </a:lnTo>
                <a:lnTo>
                  <a:pt x="2357" y="1688"/>
                </a:lnTo>
                <a:lnTo>
                  <a:pt x="2344" y="1665"/>
                </a:lnTo>
                <a:lnTo>
                  <a:pt x="2328" y="1644"/>
                </a:lnTo>
                <a:lnTo>
                  <a:pt x="2310" y="1627"/>
                </a:lnTo>
                <a:lnTo>
                  <a:pt x="2291" y="1616"/>
                </a:lnTo>
                <a:lnTo>
                  <a:pt x="2268" y="1611"/>
                </a:lnTo>
                <a:lnTo>
                  <a:pt x="2223" y="1608"/>
                </a:lnTo>
                <a:lnTo>
                  <a:pt x="2172" y="1604"/>
                </a:lnTo>
                <a:lnTo>
                  <a:pt x="2118" y="1600"/>
                </a:lnTo>
                <a:lnTo>
                  <a:pt x="2059" y="1594"/>
                </a:lnTo>
                <a:lnTo>
                  <a:pt x="1999" y="1586"/>
                </a:lnTo>
                <a:lnTo>
                  <a:pt x="1940" y="1576"/>
                </a:lnTo>
                <a:lnTo>
                  <a:pt x="1881" y="1563"/>
                </a:lnTo>
                <a:lnTo>
                  <a:pt x="1851" y="1557"/>
                </a:lnTo>
                <a:lnTo>
                  <a:pt x="1824" y="1559"/>
                </a:lnTo>
                <a:lnTo>
                  <a:pt x="1801" y="1565"/>
                </a:lnTo>
                <a:lnTo>
                  <a:pt x="1780" y="1576"/>
                </a:lnTo>
                <a:lnTo>
                  <a:pt x="1763" y="1592"/>
                </a:lnTo>
                <a:lnTo>
                  <a:pt x="1749" y="1613"/>
                </a:lnTo>
                <a:lnTo>
                  <a:pt x="1737" y="1639"/>
                </a:lnTo>
                <a:lnTo>
                  <a:pt x="1726" y="1669"/>
                </a:lnTo>
                <a:lnTo>
                  <a:pt x="1719" y="1704"/>
                </a:lnTo>
                <a:lnTo>
                  <a:pt x="1713" y="1742"/>
                </a:lnTo>
                <a:lnTo>
                  <a:pt x="1710" y="1785"/>
                </a:lnTo>
                <a:lnTo>
                  <a:pt x="1708" y="1830"/>
                </a:lnTo>
                <a:lnTo>
                  <a:pt x="1707" y="1879"/>
                </a:lnTo>
                <a:lnTo>
                  <a:pt x="1707" y="1931"/>
                </a:lnTo>
                <a:lnTo>
                  <a:pt x="1708" y="1986"/>
                </a:lnTo>
                <a:lnTo>
                  <a:pt x="1711" y="2043"/>
                </a:lnTo>
                <a:lnTo>
                  <a:pt x="1713" y="2104"/>
                </a:lnTo>
                <a:lnTo>
                  <a:pt x="1716" y="2166"/>
                </a:lnTo>
                <a:lnTo>
                  <a:pt x="1719" y="2231"/>
                </a:lnTo>
                <a:lnTo>
                  <a:pt x="1721" y="2297"/>
                </a:lnTo>
                <a:lnTo>
                  <a:pt x="1724" y="2365"/>
                </a:lnTo>
                <a:lnTo>
                  <a:pt x="1764" y="2371"/>
                </a:lnTo>
                <a:lnTo>
                  <a:pt x="1803" y="2382"/>
                </a:lnTo>
                <a:lnTo>
                  <a:pt x="1841" y="2392"/>
                </a:lnTo>
                <a:lnTo>
                  <a:pt x="1877" y="2405"/>
                </a:lnTo>
                <a:lnTo>
                  <a:pt x="1912" y="2418"/>
                </a:lnTo>
                <a:lnTo>
                  <a:pt x="1944" y="2432"/>
                </a:lnTo>
                <a:lnTo>
                  <a:pt x="1972" y="2445"/>
                </a:lnTo>
                <a:lnTo>
                  <a:pt x="1997" y="2458"/>
                </a:lnTo>
                <a:lnTo>
                  <a:pt x="2019" y="2470"/>
                </a:lnTo>
                <a:lnTo>
                  <a:pt x="2036" y="2480"/>
                </a:lnTo>
                <a:lnTo>
                  <a:pt x="2049" y="2487"/>
                </a:lnTo>
                <a:lnTo>
                  <a:pt x="2057" y="2492"/>
                </a:lnTo>
                <a:lnTo>
                  <a:pt x="2059" y="2495"/>
                </a:lnTo>
                <a:lnTo>
                  <a:pt x="1955" y="2478"/>
                </a:lnTo>
                <a:lnTo>
                  <a:pt x="1855" y="2465"/>
                </a:lnTo>
                <a:lnTo>
                  <a:pt x="1763" y="2454"/>
                </a:lnTo>
                <a:lnTo>
                  <a:pt x="1675" y="2448"/>
                </a:lnTo>
                <a:lnTo>
                  <a:pt x="1593" y="2445"/>
                </a:lnTo>
                <a:lnTo>
                  <a:pt x="1516" y="2444"/>
                </a:lnTo>
                <a:lnTo>
                  <a:pt x="1446" y="2445"/>
                </a:lnTo>
                <a:lnTo>
                  <a:pt x="1381" y="2448"/>
                </a:lnTo>
                <a:lnTo>
                  <a:pt x="1322" y="2452"/>
                </a:lnTo>
                <a:lnTo>
                  <a:pt x="1270" y="2457"/>
                </a:lnTo>
                <a:lnTo>
                  <a:pt x="1224" y="2462"/>
                </a:lnTo>
                <a:lnTo>
                  <a:pt x="1183" y="2469"/>
                </a:lnTo>
                <a:lnTo>
                  <a:pt x="1148" y="2475"/>
                </a:lnTo>
                <a:lnTo>
                  <a:pt x="1120" y="2482"/>
                </a:lnTo>
                <a:lnTo>
                  <a:pt x="1097" y="2487"/>
                </a:lnTo>
                <a:lnTo>
                  <a:pt x="1082" y="2491"/>
                </a:lnTo>
                <a:lnTo>
                  <a:pt x="1073" y="2493"/>
                </a:lnTo>
                <a:lnTo>
                  <a:pt x="1069" y="2495"/>
                </a:lnTo>
                <a:lnTo>
                  <a:pt x="1127" y="2463"/>
                </a:lnTo>
                <a:lnTo>
                  <a:pt x="1182" y="2439"/>
                </a:lnTo>
                <a:lnTo>
                  <a:pt x="1233" y="2419"/>
                </a:lnTo>
                <a:lnTo>
                  <a:pt x="1279" y="2402"/>
                </a:lnTo>
                <a:lnTo>
                  <a:pt x="1321" y="2391"/>
                </a:lnTo>
                <a:lnTo>
                  <a:pt x="1357" y="2382"/>
                </a:lnTo>
                <a:lnTo>
                  <a:pt x="1390" y="2374"/>
                </a:lnTo>
                <a:lnTo>
                  <a:pt x="1415" y="2369"/>
                </a:lnTo>
                <a:lnTo>
                  <a:pt x="1434" y="2365"/>
                </a:lnTo>
                <a:lnTo>
                  <a:pt x="1433" y="2280"/>
                </a:lnTo>
                <a:lnTo>
                  <a:pt x="1429" y="2204"/>
                </a:lnTo>
                <a:lnTo>
                  <a:pt x="1422" y="2134"/>
                </a:lnTo>
                <a:lnTo>
                  <a:pt x="1413" y="2069"/>
                </a:lnTo>
                <a:lnTo>
                  <a:pt x="1402" y="2009"/>
                </a:lnTo>
                <a:lnTo>
                  <a:pt x="1387" y="1953"/>
                </a:lnTo>
                <a:lnTo>
                  <a:pt x="1370" y="1903"/>
                </a:lnTo>
                <a:lnTo>
                  <a:pt x="1350" y="1855"/>
                </a:lnTo>
                <a:lnTo>
                  <a:pt x="1325" y="1809"/>
                </a:lnTo>
                <a:lnTo>
                  <a:pt x="1296" y="1765"/>
                </a:lnTo>
                <a:lnTo>
                  <a:pt x="1264" y="1724"/>
                </a:lnTo>
                <a:lnTo>
                  <a:pt x="1227" y="1682"/>
                </a:lnTo>
                <a:lnTo>
                  <a:pt x="1187" y="1640"/>
                </a:lnTo>
                <a:lnTo>
                  <a:pt x="1161" y="1621"/>
                </a:lnTo>
                <a:lnTo>
                  <a:pt x="1130" y="1604"/>
                </a:lnTo>
                <a:lnTo>
                  <a:pt x="1095" y="1590"/>
                </a:lnTo>
                <a:lnTo>
                  <a:pt x="1056" y="1579"/>
                </a:lnTo>
                <a:lnTo>
                  <a:pt x="1013" y="1570"/>
                </a:lnTo>
                <a:lnTo>
                  <a:pt x="967" y="1564"/>
                </a:lnTo>
                <a:lnTo>
                  <a:pt x="918" y="1559"/>
                </a:lnTo>
                <a:lnTo>
                  <a:pt x="867" y="1553"/>
                </a:lnTo>
                <a:lnTo>
                  <a:pt x="814" y="1550"/>
                </a:lnTo>
                <a:lnTo>
                  <a:pt x="760" y="1546"/>
                </a:lnTo>
                <a:lnTo>
                  <a:pt x="704" y="1542"/>
                </a:lnTo>
                <a:lnTo>
                  <a:pt x="702" y="1544"/>
                </a:lnTo>
                <a:lnTo>
                  <a:pt x="697" y="1552"/>
                </a:lnTo>
                <a:lnTo>
                  <a:pt x="691" y="1565"/>
                </a:lnTo>
                <a:lnTo>
                  <a:pt x="679" y="1581"/>
                </a:lnTo>
                <a:lnTo>
                  <a:pt x="665" y="1600"/>
                </a:lnTo>
                <a:lnTo>
                  <a:pt x="646" y="1622"/>
                </a:lnTo>
                <a:lnTo>
                  <a:pt x="623" y="1646"/>
                </a:lnTo>
                <a:lnTo>
                  <a:pt x="596" y="1669"/>
                </a:lnTo>
                <a:lnTo>
                  <a:pt x="563" y="1694"/>
                </a:lnTo>
                <a:lnTo>
                  <a:pt x="526" y="1718"/>
                </a:lnTo>
                <a:lnTo>
                  <a:pt x="483" y="1742"/>
                </a:lnTo>
                <a:lnTo>
                  <a:pt x="435" y="1764"/>
                </a:lnTo>
                <a:lnTo>
                  <a:pt x="380" y="1783"/>
                </a:lnTo>
                <a:lnTo>
                  <a:pt x="319" y="1799"/>
                </a:lnTo>
                <a:lnTo>
                  <a:pt x="322" y="1798"/>
                </a:lnTo>
                <a:lnTo>
                  <a:pt x="329" y="1794"/>
                </a:lnTo>
                <a:lnTo>
                  <a:pt x="340" y="1787"/>
                </a:lnTo>
                <a:lnTo>
                  <a:pt x="355" y="1779"/>
                </a:lnTo>
                <a:lnTo>
                  <a:pt x="372" y="1769"/>
                </a:lnTo>
                <a:lnTo>
                  <a:pt x="392" y="1757"/>
                </a:lnTo>
                <a:lnTo>
                  <a:pt x="414" y="1744"/>
                </a:lnTo>
                <a:lnTo>
                  <a:pt x="436" y="1730"/>
                </a:lnTo>
                <a:lnTo>
                  <a:pt x="458" y="1714"/>
                </a:lnTo>
                <a:lnTo>
                  <a:pt x="480" y="1698"/>
                </a:lnTo>
                <a:lnTo>
                  <a:pt x="502" y="1681"/>
                </a:lnTo>
                <a:lnTo>
                  <a:pt x="522" y="1664"/>
                </a:lnTo>
                <a:lnTo>
                  <a:pt x="540" y="1647"/>
                </a:lnTo>
                <a:lnTo>
                  <a:pt x="554" y="1629"/>
                </a:lnTo>
                <a:lnTo>
                  <a:pt x="566" y="1612"/>
                </a:lnTo>
                <a:lnTo>
                  <a:pt x="574" y="1595"/>
                </a:lnTo>
                <a:lnTo>
                  <a:pt x="576" y="1579"/>
                </a:lnTo>
                <a:lnTo>
                  <a:pt x="574" y="1565"/>
                </a:lnTo>
                <a:lnTo>
                  <a:pt x="566" y="1551"/>
                </a:lnTo>
                <a:lnTo>
                  <a:pt x="550" y="1538"/>
                </a:lnTo>
                <a:lnTo>
                  <a:pt x="528" y="1528"/>
                </a:lnTo>
                <a:lnTo>
                  <a:pt x="487" y="1511"/>
                </a:lnTo>
                <a:lnTo>
                  <a:pt x="445" y="1496"/>
                </a:lnTo>
                <a:lnTo>
                  <a:pt x="403" y="1483"/>
                </a:lnTo>
                <a:lnTo>
                  <a:pt x="362" y="1470"/>
                </a:lnTo>
                <a:lnTo>
                  <a:pt x="322" y="1456"/>
                </a:lnTo>
                <a:lnTo>
                  <a:pt x="281" y="1443"/>
                </a:lnTo>
                <a:lnTo>
                  <a:pt x="244" y="1429"/>
                </a:lnTo>
                <a:lnTo>
                  <a:pt x="207" y="1412"/>
                </a:lnTo>
                <a:lnTo>
                  <a:pt x="172" y="1395"/>
                </a:lnTo>
                <a:lnTo>
                  <a:pt x="140" y="1374"/>
                </a:lnTo>
                <a:lnTo>
                  <a:pt x="108" y="1351"/>
                </a:lnTo>
                <a:lnTo>
                  <a:pt x="81" y="1325"/>
                </a:lnTo>
                <a:lnTo>
                  <a:pt x="55" y="1295"/>
                </a:lnTo>
                <a:lnTo>
                  <a:pt x="33" y="1261"/>
                </a:lnTo>
                <a:lnTo>
                  <a:pt x="15" y="1224"/>
                </a:lnTo>
                <a:lnTo>
                  <a:pt x="0" y="1180"/>
                </a:lnTo>
                <a:lnTo>
                  <a:pt x="2" y="1182"/>
                </a:lnTo>
                <a:lnTo>
                  <a:pt x="8" y="1191"/>
                </a:lnTo>
                <a:lnTo>
                  <a:pt x="16" y="1204"/>
                </a:lnTo>
                <a:lnTo>
                  <a:pt x="29" y="1220"/>
                </a:lnTo>
                <a:lnTo>
                  <a:pt x="45" y="1239"/>
                </a:lnTo>
                <a:lnTo>
                  <a:pt x="63" y="1260"/>
                </a:lnTo>
                <a:lnTo>
                  <a:pt x="85" y="1281"/>
                </a:lnTo>
                <a:lnTo>
                  <a:pt x="108" y="1303"/>
                </a:lnTo>
                <a:lnTo>
                  <a:pt x="136" y="1324"/>
                </a:lnTo>
                <a:lnTo>
                  <a:pt x="166" y="1343"/>
                </a:lnTo>
                <a:lnTo>
                  <a:pt x="198" y="1360"/>
                </a:lnTo>
                <a:lnTo>
                  <a:pt x="232" y="1374"/>
                </a:lnTo>
                <a:lnTo>
                  <a:pt x="268" y="1383"/>
                </a:lnTo>
                <a:lnTo>
                  <a:pt x="307" y="1387"/>
                </a:lnTo>
                <a:lnTo>
                  <a:pt x="309" y="1387"/>
                </a:lnTo>
                <a:lnTo>
                  <a:pt x="312" y="1387"/>
                </a:lnTo>
                <a:lnTo>
                  <a:pt x="316" y="1387"/>
                </a:lnTo>
                <a:lnTo>
                  <a:pt x="323" y="1386"/>
                </a:lnTo>
                <a:lnTo>
                  <a:pt x="331" y="1382"/>
                </a:lnTo>
                <a:lnTo>
                  <a:pt x="340" y="1377"/>
                </a:lnTo>
                <a:lnTo>
                  <a:pt x="349" y="1369"/>
                </a:lnTo>
                <a:lnTo>
                  <a:pt x="358" y="1357"/>
                </a:lnTo>
                <a:lnTo>
                  <a:pt x="367" y="1342"/>
                </a:lnTo>
                <a:lnTo>
                  <a:pt x="376" y="1322"/>
                </a:lnTo>
                <a:lnTo>
                  <a:pt x="384" y="1298"/>
                </a:lnTo>
                <a:lnTo>
                  <a:pt x="392" y="1268"/>
                </a:lnTo>
                <a:lnTo>
                  <a:pt x="398" y="1232"/>
                </a:lnTo>
                <a:lnTo>
                  <a:pt x="403" y="1189"/>
                </a:lnTo>
                <a:lnTo>
                  <a:pt x="406" y="1138"/>
                </a:lnTo>
                <a:lnTo>
                  <a:pt x="407" y="1141"/>
                </a:lnTo>
                <a:lnTo>
                  <a:pt x="410" y="1147"/>
                </a:lnTo>
                <a:lnTo>
                  <a:pt x="414" y="1159"/>
                </a:lnTo>
                <a:lnTo>
                  <a:pt x="418" y="1174"/>
                </a:lnTo>
                <a:lnTo>
                  <a:pt x="420" y="1194"/>
                </a:lnTo>
                <a:lnTo>
                  <a:pt x="423" y="1219"/>
                </a:lnTo>
                <a:lnTo>
                  <a:pt x="424" y="1247"/>
                </a:lnTo>
                <a:lnTo>
                  <a:pt x="422" y="1281"/>
                </a:lnTo>
                <a:lnTo>
                  <a:pt x="418" y="1318"/>
                </a:lnTo>
                <a:lnTo>
                  <a:pt x="409" y="1361"/>
                </a:lnTo>
                <a:lnTo>
                  <a:pt x="396" y="1407"/>
                </a:lnTo>
                <a:lnTo>
                  <a:pt x="399" y="1408"/>
                </a:lnTo>
                <a:lnTo>
                  <a:pt x="412" y="1409"/>
                </a:lnTo>
                <a:lnTo>
                  <a:pt x="431" y="1411"/>
                </a:lnTo>
                <a:lnTo>
                  <a:pt x="457" y="1413"/>
                </a:lnTo>
                <a:lnTo>
                  <a:pt x="488" y="1417"/>
                </a:lnTo>
                <a:lnTo>
                  <a:pt x="524" y="1420"/>
                </a:lnTo>
                <a:lnTo>
                  <a:pt x="563" y="1424"/>
                </a:lnTo>
                <a:lnTo>
                  <a:pt x="607" y="1428"/>
                </a:lnTo>
                <a:lnTo>
                  <a:pt x="653" y="1430"/>
                </a:lnTo>
                <a:lnTo>
                  <a:pt x="701" y="1434"/>
                </a:lnTo>
                <a:lnTo>
                  <a:pt x="750" y="1437"/>
                </a:lnTo>
                <a:lnTo>
                  <a:pt x="800" y="1439"/>
                </a:lnTo>
                <a:lnTo>
                  <a:pt x="848" y="1442"/>
                </a:lnTo>
                <a:lnTo>
                  <a:pt x="896" y="1443"/>
                </a:lnTo>
                <a:lnTo>
                  <a:pt x="941" y="1443"/>
                </a:lnTo>
                <a:lnTo>
                  <a:pt x="984" y="1443"/>
                </a:lnTo>
                <a:lnTo>
                  <a:pt x="1025" y="1442"/>
                </a:lnTo>
                <a:lnTo>
                  <a:pt x="1060" y="1439"/>
                </a:lnTo>
                <a:lnTo>
                  <a:pt x="1090" y="1435"/>
                </a:lnTo>
                <a:lnTo>
                  <a:pt x="1116" y="1429"/>
                </a:lnTo>
                <a:lnTo>
                  <a:pt x="1134" y="1422"/>
                </a:lnTo>
                <a:lnTo>
                  <a:pt x="1144" y="1413"/>
                </a:lnTo>
                <a:lnTo>
                  <a:pt x="1172" y="1370"/>
                </a:lnTo>
                <a:lnTo>
                  <a:pt x="1190" y="1328"/>
                </a:lnTo>
                <a:lnTo>
                  <a:pt x="1200" y="1285"/>
                </a:lnTo>
                <a:lnTo>
                  <a:pt x="1203" y="1241"/>
                </a:lnTo>
                <a:lnTo>
                  <a:pt x="1199" y="1196"/>
                </a:lnTo>
                <a:lnTo>
                  <a:pt x="1188" y="1152"/>
                </a:lnTo>
                <a:lnTo>
                  <a:pt x="1173" y="1108"/>
                </a:lnTo>
                <a:lnTo>
                  <a:pt x="1153" y="1063"/>
                </a:lnTo>
                <a:lnTo>
                  <a:pt x="1130" y="1017"/>
                </a:lnTo>
                <a:lnTo>
                  <a:pt x="1104" y="971"/>
                </a:lnTo>
                <a:lnTo>
                  <a:pt x="1075" y="924"/>
                </a:lnTo>
                <a:lnTo>
                  <a:pt x="1044" y="876"/>
                </a:lnTo>
                <a:lnTo>
                  <a:pt x="1014" y="828"/>
                </a:lnTo>
                <a:lnTo>
                  <a:pt x="983" y="780"/>
                </a:lnTo>
                <a:lnTo>
                  <a:pt x="954" y="729"/>
                </a:lnTo>
                <a:lnTo>
                  <a:pt x="926" y="678"/>
                </a:lnTo>
                <a:lnTo>
                  <a:pt x="923" y="678"/>
                </a:lnTo>
                <a:lnTo>
                  <a:pt x="915" y="678"/>
                </a:lnTo>
                <a:lnTo>
                  <a:pt x="904" y="677"/>
                </a:lnTo>
                <a:lnTo>
                  <a:pt x="887" y="675"/>
                </a:lnTo>
                <a:lnTo>
                  <a:pt x="865" y="669"/>
                </a:lnTo>
                <a:lnTo>
                  <a:pt x="839" y="662"/>
                </a:lnTo>
                <a:lnTo>
                  <a:pt x="809" y="651"/>
                </a:lnTo>
                <a:lnTo>
                  <a:pt x="775" y="637"/>
                </a:lnTo>
                <a:lnTo>
                  <a:pt x="736" y="619"/>
                </a:lnTo>
                <a:lnTo>
                  <a:pt x="693" y="595"/>
                </a:lnTo>
                <a:lnTo>
                  <a:pt x="648" y="566"/>
                </a:lnTo>
                <a:lnTo>
                  <a:pt x="650" y="567"/>
                </a:lnTo>
                <a:lnTo>
                  <a:pt x="658" y="571"/>
                </a:lnTo>
                <a:lnTo>
                  <a:pt x="672" y="575"/>
                </a:lnTo>
                <a:lnTo>
                  <a:pt x="689" y="581"/>
                </a:lnTo>
                <a:lnTo>
                  <a:pt x="709" y="588"/>
                </a:lnTo>
                <a:lnTo>
                  <a:pt x="732" y="595"/>
                </a:lnTo>
                <a:lnTo>
                  <a:pt x="756" y="603"/>
                </a:lnTo>
                <a:lnTo>
                  <a:pt x="780" y="611"/>
                </a:lnTo>
                <a:lnTo>
                  <a:pt x="805" y="619"/>
                </a:lnTo>
                <a:lnTo>
                  <a:pt x="828" y="625"/>
                </a:lnTo>
                <a:lnTo>
                  <a:pt x="849" y="630"/>
                </a:lnTo>
                <a:lnTo>
                  <a:pt x="869" y="634"/>
                </a:lnTo>
                <a:lnTo>
                  <a:pt x="884" y="637"/>
                </a:lnTo>
                <a:lnTo>
                  <a:pt x="896" y="638"/>
                </a:lnTo>
                <a:lnTo>
                  <a:pt x="901" y="636"/>
                </a:lnTo>
                <a:lnTo>
                  <a:pt x="902" y="632"/>
                </a:lnTo>
                <a:lnTo>
                  <a:pt x="883" y="585"/>
                </a:lnTo>
                <a:lnTo>
                  <a:pt x="866" y="538"/>
                </a:lnTo>
                <a:lnTo>
                  <a:pt x="853" y="490"/>
                </a:lnTo>
                <a:lnTo>
                  <a:pt x="843" y="442"/>
                </a:lnTo>
                <a:lnTo>
                  <a:pt x="837" y="393"/>
                </a:lnTo>
                <a:lnTo>
                  <a:pt x="837" y="342"/>
                </a:lnTo>
                <a:lnTo>
                  <a:pt x="843" y="292"/>
                </a:lnTo>
                <a:lnTo>
                  <a:pt x="853" y="240"/>
                </a:lnTo>
                <a:lnTo>
                  <a:pt x="871" y="188"/>
                </a:lnTo>
                <a:lnTo>
                  <a:pt x="896" y="133"/>
                </a:lnTo>
                <a:lnTo>
                  <a:pt x="928" y="79"/>
                </a:lnTo>
                <a:lnTo>
                  <a:pt x="928" y="83"/>
                </a:lnTo>
                <a:lnTo>
                  <a:pt x="926" y="94"/>
                </a:lnTo>
                <a:lnTo>
                  <a:pt x="923" y="112"/>
                </a:lnTo>
                <a:lnTo>
                  <a:pt x="919" y="136"/>
                </a:lnTo>
                <a:lnTo>
                  <a:pt x="915" y="163"/>
                </a:lnTo>
                <a:lnTo>
                  <a:pt x="912" y="194"/>
                </a:lnTo>
                <a:lnTo>
                  <a:pt x="909" y="228"/>
                </a:lnTo>
                <a:lnTo>
                  <a:pt x="906" y="263"/>
                </a:lnTo>
                <a:lnTo>
                  <a:pt x="904" y="298"/>
                </a:lnTo>
                <a:lnTo>
                  <a:pt x="904" y="332"/>
                </a:lnTo>
                <a:lnTo>
                  <a:pt x="905" y="366"/>
                </a:lnTo>
                <a:lnTo>
                  <a:pt x="909" y="395"/>
                </a:lnTo>
                <a:lnTo>
                  <a:pt x="915" y="421"/>
                </a:lnTo>
                <a:lnTo>
                  <a:pt x="923" y="444"/>
                </a:lnTo>
                <a:lnTo>
                  <a:pt x="935" y="459"/>
                </a:lnTo>
                <a:lnTo>
                  <a:pt x="936" y="459"/>
                </a:lnTo>
                <a:lnTo>
                  <a:pt x="940" y="460"/>
                </a:lnTo>
                <a:lnTo>
                  <a:pt x="947" y="460"/>
                </a:lnTo>
                <a:lnTo>
                  <a:pt x="957" y="460"/>
                </a:lnTo>
                <a:lnTo>
                  <a:pt x="969" y="459"/>
                </a:lnTo>
                <a:lnTo>
                  <a:pt x="984" y="457"/>
                </a:lnTo>
                <a:lnTo>
                  <a:pt x="1003" y="450"/>
                </a:lnTo>
                <a:lnTo>
                  <a:pt x="1025" y="441"/>
                </a:lnTo>
                <a:lnTo>
                  <a:pt x="1049" y="429"/>
                </a:lnTo>
                <a:lnTo>
                  <a:pt x="1077" y="412"/>
                </a:lnTo>
                <a:lnTo>
                  <a:pt x="1108" y="390"/>
                </a:lnTo>
                <a:lnTo>
                  <a:pt x="1143" y="363"/>
                </a:lnTo>
                <a:lnTo>
                  <a:pt x="1181" y="331"/>
                </a:lnTo>
                <a:lnTo>
                  <a:pt x="1179" y="334"/>
                </a:lnTo>
                <a:lnTo>
                  <a:pt x="1175" y="342"/>
                </a:lnTo>
                <a:lnTo>
                  <a:pt x="1168" y="357"/>
                </a:lnTo>
                <a:lnTo>
                  <a:pt x="1156" y="375"/>
                </a:lnTo>
                <a:lnTo>
                  <a:pt x="1140" y="395"/>
                </a:lnTo>
                <a:lnTo>
                  <a:pt x="1121" y="418"/>
                </a:lnTo>
                <a:lnTo>
                  <a:pt x="1096" y="441"/>
                </a:lnTo>
                <a:lnTo>
                  <a:pt x="1066" y="466"/>
                </a:lnTo>
                <a:lnTo>
                  <a:pt x="1032" y="488"/>
                </a:lnTo>
                <a:lnTo>
                  <a:pt x="992" y="510"/>
                </a:lnTo>
                <a:lnTo>
                  <a:pt x="947" y="528"/>
                </a:lnTo>
                <a:lnTo>
                  <a:pt x="948" y="532"/>
                </a:lnTo>
                <a:lnTo>
                  <a:pt x="953" y="542"/>
                </a:lnTo>
                <a:lnTo>
                  <a:pt x="961" y="560"/>
                </a:lnTo>
                <a:lnTo>
                  <a:pt x="971" y="584"/>
                </a:lnTo>
                <a:lnTo>
                  <a:pt x="987" y="614"/>
                </a:lnTo>
                <a:lnTo>
                  <a:pt x="1005" y="649"/>
                </a:lnTo>
                <a:lnTo>
                  <a:pt x="1029" y="690"/>
                </a:lnTo>
                <a:lnTo>
                  <a:pt x="1056" y="737"/>
                </a:lnTo>
                <a:lnTo>
                  <a:pt x="1087" y="788"/>
                </a:lnTo>
                <a:lnTo>
                  <a:pt x="1125" y="843"/>
                </a:lnTo>
                <a:lnTo>
                  <a:pt x="1166" y="904"/>
                </a:lnTo>
                <a:lnTo>
                  <a:pt x="1213" y="968"/>
                </a:lnTo>
                <a:lnTo>
                  <a:pt x="1265" y="1035"/>
                </a:lnTo>
                <a:lnTo>
                  <a:pt x="1322" y="1107"/>
                </a:lnTo>
                <a:lnTo>
                  <a:pt x="1386" y="1181"/>
                </a:lnTo>
                <a:lnTo>
                  <a:pt x="1456" y="1257"/>
                </a:lnTo>
                <a:lnTo>
                  <a:pt x="1457" y="1254"/>
                </a:lnTo>
                <a:lnTo>
                  <a:pt x="1461" y="1243"/>
                </a:lnTo>
                <a:lnTo>
                  <a:pt x="1467" y="1226"/>
                </a:lnTo>
                <a:lnTo>
                  <a:pt x="1476" y="1203"/>
                </a:lnTo>
                <a:lnTo>
                  <a:pt x="1485" y="1174"/>
                </a:lnTo>
                <a:lnTo>
                  <a:pt x="1496" y="1139"/>
                </a:lnTo>
                <a:lnTo>
                  <a:pt x="1509" y="1100"/>
                </a:lnTo>
                <a:lnTo>
                  <a:pt x="1524" y="1056"/>
                </a:lnTo>
                <a:lnTo>
                  <a:pt x="1539" y="1008"/>
                </a:lnTo>
                <a:lnTo>
                  <a:pt x="1555" y="956"/>
                </a:lnTo>
                <a:lnTo>
                  <a:pt x="1572" y="900"/>
                </a:lnTo>
                <a:lnTo>
                  <a:pt x="1589" y="842"/>
                </a:lnTo>
                <a:lnTo>
                  <a:pt x="1606" y="781"/>
                </a:lnTo>
                <a:lnTo>
                  <a:pt x="1603" y="776"/>
                </a:lnTo>
                <a:lnTo>
                  <a:pt x="1595" y="768"/>
                </a:lnTo>
                <a:lnTo>
                  <a:pt x="1582" y="759"/>
                </a:lnTo>
                <a:lnTo>
                  <a:pt x="1564" y="746"/>
                </a:lnTo>
                <a:lnTo>
                  <a:pt x="1542" y="730"/>
                </a:lnTo>
                <a:lnTo>
                  <a:pt x="1519" y="711"/>
                </a:lnTo>
                <a:lnTo>
                  <a:pt x="1491" y="688"/>
                </a:lnTo>
                <a:lnTo>
                  <a:pt x="1464" y="660"/>
                </a:lnTo>
                <a:lnTo>
                  <a:pt x="1434" y="628"/>
                </a:lnTo>
                <a:lnTo>
                  <a:pt x="1405" y="590"/>
                </a:lnTo>
                <a:lnTo>
                  <a:pt x="1378" y="547"/>
                </a:lnTo>
                <a:lnTo>
                  <a:pt x="1352" y="498"/>
                </a:lnTo>
                <a:lnTo>
                  <a:pt x="1329" y="444"/>
                </a:lnTo>
                <a:lnTo>
                  <a:pt x="1329" y="444"/>
                </a:lnTo>
                <a:lnTo>
                  <a:pt x="1334" y="449"/>
                </a:lnTo>
                <a:lnTo>
                  <a:pt x="1342" y="459"/>
                </a:lnTo>
                <a:lnTo>
                  <a:pt x="1352" y="472"/>
                </a:lnTo>
                <a:lnTo>
                  <a:pt x="1365" y="488"/>
                </a:lnTo>
                <a:lnTo>
                  <a:pt x="1381" y="506"/>
                </a:lnTo>
                <a:lnTo>
                  <a:pt x="1398" y="527"/>
                </a:lnTo>
                <a:lnTo>
                  <a:pt x="1416" y="547"/>
                </a:lnTo>
                <a:lnTo>
                  <a:pt x="1435" y="569"/>
                </a:lnTo>
                <a:lnTo>
                  <a:pt x="1455" y="592"/>
                </a:lnTo>
                <a:lnTo>
                  <a:pt x="1476" y="614"/>
                </a:lnTo>
                <a:lnTo>
                  <a:pt x="1496" y="634"/>
                </a:lnTo>
                <a:lnTo>
                  <a:pt x="1517" y="654"/>
                </a:lnTo>
                <a:lnTo>
                  <a:pt x="1537" y="671"/>
                </a:lnTo>
                <a:lnTo>
                  <a:pt x="1556" y="685"/>
                </a:lnTo>
                <a:lnTo>
                  <a:pt x="1574" y="695"/>
                </a:lnTo>
                <a:lnTo>
                  <a:pt x="1590" y="703"/>
                </a:lnTo>
                <a:lnTo>
                  <a:pt x="1604" y="706"/>
                </a:lnTo>
                <a:lnTo>
                  <a:pt x="1616" y="703"/>
                </a:lnTo>
                <a:lnTo>
                  <a:pt x="1626" y="694"/>
                </a:lnTo>
                <a:lnTo>
                  <a:pt x="1632" y="680"/>
                </a:lnTo>
                <a:lnTo>
                  <a:pt x="1656" y="584"/>
                </a:lnTo>
                <a:lnTo>
                  <a:pt x="1680" y="486"/>
                </a:lnTo>
                <a:lnTo>
                  <a:pt x="1701" y="386"/>
                </a:lnTo>
                <a:lnTo>
                  <a:pt x="1717" y="286"/>
                </a:lnTo>
                <a:lnTo>
                  <a:pt x="1733" y="188"/>
                </a:lnTo>
                <a:lnTo>
                  <a:pt x="1743" y="92"/>
                </a:lnTo>
                <a:lnTo>
                  <a:pt x="175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55" name="千图PPT彼岸天：ID 8661124库_组合 54"/>
          <p:cNvGrpSpPr/>
          <p:nvPr>
            <p:custDataLst>
              <p:tags r:id="rId38"/>
            </p:custDataLst>
          </p:nvPr>
        </p:nvGrpSpPr>
        <p:grpSpPr>
          <a:xfrm>
            <a:off x="6645053" y="4388138"/>
            <a:ext cx="4676354" cy="616730"/>
            <a:chOff x="6645053" y="4388138"/>
            <a:chExt cx="4676354" cy="616730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6645053" y="4494097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文本框 8"/>
            <p:cNvSpPr txBox="1"/>
            <p:nvPr/>
          </p:nvSpPr>
          <p:spPr>
            <a:xfrm>
              <a:off x="7006254" y="4388138"/>
              <a:ext cx="4315153" cy="616730"/>
            </a:xfrm>
            <a:prstGeom prst="rect">
              <a:avLst/>
            </a:prstGeom>
          </p:spPr>
          <p:txBody>
            <a:bodyPr vert="horz" wrap="square" lIns="109728" tIns="54864" rIns="109728" bIns="54864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 </a:t>
              </a:r>
              <a:r>
                <a:rPr lang="en-US" altLang="zh-CN" sz="1100" dirty="0" smtClean="0">
                  <a:solidFill>
                    <a:schemeClr val="tx1"/>
                  </a:solidFill>
                </a:rPr>
                <a:t> 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>
                  <a:solidFill>
                    <a:schemeClr val="tx1"/>
                  </a:solidFill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9"/>
            </p:custDataLst>
          </p:nvPr>
        </p:nvGrpSpPr>
        <p:grpSpPr>
          <a:xfrm>
            <a:off x="6645053" y="2180884"/>
            <a:ext cx="4676354" cy="844806"/>
            <a:chOff x="6645053" y="2180884"/>
            <a:chExt cx="4676354" cy="844806"/>
          </a:xfrm>
        </p:grpSpPr>
        <p:sp>
          <p:nvSpPr>
            <p:cNvPr id="15" name="任意多边形: 形状 14"/>
            <p:cNvSpPr/>
            <p:nvPr/>
          </p:nvSpPr>
          <p:spPr bwMode="auto">
            <a:xfrm>
              <a:off x="6645053" y="2286843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7006254" y="2180884"/>
              <a:ext cx="4315153" cy="616730"/>
            </a:xfrm>
            <a:prstGeom prst="rect">
              <a:avLst/>
            </a:prstGeom>
          </p:spPr>
          <p:txBody>
            <a:bodyPr vert="horz" wrap="square" lIns="109728" tIns="54864" rIns="109728" bIns="54864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 </a:t>
              </a:r>
              <a:r>
                <a:rPr lang="en-US" altLang="zh-CN" sz="1100" dirty="0" smtClean="0">
                  <a:solidFill>
                    <a:schemeClr val="tx1"/>
                  </a:solidFill>
                </a:rPr>
                <a:t> 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>
                  <a:solidFill>
                    <a:schemeClr val="tx1"/>
                  </a:solidFill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6645053" y="3025690"/>
              <a:ext cx="4315009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千图PPT彼岸天：ID 8661124库_组合 53"/>
          <p:cNvGrpSpPr/>
          <p:nvPr>
            <p:custDataLst>
              <p:tags r:id="rId40"/>
            </p:custDataLst>
          </p:nvPr>
        </p:nvGrpSpPr>
        <p:grpSpPr>
          <a:xfrm>
            <a:off x="6645053" y="3284511"/>
            <a:ext cx="4676354" cy="865129"/>
            <a:chOff x="6645053" y="3284511"/>
            <a:chExt cx="4676354" cy="865129"/>
          </a:xfrm>
        </p:grpSpPr>
        <p:sp>
          <p:nvSpPr>
            <p:cNvPr id="13" name="任意多边形: 形状 12"/>
            <p:cNvSpPr/>
            <p:nvPr/>
          </p:nvSpPr>
          <p:spPr bwMode="auto">
            <a:xfrm>
              <a:off x="6645053" y="3390470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文本框 10"/>
            <p:cNvSpPr txBox="1"/>
            <p:nvPr/>
          </p:nvSpPr>
          <p:spPr>
            <a:xfrm>
              <a:off x="7006254" y="3284511"/>
              <a:ext cx="4315153" cy="616730"/>
            </a:xfrm>
            <a:prstGeom prst="rect">
              <a:avLst/>
            </a:prstGeom>
          </p:spPr>
          <p:txBody>
            <a:bodyPr vert="horz" wrap="square" lIns="109728" tIns="54864" rIns="109728" bIns="54864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 </a:t>
              </a:r>
              <a:r>
                <a:rPr lang="en-US" altLang="zh-CN" sz="1100" dirty="0" smtClean="0">
                  <a:solidFill>
                    <a:schemeClr val="tx1"/>
                  </a:solidFill>
                </a:rPr>
                <a:t> 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>
                  <a:solidFill>
                    <a:schemeClr val="tx1"/>
                  </a:solidFill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6645053" y="4149640"/>
              <a:ext cx="4315009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34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152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96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139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189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82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9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61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143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126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28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91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104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176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173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13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8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grpId="0" nodeType="withEffect">
                                  <p:stCondLst>
                                    <p:cond delay="77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132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42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0" nodeType="withEffect">
                                  <p:stCondLst>
                                    <p:cond delay="156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21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108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16" fill="hold" grpId="0" nodeType="withEffect">
                                  <p:stCondLst>
                                    <p:cond delay="105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grpId="0" nodeType="withEffect">
                                  <p:stCondLst>
                                    <p:cond delay="141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126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122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104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grpId="0" nodeType="withEffect">
                                  <p:stCondLst>
                                    <p:cond delay="81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79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grpId="0" nodeType="withEffect">
                                  <p:stCondLst>
                                    <p:cond delay="141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3" presetClass="entr" presetSubtype="16" fill="hold" grpId="0" nodeType="withEffect">
                                  <p:stCondLst>
                                    <p:cond delay="55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34"/>
                            </p:stCondLst>
                            <p:childTnLst>
                              <p:par>
                                <p:cTn id="1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34"/>
                            </p:stCondLst>
                            <p:childTnLst>
                              <p:par>
                                <p:cTn id="1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34"/>
                            </p:stCondLst>
                            <p:childTnLst>
                              <p:par>
                                <p:cTn id="1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6789430" y="1659784"/>
            <a:ext cx="5659437" cy="4005263"/>
            <a:chOff x="6096000" y="2221080"/>
            <a:chExt cx="5659437" cy="4005263"/>
          </a:xfrm>
        </p:grpSpPr>
        <p:sp>
          <p:nvSpPr>
            <p:cNvPr id="42" name="椭圆 41"/>
            <p:cNvSpPr/>
            <p:nvPr/>
          </p:nvSpPr>
          <p:spPr bwMode="auto">
            <a:xfrm>
              <a:off x="6375400" y="6099343"/>
              <a:ext cx="5380037" cy="107950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7321550" y="2221080"/>
              <a:ext cx="4056062" cy="4005263"/>
              <a:chOff x="7321550" y="2221080"/>
              <a:chExt cx="4056062" cy="4005263"/>
            </a:xfrm>
          </p:grpSpPr>
          <p:sp>
            <p:nvSpPr>
              <p:cNvPr id="89" name="任意多边形: 形状 88"/>
              <p:cNvSpPr/>
              <p:nvPr/>
            </p:nvSpPr>
            <p:spPr bwMode="auto">
              <a:xfrm>
                <a:off x="7321550" y="4364205"/>
                <a:ext cx="1814512" cy="1576388"/>
              </a:xfrm>
              <a:custGeom>
                <a:avLst/>
                <a:gdLst>
                  <a:gd name="T0" fmla="*/ 823 w 823"/>
                  <a:gd name="T1" fmla="*/ 75 h 715"/>
                  <a:gd name="T2" fmla="*/ 672 w 823"/>
                  <a:gd name="T3" fmla="*/ 290 h 715"/>
                  <a:gd name="T4" fmla="*/ 317 w 823"/>
                  <a:gd name="T5" fmla="*/ 582 h 715"/>
                  <a:gd name="T6" fmla="*/ 274 w 823"/>
                  <a:gd name="T7" fmla="*/ 624 h 715"/>
                  <a:gd name="T8" fmla="*/ 143 w 823"/>
                  <a:gd name="T9" fmla="*/ 644 h 715"/>
                  <a:gd name="T10" fmla="*/ 75 w 823"/>
                  <a:gd name="T11" fmla="*/ 688 h 715"/>
                  <a:gd name="T12" fmla="*/ 34 w 823"/>
                  <a:gd name="T13" fmla="*/ 714 h 715"/>
                  <a:gd name="T14" fmla="*/ 29 w 823"/>
                  <a:gd name="T15" fmla="*/ 703 h 715"/>
                  <a:gd name="T16" fmla="*/ 27 w 823"/>
                  <a:gd name="T17" fmla="*/ 703 h 715"/>
                  <a:gd name="T18" fmla="*/ 17 w 823"/>
                  <a:gd name="T19" fmla="*/ 709 h 715"/>
                  <a:gd name="T20" fmla="*/ 9 w 823"/>
                  <a:gd name="T21" fmla="*/ 703 h 715"/>
                  <a:gd name="T22" fmla="*/ 14 w 823"/>
                  <a:gd name="T23" fmla="*/ 696 h 715"/>
                  <a:gd name="T24" fmla="*/ 13 w 823"/>
                  <a:gd name="T25" fmla="*/ 695 h 715"/>
                  <a:gd name="T26" fmla="*/ 7 w 823"/>
                  <a:gd name="T27" fmla="*/ 695 h 715"/>
                  <a:gd name="T28" fmla="*/ 36 w 823"/>
                  <a:gd name="T29" fmla="*/ 656 h 715"/>
                  <a:gd name="T30" fmla="*/ 112 w 823"/>
                  <a:gd name="T31" fmla="*/ 567 h 715"/>
                  <a:gd name="T32" fmla="*/ 267 w 823"/>
                  <a:gd name="T33" fmla="*/ 547 h 715"/>
                  <a:gd name="T34" fmla="*/ 608 w 823"/>
                  <a:gd name="T35" fmla="*/ 222 h 715"/>
                  <a:gd name="T36" fmla="*/ 727 w 823"/>
                  <a:gd name="T37" fmla="*/ 0 h 715"/>
                  <a:gd name="T38" fmla="*/ 823 w 823"/>
                  <a:gd name="T39" fmla="*/ 75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3" h="715">
                    <a:moveTo>
                      <a:pt x="823" y="75"/>
                    </a:moveTo>
                    <a:cubicBezTo>
                      <a:pt x="812" y="100"/>
                      <a:pt x="773" y="184"/>
                      <a:pt x="672" y="290"/>
                    </a:cubicBezTo>
                    <a:cubicBezTo>
                      <a:pt x="600" y="365"/>
                      <a:pt x="340" y="538"/>
                      <a:pt x="317" y="582"/>
                    </a:cubicBezTo>
                    <a:cubicBezTo>
                      <a:pt x="300" y="613"/>
                      <a:pt x="277" y="624"/>
                      <a:pt x="274" y="624"/>
                    </a:cubicBezTo>
                    <a:cubicBezTo>
                      <a:pt x="261" y="624"/>
                      <a:pt x="149" y="641"/>
                      <a:pt x="143" y="644"/>
                    </a:cubicBezTo>
                    <a:cubicBezTo>
                      <a:pt x="139" y="646"/>
                      <a:pt x="104" y="670"/>
                      <a:pt x="75" y="688"/>
                    </a:cubicBezTo>
                    <a:cubicBezTo>
                      <a:pt x="59" y="701"/>
                      <a:pt x="40" y="715"/>
                      <a:pt x="34" y="714"/>
                    </a:cubicBezTo>
                    <a:cubicBezTo>
                      <a:pt x="28" y="713"/>
                      <a:pt x="28" y="707"/>
                      <a:pt x="29" y="703"/>
                    </a:cubicBezTo>
                    <a:cubicBezTo>
                      <a:pt x="28" y="703"/>
                      <a:pt x="28" y="703"/>
                      <a:pt x="27" y="703"/>
                    </a:cubicBezTo>
                    <a:cubicBezTo>
                      <a:pt x="24" y="706"/>
                      <a:pt x="20" y="709"/>
                      <a:pt x="17" y="709"/>
                    </a:cubicBezTo>
                    <a:cubicBezTo>
                      <a:pt x="12" y="709"/>
                      <a:pt x="6" y="707"/>
                      <a:pt x="9" y="703"/>
                    </a:cubicBezTo>
                    <a:cubicBezTo>
                      <a:pt x="10" y="701"/>
                      <a:pt x="12" y="699"/>
                      <a:pt x="14" y="696"/>
                    </a:cubicBezTo>
                    <a:cubicBezTo>
                      <a:pt x="13" y="696"/>
                      <a:pt x="13" y="695"/>
                      <a:pt x="13" y="695"/>
                    </a:cubicBezTo>
                    <a:cubicBezTo>
                      <a:pt x="11" y="696"/>
                      <a:pt x="9" y="696"/>
                      <a:pt x="7" y="695"/>
                    </a:cubicBezTo>
                    <a:cubicBezTo>
                      <a:pt x="0" y="691"/>
                      <a:pt x="36" y="656"/>
                      <a:pt x="36" y="656"/>
                    </a:cubicBezTo>
                    <a:cubicBezTo>
                      <a:pt x="65" y="621"/>
                      <a:pt x="112" y="567"/>
                      <a:pt x="112" y="567"/>
                    </a:cubicBezTo>
                    <a:cubicBezTo>
                      <a:pt x="267" y="547"/>
                      <a:pt x="267" y="547"/>
                      <a:pt x="267" y="547"/>
                    </a:cubicBezTo>
                    <a:cubicBezTo>
                      <a:pt x="267" y="547"/>
                      <a:pt x="596" y="236"/>
                      <a:pt x="608" y="222"/>
                    </a:cubicBezTo>
                    <a:cubicBezTo>
                      <a:pt x="620" y="207"/>
                      <a:pt x="727" y="0"/>
                      <a:pt x="727" y="0"/>
                    </a:cubicBezTo>
                    <a:lnTo>
                      <a:pt x="823" y="75"/>
                    </a:lnTo>
                    <a:close/>
                  </a:path>
                </a:pathLst>
              </a:custGeom>
              <a:solidFill>
                <a:srgbClr val="E3C2B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任意多边形: 形状 89"/>
              <p:cNvSpPr/>
              <p:nvPr/>
            </p:nvSpPr>
            <p:spPr bwMode="auto">
              <a:xfrm>
                <a:off x="8704262" y="4034005"/>
                <a:ext cx="611187" cy="850900"/>
              </a:xfrm>
              <a:custGeom>
                <a:avLst/>
                <a:gdLst>
                  <a:gd name="T0" fmla="*/ 175 w 278"/>
                  <a:gd name="T1" fmla="*/ 0 h 386"/>
                  <a:gd name="T2" fmla="*/ 8 w 278"/>
                  <a:gd name="T3" fmla="*/ 304 h 386"/>
                  <a:gd name="T4" fmla="*/ 125 w 278"/>
                  <a:gd name="T5" fmla="*/ 377 h 386"/>
                  <a:gd name="T6" fmla="*/ 278 w 278"/>
                  <a:gd name="T7" fmla="*/ 100 h 386"/>
                  <a:gd name="T8" fmla="*/ 175 w 278"/>
                  <a:gd name="T9" fmla="*/ 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86">
                    <a:moveTo>
                      <a:pt x="175" y="0"/>
                    </a:moveTo>
                    <a:cubicBezTo>
                      <a:pt x="162" y="13"/>
                      <a:pt x="0" y="300"/>
                      <a:pt x="8" y="304"/>
                    </a:cubicBezTo>
                    <a:cubicBezTo>
                      <a:pt x="17" y="309"/>
                      <a:pt x="119" y="386"/>
                      <a:pt x="125" y="377"/>
                    </a:cubicBezTo>
                    <a:cubicBezTo>
                      <a:pt x="130" y="367"/>
                      <a:pt x="278" y="100"/>
                      <a:pt x="278" y="100"/>
                    </a:cubicBezTo>
                    <a:lnTo>
                      <a:pt x="1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任意多边形: 形状 90"/>
              <p:cNvSpPr/>
              <p:nvPr/>
            </p:nvSpPr>
            <p:spPr bwMode="auto">
              <a:xfrm>
                <a:off x="8955087" y="3832393"/>
                <a:ext cx="188912" cy="349250"/>
              </a:xfrm>
              <a:custGeom>
                <a:avLst/>
                <a:gdLst>
                  <a:gd name="T0" fmla="*/ 86 w 86"/>
                  <a:gd name="T1" fmla="*/ 29 h 158"/>
                  <a:gd name="T2" fmla="*/ 50 w 86"/>
                  <a:gd name="T3" fmla="*/ 0 h 158"/>
                  <a:gd name="T4" fmla="*/ 6 w 86"/>
                  <a:gd name="T5" fmla="*/ 88 h 158"/>
                  <a:gd name="T6" fmla="*/ 64 w 86"/>
                  <a:gd name="T7" fmla="*/ 149 h 158"/>
                  <a:gd name="T8" fmla="*/ 86 w 86"/>
                  <a:gd name="T9" fmla="*/ 2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58">
                    <a:moveTo>
                      <a:pt x="86" y="29"/>
                    </a:moveTo>
                    <a:cubicBezTo>
                      <a:pt x="83" y="26"/>
                      <a:pt x="50" y="0"/>
                      <a:pt x="50" y="0"/>
                    </a:cubicBezTo>
                    <a:cubicBezTo>
                      <a:pt x="50" y="0"/>
                      <a:pt x="0" y="82"/>
                      <a:pt x="6" y="88"/>
                    </a:cubicBezTo>
                    <a:cubicBezTo>
                      <a:pt x="12" y="93"/>
                      <a:pt x="62" y="158"/>
                      <a:pt x="64" y="149"/>
                    </a:cubicBezTo>
                    <a:cubicBezTo>
                      <a:pt x="66" y="140"/>
                      <a:pt x="86" y="29"/>
                      <a:pt x="86" y="29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任意多边形: 形状 91"/>
              <p:cNvSpPr/>
              <p:nvPr/>
            </p:nvSpPr>
            <p:spPr bwMode="auto">
              <a:xfrm>
                <a:off x="8932862" y="3400593"/>
                <a:ext cx="477837" cy="695325"/>
              </a:xfrm>
              <a:custGeom>
                <a:avLst/>
                <a:gdLst>
                  <a:gd name="T0" fmla="*/ 0 w 217"/>
                  <a:gd name="T1" fmla="*/ 103 h 315"/>
                  <a:gd name="T2" fmla="*/ 72 w 217"/>
                  <a:gd name="T3" fmla="*/ 245 h 315"/>
                  <a:gd name="T4" fmla="*/ 121 w 217"/>
                  <a:gd name="T5" fmla="*/ 289 h 315"/>
                  <a:gd name="T6" fmla="*/ 217 w 217"/>
                  <a:gd name="T7" fmla="*/ 117 h 315"/>
                  <a:gd name="T8" fmla="*/ 107 w 217"/>
                  <a:gd name="T9" fmla="*/ 0 h 315"/>
                  <a:gd name="T10" fmla="*/ 0 w 217"/>
                  <a:gd name="T11" fmla="*/ 103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315">
                    <a:moveTo>
                      <a:pt x="0" y="103"/>
                    </a:moveTo>
                    <a:cubicBezTo>
                      <a:pt x="7" y="108"/>
                      <a:pt x="60" y="174"/>
                      <a:pt x="72" y="245"/>
                    </a:cubicBezTo>
                    <a:cubicBezTo>
                      <a:pt x="84" y="315"/>
                      <a:pt x="117" y="296"/>
                      <a:pt x="121" y="289"/>
                    </a:cubicBezTo>
                    <a:cubicBezTo>
                      <a:pt x="217" y="117"/>
                      <a:pt x="217" y="117"/>
                      <a:pt x="217" y="117"/>
                    </a:cubicBezTo>
                    <a:cubicBezTo>
                      <a:pt x="107" y="0"/>
                      <a:pt x="107" y="0"/>
                      <a:pt x="107" y="0"/>
                    </a:cubicBez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任意多边形: 形状 92"/>
              <p:cNvSpPr/>
              <p:nvPr/>
            </p:nvSpPr>
            <p:spPr bwMode="auto">
              <a:xfrm>
                <a:off x="8991600" y="3489493"/>
                <a:ext cx="485775" cy="782638"/>
              </a:xfrm>
              <a:custGeom>
                <a:avLst/>
                <a:gdLst>
                  <a:gd name="T0" fmla="*/ 220 w 220"/>
                  <a:gd name="T1" fmla="*/ 46 h 355"/>
                  <a:gd name="T2" fmla="*/ 134 w 220"/>
                  <a:gd name="T3" fmla="*/ 7 h 355"/>
                  <a:gd name="T4" fmla="*/ 4 w 220"/>
                  <a:gd name="T5" fmla="*/ 243 h 355"/>
                  <a:gd name="T6" fmla="*/ 44 w 220"/>
                  <a:gd name="T7" fmla="*/ 347 h 355"/>
                  <a:gd name="T8" fmla="*/ 220 w 220"/>
                  <a:gd name="T9" fmla="*/ 46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355">
                    <a:moveTo>
                      <a:pt x="220" y="46"/>
                    </a:moveTo>
                    <a:cubicBezTo>
                      <a:pt x="212" y="42"/>
                      <a:pt x="138" y="0"/>
                      <a:pt x="134" y="7"/>
                    </a:cubicBezTo>
                    <a:cubicBezTo>
                      <a:pt x="130" y="13"/>
                      <a:pt x="0" y="236"/>
                      <a:pt x="4" y="243"/>
                    </a:cubicBezTo>
                    <a:cubicBezTo>
                      <a:pt x="7" y="249"/>
                      <a:pt x="42" y="355"/>
                      <a:pt x="44" y="347"/>
                    </a:cubicBezTo>
                    <a:cubicBezTo>
                      <a:pt x="46" y="339"/>
                      <a:pt x="220" y="46"/>
                      <a:pt x="220" y="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任意多边形: 形状 93"/>
              <p:cNvSpPr/>
              <p:nvPr/>
            </p:nvSpPr>
            <p:spPr bwMode="auto">
              <a:xfrm>
                <a:off x="8837612" y="4994443"/>
                <a:ext cx="1089025" cy="741363"/>
              </a:xfrm>
              <a:custGeom>
                <a:avLst/>
                <a:gdLst>
                  <a:gd name="T0" fmla="*/ 462 w 494"/>
                  <a:gd name="T1" fmla="*/ 177 h 336"/>
                  <a:gd name="T2" fmla="*/ 82 w 494"/>
                  <a:gd name="T3" fmla="*/ 37 h 336"/>
                  <a:gd name="T4" fmla="*/ 21 w 494"/>
                  <a:gd name="T5" fmla="*/ 212 h 336"/>
                  <a:gd name="T6" fmla="*/ 450 w 494"/>
                  <a:gd name="T7" fmla="*/ 305 h 336"/>
                  <a:gd name="T8" fmla="*/ 462 w 494"/>
                  <a:gd name="T9" fmla="*/ 17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336">
                    <a:moveTo>
                      <a:pt x="462" y="177"/>
                    </a:moveTo>
                    <a:cubicBezTo>
                      <a:pt x="406" y="158"/>
                      <a:pt x="142" y="0"/>
                      <a:pt x="82" y="37"/>
                    </a:cubicBezTo>
                    <a:cubicBezTo>
                      <a:pt x="22" y="74"/>
                      <a:pt x="0" y="187"/>
                      <a:pt x="21" y="212"/>
                    </a:cubicBezTo>
                    <a:cubicBezTo>
                      <a:pt x="42" y="237"/>
                      <a:pt x="405" y="336"/>
                      <a:pt x="450" y="305"/>
                    </a:cubicBezTo>
                    <a:cubicBezTo>
                      <a:pt x="494" y="274"/>
                      <a:pt x="462" y="177"/>
                      <a:pt x="462" y="177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任意多边形: 形状 94"/>
              <p:cNvSpPr/>
              <p:nvPr/>
            </p:nvSpPr>
            <p:spPr bwMode="auto">
              <a:xfrm>
                <a:off x="9196387" y="5265905"/>
                <a:ext cx="403225" cy="193675"/>
              </a:xfrm>
              <a:custGeom>
                <a:avLst/>
                <a:gdLst>
                  <a:gd name="T0" fmla="*/ 183 w 183"/>
                  <a:gd name="T1" fmla="*/ 88 h 88"/>
                  <a:gd name="T2" fmla="*/ 22 w 183"/>
                  <a:gd name="T3" fmla="*/ 22 h 88"/>
                  <a:gd name="T4" fmla="*/ 0 w 183"/>
                  <a:gd name="T5" fmla="*/ 0 h 88"/>
                  <a:gd name="T6" fmla="*/ 4 w 183"/>
                  <a:gd name="T7" fmla="*/ 46 h 88"/>
                  <a:gd name="T8" fmla="*/ 3 w 183"/>
                  <a:gd name="T9" fmla="*/ 78 h 88"/>
                  <a:gd name="T10" fmla="*/ 183 w 183"/>
                  <a:gd name="T11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3" h="88">
                    <a:moveTo>
                      <a:pt x="183" y="88"/>
                    </a:moveTo>
                    <a:cubicBezTo>
                      <a:pt x="156" y="75"/>
                      <a:pt x="22" y="22"/>
                      <a:pt x="22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3" y="78"/>
                      <a:pt x="3" y="78"/>
                      <a:pt x="3" y="78"/>
                    </a:cubicBezTo>
                    <a:lnTo>
                      <a:pt x="183" y="88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任意多边形: 形状 95"/>
              <p:cNvSpPr/>
              <p:nvPr/>
            </p:nvSpPr>
            <p:spPr bwMode="auto">
              <a:xfrm>
                <a:off x="9210675" y="4143543"/>
                <a:ext cx="1144587" cy="1484313"/>
              </a:xfrm>
              <a:custGeom>
                <a:avLst/>
                <a:gdLst>
                  <a:gd name="T0" fmla="*/ 0 w 520"/>
                  <a:gd name="T1" fmla="*/ 140 h 673"/>
                  <a:gd name="T2" fmla="*/ 114 w 520"/>
                  <a:gd name="T3" fmla="*/ 365 h 673"/>
                  <a:gd name="T4" fmla="*/ 163 w 520"/>
                  <a:gd name="T5" fmla="*/ 650 h 673"/>
                  <a:gd name="T6" fmla="*/ 520 w 520"/>
                  <a:gd name="T7" fmla="*/ 673 h 673"/>
                  <a:gd name="T8" fmla="*/ 386 w 520"/>
                  <a:gd name="T9" fmla="*/ 208 h 673"/>
                  <a:gd name="T10" fmla="*/ 244 w 520"/>
                  <a:gd name="T11" fmla="*/ 8 h 673"/>
                  <a:gd name="T12" fmla="*/ 0 w 520"/>
                  <a:gd name="T13" fmla="*/ 14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0" h="673">
                    <a:moveTo>
                      <a:pt x="0" y="140"/>
                    </a:moveTo>
                    <a:cubicBezTo>
                      <a:pt x="7" y="151"/>
                      <a:pt x="60" y="231"/>
                      <a:pt x="114" y="365"/>
                    </a:cubicBezTo>
                    <a:cubicBezTo>
                      <a:pt x="168" y="499"/>
                      <a:pt x="153" y="650"/>
                      <a:pt x="163" y="650"/>
                    </a:cubicBezTo>
                    <a:cubicBezTo>
                      <a:pt x="174" y="650"/>
                      <a:pt x="520" y="673"/>
                      <a:pt x="520" y="673"/>
                    </a:cubicBezTo>
                    <a:cubicBezTo>
                      <a:pt x="520" y="673"/>
                      <a:pt x="465" y="342"/>
                      <a:pt x="386" y="208"/>
                    </a:cubicBezTo>
                    <a:cubicBezTo>
                      <a:pt x="308" y="74"/>
                      <a:pt x="256" y="0"/>
                      <a:pt x="244" y="8"/>
                    </a:cubicBezTo>
                    <a:cubicBezTo>
                      <a:pt x="231" y="16"/>
                      <a:pt x="0" y="140"/>
                      <a:pt x="0" y="14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任意多边形: 形状 96"/>
              <p:cNvSpPr/>
              <p:nvPr/>
            </p:nvSpPr>
            <p:spPr bwMode="auto">
              <a:xfrm>
                <a:off x="7429500" y="5719930"/>
                <a:ext cx="258762" cy="141288"/>
              </a:xfrm>
              <a:custGeom>
                <a:avLst/>
                <a:gdLst>
                  <a:gd name="T0" fmla="*/ 117 w 117"/>
                  <a:gd name="T1" fmla="*/ 0 h 64"/>
                  <a:gd name="T2" fmla="*/ 1 w 117"/>
                  <a:gd name="T3" fmla="*/ 48 h 64"/>
                  <a:gd name="T4" fmla="*/ 18 w 117"/>
                  <a:gd name="T5" fmla="*/ 63 h 64"/>
                  <a:gd name="T6" fmla="*/ 85 w 117"/>
                  <a:gd name="T7" fmla="*/ 41 h 64"/>
                  <a:gd name="T8" fmla="*/ 117 w 117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64">
                    <a:moveTo>
                      <a:pt x="117" y="0"/>
                    </a:moveTo>
                    <a:cubicBezTo>
                      <a:pt x="102" y="8"/>
                      <a:pt x="0" y="43"/>
                      <a:pt x="1" y="48"/>
                    </a:cubicBezTo>
                    <a:cubicBezTo>
                      <a:pt x="3" y="56"/>
                      <a:pt x="7" y="62"/>
                      <a:pt x="18" y="63"/>
                    </a:cubicBezTo>
                    <a:cubicBezTo>
                      <a:pt x="29" y="64"/>
                      <a:pt x="88" y="46"/>
                      <a:pt x="85" y="41"/>
                    </a:cubicBezTo>
                    <a:cubicBezTo>
                      <a:pt x="82" y="37"/>
                      <a:pt x="117" y="0"/>
                      <a:pt x="117" y="0"/>
                    </a:cubicBez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任意多边形: 形状 97"/>
              <p:cNvSpPr/>
              <p:nvPr/>
            </p:nvSpPr>
            <p:spPr bwMode="auto">
              <a:xfrm>
                <a:off x="7397750" y="4473743"/>
                <a:ext cx="1814512" cy="1573213"/>
              </a:xfrm>
              <a:custGeom>
                <a:avLst/>
                <a:gdLst>
                  <a:gd name="T0" fmla="*/ 824 w 824"/>
                  <a:gd name="T1" fmla="*/ 75 h 713"/>
                  <a:gd name="T2" fmla="*/ 673 w 824"/>
                  <a:gd name="T3" fmla="*/ 290 h 713"/>
                  <a:gd name="T4" fmla="*/ 318 w 824"/>
                  <a:gd name="T5" fmla="*/ 582 h 713"/>
                  <a:gd name="T6" fmla="*/ 275 w 824"/>
                  <a:gd name="T7" fmla="*/ 624 h 713"/>
                  <a:gd name="T8" fmla="*/ 144 w 824"/>
                  <a:gd name="T9" fmla="*/ 643 h 713"/>
                  <a:gd name="T10" fmla="*/ 114 w 824"/>
                  <a:gd name="T11" fmla="*/ 663 h 713"/>
                  <a:gd name="T12" fmla="*/ 114 w 824"/>
                  <a:gd name="T13" fmla="*/ 663 h 713"/>
                  <a:gd name="T14" fmla="*/ 76 w 824"/>
                  <a:gd name="T15" fmla="*/ 687 h 713"/>
                  <a:gd name="T16" fmla="*/ 32 w 824"/>
                  <a:gd name="T17" fmla="*/ 712 h 713"/>
                  <a:gd name="T18" fmla="*/ 22 w 824"/>
                  <a:gd name="T19" fmla="*/ 706 h 713"/>
                  <a:gd name="T20" fmla="*/ 19 w 824"/>
                  <a:gd name="T21" fmla="*/ 707 h 713"/>
                  <a:gd name="T22" fmla="*/ 9 w 824"/>
                  <a:gd name="T23" fmla="*/ 699 h 713"/>
                  <a:gd name="T24" fmla="*/ 4 w 824"/>
                  <a:gd name="T25" fmla="*/ 687 h 713"/>
                  <a:gd name="T26" fmla="*/ 8 w 824"/>
                  <a:gd name="T27" fmla="*/ 682 h 713"/>
                  <a:gd name="T28" fmla="*/ 10 w 824"/>
                  <a:gd name="T29" fmla="*/ 675 h 713"/>
                  <a:gd name="T30" fmla="*/ 61 w 824"/>
                  <a:gd name="T31" fmla="*/ 627 h 713"/>
                  <a:gd name="T32" fmla="*/ 114 w 824"/>
                  <a:gd name="T33" fmla="*/ 567 h 713"/>
                  <a:gd name="T34" fmla="*/ 268 w 824"/>
                  <a:gd name="T35" fmla="*/ 547 h 713"/>
                  <a:gd name="T36" fmla="*/ 609 w 824"/>
                  <a:gd name="T37" fmla="*/ 221 h 713"/>
                  <a:gd name="T38" fmla="*/ 728 w 824"/>
                  <a:gd name="T39" fmla="*/ 0 h 713"/>
                  <a:gd name="T40" fmla="*/ 824 w 824"/>
                  <a:gd name="T41" fmla="*/ 75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4" h="713">
                    <a:moveTo>
                      <a:pt x="824" y="75"/>
                    </a:moveTo>
                    <a:cubicBezTo>
                      <a:pt x="813" y="99"/>
                      <a:pt x="774" y="184"/>
                      <a:pt x="673" y="290"/>
                    </a:cubicBezTo>
                    <a:cubicBezTo>
                      <a:pt x="602" y="365"/>
                      <a:pt x="342" y="538"/>
                      <a:pt x="318" y="582"/>
                    </a:cubicBezTo>
                    <a:cubicBezTo>
                      <a:pt x="302" y="613"/>
                      <a:pt x="278" y="624"/>
                      <a:pt x="275" y="624"/>
                    </a:cubicBezTo>
                    <a:cubicBezTo>
                      <a:pt x="262" y="624"/>
                      <a:pt x="150" y="640"/>
                      <a:pt x="144" y="643"/>
                    </a:cubicBezTo>
                    <a:cubicBezTo>
                      <a:pt x="142" y="644"/>
                      <a:pt x="130" y="653"/>
                      <a:pt x="114" y="663"/>
                    </a:cubicBezTo>
                    <a:cubicBezTo>
                      <a:pt x="114" y="663"/>
                      <a:pt x="114" y="663"/>
                      <a:pt x="114" y="663"/>
                    </a:cubicBezTo>
                    <a:cubicBezTo>
                      <a:pt x="103" y="671"/>
                      <a:pt x="89" y="680"/>
                      <a:pt x="76" y="687"/>
                    </a:cubicBezTo>
                    <a:cubicBezTo>
                      <a:pt x="57" y="699"/>
                      <a:pt x="37" y="711"/>
                      <a:pt x="32" y="712"/>
                    </a:cubicBezTo>
                    <a:cubicBezTo>
                      <a:pt x="25" y="713"/>
                      <a:pt x="21" y="712"/>
                      <a:pt x="22" y="706"/>
                    </a:cubicBezTo>
                    <a:cubicBezTo>
                      <a:pt x="21" y="707"/>
                      <a:pt x="20" y="707"/>
                      <a:pt x="19" y="707"/>
                    </a:cubicBezTo>
                    <a:cubicBezTo>
                      <a:pt x="11" y="708"/>
                      <a:pt x="7" y="707"/>
                      <a:pt x="9" y="699"/>
                    </a:cubicBezTo>
                    <a:cubicBezTo>
                      <a:pt x="3" y="699"/>
                      <a:pt x="0" y="696"/>
                      <a:pt x="4" y="687"/>
                    </a:cubicBezTo>
                    <a:cubicBezTo>
                      <a:pt x="5" y="686"/>
                      <a:pt x="6" y="684"/>
                      <a:pt x="8" y="682"/>
                    </a:cubicBezTo>
                    <a:cubicBezTo>
                      <a:pt x="8" y="680"/>
                      <a:pt x="9" y="678"/>
                      <a:pt x="10" y="675"/>
                    </a:cubicBezTo>
                    <a:cubicBezTo>
                      <a:pt x="13" y="669"/>
                      <a:pt x="41" y="645"/>
                      <a:pt x="61" y="627"/>
                    </a:cubicBezTo>
                    <a:cubicBezTo>
                      <a:pt x="87" y="597"/>
                      <a:pt x="114" y="567"/>
                      <a:pt x="114" y="567"/>
                    </a:cubicBezTo>
                    <a:cubicBezTo>
                      <a:pt x="268" y="547"/>
                      <a:pt x="268" y="547"/>
                      <a:pt x="268" y="547"/>
                    </a:cubicBezTo>
                    <a:cubicBezTo>
                      <a:pt x="268" y="547"/>
                      <a:pt x="597" y="236"/>
                      <a:pt x="609" y="221"/>
                    </a:cubicBezTo>
                    <a:cubicBezTo>
                      <a:pt x="621" y="207"/>
                      <a:pt x="728" y="0"/>
                      <a:pt x="728" y="0"/>
                    </a:cubicBezTo>
                    <a:lnTo>
                      <a:pt x="824" y="75"/>
                    </a:ln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任意多边形: 形状 98"/>
              <p:cNvSpPr/>
              <p:nvPr/>
            </p:nvSpPr>
            <p:spPr bwMode="auto">
              <a:xfrm>
                <a:off x="7448550" y="4745205"/>
                <a:ext cx="1654175" cy="1298575"/>
              </a:xfrm>
              <a:custGeom>
                <a:avLst/>
                <a:gdLst>
                  <a:gd name="T0" fmla="*/ 751 w 751"/>
                  <a:gd name="T1" fmla="*/ 41 h 589"/>
                  <a:gd name="T2" fmla="*/ 650 w 751"/>
                  <a:gd name="T3" fmla="*/ 167 h 589"/>
                  <a:gd name="T4" fmla="*/ 295 w 751"/>
                  <a:gd name="T5" fmla="*/ 459 h 589"/>
                  <a:gd name="T6" fmla="*/ 252 w 751"/>
                  <a:gd name="T7" fmla="*/ 501 h 589"/>
                  <a:gd name="T8" fmla="*/ 121 w 751"/>
                  <a:gd name="T9" fmla="*/ 520 h 589"/>
                  <a:gd name="T10" fmla="*/ 91 w 751"/>
                  <a:gd name="T11" fmla="*/ 540 h 589"/>
                  <a:gd name="T12" fmla="*/ 91 w 751"/>
                  <a:gd name="T13" fmla="*/ 540 h 589"/>
                  <a:gd name="T14" fmla="*/ 53 w 751"/>
                  <a:gd name="T15" fmla="*/ 564 h 589"/>
                  <a:gd name="T16" fmla="*/ 9 w 751"/>
                  <a:gd name="T17" fmla="*/ 589 h 589"/>
                  <a:gd name="T18" fmla="*/ 0 w 751"/>
                  <a:gd name="T19" fmla="*/ 588 h 589"/>
                  <a:gd name="T20" fmla="*/ 5 w 751"/>
                  <a:gd name="T21" fmla="*/ 587 h 589"/>
                  <a:gd name="T22" fmla="*/ 115 w 751"/>
                  <a:gd name="T23" fmla="*/ 514 h 589"/>
                  <a:gd name="T24" fmla="*/ 249 w 751"/>
                  <a:gd name="T25" fmla="*/ 488 h 589"/>
                  <a:gd name="T26" fmla="*/ 285 w 751"/>
                  <a:gd name="T27" fmla="*/ 444 h 589"/>
                  <a:gd name="T28" fmla="*/ 645 w 751"/>
                  <a:gd name="T29" fmla="*/ 138 h 589"/>
                  <a:gd name="T30" fmla="*/ 725 w 751"/>
                  <a:gd name="T31" fmla="*/ 0 h 589"/>
                  <a:gd name="T32" fmla="*/ 751 w 751"/>
                  <a:gd name="T33" fmla="*/ 41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51" h="589">
                    <a:moveTo>
                      <a:pt x="751" y="41"/>
                    </a:moveTo>
                    <a:cubicBezTo>
                      <a:pt x="728" y="77"/>
                      <a:pt x="695" y="119"/>
                      <a:pt x="650" y="167"/>
                    </a:cubicBezTo>
                    <a:cubicBezTo>
                      <a:pt x="579" y="242"/>
                      <a:pt x="319" y="415"/>
                      <a:pt x="295" y="459"/>
                    </a:cubicBezTo>
                    <a:cubicBezTo>
                      <a:pt x="279" y="490"/>
                      <a:pt x="255" y="501"/>
                      <a:pt x="252" y="501"/>
                    </a:cubicBezTo>
                    <a:cubicBezTo>
                      <a:pt x="239" y="501"/>
                      <a:pt x="127" y="517"/>
                      <a:pt x="121" y="520"/>
                    </a:cubicBezTo>
                    <a:cubicBezTo>
                      <a:pt x="119" y="521"/>
                      <a:pt x="107" y="530"/>
                      <a:pt x="91" y="540"/>
                    </a:cubicBezTo>
                    <a:cubicBezTo>
                      <a:pt x="91" y="540"/>
                      <a:pt x="91" y="540"/>
                      <a:pt x="91" y="540"/>
                    </a:cubicBezTo>
                    <a:cubicBezTo>
                      <a:pt x="80" y="548"/>
                      <a:pt x="66" y="557"/>
                      <a:pt x="53" y="564"/>
                    </a:cubicBezTo>
                    <a:cubicBezTo>
                      <a:pt x="34" y="576"/>
                      <a:pt x="14" y="588"/>
                      <a:pt x="9" y="589"/>
                    </a:cubicBezTo>
                    <a:cubicBezTo>
                      <a:pt x="5" y="589"/>
                      <a:pt x="2" y="589"/>
                      <a:pt x="0" y="588"/>
                    </a:cubicBezTo>
                    <a:cubicBezTo>
                      <a:pt x="2" y="588"/>
                      <a:pt x="3" y="587"/>
                      <a:pt x="5" y="587"/>
                    </a:cubicBezTo>
                    <a:cubicBezTo>
                      <a:pt x="10" y="585"/>
                      <a:pt x="115" y="514"/>
                      <a:pt x="115" y="514"/>
                    </a:cubicBezTo>
                    <a:cubicBezTo>
                      <a:pt x="115" y="514"/>
                      <a:pt x="225" y="498"/>
                      <a:pt x="249" y="488"/>
                    </a:cubicBezTo>
                    <a:cubicBezTo>
                      <a:pt x="272" y="477"/>
                      <a:pt x="285" y="444"/>
                      <a:pt x="285" y="444"/>
                    </a:cubicBezTo>
                    <a:cubicBezTo>
                      <a:pt x="285" y="444"/>
                      <a:pt x="629" y="157"/>
                      <a:pt x="645" y="138"/>
                    </a:cubicBezTo>
                    <a:cubicBezTo>
                      <a:pt x="662" y="118"/>
                      <a:pt x="725" y="0"/>
                      <a:pt x="725" y="0"/>
                    </a:cubicBezTo>
                    <a:lnTo>
                      <a:pt x="751" y="41"/>
                    </a:lnTo>
                    <a:close/>
                  </a:path>
                </a:pathLst>
              </a:custGeom>
              <a:solidFill>
                <a:srgbClr val="E8C6B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任意多边形: 形状 99"/>
              <p:cNvSpPr/>
              <p:nvPr/>
            </p:nvSpPr>
            <p:spPr bwMode="auto">
              <a:xfrm>
                <a:off x="8577262" y="5551655"/>
                <a:ext cx="976312" cy="587375"/>
              </a:xfrm>
              <a:custGeom>
                <a:avLst/>
                <a:gdLst>
                  <a:gd name="T0" fmla="*/ 443 w 443"/>
                  <a:gd name="T1" fmla="*/ 133 h 266"/>
                  <a:gd name="T2" fmla="*/ 160 w 443"/>
                  <a:gd name="T3" fmla="*/ 200 h 266"/>
                  <a:gd name="T4" fmla="*/ 105 w 443"/>
                  <a:gd name="T5" fmla="*/ 45 h 266"/>
                  <a:gd name="T6" fmla="*/ 443 w 443"/>
                  <a:gd name="T7" fmla="*/ 133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3" h="266">
                    <a:moveTo>
                      <a:pt x="443" y="133"/>
                    </a:moveTo>
                    <a:cubicBezTo>
                      <a:pt x="387" y="245"/>
                      <a:pt x="262" y="266"/>
                      <a:pt x="160" y="200"/>
                    </a:cubicBezTo>
                    <a:cubicBezTo>
                      <a:pt x="67" y="140"/>
                      <a:pt x="0" y="89"/>
                      <a:pt x="105" y="45"/>
                    </a:cubicBezTo>
                    <a:cubicBezTo>
                      <a:pt x="211" y="0"/>
                      <a:pt x="443" y="133"/>
                      <a:pt x="443" y="13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任意多边形: 形状 100"/>
              <p:cNvSpPr/>
              <p:nvPr/>
            </p:nvSpPr>
            <p:spPr bwMode="auto">
              <a:xfrm>
                <a:off x="8380412" y="5259555"/>
                <a:ext cx="2132012" cy="896938"/>
              </a:xfrm>
              <a:custGeom>
                <a:avLst/>
                <a:gdLst>
                  <a:gd name="T0" fmla="*/ 833 w 968"/>
                  <a:gd name="T1" fmla="*/ 108 h 407"/>
                  <a:gd name="T2" fmla="*/ 122 w 968"/>
                  <a:gd name="T3" fmla="*/ 22 h 407"/>
                  <a:gd name="T4" fmla="*/ 8 w 968"/>
                  <a:gd name="T5" fmla="*/ 178 h 407"/>
                  <a:gd name="T6" fmla="*/ 390 w 968"/>
                  <a:gd name="T7" fmla="*/ 308 h 407"/>
                  <a:gd name="T8" fmla="*/ 831 w 968"/>
                  <a:gd name="T9" fmla="*/ 385 h 407"/>
                  <a:gd name="T10" fmla="*/ 833 w 968"/>
                  <a:gd name="T11" fmla="*/ 108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8" h="407">
                    <a:moveTo>
                      <a:pt x="833" y="108"/>
                    </a:moveTo>
                    <a:cubicBezTo>
                      <a:pt x="792" y="98"/>
                      <a:pt x="209" y="0"/>
                      <a:pt x="122" y="22"/>
                    </a:cubicBezTo>
                    <a:cubicBezTo>
                      <a:pt x="35" y="44"/>
                      <a:pt x="0" y="123"/>
                      <a:pt x="8" y="178"/>
                    </a:cubicBezTo>
                    <a:cubicBezTo>
                      <a:pt x="16" y="234"/>
                      <a:pt x="291" y="279"/>
                      <a:pt x="390" y="308"/>
                    </a:cubicBezTo>
                    <a:cubicBezTo>
                      <a:pt x="489" y="337"/>
                      <a:pt x="685" y="407"/>
                      <a:pt x="831" y="385"/>
                    </a:cubicBezTo>
                    <a:cubicBezTo>
                      <a:pt x="968" y="364"/>
                      <a:pt x="937" y="105"/>
                      <a:pt x="833" y="10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任意多边形: 形状 101"/>
              <p:cNvSpPr/>
              <p:nvPr/>
            </p:nvSpPr>
            <p:spPr bwMode="auto">
              <a:xfrm>
                <a:off x="8410575" y="5270668"/>
                <a:ext cx="1589087" cy="303213"/>
              </a:xfrm>
              <a:custGeom>
                <a:avLst/>
                <a:gdLst>
                  <a:gd name="T0" fmla="*/ 719 w 721"/>
                  <a:gd name="T1" fmla="*/ 85 h 138"/>
                  <a:gd name="T2" fmla="*/ 108 w 721"/>
                  <a:gd name="T3" fmla="*/ 17 h 138"/>
                  <a:gd name="T4" fmla="*/ 0 w 721"/>
                  <a:gd name="T5" fmla="*/ 114 h 138"/>
                  <a:gd name="T6" fmla="*/ 721 w 721"/>
                  <a:gd name="T7" fmla="*/ 138 h 138"/>
                  <a:gd name="T8" fmla="*/ 719 w 721"/>
                  <a:gd name="T9" fmla="*/ 8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1" h="138">
                    <a:moveTo>
                      <a:pt x="719" y="85"/>
                    </a:moveTo>
                    <a:cubicBezTo>
                      <a:pt x="538" y="54"/>
                      <a:pt x="175" y="0"/>
                      <a:pt x="108" y="17"/>
                    </a:cubicBezTo>
                    <a:cubicBezTo>
                      <a:pt x="50" y="32"/>
                      <a:pt x="15" y="72"/>
                      <a:pt x="0" y="114"/>
                    </a:cubicBezTo>
                    <a:cubicBezTo>
                      <a:pt x="142" y="7"/>
                      <a:pt x="594" y="104"/>
                      <a:pt x="721" y="138"/>
                    </a:cubicBezTo>
                    <a:cubicBezTo>
                      <a:pt x="721" y="138"/>
                      <a:pt x="720" y="111"/>
                      <a:pt x="719" y="8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任意多边形: 形状 102"/>
              <p:cNvSpPr/>
              <p:nvPr/>
            </p:nvSpPr>
            <p:spPr bwMode="auto">
              <a:xfrm>
                <a:off x="8512175" y="5607218"/>
                <a:ext cx="1752600" cy="265113"/>
              </a:xfrm>
              <a:custGeom>
                <a:avLst/>
                <a:gdLst>
                  <a:gd name="T0" fmla="*/ 796 w 796"/>
                  <a:gd name="T1" fmla="*/ 47 h 120"/>
                  <a:gd name="T2" fmla="*/ 704 w 796"/>
                  <a:gd name="T3" fmla="*/ 119 h 120"/>
                  <a:gd name="T4" fmla="*/ 423 w 796"/>
                  <a:gd name="T5" fmla="*/ 74 h 120"/>
                  <a:gd name="T6" fmla="*/ 68 w 796"/>
                  <a:gd name="T7" fmla="*/ 20 h 120"/>
                  <a:gd name="T8" fmla="*/ 11 w 796"/>
                  <a:gd name="T9" fmla="*/ 66 h 120"/>
                  <a:gd name="T10" fmla="*/ 0 w 796"/>
                  <a:gd name="T11" fmla="*/ 61 h 120"/>
                  <a:gd name="T12" fmla="*/ 64 w 796"/>
                  <a:gd name="T13" fmla="*/ 8 h 120"/>
                  <a:gd name="T14" fmla="*/ 425 w 796"/>
                  <a:gd name="T15" fmla="*/ 62 h 120"/>
                  <a:gd name="T16" fmla="*/ 704 w 796"/>
                  <a:gd name="T17" fmla="*/ 107 h 120"/>
                  <a:gd name="T18" fmla="*/ 785 w 796"/>
                  <a:gd name="T19" fmla="*/ 42 h 120"/>
                  <a:gd name="T20" fmla="*/ 796 w 796"/>
                  <a:gd name="T21" fmla="*/ 4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6" h="120">
                    <a:moveTo>
                      <a:pt x="796" y="47"/>
                    </a:moveTo>
                    <a:cubicBezTo>
                      <a:pt x="796" y="47"/>
                      <a:pt x="771" y="117"/>
                      <a:pt x="704" y="119"/>
                    </a:cubicBezTo>
                    <a:cubicBezTo>
                      <a:pt x="675" y="120"/>
                      <a:pt x="553" y="97"/>
                      <a:pt x="423" y="74"/>
                    </a:cubicBezTo>
                    <a:cubicBezTo>
                      <a:pt x="263" y="44"/>
                      <a:pt x="90" y="13"/>
                      <a:pt x="68" y="20"/>
                    </a:cubicBezTo>
                    <a:cubicBezTo>
                      <a:pt x="28" y="32"/>
                      <a:pt x="11" y="66"/>
                      <a:pt x="11" y="66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1"/>
                      <a:pt x="19" y="22"/>
                      <a:pt x="64" y="8"/>
                    </a:cubicBezTo>
                    <a:cubicBezTo>
                      <a:pt x="89" y="0"/>
                      <a:pt x="264" y="32"/>
                      <a:pt x="425" y="62"/>
                    </a:cubicBezTo>
                    <a:cubicBezTo>
                      <a:pt x="555" y="85"/>
                      <a:pt x="676" y="107"/>
                      <a:pt x="704" y="107"/>
                    </a:cubicBezTo>
                    <a:cubicBezTo>
                      <a:pt x="762" y="105"/>
                      <a:pt x="785" y="43"/>
                      <a:pt x="785" y="42"/>
                    </a:cubicBezTo>
                    <a:lnTo>
                      <a:pt x="796" y="47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任意多边形: 形状 103"/>
              <p:cNvSpPr/>
              <p:nvPr/>
            </p:nvSpPr>
            <p:spPr bwMode="auto">
              <a:xfrm>
                <a:off x="8818562" y="3586330"/>
                <a:ext cx="1847850" cy="2257425"/>
              </a:xfrm>
              <a:custGeom>
                <a:avLst/>
                <a:gdLst>
                  <a:gd name="T0" fmla="*/ 348 w 839"/>
                  <a:gd name="T1" fmla="*/ 0 h 1024"/>
                  <a:gd name="T2" fmla="*/ 250 w 839"/>
                  <a:gd name="T3" fmla="*/ 17 h 1024"/>
                  <a:gd name="T4" fmla="*/ 94 w 839"/>
                  <a:gd name="T5" fmla="*/ 368 h 1024"/>
                  <a:gd name="T6" fmla="*/ 14 w 839"/>
                  <a:gd name="T7" fmla="*/ 534 h 1024"/>
                  <a:gd name="T8" fmla="*/ 193 w 839"/>
                  <a:gd name="T9" fmla="*/ 632 h 1024"/>
                  <a:gd name="T10" fmla="*/ 230 w 839"/>
                  <a:gd name="T11" fmla="*/ 461 h 1024"/>
                  <a:gd name="T12" fmla="*/ 377 w 839"/>
                  <a:gd name="T13" fmla="*/ 620 h 1024"/>
                  <a:gd name="T14" fmla="*/ 420 w 839"/>
                  <a:gd name="T15" fmla="*/ 830 h 1024"/>
                  <a:gd name="T16" fmla="*/ 528 w 839"/>
                  <a:gd name="T17" fmla="*/ 955 h 1024"/>
                  <a:gd name="T18" fmla="*/ 724 w 839"/>
                  <a:gd name="T19" fmla="*/ 1006 h 1024"/>
                  <a:gd name="T20" fmla="*/ 839 w 839"/>
                  <a:gd name="T21" fmla="*/ 954 h 1024"/>
                  <a:gd name="T22" fmla="*/ 726 w 839"/>
                  <a:gd name="T23" fmla="*/ 641 h 1024"/>
                  <a:gd name="T24" fmla="*/ 478 w 839"/>
                  <a:gd name="T25" fmla="*/ 158 h 1024"/>
                  <a:gd name="T26" fmla="*/ 348 w 839"/>
                  <a:gd name="T27" fmla="*/ 0 h 1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39" h="1024">
                    <a:moveTo>
                      <a:pt x="348" y="0"/>
                    </a:moveTo>
                    <a:cubicBezTo>
                      <a:pt x="337" y="1"/>
                      <a:pt x="250" y="17"/>
                      <a:pt x="250" y="17"/>
                    </a:cubicBezTo>
                    <a:cubicBezTo>
                      <a:pt x="250" y="17"/>
                      <a:pt x="104" y="344"/>
                      <a:pt x="94" y="368"/>
                    </a:cubicBezTo>
                    <a:cubicBezTo>
                      <a:pt x="84" y="393"/>
                      <a:pt x="0" y="532"/>
                      <a:pt x="14" y="534"/>
                    </a:cubicBezTo>
                    <a:cubicBezTo>
                      <a:pt x="29" y="537"/>
                      <a:pt x="193" y="645"/>
                      <a:pt x="193" y="632"/>
                    </a:cubicBezTo>
                    <a:cubicBezTo>
                      <a:pt x="193" y="620"/>
                      <a:pt x="230" y="461"/>
                      <a:pt x="230" y="461"/>
                    </a:cubicBezTo>
                    <a:cubicBezTo>
                      <a:pt x="230" y="461"/>
                      <a:pt x="282" y="494"/>
                      <a:pt x="377" y="620"/>
                    </a:cubicBezTo>
                    <a:cubicBezTo>
                      <a:pt x="472" y="746"/>
                      <a:pt x="396" y="832"/>
                      <a:pt x="420" y="830"/>
                    </a:cubicBezTo>
                    <a:cubicBezTo>
                      <a:pt x="432" y="830"/>
                      <a:pt x="468" y="910"/>
                      <a:pt x="528" y="955"/>
                    </a:cubicBezTo>
                    <a:cubicBezTo>
                      <a:pt x="598" y="1007"/>
                      <a:pt x="694" y="1024"/>
                      <a:pt x="724" y="1006"/>
                    </a:cubicBezTo>
                    <a:cubicBezTo>
                      <a:pt x="779" y="972"/>
                      <a:pt x="839" y="954"/>
                      <a:pt x="839" y="954"/>
                    </a:cubicBezTo>
                    <a:cubicBezTo>
                      <a:pt x="839" y="954"/>
                      <a:pt x="734" y="653"/>
                      <a:pt x="726" y="641"/>
                    </a:cubicBezTo>
                    <a:cubicBezTo>
                      <a:pt x="718" y="629"/>
                      <a:pt x="544" y="238"/>
                      <a:pt x="478" y="158"/>
                    </a:cubicBezTo>
                    <a:cubicBezTo>
                      <a:pt x="412" y="77"/>
                      <a:pt x="348" y="0"/>
                      <a:pt x="3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任意多边形: 形状 104"/>
              <p:cNvSpPr/>
              <p:nvPr/>
            </p:nvSpPr>
            <p:spPr bwMode="auto">
              <a:xfrm>
                <a:off x="9256712" y="3586330"/>
                <a:ext cx="1371600" cy="1995488"/>
              </a:xfrm>
              <a:custGeom>
                <a:avLst/>
                <a:gdLst>
                  <a:gd name="T0" fmla="*/ 149 w 623"/>
                  <a:gd name="T1" fmla="*/ 0 h 905"/>
                  <a:gd name="T2" fmla="*/ 67 w 623"/>
                  <a:gd name="T3" fmla="*/ 14 h 905"/>
                  <a:gd name="T4" fmla="*/ 6 w 623"/>
                  <a:gd name="T5" fmla="*/ 118 h 905"/>
                  <a:gd name="T6" fmla="*/ 156 w 623"/>
                  <a:gd name="T7" fmla="*/ 71 h 905"/>
                  <a:gd name="T8" fmla="*/ 494 w 623"/>
                  <a:gd name="T9" fmla="*/ 706 h 905"/>
                  <a:gd name="T10" fmla="*/ 623 w 623"/>
                  <a:gd name="T11" fmla="*/ 905 h 905"/>
                  <a:gd name="T12" fmla="*/ 527 w 623"/>
                  <a:gd name="T13" fmla="*/ 641 h 905"/>
                  <a:gd name="T14" fmla="*/ 279 w 623"/>
                  <a:gd name="T15" fmla="*/ 158 h 905"/>
                  <a:gd name="T16" fmla="*/ 149 w 623"/>
                  <a:gd name="T17" fmla="*/ 0 h 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3" h="905">
                    <a:moveTo>
                      <a:pt x="149" y="0"/>
                    </a:moveTo>
                    <a:cubicBezTo>
                      <a:pt x="141" y="1"/>
                      <a:pt x="93" y="9"/>
                      <a:pt x="67" y="14"/>
                    </a:cubicBezTo>
                    <a:cubicBezTo>
                      <a:pt x="63" y="30"/>
                      <a:pt x="0" y="121"/>
                      <a:pt x="6" y="118"/>
                    </a:cubicBezTo>
                    <a:cubicBezTo>
                      <a:pt x="21" y="111"/>
                      <a:pt x="116" y="23"/>
                      <a:pt x="156" y="71"/>
                    </a:cubicBezTo>
                    <a:cubicBezTo>
                      <a:pt x="232" y="161"/>
                      <a:pt x="454" y="629"/>
                      <a:pt x="494" y="706"/>
                    </a:cubicBezTo>
                    <a:cubicBezTo>
                      <a:pt x="537" y="786"/>
                      <a:pt x="590" y="868"/>
                      <a:pt x="623" y="905"/>
                    </a:cubicBezTo>
                    <a:cubicBezTo>
                      <a:pt x="592" y="819"/>
                      <a:pt x="533" y="650"/>
                      <a:pt x="527" y="641"/>
                    </a:cubicBezTo>
                    <a:cubicBezTo>
                      <a:pt x="519" y="629"/>
                      <a:pt x="345" y="238"/>
                      <a:pt x="279" y="158"/>
                    </a:cubicBezTo>
                    <a:cubicBezTo>
                      <a:pt x="213" y="77"/>
                      <a:pt x="149" y="0"/>
                      <a:pt x="14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任意多边形: 形状 105"/>
              <p:cNvSpPr/>
              <p:nvPr/>
            </p:nvSpPr>
            <p:spPr bwMode="auto">
              <a:xfrm>
                <a:off x="9075737" y="4164180"/>
                <a:ext cx="812800" cy="1362075"/>
              </a:xfrm>
              <a:custGeom>
                <a:avLst/>
                <a:gdLst>
                  <a:gd name="T0" fmla="*/ 0 w 369"/>
                  <a:gd name="T1" fmla="*/ 331 h 618"/>
                  <a:gd name="T2" fmla="*/ 76 w 369"/>
                  <a:gd name="T3" fmla="*/ 370 h 618"/>
                  <a:gd name="T4" fmla="*/ 113 w 369"/>
                  <a:gd name="T5" fmla="*/ 199 h 618"/>
                  <a:gd name="T6" fmla="*/ 255 w 369"/>
                  <a:gd name="T7" fmla="*/ 363 h 618"/>
                  <a:gd name="T8" fmla="*/ 299 w 369"/>
                  <a:gd name="T9" fmla="*/ 569 h 618"/>
                  <a:gd name="T10" fmla="*/ 342 w 369"/>
                  <a:gd name="T11" fmla="*/ 618 h 618"/>
                  <a:gd name="T12" fmla="*/ 363 w 369"/>
                  <a:gd name="T13" fmla="*/ 473 h 618"/>
                  <a:gd name="T14" fmla="*/ 224 w 369"/>
                  <a:gd name="T15" fmla="*/ 220 h 618"/>
                  <a:gd name="T16" fmla="*/ 170 w 369"/>
                  <a:gd name="T17" fmla="*/ 0 h 618"/>
                  <a:gd name="T18" fmla="*/ 24 w 369"/>
                  <a:gd name="T19" fmla="*/ 316 h 618"/>
                  <a:gd name="T20" fmla="*/ 0 w 369"/>
                  <a:gd name="T21" fmla="*/ 331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618">
                    <a:moveTo>
                      <a:pt x="0" y="331"/>
                    </a:moveTo>
                    <a:cubicBezTo>
                      <a:pt x="40" y="355"/>
                      <a:pt x="76" y="376"/>
                      <a:pt x="76" y="370"/>
                    </a:cubicBezTo>
                    <a:cubicBezTo>
                      <a:pt x="76" y="358"/>
                      <a:pt x="113" y="199"/>
                      <a:pt x="113" y="199"/>
                    </a:cubicBezTo>
                    <a:cubicBezTo>
                      <a:pt x="113" y="199"/>
                      <a:pt x="160" y="237"/>
                      <a:pt x="255" y="363"/>
                    </a:cubicBezTo>
                    <a:cubicBezTo>
                      <a:pt x="350" y="489"/>
                      <a:pt x="284" y="569"/>
                      <a:pt x="299" y="569"/>
                    </a:cubicBezTo>
                    <a:cubicBezTo>
                      <a:pt x="314" y="569"/>
                      <a:pt x="321" y="602"/>
                      <a:pt x="342" y="618"/>
                    </a:cubicBezTo>
                    <a:cubicBezTo>
                      <a:pt x="354" y="588"/>
                      <a:pt x="369" y="551"/>
                      <a:pt x="363" y="473"/>
                    </a:cubicBezTo>
                    <a:cubicBezTo>
                      <a:pt x="356" y="394"/>
                      <a:pt x="260" y="307"/>
                      <a:pt x="224" y="220"/>
                    </a:cubicBezTo>
                    <a:cubicBezTo>
                      <a:pt x="188" y="134"/>
                      <a:pt x="170" y="0"/>
                      <a:pt x="170" y="0"/>
                    </a:cubicBezTo>
                    <a:cubicBezTo>
                      <a:pt x="170" y="0"/>
                      <a:pt x="32" y="298"/>
                      <a:pt x="24" y="316"/>
                    </a:cubicBezTo>
                    <a:cubicBezTo>
                      <a:pt x="22" y="322"/>
                      <a:pt x="12" y="327"/>
                      <a:pt x="0" y="33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任意多边形: 形状 106"/>
              <p:cNvSpPr/>
              <p:nvPr/>
            </p:nvSpPr>
            <p:spPr bwMode="auto">
              <a:xfrm>
                <a:off x="9525000" y="4602330"/>
                <a:ext cx="788987" cy="385763"/>
              </a:xfrm>
              <a:custGeom>
                <a:avLst/>
                <a:gdLst>
                  <a:gd name="T0" fmla="*/ 0 w 358"/>
                  <a:gd name="T1" fmla="*/ 40 h 175"/>
                  <a:gd name="T2" fmla="*/ 111 w 358"/>
                  <a:gd name="T3" fmla="*/ 92 h 175"/>
                  <a:gd name="T4" fmla="*/ 155 w 358"/>
                  <a:gd name="T5" fmla="*/ 94 h 175"/>
                  <a:gd name="T6" fmla="*/ 358 w 358"/>
                  <a:gd name="T7" fmla="*/ 175 h 175"/>
                  <a:gd name="T8" fmla="*/ 345 w 358"/>
                  <a:gd name="T9" fmla="*/ 122 h 175"/>
                  <a:gd name="T10" fmla="*/ 6 w 358"/>
                  <a:gd name="T11" fmla="*/ 2 h 175"/>
                  <a:gd name="T12" fmla="*/ 0 w 358"/>
                  <a:gd name="T13" fmla="*/ 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175">
                    <a:moveTo>
                      <a:pt x="0" y="40"/>
                    </a:moveTo>
                    <a:cubicBezTo>
                      <a:pt x="0" y="40"/>
                      <a:pt x="98" y="94"/>
                      <a:pt x="111" y="92"/>
                    </a:cubicBezTo>
                    <a:cubicBezTo>
                      <a:pt x="125" y="89"/>
                      <a:pt x="155" y="94"/>
                      <a:pt x="155" y="94"/>
                    </a:cubicBezTo>
                    <a:cubicBezTo>
                      <a:pt x="358" y="175"/>
                      <a:pt x="358" y="175"/>
                      <a:pt x="358" y="175"/>
                    </a:cubicBezTo>
                    <a:cubicBezTo>
                      <a:pt x="345" y="122"/>
                      <a:pt x="345" y="122"/>
                      <a:pt x="345" y="122"/>
                    </a:cubicBezTo>
                    <a:cubicBezTo>
                      <a:pt x="345" y="122"/>
                      <a:pt x="0" y="4"/>
                      <a:pt x="6" y="2"/>
                    </a:cubicBezTo>
                    <a:cubicBezTo>
                      <a:pt x="12" y="0"/>
                      <a:pt x="0" y="40"/>
                      <a:pt x="0" y="40"/>
                    </a:cubicBezTo>
                    <a:close/>
                  </a:path>
                </a:pathLst>
              </a:custGeom>
              <a:solidFill>
                <a:srgbClr val="68968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任意多边形: 形状 107"/>
              <p:cNvSpPr/>
              <p:nvPr/>
            </p:nvSpPr>
            <p:spPr bwMode="auto">
              <a:xfrm>
                <a:off x="8185150" y="5623093"/>
                <a:ext cx="1287462" cy="603250"/>
              </a:xfrm>
              <a:custGeom>
                <a:avLst/>
                <a:gdLst>
                  <a:gd name="T0" fmla="*/ 496 w 584"/>
                  <a:gd name="T1" fmla="*/ 202 h 274"/>
                  <a:gd name="T2" fmla="*/ 15 w 584"/>
                  <a:gd name="T3" fmla="*/ 156 h 274"/>
                  <a:gd name="T4" fmla="*/ 76 w 584"/>
                  <a:gd name="T5" fmla="*/ 20 h 274"/>
                  <a:gd name="T6" fmla="*/ 266 w 584"/>
                  <a:gd name="T7" fmla="*/ 42 h 274"/>
                  <a:gd name="T8" fmla="*/ 411 w 584"/>
                  <a:gd name="T9" fmla="*/ 48 h 274"/>
                  <a:gd name="T10" fmla="*/ 496 w 584"/>
                  <a:gd name="T11" fmla="*/ 202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274">
                    <a:moveTo>
                      <a:pt x="496" y="202"/>
                    </a:moveTo>
                    <a:cubicBezTo>
                      <a:pt x="425" y="217"/>
                      <a:pt x="75" y="274"/>
                      <a:pt x="15" y="156"/>
                    </a:cubicBezTo>
                    <a:cubicBezTo>
                      <a:pt x="0" y="126"/>
                      <a:pt x="22" y="40"/>
                      <a:pt x="76" y="20"/>
                    </a:cubicBezTo>
                    <a:cubicBezTo>
                      <a:pt x="129" y="0"/>
                      <a:pt x="214" y="32"/>
                      <a:pt x="266" y="42"/>
                    </a:cubicBezTo>
                    <a:cubicBezTo>
                      <a:pt x="318" y="51"/>
                      <a:pt x="329" y="54"/>
                      <a:pt x="411" y="48"/>
                    </a:cubicBezTo>
                    <a:cubicBezTo>
                      <a:pt x="584" y="37"/>
                      <a:pt x="550" y="189"/>
                      <a:pt x="496" y="202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任意多边形: 形状 108"/>
              <p:cNvSpPr/>
              <p:nvPr/>
            </p:nvSpPr>
            <p:spPr bwMode="auto">
              <a:xfrm>
                <a:off x="8234362" y="5653255"/>
                <a:ext cx="1117600" cy="447675"/>
              </a:xfrm>
              <a:custGeom>
                <a:avLst/>
                <a:gdLst>
                  <a:gd name="T0" fmla="*/ 471 w 507"/>
                  <a:gd name="T1" fmla="*/ 175 h 203"/>
                  <a:gd name="T2" fmla="*/ 497 w 507"/>
                  <a:gd name="T3" fmla="*/ 151 h 203"/>
                  <a:gd name="T4" fmla="*/ 504 w 507"/>
                  <a:gd name="T5" fmla="*/ 104 h 203"/>
                  <a:gd name="T6" fmla="*/ 476 w 507"/>
                  <a:gd name="T7" fmla="*/ 62 h 203"/>
                  <a:gd name="T8" fmla="*/ 390 w 507"/>
                  <a:gd name="T9" fmla="*/ 47 h 203"/>
                  <a:gd name="T10" fmla="*/ 289 w 507"/>
                  <a:gd name="T11" fmla="*/ 48 h 203"/>
                  <a:gd name="T12" fmla="*/ 242 w 507"/>
                  <a:gd name="T13" fmla="*/ 40 h 203"/>
                  <a:gd name="T14" fmla="*/ 58 w 507"/>
                  <a:gd name="T15" fmla="*/ 18 h 203"/>
                  <a:gd name="T16" fmla="*/ 51 w 507"/>
                  <a:gd name="T17" fmla="*/ 21 h 203"/>
                  <a:gd name="T18" fmla="*/ 16 w 507"/>
                  <a:gd name="T19" fmla="*/ 59 h 203"/>
                  <a:gd name="T20" fmla="*/ 2 w 507"/>
                  <a:gd name="T21" fmla="*/ 104 h 203"/>
                  <a:gd name="T22" fmla="*/ 4 w 507"/>
                  <a:gd name="T23" fmla="*/ 136 h 203"/>
                  <a:gd name="T24" fmla="*/ 237 w 507"/>
                  <a:gd name="T25" fmla="*/ 202 h 203"/>
                  <a:gd name="T26" fmla="*/ 379 w 507"/>
                  <a:gd name="T27" fmla="*/ 191 h 203"/>
                  <a:gd name="T28" fmla="*/ 471 w 507"/>
                  <a:gd name="T29" fmla="*/ 17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7" h="203">
                    <a:moveTo>
                      <a:pt x="471" y="175"/>
                    </a:moveTo>
                    <a:cubicBezTo>
                      <a:pt x="483" y="173"/>
                      <a:pt x="492" y="161"/>
                      <a:pt x="497" y="151"/>
                    </a:cubicBezTo>
                    <a:cubicBezTo>
                      <a:pt x="504" y="137"/>
                      <a:pt x="507" y="120"/>
                      <a:pt x="504" y="104"/>
                    </a:cubicBezTo>
                    <a:cubicBezTo>
                      <a:pt x="501" y="86"/>
                      <a:pt x="491" y="72"/>
                      <a:pt x="476" y="62"/>
                    </a:cubicBezTo>
                    <a:cubicBezTo>
                      <a:pt x="452" y="47"/>
                      <a:pt x="417" y="45"/>
                      <a:pt x="390" y="47"/>
                    </a:cubicBezTo>
                    <a:cubicBezTo>
                      <a:pt x="357" y="49"/>
                      <a:pt x="322" y="52"/>
                      <a:pt x="289" y="48"/>
                    </a:cubicBezTo>
                    <a:cubicBezTo>
                      <a:pt x="273" y="46"/>
                      <a:pt x="257" y="43"/>
                      <a:pt x="242" y="40"/>
                    </a:cubicBezTo>
                    <a:cubicBezTo>
                      <a:pt x="191" y="31"/>
                      <a:pt x="107" y="0"/>
                      <a:pt x="58" y="18"/>
                    </a:cubicBezTo>
                    <a:cubicBezTo>
                      <a:pt x="56" y="19"/>
                      <a:pt x="53" y="20"/>
                      <a:pt x="51" y="21"/>
                    </a:cubicBezTo>
                    <a:cubicBezTo>
                      <a:pt x="36" y="29"/>
                      <a:pt x="24" y="44"/>
                      <a:pt x="16" y="59"/>
                    </a:cubicBezTo>
                    <a:cubicBezTo>
                      <a:pt x="9" y="73"/>
                      <a:pt x="4" y="89"/>
                      <a:pt x="2" y="104"/>
                    </a:cubicBezTo>
                    <a:cubicBezTo>
                      <a:pt x="1" y="113"/>
                      <a:pt x="0" y="128"/>
                      <a:pt x="4" y="136"/>
                    </a:cubicBezTo>
                    <a:cubicBezTo>
                      <a:pt x="37" y="201"/>
                      <a:pt x="176" y="203"/>
                      <a:pt x="237" y="202"/>
                    </a:cubicBezTo>
                    <a:cubicBezTo>
                      <a:pt x="284" y="201"/>
                      <a:pt x="332" y="197"/>
                      <a:pt x="379" y="191"/>
                    </a:cubicBezTo>
                    <a:cubicBezTo>
                      <a:pt x="409" y="187"/>
                      <a:pt x="441" y="182"/>
                      <a:pt x="471" y="175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任意多边形: 形状 109"/>
              <p:cNvSpPr/>
              <p:nvPr/>
            </p:nvSpPr>
            <p:spPr bwMode="auto">
              <a:xfrm>
                <a:off x="9272587" y="3524418"/>
                <a:ext cx="569912" cy="317500"/>
              </a:xfrm>
              <a:custGeom>
                <a:avLst/>
                <a:gdLst>
                  <a:gd name="T0" fmla="*/ 259 w 259"/>
                  <a:gd name="T1" fmla="*/ 94 h 144"/>
                  <a:gd name="T2" fmla="*/ 0 w 259"/>
                  <a:gd name="T3" fmla="*/ 144 h 144"/>
                  <a:gd name="T4" fmla="*/ 61 w 259"/>
                  <a:gd name="T5" fmla="*/ 15 h 144"/>
                  <a:gd name="T6" fmla="*/ 255 w 259"/>
                  <a:gd name="T7" fmla="*/ 27 h 144"/>
                  <a:gd name="T8" fmla="*/ 259 w 259"/>
                  <a:gd name="T9" fmla="*/ 9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144">
                    <a:moveTo>
                      <a:pt x="259" y="94"/>
                    </a:moveTo>
                    <a:cubicBezTo>
                      <a:pt x="116" y="78"/>
                      <a:pt x="125" y="27"/>
                      <a:pt x="0" y="144"/>
                    </a:cubicBezTo>
                    <a:cubicBezTo>
                      <a:pt x="9" y="82"/>
                      <a:pt x="3" y="54"/>
                      <a:pt x="61" y="15"/>
                    </a:cubicBezTo>
                    <a:cubicBezTo>
                      <a:pt x="82" y="0"/>
                      <a:pt x="255" y="27"/>
                      <a:pt x="255" y="27"/>
                    </a:cubicBezTo>
                    <a:lnTo>
                      <a:pt x="259" y="9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任意多边形: 形状 110"/>
              <p:cNvSpPr/>
              <p:nvPr/>
            </p:nvSpPr>
            <p:spPr bwMode="auto">
              <a:xfrm>
                <a:off x="9347200" y="4441993"/>
                <a:ext cx="1252537" cy="623888"/>
              </a:xfrm>
              <a:custGeom>
                <a:avLst/>
                <a:gdLst>
                  <a:gd name="T0" fmla="*/ 16 w 569"/>
                  <a:gd name="T1" fmla="*/ 0 h 283"/>
                  <a:gd name="T2" fmla="*/ 230 w 569"/>
                  <a:gd name="T3" fmla="*/ 90 h 283"/>
                  <a:gd name="T4" fmla="*/ 569 w 569"/>
                  <a:gd name="T5" fmla="*/ 177 h 283"/>
                  <a:gd name="T6" fmla="*/ 559 w 569"/>
                  <a:gd name="T7" fmla="*/ 283 h 283"/>
                  <a:gd name="T8" fmla="*/ 0 w 569"/>
                  <a:gd name="T9" fmla="*/ 53 h 283"/>
                  <a:gd name="T10" fmla="*/ 16 w 569"/>
                  <a:gd name="T1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9" h="283">
                    <a:moveTo>
                      <a:pt x="16" y="0"/>
                    </a:moveTo>
                    <a:cubicBezTo>
                      <a:pt x="16" y="0"/>
                      <a:pt x="120" y="43"/>
                      <a:pt x="230" y="90"/>
                    </a:cubicBezTo>
                    <a:cubicBezTo>
                      <a:pt x="340" y="137"/>
                      <a:pt x="569" y="177"/>
                      <a:pt x="569" y="177"/>
                    </a:cubicBezTo>
                    <a:cubicBezTo>
                      <a:pt x="559" y="283"/>
                      <a:pt x="559" y="283"/>
                      <a:pt x="559" y="28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任意多边形: 形状 111"/>
              <p:cNvSpPr/>
              <p:nvPr/>
            </p:nvSpPr>
            <p:spPr bwMode="auto">
              <a:xfrm>
                <a:off x="8318500" y="3773655"/>
                <a:ext cx="141287" cy="127000"/>
              </a:xfrm>
              <a:custGeom>
                <a:avLst/>
                <a:gdLst>
                  <a:gd name="T0" fmla="*/ 0 w 64"/>
                  <a:gd name="T1" fmla="*/ 46 h 58"/>
                  <a:gd name="T2" fmla="*/ 11 w 64"/>
                  <a:gd name="T3" fmla="*/ 58 h 58"/>
                  <a:gd name="T4" fmla="*/ 63 w 64"/>
                  <a:gd name="T5" fmla="*/ 21 h 58"/>
                  <a:gd name="T6" fmla="*/ 56 w 64"/>
                  <a:gd name="T7" fmla="*/ 0 h 58"/>
                  <a:gd name="T8" fmla="*/ 0 w 64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58">
                    <a:moveTo>
                      <a:pt x="0" y="46"/>
                    </a:moveTo>
                    <a:cubicBezTo>
                      <a:pt x="2" y="48"/>
                      <a:pt x="6" y="57"/>
                      <a:pt x="11" y="58"/>
                    </a:cubicBezTo>
                    <a:cubicBezTo>
                      <a:pt x="15" y="58"/>
                      <a:pt x="61" y="26"/>
                      <a:pt x="63" y="21"/>
                    </a:cubicBezTo>
                    <a:cubicBezTo>
                      <a:pt x="64" y="15"/>
                      <a:pt x="56" y="0"/>
                      <a:pt x="56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E5E6E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任意多边形: 形状 112"/>
              <p:cNvSpPr/>
              <p:nvPr/>
            </p:nvSpPr>
            <p:spPr bwMode="auto">
              <a:xfrm>
                <a:off x="8013700" y="2646530"/>
                <a:ext cx="1339850" cy="1401763"/>
              </a:xfrm>
              <a:custGeom>
                <a:avLst/>
                <a:gdLst>
                  <a:gd name="T0" fmla="*/ 51 w 608"/>
                  <a:gd name="T1" fmla="*/ 153 h 636"/>
                  <a:gd name="T2" fmla="*/ 3 w 608"/>
                  <a:gd name="T3" fmla="*/ 328 h 636"/>
                  <a:gd name="T4" fmla="*/ 53 w 608"/>
                  <a:gd name="T5" fmla="*/ 379 h 636"/>
                  <a:gd name="T6" fmla="*/ 68 w 608"/>
                  <a:gd name="T7" fmla="*/ 408 h 636"/>
                  <a:gd name="T8" fmla="*/ 40 w 608"/>
                  <a:gd name="T9" fmla="*/ 533 h 636"/>
                  <a:gd name="T10" fmla="*/ 110 w 608"/>
                  <a:gd name="T11" fmla="*/ 545 h 636"/>
                  <a:gd name="T12" fmla="*/ 134 w 608"/>
                  <a:gd name="T13" fmla="*/ 588 h 636"/>
                  <a:gd name="T14" fmla="*/ 150 w 608"/>
                  <a:gd name="T15" fmla="*/ 591 h 636"/>
                  <a:gd name="T16" fmla="*/ 163 w 608"/>
                  <a:gd name="T17" fmla="*/ 605 h 636"/>
                  <a:gd name="T18" fmla="*/ 193 w 608"/>
                  <a:gd name="T19" fmla="*/ 608 h 636"/>
                  <a:gd name="T20" fmla="*/ 280 w 608"/>
                  <a:gd name="T21" fmla="*/ 630 h 636"/>
                  <a:gd name="T22" fmla="*/ 525 w 608"/>
                  <a:gd name="T23" fmla="*/ 419 h 636"/>
                  <a:gd name="T24" fmla="*/ 598 w 608"/>
                  <a:gd name="T25" fmla="*/ 316 h 636"/>
                  <a:gd name="T26" fmla="*/ 558 w 608"/>
                  <a:gd name="T27" fmla="*/ 33 h 636"/>
                  <a:gd name="T28" fmla="*/ 137 w 608"/>
                  <a:gd name="T29" fmla="*/ 6 h 636"/>
                  <a:gd name="T30" fmla="*/ 51 w 608"/>
                  <a:gd name="T31" fmla="*/ 153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8" h="636">
                    <a:moveTo>
                      <a:pt x="51" y="153"/>
                    </a:moveTo>
                    <a:cubicBezTo>
                      <a:pt x="30" y="213"/>
                      <a:pt x="0" y="320"/>
                      <a:pt x="3" y="328"/>
                    </a:cubicBezTo>
                    <a:cubicBezTo>
                      <a:pt x="7" y="337"/>
                      <a:pt x="43" y="364"/>
                      <a:pt x="53" y="379"/>
                    </a:cubicBezTo>
                    <a:cubicBezTo>
                      <a:pt x="64" y="394"/>
                      <a:pt x="68" y="408"/>
                      <a:pt x="68" y="408"/>
                    </a:cubicBezTo>
                    <a:cubicBezTo>
                      <a:pt x="68" y="408"/>
                      <a:pt x="36" y="523"/>
                      <a:pt x="40" y="533"/>
                    </a:cubicBezTo>
                    <a:cubicBezTo>
                      <a:pt x="44" y="542"/>
                      <a:pt x="110" y="545"/>
                      <a:pt x="110" y="545"/>
                    </a:cubicBezTo>
                    <a:cubicBezTo>
                      <a:pt x="130" y="559"/>
                      <a:pt x="127" y="580"/>
                      <a:pt x="134" y="588"/>
                    </a:cubicBezTo>
                    <a:cubicBezTo>
                      <a:pt x="136" y="590"/>
                      <a:pt x="147" y="591"/>
                      <a:pt x="150" y="591"/>
                    </a:cubicBezTo>
                    <a:cubicBezTo>
                      <a:pt x="150" y="591"/>
                      <a:pt x="159" y="603"/>
                      <a:pt x="163" y="605"/>
                    </a:cubicBezTo>
                    <a:cubicBezTo>
                      <a:pt x="170" y="610"/>
                      <a:pt x="188" y="599"/>
                      <a:pt x="193" y="608"/>
                    </a:cubicBezTo>
                    <a:cubicBezTo>
                      <a:pt x="209" y="632"/>
                      <a:pt x="250" y="636"/>
                      <a:pt x="280" y="630"/>
                    </a:cubicBezTo>
                    <a:cubicBezTo>
                      <a:pt x="356" y="614"/>
                      <a:pt x="454" y="511"/>
                      <a:pt x="525" y="419"/>
                    </a:cubicBezTo>
                    <a:cubicBezTo>
                      <a:pt x="555" y="380"/>
                      <a:pt x="581" y="343"/>
                      <a:pt x="598" y="316"/>
                    </a:cubicBezTo>
                    <a:cubicBezTo>
                      <a:pt x="608" y="300"/>
                      <a:pt x="587" y="56"/>
                      <a:pt x="558" y="33"/>
                    </a:cubicBezTo>
                    <a:cubicBezTo>
                      <a:pt x="529" y="10"/>
                      <a:pt x="149" y="0"/>
                      <a:pt x="137" y="6"/>
                    </a:cubicBezTo>
                    <a:cubicBezTo>
                      <a:pt x="126" y="12"/>
                      <a:pt x="51" y="153"/>
                      <a:pt x="51" y="153"/>
                    </a:cubicBez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任意多边形: 形状 113"/>
              <p:cNvSpPr/>
              <p:nvPr/>
            </p:nvSpPr>
            <p:spPr bwMode="auto">
              <a:xfrm>
                <a:off x="8150225" y="3167230"/>
                <a:ext cx="709612" cy="574675"/>
              </a:xfrm>
              <a:custGeom>
                <a:avLst/>
                <a:gdLst>
                  <a:gd name="T0" fmla="*/ 322 w 322"/>
                  <a:gd name="T1" fmla="*/ 22 h 261"/>
                  <a:gd name="T2" fmla="*/ 59 w 322"/>
                  <a:gd name="T3" fmla="*/ 143 h 261"/>
                  <a:gd name="T4" fmla="*/ 75 w 322"/>
                  <a:gd name="T5" fmla="*/ 235 h 261"/>
                  <a:gd name="T6" fmla="*/ 43 w 322"/>
                  <a:gd name="T7" fmla="*/ 248 h 261"/>
                  <a:gd name="T8" fmla="*/ 0 w 322"/>
                  <a:gd name="T9" fmla="*/ 136 h 261"/>
                  <a:gd name="T10" fmla="*/ 322 w 322"/>
                  <a:gd name="T11" fmla="*/ 0 h 261"/>
                  <a:gd name="T12" fmla="*/ 322 w 322"/>
                  <a:gd name="T13" fmla="*/ 22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2" h="261">
                    <a:moveTo>
                      <a:pt x="322" y="22"/>
                    </a:moveTo>
                    <a:cubicBezTo>
                      <a:pt x="319" y="23"/>
                      <a:pt x="59" y="143"/>
                      <a:pt x="59" y="143"/>
                    </a:cubicBezTo>
                    <a:cubicBezTo>
                      <a:pt x="59" y="143"/>
                      <a:pt x="76" y="218"/>
                      <a:pt x="75" y="235"/>
                    </a:cubicBezTo>
                    <a:cubicBezTo>
                      <a:pt x="73" y="252"/>
                      <a:pt x="54" y="261"/>
                      <a:pt x="43" y="248"/>
                    </a:cubicBezTo>
                    <a:cubicBezTo>
                      <a:pt x="33" y="235"/>
                      <a:pt x="0" y="136"/>
                      <a:pt x="0" y="136"/>
                    </a:cubicBezTo>
                    <a:cubicBezTo>
                      <a:pt x="322" y="0"/>
                      <a:pt x="322" y="0"/>
                      <a:pt x="322" y="0"/>
                    </a:cubicBezTo>
                    <a:lnTo>
                      <a:pt x="322" y="22"/>
                    </a:lnTo>
                    <a:close/>
                  </a:path>
                </a:pathLst>
              </a:custGeom>
              <a:solidFill>
                <a:srgbClr val="D0B4A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任意多边形: 形状 114"/>
              <p:cNvSpPr/>
              <p:nvPr/>
            </p:nvSpPr>
            <p:spPr bwMode="auto">
              <a:xfrm>
                <a:off x="7989887" y="3248193"/>
                <a:ext cx="381000" cy="153988"/>
              </a:xfrm>
              <a:custGeom>
                <a:avLst/>
                <a:gdLst>
                  <a:gd name="T0" fmla="*/ 12 w 173"/>
                  <a:gd name="T1" fmla="*/ 33 h 70"/>
                  <a:gd name="T2" fmla="*/ 4 w 173"/>
                  <a:gd name="T3" fmla="*/ 51 h 70"/>
                  <a:gd name="T4" fmla="*/ 29 w 173"/>
                  <a:gd name="T5" fmla="*/ 65 h 70"/>
                  <a:gd name="T6" fmla="*/ 132 w 173"/>
                  <a:gd name="T7" fmla="*/ 38 h 70"/>
                  <a:gd name="T8" fmla="*/ 172 w 173"/>
                  <a:gd name="T9" fmla="*/ 35 h 70"/>
                  <a:gd name="T10" fmla="*/ 146 w 173"/>
                  <a:gd name="T11" fmla="*/ 12 h 70"/>
                  <a:gd name="T12" fmla="*/ 12 w 173"/>
                  <a:gd name="T13" fmla="*/ 3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" h="70">
                    <a:moveTo>
                      <a:pt x="12" y="33"/>
                    </a:moveTo>
                    <a:cubicBezTo>
                      <a:pt x="4" y="39"/>
                      <a:pt x="0" y="40"/>
                      <a:pt x="4" y="51"/>
                    </a:cubicBezTo>
                    <a:cubicBezTo>
                      <a:pt x="8" y="62"/>
                      <a:pt x="17" y="70"/>
                      <a:pt x="29" y="65"/>
                    </a:cubicBezTo>
                    <a:cubicBezTo>
                      <a:pt x="41" y="60"/>
                      <a:pt x="116" y="38"/>
                      <a:pt x="132" y="38"/>
                    </a:cubicBezTo>
                    <a:cubicBezTo>
                      <a:pt x="147" y="39"/>
                      <a:pt x="173" y="45"/>
                      <a:pt x="172" y="35"/>
                    </a:cubicBezTo>
                    <a:cubicBezTo>
                      <a:pt x="170" y="24"/>
                      <a:pt x="162" y="18"/>
                      <a:pt x="146" y="12"/>
                    </a:cubicBezTo>
                    <a:cubicBezTo>
                      <a:pt x="117" y="0"/>
                      <a:pt x="31" y="22"/>
                      <a:pt x="12" y="3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任意多边形: 形状 115"/>
              <p:cNvSpPr/>
              <p:nvPr/>
            </p:nvSpPr>
            <p:spPr bwMode="auto">
              <a:xfrm>
                <a:off x="8007350" y="3314868"/>
                <a:ext cx="350837" cy="85725"/>
              </a:xfrm>
              <a:custGeom>
                <a:avLst/>
                <a:gdLst>
                  <a:gd name="T0" fmla="*/ 0 w 159"/>
                  <a:gd name="T1" fmla="*/ 28 h 39"/>
                  <a:gd name="T2" fmla="*/ 21 w 159"/>
                  <a:gd name="T3" fmla="*/ 35 h 39"/>
                  <a:gd name="T4" fmla="*/ 124 w 159"/>
                  <a:gd name="T5" fmla="*/ 8 h 39"/>
                  <a:gd name="T6" fmla="*/ 159 w 159"/>
                  <a:gd name="T7" fmla="*/ 10 h 39"/>
                  <a:gd name="T8" fmla="*/ 115 w 159"/>
                  <a:gd name="T9" fmla="*/ 0 h 39"/>
                  <a:gd name="T10" fmla="*/ 14 w 159"/>
                  <a:gd name="T11" fmla="*/ 29 h 39"/>
                  <a:gd name="T12" fmla="*/ 0 w 159"/>
                  <a:gd name="T13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39">
                    <a:moveTo>
                      <a:pt x="0" y="28"/>
                    </a:moveTo>
                    <a:cubicBezTo>
                      <a:pt x="4" y="35"/>
                      <a:pt x="12" y="39"/>
                      <a:pt x="21" y="35"/>
                    </a:cubicBezTo>
                    <a:cubicBezTo>
                      <a:pt x="33" y="30"/>
                      <a:pt x="108" y="8"/>
                      <a:pt x="124" y="8"/>
                    </a:cubicBezTo>
                    <a:cubicBezTo>
                      <a:pt x="134" y="9"/>
                      <a:pt x="150" y="12"/>
                      <a:pt x="159" y="10"/>
                    </a:cubicBezTo>
                    <a:cubicBezTo>
                      <a:pt x="148" y="5"/>
                      <a:pt x="131" y="0"/>
                      <a:pt x="115" y="0"/>
                    </a:cubicBezTo>
                    <a:cubicBezTo>
                      <a:pt x="88" y="1"/>
                      <a:pt x="32" y="28"/>
                      <a:pt x="14" y="29"/>
                    </a:cubicBezTo>
                    <a:cubicBezTo>
                      <a:pt x="9" y="30"/>
                      <a:pt x="4" y="29"/>
                      <a:pt x="0" y="2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7" name="任意多边形: 形状 116"/>
              <p:cNvSpPr/>
              <p:nvPr/>
            </p:nvSpPr>
            <p:spPr bwMode="auto">
              <a:xfrm>
                <a:off x="7758112" y="2221080"/>
                <a:ext cx="1693862" cy="1300163"/>
              </a:xfrm>
              <a:custGeom>
                <a:avLst/>
                <a:gdLst>
                  <a:gd name="T0" fmla="*/ 633 w 769"/>
                  <a:gd name="T1" fmla="*/ 173 h 590"/>
                  <a:gd name="T2" fmla="*/ 0 w 769"/>
                  <a:gd name="T3" fmla="*/ 205 h 590"/>
                  <a:gd name="T4" fmla="*/ 446 w 769"/>
                  <a:gd name="T5" fmla="*/ 308 h 590"/>
                  <a:gd name="T6" fmla="*/ 492 w 769"/>
                  <a:gd name="T7" fmla="*/ 456 h 590"/>
                  <a:gd name="T8" fmla="*/ 507 w 769"/>
                  <a:gd name="T9" fmla="*/ 579 h 590"/>
                  <a:gd name="T10" fmla="*/ 547 w 769"/>
                  <a:gd name="T11" fmla="*/ 423 h 590"/>
                  <a:gd name="T12" fmla="*/ 637 w 769"/>
                  <a:gd name="T13" fmla="*/ 365 h 590"/>
                  <a:gd name="T14" fmla="*/ 654 w 769"/>
                  <a:gd name="T15" fmla="*/ 511 h 590"/>
                  <a:gd name="T16" fmla="*/ 659 w 769"/>
                  <a:gd name="T17" fmla="*/ 589 h 590"/>
                  <a:gd name="T18" fmla="*/ 738 w 769"/>
                  <a:gd name="T19" fmla="*/ 454 h 590"/>
                  <a:gd name="T20" fmla="*/ 633 w 769"/>
                  <a:gd name="T21" fmla="*/ 173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9" h="590">
                    <a:moveTo>
                      <a:pt x="633" y="173"/>
                    </a:moveTo>
                    <a:cubicBezTo>
                      <a:pt x="411" y="0"/>
                      <a:pt x="109" y="261"/>
                      <a:pt x="0" y="205"/>
                    </a:cubicBezTo>
                    <a:cubicBezTo>
                      <a:pt x="104" y="380"/>
                      <a:pt x="316" y="364"/>
                      <a:pt x="446" y="308"/>
                    </a:cubicBezTo>
                    <a:cubicBezTo>
                      <a:pt x="446" y="308"/>
                      <a:pt x="472" y="383"/>
                      <a:pt x="492" y="456"/>
                    </a:cubicBezTo>
                    <a:cubicBezTo>
                      <a:pt x="512" y="530"/>
                      <a:pt x="501" y="590"/>
                      <a:pt x="507" y="579"/>
                    </a:cubicBezTo>
                    <a:cubicBezTo>
                      <a:pt x="556" y="496"/>
                      <a:pt x="528" y="466"/>
                      <a:pt x="547" y="423"/>
                    </a:cubicBezTo>
                    <a:cubicBezTo>
                      <a:pt x="562" y="391"/>
                      <a:pt x="578" y="333"/>
                      <a:pt x="637" y="365"/>
                    </a:cubicBezTo>
                    <a:cubicBezTo>
                      <a:pt x="685" y="392"/>
                      <a:pt x="667" y="461"/>
                      <a:pt x="654" y="511"/>
                    </a:cubicBezTo>
                    <a:cubicBezTo>
                      <a:pt x="664" y="550"/>
                      <a:pt x="659" y="589"/>
                      <a:pt x="659" y="589"/>
                    </a:cubicBezTo>
                    <a:cubicBezTo>
                      <a:pt x="709" y="569"/>
                      <a:pt x="726" y="511"/>
                      <a:pt x="738" y="454"/>
                    </a:cubicBezTo>
                    <a:cubicBezTo>
                      <a:pt x="769" y="308"/>
                      <a:pt x="725" y="184"/>
                      <a:pt x="633" y="17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任意多边形: 形状 117"/>
              <p:cNvSpPr/>
              <p:nvPr/>
            </p:nvSpPr>
            <p:spPr bwMode="auto">
              <a:xfrm>
                <a:off x="9199562" y="2911643"/>
                <a:ext cx="201612" cy="608013"/>
              </a:xfrm>
              <a:custGeom>
                <a:avLst/>
                <a:gdLst>
                  <a:gd name="T0" fmla="*/ 14 w 92"/>
                  <a:gd name="T1" fmla="*/ 125 h 276"/>
                  <a:gd name="T2" fmla="*/ 0 w 92"/>
                  <a:gd name="T3" fmla="*/ 198 h 276"/>
                  <a:gd name="T4" fmla="*/ 5 w 92"/>
                  <a:gd name="T5" fmla="*/ 276 h 276"/>
                  <a:gd name="T6" fmla="*/ 84 w 92"/>
                  <a:gd name="T7" fmla="*/ 141 h 276"/>
                  <a:gd name="T8" fmla="*/ 92 w 92"/>
                  <a:gd name="T9" fmla="*/ 88 h 276"/>
                  <a:gd name="T10" fmla="*/ 68 w 92"/>
                  <a:gd name="T11" fmla="*/ 181 h 276"/>
                  <a:gd name="T12" fmla="*/ 69 w 92"/>
                  <a:gd name="T13" fmla="*/ 148 h 276"/>
                  <a:gd name="T14" fmla="*/ 73 w 92"/>
                  <a:gd name="T15" fmla="*/ 48 h 276"/>
                  <a:gd name="T16" fmla="*/ 70 w 92"/>
                  <a:gd name="T17" fmla="*/ 79 h 276"/>
                  <a:gd name="T18" fmla="*/ 32 w 92"/>
                  <a:gd name="T19" fmla="*/ 206 h 276"/>
                  <a:gd name="T20" fmla="*/ 40 w 92"/>
                  <a:gd name="T21" fmla="*/ 108 h 276"/>
                  <a:gd name="T22" fmla="*/ 33 w 92"/>
                  <a:gd name="T23" fmla="*/ 0 h 276"/>
                  <a:gd name="T24" fmla="*/ 23 w 92"/>
                  <a:gd name="T25" fmla="*/ 89 h 276"/>
                  <a:gd name="T26" fmla="*/ 14 w 92"/>
                  <a:gd name="T27" fmla="*/ 12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" h="276">
                    <a:moveTo>
                      <a:pt x="14" y="125"/>
                    </a:moveTo>
                    <a:cubicBezTo>
                      <a:pt x="12" y="150"/>
                      <a:pt x="6" y="176"/>
                      <a:pt x="0" y="198"/>
                    </a:cubicBezTo>
                    <a:cubicBezTo>
                      <a:pt x="10" y="237"/>
                      <a:pt x="5" y="276"/>
                      <a:pt x="5" y="276"/>
                    </a:cubicBezTo>
                    <a:cubicBezTo>
                      <a:pt x="55" y="256"/>
                      <a:pt x="72" y="198"/>
                      <a:pt x="84" y="141"/>
                    </a:cubicBezTo>
                    <a:cubicBezTo>
                      <a:pt x="88" y="123"/>
                      <a:pt x="91" y="105"/>
                      <a:pt x="92" y="88"/>
                    </a:cubicBezTo>
                    <a:cubicBezTo>
                      <a:pt x="83" y="133"/>
                      <a:pt x="73" y="174"/>
                      <a:pt x="68" y="181"/>
                    </a:cubicBezTo>
                    <a:cubicBezTo>
                      <a:pt x="57" y="197"/>
                      <a:pt x="68" y="184"/>
                      <a:pt x="69" y="148"/>
                    </a:cubicBezTo>
                    <a:cubicBezTo>
                      <a:pt x="70" y="111"/>
                      <a:pt x="73" y="48"/>
                      <a:pt x="73" y="48"/>
                    </a:cubicBezTo>
                    <a:cubicBezTo>
                      <a:pt x="73" y="48"/>
                      <a:pt x="73" y="59"/>
                      <a:pt x="70" y="79"/>
                    </a:cubicBezTo>
                    <a:cubicBezTo>
                      <a:pt x="67" y="99"/>
                      <a:pt x="35" y="196"/>
                      <a:pt x="32" y="206"/>
                    </a:cubicBezTo>
                    <a:cubicBezTo>
                      <a:pt x="28" y="216"/>
                      <a:pt x="34" y="183"/>
                      <a:pt x="40" y="108"/>
                    </a:cubicBezTo>
                    <a:cubicBezTo>
                      <a:pt x="47" y="32"/>
                      <a:pt x="33" y="0"/>
                      <a:pt x="33" y="0"/>
                    </a:cubicBezTo>
                    <a:cubicBezTo>
                      <a:pt x="33" y="0"/>
                      <a:pt x="34" y="35"/>
                      <a:pt x="23" y="89"/>
                    </a:cubicBezTo>
                    <a:cubicBezTo>
                      <a:pt x="20" y="101"/>
                      <a:pt x="17" y="114"/>
                      <a:pt x="14" y="125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任意多边形: 形状 118"/>
              <p:cNvSpPr/>
              <p:nvPr/>
            </p:nvSpPr>
            <p:spPr bwMode="auto">
              <a:xfrm>
                <a:off x="7764462" y="2684630"/>
                <a:ext cx="1130300" cy="819150"/>
              </a:xfrm>
              <a:custGeom>
                <a:avLst/>
                <a:gdLst>
                  <a:gd name="T0" fmla="*/ 488 w 513"/>
                  <a:gd name="T1" fmla="*/ 133 h 372"/>
                  <a:gd name="T2" fmla="*/ 462 w 513"/>
                  <a:gd name="T3" fmla="*/ 60 h 372"/>
                  <a:gd name="T4" fmla="*/ 333 w 513"/>
                  <a:gd name="T5" fmla="*/ 53 h 372"/>
                  <a:gd name="T6" fmla="*/ 370 w 513"/>
                  <a:gd name="T7" fmla="*/ 73 h 372"/>
                  <a:gd name="T8" fmla="*/ 270 w 513"/>
                  <a:gd name="T9" fmla="*/ 75 h 372"/>
                  <a:gd name="T10" fmla="*/ 170 w 513"/>
                  <a:gd name="T11" fmla="*/ 52 h 372"/>
                  <a:gd name="T12" fmla="*/ 239 w 513"/>
                  <a:gd name="T13" fmla="*/ 93 h 372"/>
                  <a:gd name="T14" fmla="*/ 100 w 513"/>
                  <a:gd name="T15" fmla="*/ 59 h 372"/>
                  <a:gd name="T16" fmla="*/ 0 w 513"/>
                  <a:gd name="T17" fmla="*/ 0 h 372"/>
                  <a:gd name="T18" fmla="*/ 91 w 513"/>
                  <a:gd name="T19" fmla="*/ 96 h 372"/>
                  <a:gd name="T20" fmla="*/ 19 w 513"/>
                  <a:gd name="T21" fmla="*/ 70 h 372"/>
                  <a:gd name="T22" fmla="*/ 62 w 513"/>
                  <a:gd name="T23" fmla="*/ 110 h 372"/>
                  <a:gd name="T24" fmla="*/ 137 w 513"/>
                  <a:gd name="T25" fmla="*/ 141 h 372"/>
                  <a:gd name="T26" fmla="*/ 54 w 513"/>
                  <a:gd name="T27" fmla="*/ 135 h 372"/>
                  <a:gd name="T28" fmla="*/ 223 w 513"/>
                  <a:gd name="T29" fmla="*/ 175 h 372"/>
                  <a:gd name="T30" fmla="*/ 305 w 513"/>
                  <a:gd name="T31" fmla="*/ 163 h 372"/>
                  <a:gd name="T32" fmla="*/ 455 w 513"/>
                  <a:gd name="T33" fmla="*/ 135 h 372"/>
                  <a:gd name="T34" fmla="*/ 489 w 513"/>
                  <a:gd name="T35" fmla="*/ 246 h 372"/>
                  <a:gd name="T36" fmla="*/ 502 w 513"/>
                  <a:gd name="T37" fmla="*/ 370 h 372"/>
                  <a:gd name="T38" fmla="*/ 503 w 513"/>
                  <a:gd name="T39" fmla="*/ 372 h 372"/>
                  <a:gd name="T40" fmla="*/ 503 w 513"/>
                  <a:gd name="T41" fmla="*/ 372 h 372"/>
                  <a:gd name="T42" fmla="*/ 488 w 513"/>
                  <a:gd name="T43" fmla="*/ 133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3" h="372">
                    <a:moveTo>
                      <a:pt x="488" y="133"/>
                    </a:moveTo>
                    <a:cubicBezTo>
                      <a:pt x="462" y="61"/>
                      <a:pt x="462" y="60"/>
                      <a:pt x="462" y="60"/>
                    </a:cubicBezTo>
                    <a:cubicBezTo>
                      <a:pt x="462" y="60"/>
                      <a:pt x="339" y="55"/>
                      <a:pt x="333" y="53"/>
                    </a:cubicBezTo>
                    <a:cubicBezTo>
                      <a:pt x="327" y="51"/>
                      <a:pt x="364" y="73"/>
                      <a:pt x="370" y="73"/>
                    </a:cubicBezTo>
                    <a:cubicBezTo>
                      <a:pt x="376" y="73"/>
                      <a:pt x="328" y="81"/>
                      <a:pt x="270" y="75"/>
                    </a:cubicBezTo>
                    <a:cubicBezTo>
                      <a:pt x="211" y="70"/>
                      <a:pt x="176" y="56"/>
                      <a:pt x="170" y="52"/>
                    </a:cubicBezTo>
                    <a:cubicBezTo>
                      <a:pt x="165" y="49"/>
                      <a:pt x="223" y="89"/>
                      <a:pt x="239" y="93"/>
                    </a:cubicBezTo>
                    <a:cubicBezTo>
                      <a:pt x="255" y="98"/>
                      <a:pt x="180" y="89"/>
                      <a:pt x="100" y="59"/>
                    </a:cubicBezTo>
                    <a:cubicBezTo>
                      <a:pt x="25" y="31"/>
                      <a:pt x="2" y="3"/>
                      <a:pt x="0" y="0"/>
                    </a:cubicBezTo>
                    <a:cubicBezTo>
                      <a:pt x="25" y="40"/>
                      <a:pt x="56" y="72"/>
                      <a:pt x="91" y="96"/>
                    </a:cubicBezTo>
                    <a:cubicBezTo>
                      <a:pt x="46" y="86"/>
                      <a:pt x="19" y="70"/>
                      <a:pt x="19" y="70"/>
                    </a:cubicBezTo>
                    <a:cubicBezTo>
                      <a:pt x="19" y="70"/>
                      <a:pt x="25" y="83"/>
                      <a:pt x="62" y="110"/>
                    </a:cubicBezTo>
                    <a:cubicBezTo>
                      <a:pt x="99" y="137"/>
                      <a:pt x="137" y="141"/>
                      <a:pt x="137" y="141"/>
                    </a:cubicBezTo>
                    <a:cubicBezTo>
                      <a:pt x="137" y="141"/>
                      <a:pt x="58" y="137"/>
                      <a:pt x="54" y="135"/>
                    </a:cubicBezTo>
                    <a:cubicBezTo>
                      <a:pt x="50" y="134"/>
                      <a:pt x="144" y="178"/>
                      <a:pt x="223" y="175"/>
                    </a:cubicBezTo>
                    <a:cubicBezTo>
                      <a:pt x="256" y="174"/>
                      <a:pt x="283" y="168"/>
                      <a:pt x="305" y="163"/>
                    </a:cubicBezTo>
                    <a:cubicBezTo>
                      <a:pt x="360" y="164"/>
                      <a:pt x="413" y="154"/>
                      <a:pt x="455" y="135"/>
                    </a:cubicBezTo>
                    <a:cubicBezTo>
                      <a:pt x="455" y="135"/>
                      <a:pt x="469" y="173"/>
                      <a:pt x="489" y="246"/>
                    </a:cubicBezTo>
                    <a:cubicBezTo>
                      <a:pt x="506" y="309"/>
                      <a:pt x="500" y="363"/>
                      <a:pt x="502" y="370"/>
                    </a:cubicBezTo>
                    <a:cubicBezTo>
                      <a:pt x="503" y="372"/>
                      <a:pt x="503" y="372"/>
                      <a:pt x="503" y="372"/>
                    </a:cubicBezTo>
                    <a:cubicBezTo>
                      <a:pt x="503" y="372"/>
                      <a:pt x="503" y="372"/>
                      <a:pt x="503" y="372"/>
                    </a:cubicBezTo>
                    <a:cubicBezTo>
                      <a:pt x="503" y="372"/>
                      <a:pt x="513" y="204"/>
                      <a:pt x="488" y="13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任意多边形: 形状 119"/>
              <p:cNvSpPr/>
              <p:nvPr/>
            </p:nvSpPr>
            <p:spPr bwMode="auto">
              <a:xfrm>
                <a:off x="8067675" y="3100555"/>
                <a:ext cx="931862" cy="657225"/>
              </a:xfrm>
              <a:custGeom>
                <a:avLst/>
                <a:gdLst>
                  <a:gd name="T0" fmla="*/ 0 w 423"/>
                  <a:gd name="T1" fmla="*/ 154 h 298"/>
                  <a:gd name="T2" fmla="*/ 96 w 423"/>
                  <a:gd name="T3" fmla="*/ 288 h 298"/>
                  <a:gd name="T4" fmla="*/ 110 w 423"/>
                  <a:gd name="T5" fmla="*/ 272 h 298"/>
                  <a:gd name="T6" fmla="*/ 86 w 423"/>
                  <a:gd name="T7" fmla="*/ 168 h 298"/>
                  <a:gd name="T8" fmla="*/ 423 w 423"/>
                  <a:gd name="T9" fmla="*/ 18 h 298"/>
                  <a:gd name="T10" fmla="*/ 418 w 423"/>
                  <a:gd name="T11" fmla="*/ 0 h 298"/>
                  <a:gd name="T12" fmla="*/ 0 w 423"/>
                  <a:gd name="T13" fmla="*/ 15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3" h="298">
                    <a:moveTo>
                      <a:pt x="0" y="154"/>
                    </a:moveTo>
                    <a:cubicBezTo>
                      <a:pt x="21" y="203"/>
                      <a:pt x="54" y="298"/>
                      <a:pt x="96" y="288"/>
                    </a:cubicBezTo>
                    <a:cubicBezTo>
                      <a:pt x="104" y="287"/>
                      <a:pt x="108" y="282"/>
                      <a:pt x="110" y="272"/>
                    </a:cubicBezTo>
                    <a:cubicBezTo>
                      <a:pt x="114" y="255"/>
                      <a:pt x="86" y="168"/>
                      <a:pt x="86" y="168"/>
                    </a:cubicBezTo>
                    <a:cubicBezTo>
                      <a:pt x="423" y="18"/>
                      <a:pt x="423" y="18"/>
                      <a:pt x="423" y="18"/>
                    </a:cubicBezTo>
                    <a:cubicBezTo>
                      <a:pt x="418" y="0"/>
                      <a:pt x="418" y="0"/>
                      <a:pt x="418" y="0"/>
                    </a:cubicBezTo>
                    <a:cubicBezTo>
                      <a:pt x="296" y="44"/>
                      <a:pt x="128" y="97"/>
                      <a:pt x="0" y="15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任意多边形: 形状 120"/>
              <p:cNvSpPr/>
              <p:nvPr/>
            </p:nvSpPr>
            <p:spPr bwMode="auto">
              <a:xfrm>
                <a:off x="8948737" y="2975143"/>
                <a:ext cx="309562" cy="469900"/>
              </a:xfrm>
              <a:custGeom>
                <a:avLst/>
                <a:gdLst>
                  <a:gd name="T0" fmla="*/ 0 w 141"/>
                  <a:gd name="T1" fmla="*/ 50 h 213"/>
                  <a:gd name="T2" fmla="*/ 51 w 141"/>
                  <a:gd name="T3" fmla="*/ 4 h 213"/>
                  <a:gd name="T4" fmla="*/ 133 w 141"/>
                  <a:gd name="T5" fmla="*/ 24 h 213"/>
                  <a:gd name="T6" fmla="*/ 128 w 141"/>
                  <a:gd name="T7" fmla="*/ 155 h 213"/>
                  <a:gd name="T8" fmla="*/ 47 w 141"/>
                  <a:gd name="T9" fmla="*/ 204 h 213"/>
                  <a:gd name="T10" fmla="*/ 3 w 141"/>
                  <a:gd name="T11" fmla="*/ 152 h 213"/>
                  <a:gd name="T12" fmla="*/ 0 w 141"/>
                  <a:gd name="T13" fmla="*/ 5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213">
                    <a:moveTo>
                      <a:pt x="0" y="50"/>
                    </a:moveTo>
                    <a:cubicBezTo>
                      <a:pt x="0" y="50"/>
                      <a:pt x="17" y="8"/>
                      <a:pt x="51" y="4"/>
                    </a:cubicBezTo>
                    <a:cubicBezTo>
                      <a:pt x="86" y="0"/>
                      <a:pt x="130" y="15"/>
                      <a:pt x="133" y="24"/>
                    </a:cubicBezTo>
                    <a:cubicBezTo>
                      <a:pt x="137" y="34"/>
                      <a:pt x="141" y="142"/>
                      <a:pt x="128" y="155"/>
                    </a:cubicBezTo>
                    <a:cubicBezTo>
                      <a:pt x="114" y="169"/>
                      <a:pt x="66" y="213"/>
                      <a:pt x="47" y="204"/>
                    </a:cubicBezTo>
                    <a:cubicBezTo>
                      <a:pt x="28" y="194"/>
                      <a:pt x="3" y="152"/>
                      <a:pt x="3" y="152"/>
                    </a:cubicBez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0D0B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任意多边形: 形状 121"/>
              <p:cNvSpPr/>
              <p:nvPr/>
            </p:nvSpPr>
            <p:spPr bwMode="auto">
              <a:xfrm>
                <a:off x="9002712" y="3037055"/>
                <a:ext cx="227012" cy="339725"/>
              </a:xfrm>
              <a:custGeom>
                <a:avLst/>
                <a:gdLst>
                  <a:gd name="T0" fmla="*/ 2 w 103"/>
                  <a:gd name="T1" fmla="*/ 32 h 154"/>
                  <a:gd name="T2" fmla="*/ 60 w 103"/>
                  <a:gd name="T3" fmla="*/ 5 h 154"/>
                  <a:gd name="T4" fmla="*/ 64 w 103"/>
                  <a:gd name="T5" fmla="*/ 121 h 154"/>
                  <a:gd name="T6" fmla="*/ 18 w 103"/>
                  <a:gd name="T7" fmla="*/ 142 h 154"/>
                  <a:gd name="T8" fmla="*/ 18 w 103"/>
                  <a:gd name="T9" fmla="*/ 101 h 154"/>
                  <a:gd name="T10" fmla="*/ 30 w 103"/>
                  <a:gd name="T11" fmla="*/ 75 h 154"/>
                  <a:gd name="T12" fmla="*/ 6 w 103"/>
                  <a:gd name="T13" fmla="*/ 70 h 154"/>
                  <a:gd name="T14" fmla="*/ 2 w 103"/>
                  <a:gd name="T15" fmla="*/ 3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" h="154">
                    <a:moveTo>
                      <a:pt x="2" y="32"/>
                    </a:moveTo>
                    <a:cubicBezTo>
                      <a:pt x="0" y="12"/>
                      <a:pt x="30" y="0"/>
                      <a:pt x="60" y="5"/>
                    </a:cubicBezTo>
                    <a:cubicBezTo>
                      <a:pt x="103" y="11"/>
                      <a:pt x="86" y="98"/>
                      <a:pt x="64" y="121"/>
                    </a:cubicBezTo>
                    <a:cubicBezTo>
                      <a:pt x="52" y="135"/>
                      <a:pt x="29" y="154"/>
                      <a:pt x="18" y="142"/>
                    </a:cubicBezTo>
                    <a:cubicBezTo>
                      <a:pt x="8" y="131"/>
                      <a:pt x="18" y="101"/>
                      <a:pt x="18" y="101"/>
                    </a:cubicBezTo>
                    <a:cubicBezTo>
                      <a:pt x="18" y="101"/>
                      <a:pt x="36" y="84"/>
                      <a:pt x="30" y="75"/>
                    </a:cubicBezTo>
                    <a:cubicBezTo>
                      <a:pt x="24" y="65"/>
                      <a:pt x="9" y="78"/>
                      <a:pt x="6" y="70"/>
                    </a:cubicBezTo>
                    <a:cubicBezTo>
                      <a:pt x="3" y="61"/>
                      <a:pt x="2" y="32"/>
                      <a:pt x="2" y="32"/>
                    </a:cubicBezTo>
                    <a:close/>
                  </a:path>
                </a:pathLst>
              </a:custGeom>
              <a:solidFill>
                <a:srgbClr val="C1978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3" name="任意多边形: 形状 122"/>
              <p:cNvSpPr/>
              <p:nvPr/>
            </p:nvSpPr>
            <p:spPr bwMode="auto">
              <a:xfrm>
                <a:off x="9582150" y="3479968"/>
                <a:ext cx="1585912" cy="2292350"/>
              </a:xfrm>
              <a:custGeom>
                <a:avLst/>
                <a:gdLst>
                  <a:gd name="T0" fmla="*/ 0 w 720"/>
                  <a:gd name="T1" fmla="*/ 75 h 1040"/>
                  <a:gd name="T2" fmla="*/ 179 w 720"/>
                  <a:gd name="T3" fmla="*/ 6 h 1040"/>
                  <a:gd name="T4" fmla="*/ 454 w 720"/>
                  <a:gd name="T5" fmla="*/ 208 h 1040"/>
                  <a:gd name="T6" fmla="*/ 718 w 720"/>
                  <a:gd name="T7" fmla="*/ 644 h 1040"/>
                  <a:gd name="T8" fmla="*/ 421 w 720"/>
                  <a:gd name="T9" fmla="*/ 801 h 1040"/>
                  <a:gd name="T10" fmla="*/ 0 w 720"/>
                  <a:gd name="T11" fmla="*/ 75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0" h="1040">
                    <a:moveTo>
                      <a:pt x="0" y="75"/>
                    </a:moveTo>
                    <a:cubicBezTo>
                      <a:pt x="14" y="64"/>
                      <a:pt x="108" y="12"/>
                      <a:pt x="179" y="6"/>
                    </a:cubicBezTo>
                    <a:cubicBezTo>
                      <a:pt x="249" y="0"/>
                      <a:pt x="349" y="92"/>
                      <a:pt x="454" y="208"/>
                    </a:cubicBezTo>
                    <a:cubicBezTo>
                      <a:pt x="559" y="323"/>
                      <a:pt x="716" y="582"/>
                      <a:pt x="718" y="644"/>
                    </a:cubicBezTo>
                    <a:cubicBezTo>
                      <a:pt x="720" y="706"/>
                      <a:pt x="503" y="1040"/>
                      <a:pt x="421" y="801"/>
                    </a:cubicBezTo>
                    <a:cubicBezTo>
                      <a:pt x="338" y="562"/>
                      <a:pt x="0" y="75"/>
                      <a:pt x="0" y="7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任意多边形: 形状 123"/>
              <p:cNvSpPr/>
              <p:nvPr/>
            </p:nvSpPr>
            <p:spPr bwMode="auto">
              <a:xfrm>
                <a:off x="9582150" y="3586330"/>
                <a:ext cx="1579562" cy="1957388"/>
              </a:xfrm>
              <a:custGeom>
                <a:avLst/>
                <a:gdLst>
                  <a:gd name="T0" fmla="*/ 0 w 717"/>
                  <a:gd name="T1" fmla="*/ 27 h 888"/>
                  <a:gd name="T2" fmla="*/ 48 w 717"/>
                  <a:gd name="T3" fmla="*/ 0 h 888"/>
                  <a:gd name="T4" fmla="*/ 213 w 717"/>
                  <a:gd name="T5" fmla="*/ 264 h 888"/>
                  <a:gd name="T6" fmla="*/ 481 w 717"/>
                  <a:gd name="T7" fmla="*/ 741 h 888"/>
                  <a:gd name="T8" fmla="*/ 643 w 717"/>
                  <a:gd name="T9" fmla="*/ 699 h 888"/>
                  <a:gd name="T10" fmla="*/ 717 w 717"/>
                  <a:gd name="T11" fmla="*/ 605 h 888"/>
                  <a:gd name="T12" fmla="*/ 470 w 717"/>
                  <a:gd name="T13" fmla="*/ 827 h 888"/>
                  <a:gd name="T14" fmla="*/ 439 w 717"/>
                  <a:gd name="T15" fmla="*/ 793 h 888"/>
                  <a:gd name="T16" fmla="*/ 421 w 717"/>
                  <a:gd name="T17" fmla="*/ 753 h 888"/>
                  <a:gd name="T18" fmla="*/ 0 w 717"/>
                  <a:gd name="T19" fmla="*/ 27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7" h="888">
                    <a:moveTo>
                      <a:pt x="0" y="27"/>
                    </a:moveTo>
                    <a:cubicBezTo>
                      <a:pt x="5" y="22"/>
                      <a:pt x="24" y="12"/>
                      <a:pt x="48" y="0"/>
                    </a:cubicBezTo>
                    <a:cubicBezTo>
                      <a:pt x="79" y="61"/>
                      <a:pt x="160" y="188"/>
                      <a:pt x="213" y="264"/>
                    </a:cubicBezTo>
                    <a:cubicBezTo>
                      <a:pt x="281" y="361"/>
                      <a:pt x="435" y="700"/>
                      <a:pt x="481" y="741"/>
                    </a:cubicBezTo>
                    <a:cubicBezTo>
                      <a:pt x="528" y="782"/>
                      <a:pt x="605" y="759"/>
                      <a:pt x="643" y="699"/>
                    </a:cubicBezTo>
                    <a:cubicBezTo>
                      <a:pt x="667" y="662"/>
                      <a:pt x="697" y="627"/>
                      <a:pt x="717" y="605"/>
                    </a:cubicBezTo>
                    <a:cubicBezTo>
                      <a:pt x="706" y="671"/>
                      <a:pt x="563" y="888"/>
                      <a:pt x="470" y="827"/>
                    </a:cubicBezTo>
                    <a:cubicBezTo>
                      <a:pt x="460" y="816"/>
                      <a:pt x="449" y="805"/>
                      <a:pt x="439" y="793"/>
                    </a:cubicBezTo>
                    <a:cubicBezTo>
                      <a:pt x="432" y="782"/>
                      <a:pt x="426" y="769"/>
                      <a:pt x="421" y="753"/>
                    </a:cubicBezTo>
                    <a:cubicBezTo>
                      <a:pt x="338" y="514"/>
                      <a:pt x="0" y="27"/>
                      <a:pt x="0" y="27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任意多边形: 形状 124"/>
              <p:cNvSpPr/>
              <p:nvPr/>
            </p:nvSpPr>
            <p:spPr bwMode="auto">
              <a:xfrm>
                <a:off x="9582150" y="3532355"/>
                <a:ext cx="977900" cy="373063"/>
              </a:xfrm>
              <a:custGeom>
                <a:avLst/>
                <a:gdLst>
                  <a:gd name="T0" fmla="*/ 0 w 444"/>
                  <a:gd name="T1" fmla="*/ 51 h 169"/>
                  <a:gd name="T2" fmla="*/ 94 w 444"/>
                  <a:gd name="T3" fmla="*/ 4 h 169"/>
                  <a:gd name="T4" fmla="*/ 184 w 444"/>
                  <a:gd name="T5" fmla="*/ 2 h 169"/>
                  <a:gd name="T6" fmla="*/ 342 w 444"/>
                  <a:gd name="T7" fmla="*/ 62 h 169"/>
                  <a:gd name="T8" fmla="*/ 441 w 444"/>
                  <a:gd name="T9" fmla="*/ 145 h 169"/>
                  <a:gd name="T10" fmla="*/ 415 w 444"/>
                  <a:gd name="T11" fmla="*/ 164 h 169"/>
                  <a:gd name="T12" fmla="*/ 211 w 444"/>
                  <a:gd name="T13" fmla="*/ 60 h 169"/>
                  <a:gd name="T14" fmla="*/ 39 w 444"/>
                  <a:gd name="T15" fmla="*/ 71 h 169"/>
                  <a:gd name="T16" fmla="*/ 10 w 444"/>
                  <a:gd name="T17" fmla="*/ 65 h 169"/>
                  <a:gd name="T18" fmla="*/ 0 w 444"/>
                  <a:gd name="T19" fmla="*/ 5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4" h="169">
                    <a:moveTo>
                      <a:pt x="0" y="51"/>
                    </a:moveTo>
                    <a:cubicBezTo>
                      <a:pt x="9" y="44"/>
                      <a:pt x="48" y="21"/>
                      <a:pt x="94" y="4"/>
                    </a:cubicBezTo>
                    <a:cubicBezTo>
                      <a:pt x="121" y="1"/>
                      <a:pt x="152" y="0"/>
                      <a:pt x="184" y="2"/>
                    </a:cubicBezTo>
                    <a:cubicBezTo>
                      <a:pt x="276" y="6"/>
                      <a:pt x="316" y="45"/>
                      <a:pt x="342" y="62"/>
                    </a:cubicBezTo>
                    <a:cubicBezTo>
                      <a:pt x="368" y="80"/>
                      <a:pt x="439" y="131"/>
                      <a:pt x="441" y="145"/>
                    </a:cubicBezTo>
                    <a:cubicBezTo>
                      <a:pt x="444" y="160"/>
                      <a:pt x="439" y="169"/>
                      <a:pt x="415" y="164"/>
                    </a:cubicBezTo>
                    <a:cubicBezTo>
                      <a:pt x="391" y="158"/>
                      <a:pt x="270" y="71"/>
                      <a:pt x="211" y="60"/>
                    </a:cubicBezTo>
                    <a:cubicBezTo>
                      <a:pt x="152" y="48"/>
                      <a:pt x="50" y="70"/>
                      <a:pt x="39" y="71"/>
                    </a:cubicBezTo>
                    <a:cubicBezTo>
                      <a:pt x="34" y="71"/>
                      <a:pt x="21" y="70"/>
                      <a:pt x="10" y="65"/>
                    </a:cubicBezTo>
                    <a:cubicBezTo>
                      <a:pt x="4" y="56"/>
                      <a:pt x="0" y="51"/>
                      <a:pt x="0" y="5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任意多边形: 形状 125"/>
              <p:cNvSpPr/>
              <p:nvPr/>
            </p:nvSpPr>
            <p:spPr bwMode="auto">
              <a:xfrm>
                <a:off x="10582275" y="3938755"/>
                <a:ext cx="795337" cy="947738"/>
              </a:xfrm>
              <a:custGeom>
                <a:avLst/>
                <a:gdLst>
                  <a:gd name="T0" fmla="*/ 0 w 361"/>
                  <a:gd name="T1" fmla="*/ 0 h 430"/>
                  <a:gd name="T2" fmla="*/ 221 w 361"/>
                  <a:gd name="T3" fmla="*/ 88 h 430"/>
                  <a:gd name="T4" fmla="*/ 343 w 361"/>
                  <a:gd name="T5" fmla="*/ 350 h 430"/>
                  <a:gd name="T6" fmla="*/ 233 w 361"/>
                  <a:gd name="T7" fmla="*/ 407 h 430"/>
                  <a:gd name="T8" fmla="*/ 0 w 361"/>
                  <a:gd name="T9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1" h="430">
                    <a:moveTo>
                      <a:pt x="0" y="0"/>
                    </a:moveTo>
                    <a:cubicBezTo>
                      <a:pt x="31" y="8"/>
                      <a:pt x="161" y="17"/>
                      <a:pt x="221" y="88"/>
                    </a:cubicBezTo>
                    <a:cubicBezTo>
                      <a:pt x="281" y="158"/>
                      <a:pt x="361" y="298"/>
                      <a:pt x="343" y="350"/>
                    </a:cubicBezTo>
                    <a:cubicBezTo>
                      <a:pt x="324" y="401"/>
                      <a:pt x="248" y="430"/>
                      <a:pt x="233" y="407"/>
                    </a:cubicBezTo>
                    <a:cubicBezTo>
                      <a:pt x="219" y="38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任意多边形: 形状 126"/>
              <p:cNvSpPr/>
              <p:nvPr/>
            </p:nvSpPr>
            <p:spPr bwMode="auto">
              <a:xfrm>
                <a:off x="10647362" y="3991143"/>
                <a:ext cx="296862" cy="179388"/>
              </a:xfrm>
              <a:custGeom>
                <a:avLst/>
                <a:gdLst>
                  <a:gd name="T0" fmla="*/ 83 w 135"/>
                  <a:gd name="T1" fmla="*/ 0 h 81"/>
                  <a:gd name="T2" fmla="*/ 126 w 135"/>
                  <a:gd name="T3" fmla="*/ 27 h 81"/>
                  <a:gd name="T4" fmla="*/ 16 w 135"/>
                  <a:gd name="T5" fmla="*/ 67 h 81"/>
                  <a:gd name="T6" fmla="*/ 29 w 135"/>
                  <a:gd name="T7" fmla="*/ 13 h 81"/>
                  <a:gd name="T8" fmla="*/ 83 w 135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81">
                    <a:moveTo>
                      <a:pt x="83" y="0"/>
                    </a:moveTo>
                    <a:cubicBezTo>
                      <a:pt x="83" y="0"/>
                      <a:pt x="135" y="4"/>
                      <a:pt x="126" y="27"/>
                    </a:cubicBezTo>
                    <a:cubicBezTo>
                      <a:pt x="117" y="49"/>
                      <a:pt x="32" y="81"/>
                      <a:pt x="16" y="67"/>
                    </a:cubicBezTo>
                    <a:cubicBezTo>
                      <a:pt x="0" y="53"/>
                      <a:pt x="12" y="25"/>
                      <a:pt x="29" y="13"/>
                    </a:cubicBezTo>
                    <a:cubicBezTo>
                      <a:pt x="47" y="0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任意多边形: 形状 127"/>
              <p:cNvSpPr/>
              <p:nvPr/>
            </p:nvSpPr>
            <p:spPr bwMode="auto">
              <a:xfrm>
                <a:off x="9434512" y="3433930"/>
                <a:ext cx="1212850" cy="458788"/>
              </a:xfrm>
              <a:custGeom>
                <a:avLst/>
                <a:gdLst>
                  <a:gd name="T0" fmla="*/ 507 w 550"/>
                  <a:gd name="T1" fmla="*/ 201 h 208"/>
                  <a:gd name="T2" fmla="*/ 289 w 550"/>
                  <a:gd name="T3" fmla="*/ 81 h 208"/>
                  <a:gd name="T4" fmla="*/ 91 w 550"/>
                  <a:gd name="T5" fmla="*/ 101 h 208"/>
                  <a:gd name="T6" fmla="*/ 21 w 550"/>
                  <a:gd name="T7" fmla="*/ 31 h 208"/>
                  <a:gd name="T8" fmla="*/ 286 w 550"/>
                  <a:gd name="T9" fmla="*/ 25 h 208"/>
                  <a:gd name="T10" fmla="*/ 507 w 550"/>
                  <a:gd name="T11" fmla="*/ 2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0" h="208">
                    <a:moveTo>
                      <a:pt x="507" y="201"/>
                    </a:moveTo>
                    <a:cubicBezTo>
                      <a:pt x="492" y="194"/>
                      <a:pt x="371" y="88"/>
                      <a:pt x="289" y="81"/>
                    </a:cubicBezTo>
                    <a:cubicBezTo>
                      <a:pt x="206" y="75"/>
                      <a:pt x="131" y="102"/>
                      <a:pt x="91" y="101"/>
                    </a:cubicBezTo>
                    <a:cubicBezTo>
                      <a:pt x="51" y="100"/>
                      <a:pt x="0" y="62"/>
                      <a:pt x="21" y="31"/>
                    </a:cubicBezTo>
                    <a:cubicBezTo>
                      <a:pt x="41" y="0"/>
                      <a:pt x="133" y="0"/>
                      <a:pt x="286" y="25"/>
                    </a:cubicBezTo>
                    <a:cubicBezTo>
                      <a:pt x="550" y="67"/>
                      <a:pt x="521" y="208"/>
                      <a:pt x="507" y="20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任意多边形: 形状 128"/>
              <p:cNvSpPr/>
              <p:nvPr/>
            </p:nvSpPr>
            <p:spPr bwMode="auto">
              <a:xfrm>
                <a:off x="8080375" y="3429168"/>
                <a:ext cx="204787" cy="293688"/>
              </a:xfrm>
              <a:custGeom>
                <a:avLst/>
                <a:gdLst>
                  <a:gd name="T0" fmla="*/ 13 w 93"/>
                  <a:gd name="T1" fmla="*/ 12 h 133"/>
                  <a:gd name="T2" fmla="*/ 0 w 93"/>
                  <a:gd name="T3" fmla="*/ 17 h 133"/>
                  <a:gd name="T4" fmla="*/ 29 w 93"/>
                  <a:gd name="T5" fmla="*/ 85 h 133"/>
                  <a:gd name="T6" fmla="*/ 65 w 93"/>
                  <a:gd name="T7" fmla="*/ 133 h 133"/>
                  <a:gd name="T8" fmla="*/ 74 w 93"/>
                  <a:gd name="T9" fmla="*/ 133 h 133"/>
                  <a:gd name="T10" fmla="*/ 91 w 93"/>
                  <a:gd name="T11" fmla="*/ 113 h 133"/>
                  <a:gd name="T12" fmla="*/ 56 w 93"/>
                  <a:gd name="T13" fmla="*/ 10 h 133"/>
                  <a:gd name="T14" fmla="*/ 45 w 93"/>
                  <a:gd name="T15" fmla="*/ 0 h 133"/>
                  <a:gd name="T16" fmla="*/ 13 w 93"/>
                  <a:gd name="T17" fmla="*/ 1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133">
                    <a:moveTo>
                      <a:pt x="13" y="12"/>
                    </a:moveTo>
                    <a:cubicBezTo>
                      <a:pt x="8" y="14"/>
                      <a:pt x="3" y="16"/>
                      <a:pt x="0" y="17"/>
                    </a:cubicBezTo>
                    <a:cubicBezTo>
                      <a:pt x="8" y="38"/>
                      <a:pt x="18" y="63"/>
                      <a:pt x="29" y="85"/>
                    </a:cubicBezTo>
                    <a:cubicBezTo>
                      <a:pt x="40" y="105"/>
                      <a:pt x="52" y="123"/>
                      <a:pt x="65" y="133"/>
                    </a:cubicBezTo>
                    <a:cubicBezTo>
                      <a:pt x="68" y="133"/>
                      <a:pt x="72" y="133"/>
                      <a:pt x="74" y="133"/>
                    </a:cubicBezTo>
                    <a:cubicBezTo>
                      <a:pt x="86" y="133"/>
                      <a:pt x="93" y="127"/>
                      <a:pt x="91" y="113"/>
                    </a:cubicBezTo>
                    <a:cubicBezTo>
                      <a:pt x="90" y="98"/>
                      <a:pt x="62" y="21"/>
                      <a:pt x="56" y="10"/>
                    </a:cubicBezTo>
                    <a:cubicBezTo>
                      <a:pt x="51" y="0"/>
                      <a:pt x="45" y="0"/>
                      <a:pt x="45" y="0"/>
                    </a:cubicBezTo>
                    <a:cubicBezTo>
                      <a:pt x="45" y="0"/>
                      <a:pt x="28" y="6"/>
                      <a:pt x="13" y="12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任意多边形: 形状 129"/>
              <p:cNvSpPr/>
              <p:nvPr/>
            </p:nvSpPr>
            <p:spPr bwMode="auto">
              <a:xfrm>
                <a:off x="7943850" y="2357605"/>
                <a:ext cx="1173162" cy="411163"/>
              </a:xfrm>
              <a:custGeom>
                <a:avLst/>
                <a:gdLst>
                  <a:gd name="T0" fmla="*/ 533 w 533"/>
                  <a:gd name="T1" fmla="*/ 99 h 186"/>
                  <a:gd name="T2" fmla="*/ 72 w 533"/>
                  <a:gd name="T3" fmla="*/ 124 h 186"/>
                  <a:gd name="T4" fmla="*/ 274 w 533"/>
                  <a:gd name="T5" fmla="*/ 89 h 186"/>
                  <a:gd name="T6" fmla="*/ 120 w 533"/>
                  <a:gd name="T7" fmla="*/ 143 h 186"/>
                  <a:gd name="T8" fmla="*/ 0 w 533"/>
                  <a:gd name="T9" fmla="*/ 159 h 186"/>
                  <a:gd name="T10" fmla="*/ 113 w 533"/>
                  <a:gd name="T11" fmla="*/ 166 h 186"/>
                  <a:gd name="T12" fmla="*/ 152 w 533"/>
                  <a:gd name="T13" fmla="*/ 161 h 186"/>
                  <a:gd name="T14" fmla="*/ 259 w 533"/>
                  <a:gd name="T15" fmla="*/ 136 h 186"/>
                  <a:gd name="T16" fmla="*/ 266 w 533"/>
                  <a:gd name="T17" fmla="*/ 136 h 186"/>
                  <a:gd name="T18" fmla="*/ 172 w 533"/>
                  <a:gd name="T19" fmla="*/ 185 h 186"/>
                  <a:gd name="T20" fmla="*/ 326 w 533"/>
                  <a:gd name="T21" fmla="*/ 138 h 186"/>
                  <a:gd name="T22" fmla="*/ 533 w 533"/>
                  <a:gd name="T23" fmla="*/ 9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3" h="186">
                    <a:moveTo>
                      <a:pt x="533" y="99"/>
                    </a:moveTo>
                    <a:cubicBezTo>
                      <a:pt x="386" y="0"/>
                      <a:pt x="207" y="78"/>
                      <a:pt x="72" y="124"/>
                    </a:cubicBezTo>
                    <a:cubicBezTo>
                      <a:pt x="177" y="116"/>
                      <a:pt x="275" y="89"/>
                      <a:pt x="274" y="89"/>
                    </a:cubicBezTo>
                    <a:cubicBezTo>
                      <a:pt x="264" y="92"/>
                      <a:pt x="179" y="131"/>
                      <a:pt x="120" y="143"/>
                    </a:cubicBezTo>
                    <a:cubicBezTo>
                      <a:pt x="61" y="154"/>
                      <a:pt x="0" y="159"/>
                      <a:pt x="0" y="159"/>
                    </a:cubicBezTo>
                    <a:cubicBezTo>
                      <a:pt x="0" y="159"/>
                      <a:pt x="30" y="176"/>
                      <a:pt x="113" y="166"/>
                    </a:cubicBezTo>
                    <a:cubicBezTo>
                      <a:pt x="126" y="165"/>
                      <a:pt x="139" y="163"/>
                      <a:pt x="152" y="161"/>
                    </a:cubicBezTo>
                    <a:cubicBezTo>
                      <a:pt x="200" y="152"/>
                      <a:pt x="241" y="140"/>
                      <a:pt x="259" y="136"/>
                    </a:cubicBezTo>
                    <a:cubicBezTo>
                      <a:pt x="266" y="134"/>
                      <a:pt x="269" y="134"/>
                      <a:pt x="266" y="136"/>
                    </a:cubicBezTo>
                    <a:cubicBezTo>
                      <a:pt x="256" y="144"/>
                      <a:pt x="165" y="186"/>
                      <a:pt x="172" y="185"/>
                    </a:cubicBezTo>
                    <a:cubicBezTo>
                      <a:pt x="246" y="175"/>
                      <a:pt x="288" y="156"/>
                      <a:pt x="326" y="138"/>
                    </a:cubicBezTo>
                    <a:cubicBezTo>
                      <a:pt x="379" y="113"/>
                      <a:pt x="424" y="90"/>
                      <a:pt x="533" y="9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  <a:alpha val="28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任意多边形: 形状 130"/>
              <p:cNvSpPr/>
              <p:nvPr/>
            </p:nvSpPr>
            <p:spPr bwMode="auto">
              <a:xfrm>
                <a:off x="8499475" y="3345030"/>
                <a:ext cx="715962" cy="714375"/>
              </a:xfrm>
              <a:custGeom>
                <a:avLst/>
                <a:gdLst>
                  <a:gd name="T0" fmla="*/ 324 w 325"/>
                  <a:gd name="T1" fmla="*/ 47 h 324"/>
                  <a:gd name="T2" fmla="*/ 318 w 325"/>
                  <a:gd name="T3" fmla="*/ 1 h 324"/>
                  <a:gd name="T4" fmla="*/ 319 w 325"/>
                  <a:gd name="T5" fmla="*/ 0 h 324"/>
                  <a:gd name="T6" fmla="*/ 269 w 325"/>
                  <a:gd name="T7" fmla="*/ 35 h 324"/>
                  <a:gd name="T8" fmla="*/ 267 w 325"/>
                  <a:gd name="T9" fmla="*/ 116 h 324"/>
                  <a:gd name="T10" fmla="*/ 0 w 325"/>
                  <a:gd name="T11" fmla="*/ 310 h 324"/>
                  <a:gd name="T12" fmla="*/ 60 w 325"/>
                  <a:gd name="T13" fmla="*/ 314 h 324"/>
                  <a:gd name="T14" fmla="*/ 237 w 325"/>
                  <a:gd name="T15" fmla="*/ 184 h 324"/>
                  <a:gd name="T16" fmla="*/ 305 w 325"/>
                  <a:gd name="T17" fmla="*/ 102 h 324"/>
                  <a:gd name="T18" fmla="*/ 323 w 325"/>
                  <a:gd name="T19" fmla="*/ 79 h 324"/>
                  <a:gd name="T20" fmla="*/ 324 w 325"/>
                  <a:gd name="T21" fmla="*/ 4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5" h="324">
                    <a:moveTo>
                      <a:pt x="324" y="47"/>
                    </a:moveTo>
                    <a:cubicBezTo>
                      <a:pt x="324" y="33"/>
                      <a:pt x="323" y="17"/>
                      <a:pt x="318" y="1"/>
                    </a:cubicBezTo>
                    <a:cubicBezTo>
                      <a:pt x="319" y="0"/>
                      <a:pt x="319" y="0"/>
                      <a:pt x="319" y="0"/>
                    </a:cubicBezTo>
                    <a:cubicBezTo>
                      <a:pt x="305" y="12"/>
                      <a:pt x="285" y="28"/>
                      <a:pt x="269" y="35"/>
                    </a:cubicBezTo>
                    <a:cubicBezTo>
                      <a:pt x="269" y="35"/>
                      <a:pt x="284" y="86"/>
                      <a:pt x="267" y="116"/>
                    </a:cubicBezTo>
                    <a:cubicBezTo>
                      <a:pt x="229" y="181"/>
                      <a:pt x="100" y="324"/>
                      <a:pt x="0" y="310"/>
                    </a:cubicBezTo>
                    <a:cubicBezTo>
                      <a:pt x="11" y="317"/>
                      <a:pt x="44" y="318"/>
                      <a:pt x="60" y="314"/>
                    </a:cubicBezTo>
                    <a:cubicBezTo>
                      <a:pt x="114" y="303"/>
                      <a:pt x="178" y="247"/>
                      <a:pt x="237" y="184"/>
                    </a:cubicBezTo>
                    <a:cubicBezTo>
                      <a:pt x="261" y="157"/>
                      <a:pt x="284" y="129"/>
                      <a:pt x="305" y="102"/>
                    </a:cubicBezTo>
                    <a:cubicBezTo>
                      <a:pt x="311" y="94"/>
                      <a:pt x="317" y="87"/>
                      <a:pt x="323" y="79"/>
                    </a:cubicBezTo>
                    <a:cubicBezTo>
                      <a:pt x="323" y="79"/>
                      <a:pt x="325" y="66"/>
                      <a:pt x="324" y="47"/>
                    </a:cubicBez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2" name="任意多边形: 形状 131"/>
              <p:cNvSpPr/>
              <p:nvPr/>
            </p:nvSpPr>
            <p:spPr bwMode="auto">
              <a:xfrm>
                <a:off x="8102600" y="3753018"/>
                <a:ext cx="166687" cy="95250"/>
              </a:xfrm>
              <a:custGeom>
                <a:avLst/>
                <a:gdLst>
                  <a:gd name="T0" fmla="*/ 0 w 76"/>
                  <a:gd name="T1" fmla="*/ 31 h 43"/>
                  <a:gd name="T2" fmla="*/ 70 w 76"/>
                  <a:gd name="T3" fmla="*/ 43 h 43"/>
                  <a:gd name="T4" fmla="*/ 76 w 76"/>
                  <a:gd name="T5" fmla="*/ 0 h 43"/>
                  <a:gd name="T6" fmla="*/ 57 w 76"/>
                  <a:gd name="T7" fmla="*/ 26 h 43"/>
                  <a:gd name="T8" fmla="*/ 0 w 76"/>
                  <a:gd name="T9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43">
                    <a:moveTo>
                      <a:pt x="0" y="31"/>
                    </a:moveTo>
                    <a:cubicBezTo>
                      <a:pt x="4" y="40"/>
                      <a:pt x="70" y="43"/>
                      <a:pt x="70" y="43"/>
                    </a:cubicBezTo>
                    <a:cubicBezTo>
                      <a:pt x="74" y="38"/>
                      <a:pt x="76" y="0"/>
                      <a:pt x="76" y="0"/>
                    </a:cubicBezTo>
                    <a:cubicBezTo>
                      <a:pt x="76" y="0"/>
                      <a:pt x="63" y="21"/>
                      <a:pt x="57" y="26"/>
                    </a:cubicBezTo>
                    <a:cubicBezTo>
                      <a:pt x="52" y="31"/>
                      <a:pt x="0" y="31"/>
                      <a:pt x="0" y="31"/>
                    </a:cubicBez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3" name="任意多边形: 形状 132"/>
              <p:cNvSpPr/>
              <p:nvPr/>
            </p:nvSpPr>
            <p:spPr bwMode="auto">
              <a:xfrm>
                <a:off x="9272587" y="3643480"/>
                <a:ext cx="338137" cy="198438"/>
              </a:xfrm>
              <a:custGeom>
                <a:avLst/>
                <a:gdLst>
                  <a:gd name="T0" fmla="*/ 3 w 154"/>
                  <a:gd name="T1" fmla="*/ 68 h 90"/>
                  <a:gd name="T2" fmla="*/ 0 w 154"/>
                  <a:gd name="T3" fmla="*/ 90 h 90"/>
                  <a:gd name="T4" fmla="*/ 36 w 154"/>
                  <a:gd name="T5" fmla="*/ 57 h 90"/>
                  <a:gd name="T6" fmla="*/ 53 w 154"/>
                  <a:gd name="T7" fmla="*/ 44 h 90"/>
                  <a:gd name="T8" fmla="*/ 154 w 154"/>
                  <a:gd name="T9" fmla="*/ 19 h 90"/>
                  <a:gd name="T10" fmla="*/ 142 w 154"/>
                  <a:gd name="T11" fmla="*/ 2 h 90"/>
                  <a:gd name="T12" fmla="*/ 137 w 154"/>
                  <a:gd name="T13" fmla="*/ 0 h 90"/>
                  <a:gd name="T14" fmla="*/ 112 w 154"/>
                  <a:gd name="T15" fmla="*/ 1 h 90"/>
                  <a:gd name="T16" fmla="*/ 72 w 154"/>
                  <a:gd name="T17" fmla="*/ 11 h 90"/>
                  <a:gd name="T18" fmla="*/ 51 w 154"/>
                  <a:gd name="T19" fmla="*/ 24 h 90"/>
                  <a:gd name="T20" fmla="*/ 30 w 154"/>
                  <a:gd name="T21" fmla="*/ 43 h 90"/>
                  <a:gd name="T22" fmla="*/ 14 w 154"/>
                  <a:gd name="T23" fmla="*/ 57 h 90"/>
                  <a:gd name="T24" fmla="*/ 3 w 154"/>
                  <a:gd name="T25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4" h="90">
                    <a:moveTo>
                      <a:pt x="3" y="68"/>
                    </a:moveTo>
                    <a:cubicBezTo>
                      <a:pt x="2" y="75"/>
                      <a:pt x="1" y="82"/>
                      <a:pt x="0" y="90"/>
                    </a:cubicBezTo>
                    <a:cubicBezTo>
                      <a:pt x="13" y="77"/>
                      <a:pt x="25" y="66"/>
                      <a:pt x="36" y="57"/>
                    </a:cubicBezTo>
                    <a:cubicBezTo>
                      <a:pt x="42" y="52"/>
                      <a:pt x="48" y="48"/>
                      <a:pt x="53" y="44"/>
                    </a:cubicBezTo>
                    <a:cubicBezTo>
                      <a:pt x="96" y="12"/>
                      <a:pt x="119" y="11"/>
                      <a:pt x="154" y="19"/>
                    </a:cubicBezTo>
                    <a:cubicBezTo>
                      <a:pt x="148" y="10"/>
                      <a:pt x="143" y="4"/>
                      <a:pt x="142" y="2"/>
                    </a:cubicBezTo>
                    <a:cubicBezTo>
                      <a:pt x="140" y="1"/>
                      <a:pt x="139" y="1"/>
                      <a:pt x="137" y="0"/>
                    </a:cubicBezTo>
                    <a:cubicBezTo>
                      <a:pt x="128" y="0"/>
                      <a:pt x="119" y="0"/>
                      <a:pt x="112" y="1"/>
                    </a:cubicBezTo>
                    <a:cubicBezTo>
                      <a:pt x="96" y="3"/>
                      <a:pt x="83" y="6"/>
                      <a:pt x="72" y="11"/>
                    </a:cubicBezTo>
                    <a:cubicBezTo>
                      <a:pt x="65" y="15"/>
                      <a:pt x="58" y="19"/>
                      <a:pt x="51" y="24"/>
                    </a:cubicBezTo>
                    <a:cubicBezTo>
                      <a:pt x="44" y="30"/>
                      <a:pt x="37" y="36"/>
                      <a:pt x="30" y="43"/>
                    </a:cubicBezTo>
                    <a:cubicBezTo>
                      <a:pt x="25" y="47"/>
                      <a:pt x="20" y="52"/>
                      <a:pt x="14" y="57"/>
                    </a:cubicBezTo>
                    <a:cubicBezTo>
                      <a:pt x="10" y="61"/>
                      <a:pt x="6" y="64"/>
                      <a:pt x="3" y="6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4" name="任意多边形: 形状 133"/>
              <p:cNvSpPr/>
              <p:nvPr/>
            </p:nvSpPr>
            <p:spPr bwMode="auto">
              <a:xfrm>
                <a:off x="9391650" y="4388018"/>
                <a:ext cx="500062" cy="287338"/>
              </a:xfrm>
              <a:custGeom>
                <a:avLst/>
                <a:gdLst>
                  <a:gd name="T0" fmla="*/ 172 w 227"/>
                  <a:gd name="T1" fmla="*/ 115 h 130"/>
                  <a:gd name="T2" fmla="*/ 209 w 227"/>
                  <a:gd name="T3" fmla="*/ 129 h 130"/>
                  <a:gd name="T4" fmla="*/ 223 w 227"/>
                  <a:gd name="T5" fmla="*/ 120 h 130"/>
                  <a:gd name="T6" fmla="*/ 227 w 227"/>
                  <a:gd name="T7" fmla="*/ 121 h 130"/>
                  <a:gd name="T8" fmla="*/ 173 w 227"/>
                  <a:gd name="T9" fmla="*/ 71 h 130"/>
                  <a:gd name="T10" fmla="*/ 4 w 227"/>
                  <a:gd name="T11" fmla="*/ 0 h 130"/>
                  <a:gd name="T12" fmla="*/ 1 w 227"/>
                  <a:gd name="T13" fmla="*/ 10 h 130"/>
                  <a:gd name="T14" fmla="*/ 0 w 227"/>
                  <a:gd name="T15" fmla="*/ 13 h 130"/>
                  <a:gd name="T16" fmla="*/ 90 w 227"/>
                  <a:gd name="T17" fmla="*/ 78 h 130"/>
                  <a:gd name="T18" fmla="*/ 172 w 227"/>
                  <a:gd name="T19" fmla="*/ 1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30">
                    <a:moveTo>
                      <a:pt x="172" y="115"/>
                    </a:moveTo>
                    <a:cubicBezTo>
                      <a:pt x="174" y="116"/>
                      <a:pt x="207" y="130"/>
                      <a:pt x="209" y="129"/>
                    </a:cubicBezTo>
                    <a:cubicBezTo>
                      <a:pt x="210" y="128"/>
                      <a:pt x="223" y="120"/>
                      <a:pt x="223" y="120"/>
                    </a:cubicBezTo>
                    <a:cubicBezTo>
                      <a:pt x="227" y="121"/>
                      <a:pt x="227" y="121"/>
                      <a:pt x="227" y="121"/>
                    </a:cubicBezTo>
                    <a:cubicBezTo>
                      <a:pt x="173" y="71"/>
                      <a:pt x="173" y="71"/>
                      <a:pt x="173" y="7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81" y="76"/>
                      <a:pt x="90" y="78"/>
                    </a:cubicBezTo>
                    <a:cubicBezTo>
                      <a:pt x="99" y="80"/>
                      <a:pt x="172" y="115"/>
                      <a:pt x="172" y="115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5" name="任意多边形: 形状 134"/>
              <p:cNvSpPr/>
              <p:nvPr/>
            </p:nvSpPr>
            <p:spPr bwMode="auto">
              <a:xfrm>
                <a:off x="9337675" y="4410243"/>
                <a:ext cx="544512" cy="349250"/>
              </a:xfrm>
              <a:custGeom>
                <a:avLst/>
                <a:gdLst>
                  <a:gd name="T0" fmla="*/ 25 w 247"/>
                  <a:gd name="T1" fmla="*/ 0 h 158"/>
                  <a:gd name="T2" fmla="*/ 20 w 247"/>
                  <a:gd name="T3" fmla="*/ 14 h 158"/>
                  <a:gd name="T4" fmla="*/ 0 w 247"/>
                  <a:gd name="T5" fmla="*/ 76 h 158"/>
                  <a:gd name="T6" fmla="*/ 157 w 247"/>
                  <a:gd name="T7" fmla="*/ 144 h 158"/>
                  <a:gd name="T8" fmla="*/ 224 w 247"/>
                  <a:gd name="T9" fmla="*/ 158 h 158"/>
                  <a:gd name="T10" fmla="*/ 247 w 247"/>
                  <a:gd name="T11" fmla="*/ 110 h 158"/>
                  <a:gd name="T12" fmla="*/ 192 w 247"/>
                  <a:gd name="T13" fmla="*/ 69 h 158"/>
                  <a:gd name="T14" fmla="*/ 25 w 247"/>
                  <a:gd name="T1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7" h="158">
                    <a:moveTo>
                      <a:pt x="25" y="0"/>
                    </a:moveTo>
                    <a:cubicBezTo>
                      <a:pt x="20" y="14"/>
                      <a:pt x="20" y="14"/>
                      <a:pt x="20" y="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151" y="141"/>
                      <a:pt x="157" y="144"/>
                    </a:cubicBezTo>
                    <a:cubicBezTo>
                      <a:pt x="163" y="147"/>
                      <a:pt x="224" y="158"/>
                      <a:pt x="224" y="158"/>
                    </a:cubicBezTo>
                    <a:cubicBezTo>
                      <a:pt x="247" y="110"/>
                      <a:pt x="247" y="110"/>
                      <a:pt x="247" y="110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37" y="47"/>
                      <a:pt x="32" y="3"/>
                      <a:pt x="2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6" name="任意多边形: 形状 135"/>
              <p:cNvSpPr/>
              <p:nvPr/>
            </p:nvSpPr>
            <p:spPr bwMode="auto">
              <a:xfrm>
                <a:off x="10188575" y="4275305"/>
                <a:ext cx="790575" cy="873125"/>
              </a:xfrm>
              <a:custGeom>
                <a:avLst/>
                <a:gdLst>
                  <a:gd name="T0" fmla="*/ 201 w 359"/>
                  <a:gd name="T1" fmla="*/ 0 h 396"/>
                  <a:gd name="T2" fmla="*/ 357 w 359"/>
                  <a:gd name="T3" fmla="*/ 253 h 396"/>
                  <a:gd name="T4" fmla="*/ 277 w 359"/>
                  <a:gd name="T5" fmla="*/ 372 h 396"/>
                  <a:gd name="T6" fmla="*/ 143 w 359"/>
                  <a:gd name="T7" fmla="*/ 364 h 396"/>
                  <a:gd name="T8" fmla="*/ 6 w 359"/>
                  <a:gd name="T9" fmla="*/ 99 h 396"/>
                  <a:gd name="T10" fmla="*/ 201 w 359"/>
                  <a:gd name="T11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396">
                    <a:moveTo>
                      <a:pt x="201" y="0"/>
                    </a:moveTo>
                    <a:cubicBezTo>
                      <a:pt x="206" y="14"/>
                      <a:pt x="355" y="230"/>
                      <a:pt x="357" y="253"/>
                    </a:cubicBezTo>
                    <a:cubicBezTo>
                      <a:pt x="359" y="276"/>
                      <a:pt x="339" y="347"/>
                      <a:pt x="277" y="372"/>
                    </a:cubicBezTo>
                    <a:cubicBezTo>
                      <a:pt x="215" y="396"/>
                      <a:pt x="156" y="390"/>
                      <a:pt x="143" y="364"/>
                    </a:cubicBezTo>
                    <a:cubicBezTo>
                      <a:pt x="129" y="338"/>
                      <a:pt x="0" y="120"/>
                      <a:pt x="6" y="99"/>
                    </a:cubicBezTo>
                    <a:cubicBezTo>
                      <a:pt x="13" y="79"/>
                      <a:pt x="202" y="2"/>
                      <a:pt x="20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7" name="任意多边形: 形状 136"/>
              <p:cNvSpPr/>
              <p:nvPr/>
            </p:nvSpPr>
            <p:spPr bwMode="auto">
              <a:xfrm>
                <a:off x="10110787" y="4222918"/>
                <a:ext cx="619125" cy="493713"/>
              </a:xfrm>
              <a:custGeom>
                <a:avLst/>
                <a:gdLst>
                  <a:gd name="T0" fmla="*/ 15 w 281"/>
                  <a:gd name="T1" fmla="*/ 119 h 224"/>
                  <a:gd name="T2" fmla="*/ 70 w 281"/>
                  <a:gd name="T3" fmla="*/ 207 h 224"/>
                  <a:gd name="T4" fmla="*/ 265 w 281"/>
                  <a:gd name="T5" fmla="*/ 110 h 224"/>
                  <a:gd name="T6" fmla="*/ 272 w 281"/>
                  <a:gd name="T7" fmla="*/ 54 h 224"/>
                  <a:gd name="T8" fmla="*/ 240 w 281"/>
                  <a:gd name="T9" fmla="*/ 0 h 224"/>
                  <a:gd name="T10" fmla="*/ 15 w 281"/>
                  <a:gd name="T11" fmla="*/ 11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1" h="224">
                    <a:moveTo>
                      <a:pt x="15" y="119"/>
                    </a:moveTo>
                    <a:cubicBezTo>
                      <a:pt x="0" y="128"/>
                      <a:pt x="49" y="189"/>
                      <a:pt x="70" y="207"/>
                    </a:cubicBezTo>
                    <a:cubicBezTo>
                      <a:pt x="92" y="224"/>
                      <a:pt x="248" y="132"/>
                      <a:pt x="265" y="110"/>
                    </a:cubicBezTo>
                    <a:cubicBezTo>
                      <a:pt x="281" y="89"/>
                      <a:pt x="276" y="64"/>
                      <a:pt x="272" y="54"/>
                    </a:cubicBezTo>
                    <a:cubicBezTo>
                      <a:pt x="267" y="43"/>
                      <a:pt x="246" y="0"/>
                      <a:pt x="240" y="0"/>
                    </a:cubicBezTo>
                    <a:cubicBezTo>
                      <a:pt x="227" y="0"/>
                      <a:pt x="30" y="110"/>
                      <a:pt x="15" y="11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8" name="任意多边形: 形状 137"/>
              <p:cNvSpPr/>
              <p:nvPr/>
            </p:nvSpPr>
            <p:spPr bwMode="auto">
              <a:xfrm>
                <a:off x="9471025" y="3502193"/>
                <a:ext cx="1100137" cy="384175"/>
              </a:xfrm>
              <a:custGeom>
                <a:avLst/>
                <a:gdLst>
                  <a:gd name="T0" fmla="*/ 56 w 500"/>
                  <a:gd name="T1" fmla="*/ 43 h 174"/>
                  <a:gd name="T2" fmla="*/ 38 w 500"/>
                  <a:gd name="T3" fmla="*/ 40 h 174"/>
                  <a:gd name="T4" fmla="*/ 12 w 500"/>
                  <a:gd name="T5" fmla="*/ 21 h 174"/>
                  <a:gd name="T6" fmla="*/ 4 w 500"/>
                  <a:gd name="T7" fmla="*/ 0 h 174"/>
                  <a:gd name="T8" fmla="*/ 0 w 500"/>
                  <a:gd name="T9" fmla="*/ 10 h 174"/>
                  <a:gd name="T10" fmla="*/ 0 w 500"/>
                  <a:gd name="T11" fmla="*/ 20 h 174"/>
                  <a:gd name="T12" fmla="*/ 14 w 500"/>
                  <a:gd name="T13" fmla="*/ 44 h 174"/>
                  <a:gd name="T14" fmla="*/ 47 w 500"/>
                  <a:gd name="T15" fmla="*/ 64 h 174"/>
                  <a:gd name="T16" fmla="*/ 52 w 500"/>
                  <a:gd name="T17" fmla="*/ 66 h 174"/>
                  <a:gd name="T18" fmla="*/ 75 w 500"/>
                  <a:gd name="T19" fmla="*/ 70 h 174"/>
                  <a:gd name="T20" fmla="*/ 78 w 500"/>
                  <a:gd name="T21" fmla="*/ 70 h 174"/>
                  <a:gd name="T22" fmla="*/ 166 w 500"/>
                  <a:gd name="T23" fmla="*/ 57 h 174"/>
                  <a:gd name="T24" fmla="*/ 271 w 500"/>
                  <a:gd name="T25" fmla="*/ 58 h 174"/>
                  <a:gd name="T26" fmla="*/ 468 w 500"/>
                  <a:gd name="T27" fmla="*/ 161 h 174"/>
                  <a:gd name="T28" fmla="*/ 500 w 500"/>
                  <a:gd name="T29" fmla="*/ 153 h 174"/>
                  <a:gd name="T30" fmla="*/ 498 w 500"/>
                  <a:gd name="T31" fmla="*/ 134 h 174"/>
                  <a:gd name="T32" fmla="*/ 255 w 500"/>
                  <a:gd name="T33" fmla="*/ 31 h 174"/>
                  <a:gd name="T34" fmla="*/ 144 w 500"/>
                  <a:gd name="T35" fmla="*/ 34 h 174"/>
                  <a:gd name="T36" fmla="*/ 85 w 500"/>
                  <a:gd name="T37" fmla="*/ 42 h 174"/>
                  <a:gd name="T38" fmla="*/ 56 w 500"/>
                  <a:gd name="T39" fmla="*/ 4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0" h="174">
                    <a:moveTo>
                      <a:pt x="56" y="43"/>
                    </a:moveTo>
                    <a:cubicBezTo>
                      <a:pt x="49" y="42"/>
                      <a:pt x="44" y="41"/>
                      <a:pt x="38" y="40"/>
                    </a:cubicBezTo>
                    <a:cubicBezTo>
                      <a:pt x="25" y="36"/>
                      <a:pt x="17" y="29"/>
                      <a:pt x="12" y="21"/>
                    </a:cubicBezTo>
                    <a:cubicBezTo>
                      <a:pt x="8" y="14"/>
                      <a:pt x="5" y="7"/>
                      <a:pt x="4" y="0"/>
                    </a:cubicBezTo>
                    <a:cubicBezTo>
                      <a:pt x="2" y="4"/>
                      <a:pt x="1" y="7"/>
                      <a:pt x="0" y="10"/>
                    </a:cubicBezTo>
                    <a:cubicBezTo>
                      <a:pt x="0" y="14"/>
                      <a:pt x="0" y="17"/>
                      <a:pt x="0" y="20"/>
                    </a:cubicBezTo>
                    <a:cubicBezTo>
                      <a:pt x="2" y="29"/>
                      <a:pt x="7" y="37"/>
                      <a:pt x="14" y="44"/>
                    </a:cubicBezTo>
                    <a:cubicBezTo>
                      <a:pt x="23" y="52"/>
                      <a:pt x="35" y="60"/>
                      <a:pt x="47" y="64"/>
                    </a:cubicBezTo>
                    <a:cubicBezTo>
                      <a:pt x="49" y="65"/>
                      <a:pt x="50" y="65"/>
                      <a:pt x="52" y="66"/>
                    </a:cubicBezTo>
                    <a:cubicBezTo>
                      <a:pt x="60" y="68"/>
                      <a:pt x="67" y="70"/>
                      <a:pt x="75" y="70"/>
                    </a:cubicBezTo>
                    <a:cubicBezTo>
                      <a:pt x="76" y="70"/>
                      <a:pt x="77" y="70"/>
                      <a:pt x="78" y="70"/>
                    </a:cubicBezTo>
                    <a:cubicBezTo>
                      <a:pt x="100" y="70"/>
                      <a:pt x="130" y="63"/>
                      <a:pt x="166" y="57"/>
                    </a:cubicBezTo>
                    <a:cubicBezTo>
                      <a:pt x="198" y="52"/>
                      <a:pt x="217" y="54"/>
                      <a:pt x="271" y="58"/>
                    </a:cubicBezTo>
                    <a:cubicBezTo>
                      <a:pt x="326" y="62"/>
                      <a:pt x="432" y="134"/>
                      <a:pt x="468" y="161"/>
                    </a:cubicBezTo>
                    <a:cubicBezTo>
                      <a:pt x="484" y="173"/>
                      <a:pt x="496" y="174"/>
                      <a:pt x="500" y="153"/>
                    </a:cubicBezTo>
                    <a:cubicBezTo>
                      <a:pt x="500" y="148"/>
                      <a:pt x="498" y="140"/>
                      <a:pt x="498" y="134"/>
                    </a:cubicBezTo>
                    <a:cubicBezTo>
                      <a:pt x="425" y="132"/>
                      <a:pt x="349" y="43"/>
                      <a:pt x="255" y="31"/>
                    </a:cubicBezTo>
                    <a:cubicBezTo>
                      <a:pt x="217" y="26"/>
                      <a:pt x="179" y="29"/>
                      <a:pt x="144" y="34"/>
                    </a:cubicBezTo>
                    <a:cubicBezTo>
                      <a:pt x="123" y="37"/>
                      <a:pt x="103" y="40"/>
                      <a:pt x="85" y="42"/>
                    </a:cubicBezTo>
                    <a:cubicBezTo>
                      <a:pt x="75" y="43"/>
                      <a:pt x="65" y="43"/>
                      <a:pt x="56" y="4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任意多边形: 形状 138"/>
              <p:cNvSpPr/>
              <p:nvPr/>
            </p:nvSpPr>
            <p:spPr bwMode="auto">
              <a:xfrm>
                <a:off x="10582275" y="3892718"/>
                <a:ext cx="674687" cy="374650"/>
              </a:xfrm>
              <a:custGeom>
                <a:avLst/>
                <a:gdLst>
                  <a:gd name="T0" fmla="*/ 20 w 306"/>
                  <a:gd name="T1" fmla="*/ 8 h 170"/>
                  <a:gd name="T2" fmla="*/ 0 w 306"/>
                  <a:gd name="T3" fmla="*/ 21 h 170"/>
                  <a:gd name="T4" fmla="*/ 31 w 306"/>
                  <a:gd name="T5" fmla="*/ 75 h 170"/>
                  <a:gd name="T6" fmla="*/ 50 w 306"/>
                  <a:gd name="T7" fmla="*/ 109 h 170"/>
                  <a:gd name="T8" fmla="*/ 111 w 306"/>
                  <a:gd name="T9" fmla="*/ 78 h 170"/>
                  <a:gd name="T10" fmla="*/ 256 w 306"/>
                  <a:gd name="T11" fmla="*/ 155 h 170"/>
                  <a:gd name="T12" fmla="*/ 20 w 306"/>
                  <a:gd name="T13" fmla="*/ 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70">
                    <a:moveTo>
                      <a:pt x="20" y="8"/>
                    </a:moveTo>
                    <a:cubicBezTo>
                      <a:pt x="6" y="11"/>
                      <a:pt x="0" y="21"/>
                      <a:pt x="0" y="21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64" y="76"/>
                      <a:pt x="111" y="78"/>
                    </a:cubicBezTo>
                    <a:cubicBezTo>
                      <a:pt x="159" y="80"/>
                      <a:pt x="236" y="170"/>
                      <a:pt x="256" y="155"/>
                    </a:cubicBezTo>
                    <a:cubicBezTo>
                      <a:pt x="306" y="117"/>
                      <a:pt x="108" y="0"/>
                      <a:pt x="20" y="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0" name="任意多边形: 形状 139"/>
              <p:cNvSpPr/>
              <p:nvPr/>
            </p:nvSpPr>
            <p:spPr bwMode="auto">
              <a:xfrm>
                <a:off x="10675937" y="4016543"/>
                <a:ext cx="482600" cy="250825"/>
              </a:xfrm>
              <a:custGeom>
                <a:avLst/>
                <a:gdLst>
                  <a:gd name="T0" fmla="*/ 19 w 219"/>
                  <a:gd name="T1" fmla="*/ 39 h 114"/>
                  <a:gd name="T2" fmla="*/ 69 w 219"/>
                  <a:gd name="T3" fmla="*/ 22 h 114"/>
                  <a:gd name="T4" fmla="*/ 214 w 219"/>
                  <a:gd name="T5" fmla="*/ 99 h 114"/>
                  <a:gd name="T6" fmla="*/ 219 w 219"/>
                  <a:gd name="T7" fmla="*/ 93 h 114"/>
                  <a:gd name="T8" fmla="*/ 207 w 219"/>
                  <a:gd name="T9" fmla="*/ 89 h 114"/>
                  <a:gd name="T10" fmla="*/ 198 w 219"/>
                  <a:gd name="T11" fmla="*/ 83 h 114"/>
                  <a:gd name="T12" fmla="*/ 87 w 219"/>
                  <a:gd name="T13" fmla="*/ 10 h 114"/>
                  <a:gd name="T14" fmla="*/ 12 w 219"/>
                  <a:gd name="T15" fmla="*/ 23 h 114"/>
                  <a:gd name="T16" fmla="*/ 9 w 219"/>
                  <a:gd name="T17" fmla="*/ 26 h 114"/>
                  <a:gd name="T18" fmla="*/ 0 w 219"/>
                  <a:gd name="T19" fmla="*/ 38 h 114"/>
                  <a:gd name="T20" fmla="*/ 8 w 219"/>
                  <a:gd name="T21" fmla="*/ 53 h 114"/>
                  <a:gd name="T22" fmla="*/ 19 w 219"/>
                  <a:gd name="T23" fmla="*/ 3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114">
                    <a:moveTo>
                      <a:pt x="19" y="39"/>
                    </a:moveTo>
                    <a:cubicBezTo>
                      <a:pt x="27" y="30"/>
                      <a:pt x="43" y="20"/>
                      <a:pt x="69" y="22"/>
                    </a:cubicBezTo>
                    <a:cubicBezTo>
                      <a:pt x="117" y="24"/>
                      <a:pt x="194" y="114"/>
                      <a:pt x="214" y="99"/>
                    </a:cubicBezTo>
                    <a:cubicBezTo>
                      <a:pt x="216" y="97"/>
                      <a:pt x="218" y="95"/>
                      <a:pt x="219" y="93"/>
                    </a:cubicBezTo>
                    <a:cubicBezTo>
                      <a:pt x="216" y="93"/>
                      <a:pt x="212" y="91"/>
                      <a:pt x="207" y="89"/>
                    </a:cubicBezTo>
                    <a:cubicBezTo>
                      <a:pt x="204" y="87"/>
                      <a:pt x="201" y="85"/>
                      <a:pt x="198" y="83"/>
                    </a:cubicBezTo>
                    <a:cubicBezTo>
                      <a:pt x="169" y="64"/>
                      <a:pt x="113" y="18"/>
                      <a:pt x="87" y="10"/>
                    </a:cubicBezTo>
                    <a:cubicBezTo>
                      <a:pt x="60" y="2"/>
                      <a:pt x="32" y="0"/>
                      <a:pt x="12" y="23"/>
                    </a:cubicBezTo>
                    <a:cubicBezTo>
                      <a:pt x="11" y="24"/>
                      <a:pt x="10" y="25"/>
                      <a:pt x="9" y="26"/>
                    </a:cubicBezTo>
                    <a:cubicBezTo>
                      <a:pt x="5" y="31"/>
                      <a:pt x="2" y="34"/>
                      <a:pt x="0" y="38"/>
                    </a:cubicBezTo>
                    <a:cubicBezTo>
                      <a:pt x="2" y="43"/>
                      <a:pt x="5" y="48"/>
                      <a:pt x="8" y="53"/>
                    </a:cubicBezTo>
                    <a:cubicBezTo>
                      <a:pt x="8" y="53"/>
                      <a:pt x="11" y="47"/>
                      <a:pt x="19" y="3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1" name="任意多边形: 形状 140"/>
              <p:cNvSpPr/>
              <p:nvPr/>
            </p:nvSpPr>
            <p:spPr bwMode="auto">
              <a:xfrm>
                <a:off x="10701337" y="4086393"/>
                <a:ext cx="619125" cy="769938"/>
              </a:xfrm>
              <a:custGeom>
                <a:avLst/>
                <a:gdLst>
                  <a:gd name="T0" fmla="*/ 189 w 281"/>
                  <a:gd name="T1" fmla="*/ 203 h 349"/>
                  <a:gd name="T2" fmla="*/ 84 w 281"/>
                  <a:gd name="T3" fmla="*/ 0 h 349"/>
                  <a:gd name="T4" fmla="*/ 20 w 281"/>
                  <a:gd name="T5" fmla="*/ 26 h 349"/>
                  <a:gd name="T6" fmla="*/ 0 w 281"/>
                  <a:gd name="T7" fmla="*/ 28 h 349"/>
                  <a:gd name="T8" fmla="*/ 179 w 281"/>
                  <a:gd name="T9" fmla="*/ 340 h 349"/>
                  <a:gd name="T10" fmla="*/ 206 w 281"/>
                  <a:gd name="T11" fmla="*/ 348 h 349"/>
                  <a:gd name="T12" fmla="*/ 281 w 281"/>
                  <a:gd name="T13" fmla="*/ 298 h 349"/>
                  <a:gd name="T14" fmla="*/ 189 w 281"/>
                  <a:gd name="T15" fmla="*/ 203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1" h="349">
                    <a:moveTo>
                      <a:pt x="189" y="203"/>
                    </a:moveTo>
                    <a:cubicBezTo>
                      <a:pt x="159" y="154"/>
                      <a:pt x="111" y="56"/>
                      <a:pt x="84" y="0"/>
                    </a:cubicBezTo>
                    <a:cubicBezTo>
                      <a:pt x="67" y="12"/>
                      <a:pt x="41" y="22"/>
                      <a:pt x="20" y="26"/>
                    </a:cubicBezTo>
                    <a:cubicBezTo>
                      <a:pt x="13" y="28"/>
                      <a:pt x="5" y="28"/>
                      <a:pt x="0" y="28"/>
                    </a:cubicBezTo>
                    <a:cubicBezTo>
                      <a:pt x="66" y="143"/>
                      <a:pt x="169" y="325"/>
                      <a:pt x="179" y="340"/>
                    </a:cubicBezTo>
                    <a:cubicBezTo>
                      <a:pt x="184" y="347"/>
                      <a:pt x="194" y="349"/>
                      <a:pt x="206" y="348"/>
                    </a:cubicBezTo>
                    <a:cubicBezTo>
                      <a:pt x="230" y="344"/>
                      <a:pt x="263" y="326"/>
                      <a:pt x="281" y="298"/>
                    </a:cubicBezTo>
                    <a:cubicBezTo>
                      <a:pt x="255" y="279"/>
                      <a:pt x="215" y="248"/>
                      <a:pt x="189" y="20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2" name="任意多边形: 形状 141"/>
              <p:cNvSpPr/>
              <p:nvPr/>
            </p:nvSpPr>
            <p:spPr bwMode="auto">
              <a:xfrm>
                <a:off x="10283825" y="4411830"/>
                <a:ext cx="695325" cy="736600"/>
              </a:xfrm>
              <a:custGeom>
                <a:avLst/>
                <a:gdLst>
                  <a:gd name="T0" fmla="*/ 203 w 316"/>
                  <a:gd name="T1" fmla="*/ 298 h 334"/>
                  <a:gd name="T2" fmla="*/ 110 w 316"/>
                  <a:gd name="T3" fmla="*/ 294 h 334"/>
                  <a:gd name="T4" fmla="*/ 103 w 316"/>
                  <a:gd name="T5" fmla="*/ 283 h 334"/>
                  <a:gd name="T6" fmla="*/ 29 w 316"/>
                  <a:gd name="T7" fmla="*/ 167 h 334"/>
                  <a:gd name="T8" fmla="*/ 1 w 316"/>
                  <a:gd name="T9" fmla="*/ 123 h 334"/>
                  <a:gd name="T10" fmla="*/ 0 w 316"/>
                  <a:gd name="T11" fmla="*/ 123 h 334"/>
                  <a:gd name="T12" fmla="*/ 23 w 316"/>
                  <a:gd name="T13" fmla="*/ 166 h 334"/>
                  <a:gd name="T14" fmla="*/ 85 w 316"/>
                  <a:gd name="T15" fmla="*/ 276 h 334"/>
                  <a:gd name="T16" fmla="*/ 100 w 316"/>
                  <a:gd name="T17" fmla="*/ 302 h 334"/>
                  <a:gd name="T18" fmla="*/ 234 w 316"/>
                  <a:gd name="T19" fmla="*/ 310 h 334"/>
                  <a:gd name="T20" fmla="*/ 314 w 316"/>
                  <a:gd name="T21" fmla="*/ 191 h 334"/>
                  <a:gd name="T22" fmla="*/ 197 w 316"/>
                  <a:gd name="T23" fmla="*/ 0 h 334"/>
                  <a:gd name="T24" fmla="*/ 194 w 316"/>
                  <a:gd name="T25" fmla="*/ 12 h 334"/>
                  <a:gd name="T26" fmla="*/ 286 w 316"/>
                  <a:gd name="T27" fmla="*/ 191 h 334"/>
                  <a:gd name="T28" fmla="*/ 203 w 316"/>
                  <a:gd name="T29" fmla="*/ 298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6" h="334">
                    <a:moveTo>
                      <a:pt x="203" y="298"/>
                    </a:moveTo>
                    <a:cubicBezTo>
                      <a:pt x="161" y="314"/>
                      <a:pt x="119" y="306"/>
                      <a:pt x="110" y="294"/>
                    </a:cubicBezTo>
                    <a:cubicBezTo>
                      <a:pt x="109" y="293"/>
                      <a:pt x="107" y="289"/>
                      <a:pt x="103" y="283"/>
                    </a:cubicBezTo>
                    <a:cubicBezTo>
                      <a:pt x="89" y="262"/>
                      <a:pt x="58" y="213"/>
                      <a:pt x="29" y="167"/>
                    </a:cubicBezTo>
                    <a:cubicBezTo>
                      <a:pt x="19" y="152"/>
                      <a:pt x="10" y="137"/>
                      <a:pt x="1" y="123"/>
                    </a:cubicBezTo>
                    <a:cubicBezTo>
                      <a:pt x="1" y="123"/>
                      <a:pt x="0" y="123"/>
                      <a:pt x="0" y="123"/>
                    </a:cubicBezTo>
                    <a:cubicBezTo>
                      <a:pt x="7" y="137"/>
                      <a:pt x="15" y="151"/>
                      <a:pt x="23" y="166"/>
                    </a:cubicBezTo>
                    <a:cubicBezTo>
                      <a:pt x="46" y="207"/>
                      <a:pt x="70" y="249"/>
                      <a:pt x="85" y="276"/>
                    </a:cubicBezTo>
                    <a:cubicBezTo>
                      <a:pt x="92" y="289"/>
                      <a:pt x="97" y="298"/>
                      <a:pt x="100" y="302"/>
                    </a:cubicBezTo>
                    <a:cubicBezTo>
                      <a:pt x="113" y="328"/>
                      <a:pt x="172" y="334"/>
                      <a:pt x="234" y="310"/>
                    </a:cubicBezTo>
                    <a:cubicBezTo>
                      <a:pt x="296" y="285"/>
                      <a:pt x="316" y="214"/>
                      <a:pt x="314" y="191"/>
                    </a:cubicBezTo>
                    <a:cubicBezTo>
                      <a:pt x="313" y="176"/>
                      <a:pt x="243" y="70"/>
                      <a:pt x="197" y="0"/>
                    </a:cubicBezTo>
                    <a:cubicBezTo>
                      <a:pt x="197" y="4"/>
                      <a:pt x="196" y="8"/>
                      <a:pt x="194" y="12"/>
                    </a:cubicBezTo>
                    <a:cubicBezTo>
                      <a:pt x="232" y="63"/>
                      <a:pt x="290" y="149"/>
                      <a:pt x="286" y="191"/>
                    </a:cubicBezTo>
                    <a:cubicBezTo>
                      <a:pt x="279" y="250"/>
                      <a:pt x="245" y="283"/>
                      <a:pt x="203" y="298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3" name="椭圆 142"/>
              <p:cNvSpPr/>
              <p:nvPr/>
            </p:nvSpPr>
            <p:spPr bwMode="auto">
              <a:xfrm>
                <a:off x="10467975" y="4461043"/>
                <a:ext cx="66675" cy="6667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4" name="任意多边形: 形状 143"/>
              <p:cNvSpPr/>
              <p:nvPr/>
            </p:nvSpPr>
            <p:spPr bwMode="auto">
              <a:xfrm>
                <a:off x="10020300" y="5810418"/>
                <a:ext cx="407987" cy="334963"/>
              </a:xfrm>
              <a:custGeom>
                <a:avLst/>
                <a:gdLst>
                  <a:gd name="T0" fmla="*/ 185 w 185"/>
                  <a:gd name="T1" fmla="*/ 33 h 152"/>
                  <a:gd name="T2" fmla="*/ 119 w 185"/>
                  <a:gd name="T3" fmla="*/ 8 h 152"/>
                  <a:gd name="T4" fmla="*/ 49 w 185"/>
                  <a:gd name="T5" fmla="*/ 91 h 152"/>
                  <a:gd name="T6" fmla="*/ 1 w 185"/>
                  <a:gd name="T7" fmla="*/ 121 h 152"/>
                  <a:gd name="T8" fmla="*/ 28 w 185"/>
                  <a:gd name="T9" fmla="*/ 139 h 152"/>
                  <a:gd name="T10" fmla="*/ 151 w 185"/>
                  <a:gd name="T11" fmla="*/ 111 h 152"/>
                  <a:gd name="T12" fmla="*/ 185 w 185"/>
                  <a:gd name="T13" fmla="*/ 3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5" h="152">
                    <a:moveTo>
                      <a:pt x="185" y="33"/>
                    </a:moveTo>
                    <a:cubicBezTo>
                      <a:pt x="175" y="32"/>
                      <a:pt x="132" y="0"/>
                      <a:pt x="119" y="8"/>
                    </a:cubicBezTo>
                    <a:cubicBezTo>
                      <a:pt x="107" y="17"/>
                      <a:pt x="91" y="71"/>
                      <a:pt x="49" y="91"/>
                    </a:cubicBezTo>
                    <a:cubicBezTo>
                      <a:pt x="7" y="112"/>
                      <a:pt x="0" y="112"/>
                      <a:pt x="1" y="121"/>
                    </a:cubicBezTo>
                    <a:cubicBezTo>
                      <a:pt x="2" y="130"/>
                      <a:pt x="14" y="137"/>
                      <a:pt x="28" y="139"/>
                    </a:cubicBezTo>
                    <a:cubicBezTo>
                      <a:pt x="42" y="142"/>
                      <a:pt x="123" y="152"/>
                      <a:pt x="151" y="111"/>
                    </a:cubicBezTo>
                    <a:cubicBezTo>
                      <a:pt x="180" y="70"/>
                      <a:pt x="185" y="33"/>
                      <a:pt x="185" y="3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5" name="任意多边形: 形状 144"/>
              <p:cNvSpPr/>
              <p:nvPr/>
            </p:nvSpPr>
            <p:spPr bwMode="auto">
              <a:xfrm>
                <a:off x="9047162" y="3044993"/>
                <a:ext cx="182562" cy="328613"/>
              </a:xfrm>
              <a:custGeom>
                <a:avLst/>
                <a:gdLst>
                  <a:gd name="T0" fmla="*/ 22 w 83"/>
                  <a:gd name="T1" fmla="*/ 1 h 149"/>
                  <a:gd name="T2" fmla="*/ 26 w 83"/>
                  <a:gd name="T3" fmla="*/ 118 h 149"/>
                  <a:gd name="T4" fmla="*/ 0 w 83"/>
                  <a:gd name="T5" fmla="*/ 139 h 149"/>
                  <a:gd name="T6" fmla="*/ 44 w 83"/>
                  <a:gd name="T7" fmla="*/ 117 h 149"/>
                  <a:gd name="T8" fmla="*/ 40 w 83"/>
                  <a:gd name="T9" fmla="*/ 1 h 149"/>
                  <a:gd name="T10" fmla="*/ 16 w 83"/>
                  <a:gd name="T11" fmla="*/ 1 h 149"/>
                  <a:gd name="T12" fmla="*/ 22 w 83"/>
                  <a:gd name="T13" fmla="*/ 1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49">
                    <a:moveTo>
                      <a:pt x="22" y="1"/>
                    </a:moveTo>
                    <a:cubicBezTo>
                      <a:pt x="65" y="8"/>
                      <a:pt x="48" y="94"/>
                      <a:pt x="26" y="118"/>
                    </a:cubicBezTo>
                    <a:cubicBezTo>
                      <a:pt x="19" y="125"/>
                      <a:pt x="9" y="135"/>
                      <a:pt x="0" y="139"/>
                    </a:cubicBezTo>
                    <a:cubicBezTo>
                      <a:pt x="10" y="149"/>
                      <a:pt x="32" y="130"/>
                      <a:pt x="44" y="117"/>
                    </a:cubicBezTo>
                    <a:cubicBezTo>
                      <a:pt x="66" y="94"/>
                      <a:pt x="83" y="7"/>
                      <a:pt x="40" y="1"/>
                    </a:cubicBezTo>
                    <a:cubicBezTo>
                      <a:pt x="32" y="0"/>
                      <a:pt x="23" y="0"/>
                      <a:pt x="16" y="1"/>
                    </a:cubicBezTo>
                    <a:cubicBezTo>
                      <a:pt x="18" y="1"/>
                      <a:pt x="20" y="1"/>
                      <a:pt x="22" y="1"/>
                    </a:cubicBezTo>
                    <a:close/>
                  </a:path>
                </a:pathLst>
              </a:custGeom>
              <a:solidFill>
                <a:srgbClr val="B7907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6" name="任意多边形: 形状 145"/>
              <p:cNvSpPr/>
              <p:nvPr/>
            </p:nvSpPr>
            <p:spPr bwMode="auto">
              <a:xfrm>
                <a:off x="9020175" y="2975143"/>
                <a:ext cx="231775" cy="454025"/>
              </a:xfrm>
              <a:custGeom>
                <a:avLst/>
                <a:gdLst>
                  <a:gd name="T0" fmla="*/ 32 w 105"/>
                  <a:gd name="T1" fmla="*/ 203 h 206"/>
                  <a:gd name="T2" fmla="*/ 82 w 105"/>
                  <a:gd name="T3" fmla="*/ 168 h 206"/>
                  <a:gd name="T4" fmla="*/ 95 w 105"/>
                  <a:gd name="T5" fmla="*/ 155 h 206"/>
                  <a:gd name="T6" fmla="*/ 104 w 105"/>
                  <a:gd name="T7" fmla="*/ 60 h 206"/>
                  <a:gd name="T8" fmla="*/ 100 w 105"/>
                  <a:gd name="T9" fmla="*/ 24 h 206"/>
                  <a:gd name="T10" fmla="*/ 18 w 105"/>
                  <a:gd name="T11" fmla="*/ 4 h 206"/>
                  <a:gd name="T12" fmla="*/ 0 w 105"/>
                  <a:gd name="T13" fmla="*/ 10 h 206"/>
                  <a:gd name="T14" fmla="*/ 93 w 105"/>
                  <a:gd name="T15" fmla="*/ 31 h 206"/>
                  <a:gd name="T16" fmla="*/ 82 w 105"/>
                  <a:gd name="T17" fmla="*/ 152 h 206"/>
                  <a:gd name="T18" fmla="*/ 14 w 105"/>
                  <a:gd name="T19" fmla="*/ 204 h 206"/>
                  <a:gd name="T20" fmla="*/ 15 w 105"/>
                  <a:gd name="T21" fmla="*/ 204 h 206"/>
                  <a:gd name="T22" fmla="*/ 32 w 105"/>
                  <a:gd name="T23" fmla="*/ 203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5" h="206">
                    <a:moveTo>
                      <a:pt x="32" y="203"/>
                    </a:moveTo>
                    <a:cubicBezTo>
                      <a:pt x="48" y="196"/>
                      <a:pt x="68" y="180"/>
                      <a:pt x="82" y="168"/>
                    </a:cubicBezTo>
                    <a:cubicBezTo>
                      <a:pt x="87" y="163"/>
                      <a:pt x="92" y="158"/>
                      <a:pt x="95" y="155"/>
                    </a:cubicBezTo>
                    <a:cubicBezTo>
                      <a:pt x="103" y="146"/>
                      <a:pt x="105" y="96"/>
                      <a:pt x="104" y="60"/>
                    </a:cubicBezTo>
                    <a:cubicBezTo>
                      <a:pt x="103" y="42"/>
                      <a:pt x="102" y="27"/>
                      <a:pt x="100" y="24"/>
                    </a:cubicBezTo>
                    <a:cubicBezTo>
                      <a:pt x="97" y="15"/>
                      <a:pt x="53" y="0"/>
                      <a:pt x="18" y="4"/>
                    </a:cubicBezTo>
                    <a:cubicBezTo>
                      <a:pt x="11" y="5"/>
                      <a:pt x="5" y="7"/>
                      <a:pt x="0" y="10"/>
                    </a:cubicBezTo>
                    <a:cubicBezTo>
                      <a:pt x="21" y="7"/>
                      <a:pt x="85" y="6"/>
                      <a:pt x="93" y="31"/>
                    </a:cubicBezTo>
                    <a:cubicBezTo>
                      <a:pt x="98" y="46"/>
                      <a:pt x="97" y="139"/>
                      <a:pt x="82" y="152"/>
                    </a:cubicBezTo>
                    <a:cubicBezTo>
                      <a:pt x="63" y="169"/>
                      <a:pt x="14" y="204"/>
                      <a:pt x="14" y="204"/>
                    </a:cubicBezTo>
                    <a:cubicBezTo>
                      <a:pt x="15" y="204"/>
                      <a:pt x="15" y="204"/>
                      <a:pt x="15" y="204"/>
                    </a:cubicBezTo>
                    <a:cubicBezTo>
                      <a:pt x="19" y="206"/>
                      <a:pt x="25" y="205"/>
                      <a:pt x="32" y="203"/>
                    </a:cubicBezTo>
                    <a:close/>
                  </a:path>
                </a:pathLst>
              </a:custGeom>
              <a:solidFill>
                <a:srgbClr val="E2C4B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7" name="任意多边形: 形状 146"/>
              <p:cNvSpPr/>
              <p:nvPr/>
            </p:nvSpPr>
            <p:spPr bwMode="auto">
              <a:xfrm>
                <a:off x="10020300" y="5815180"/>
                <a:ext cx="407987" cy="306388"/>
              </a:xfrm>
              <a:custGeom>
                <a:avLst/>
                <a:gdLst>
                  <a:gd name="T0" fmla="*/ 72 w 185"/>
                  <a:gd name="T1" fmla="*/ 90 h 139"/>
                  <a:gd name="T2" fmla="*/ 122 w 185"/>
                  <a:gd name="T3" fmla="*/ 28 h 139"/>
                  <a:gd name="T4" fmla="*/ 171 w 185"/>
                  <a:gd name="T5" fmla="*/ 50 h 139"/>
                  <a:gd name="T6" fmla="*/ 179 w 185"/>
                  <a:gd name="T7" fmla="*/ 53 h 139"/>
                  <a:gd name="T8" fmla="*/ 185 w 185"/>
                  <a:gd name="T9" fmla="*/ 31 h 139"/>
                  <a:gd name="T10" fmla="*/ 176 w 185"/>
                  <a:gd name="T11" fmla="*/ 27 h 139"/>
                  <a:gd name="T12" fmla="*/ 119 w 185"/>
                  <a:gd name="T13" fmla="*/ 6 h 139"/>
                  <a:gd name="T14" fmla="*/ 49 w 185"/>
                  <a:gd name="T15" fmla="*/ 89 h 139"/>
                  <a:gd name="T16" fmla="*/ 1 w 185"/>
                  <a:gd name="T17" fmla="*/ 119 h 139"/>
                  <a:gd name="T18" fmla="*/ 28 w 185"/>
                  <a:gd name="T19" fmla="*/ 137 h 139"/>
                  <a:gd name="T20" fmla="*/ 38 w 185"/>
                  <a:gd name="T21" fmla="*/ 139 h 139"/>
                  <a:gd name="T22" fmla="*/ 35 w 185"/>
                  <a:gd name="T23" fmla="*/ 137 h 139"/>
                  <a:gd name="T24" fmla="*/ 11 w 185"/>
                  <a:gd name="T25" fmla="*/ 124 h 139"/>
                  <a:gd name="T26" fmla="*/ 72 w 185"/>
                  <a:gd name="T27" fmla="*/ 9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5" h="139">
                    <a:moveTo>
                      <a:pt x="72" y="90"/>
                    </a:moveTo>
                    <a:cubicBezTo>
                      <a:pt x="109" y="68"/>
                      <a:pt x="122" y="28"/>
                      <a:pt x="122" y="28"/>
                    </a:cubicBezTo>
                    <a:cubicBezTo>
                      <a:pt x="122" y="28"/>
                      <a:pt x="144" y="41"/>
                      <a:pt x="171" y="50"/>
                    </a:cubicBezTo>
                    <a:cubicBezTo>
                      <a:pt x="174" y="51"/>
                      <a:pt x="177" y="52"/>
                      <a:pt x="179" y="53"/>
                    </a:cubicBezTo>
                    <a:cubicBezTo>
                      <a:pt x="184" y="40"/>
                      <a:pt x="185" y="31"/>
                      <a:pt x="185" y="31"/>
                    </a:cubicBezTo>
                    <a:cubicBezTo>
                      <a:pt x="183" y="31"/>
                      <a:pt x="180" y="29"/>
                      <a:pt x="176" y="27"/>
                    </a:cubicBezTo>
                    <a:cubicBezTo>
                      <a:pt x="159" y="19"/>
                      <a:pt x="129" y="0"/>
                      <a:pt x="119" y="6"/>
                    </a:cubicBezTo>
                    <a:cubicBezTo>
                      <a:pt x="107" y="15"/>
                      <a:pt x="91" y="69"/>
                      <a:pt x="49" y="89"/>
                    </a:cubicBezTo>
                    <a:cubicBezTo>
                      <a:pt x="7" y="110"/>
                      <a:pt x="0" y="110"/>
                      <a:pt x="1" y="119"/>
                    </a:cubicBezTo>
                    <a:cubicBezTo>
                      <a:pt x="2" y="128"/>
                      <a:pt x="14" y="135"/>
                      <a:pt x="28" y="137"/>
                    </a:cubicBezTo>
                    <a:cubicBezTo>
                      <a:pt x="30" y="138"/>
                      <a:pt x="33" y="138"/>
                      <a:pt x="38" y="139"/>
                    </a:cubicBezTo>
                    <a:cubicBezTo>
                      <a:pt x="37" y="138"/>
                      <a:pt x="36" y="138"/>
                      <a:pt x="35" y="137"/>
                    </a:cubicBezTo>
                    <a:cubicBezTo>
                      <a:pt x="24" y="131"/>
                      <a:pt x="11" y="124"/>
                      <a:pt x="11" y="124"/>
                    </a:cubicBezTo>
                    <a:cubicBezTo>
                      <a:pt x="11" y="124"/>
                      <a:pt x="34" y="112"/>
                      <a:pt x="72" y="9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10452100" y="5454818"/>
              <a:ext cx="1038224" cy="668337"/>
              <a:chOff x="10452100" y="5454818"/>
              <a:chExt cx="1038224" cy="668337"/>
            </a:xfrm>
          </p:grpSpPr>
          <p:sp>
            <p:nvSpPr>
              <p:cNvPr id="71" name="任意多边形: 形状 70"/>
              <p:cNvSpPr/>
              <p:nvPr/>
            </p:nvSpPr>
            <p:spPr bwMode="auto">
              <a:xfrm>
                <a:off x="10460037" y="5900905"/>
                <a:ext cx="895350" cy="222250"/>
              </a:xfrm>
              <a:custGeom>
                <a:avLst/>
                <a:gdLst>
                  <a:gd name="T0" fmla="*/ 0 w 407"/>
                  <a:gd name="T1" fmla="*/ 0 h 101"/>
                  <a:gd name="T2" fmla="*/ 390 w 407"/>
                  <a:gd name="T3" fmla="*/ 0 h 101"/>
                  <a:gd name="T4" fmla="*/ 407 w 407"/>
                  <a:gd name="T5" fmla="*/ 21 h 101"/>
                  <a:gd name="T6" fmla="*/ 407 w 407"/>
                  <a:gd name="T7" fmla="*/ 80 h 101"/>
                  <a:gd name="T8" fmla="*/ 390 w 407"/>
                  <a:gd name="T9" fmla="*/ 101 h 101"/>
                  <a:gd name="T10" fmla="*/ 0 w 407"/>
                  <a:gd name="T11" fmla="*/ 101 h 101"/>
                  <a:gd name="T12" fmla="*/ 0 w 407"/>
                  <a:gd name="T13" fmla="*/ 90 h 101"/>
                  <a:gd name="T14" fmla="*/ 389 w 407"/>
                  <a:gd name="T15" fmla="*/ 90 h 101"/>
                  <a:gd name="T16" fmla="*/ 398 w 407"/>
                  <a:gd name="T17" fmla="*/ 80 h 101"/>
                  <a:gd name="T18" fmla="*/ 398 w 407"/>
                  <a:gd name="T19" fmla="*/ 21 h 101"/>
                  <a:gd name="T20" fmla="*/ 389 w 407"/>
                  <a:gd name="T21" fmla="*/ 11 h 101"/>
                  <a:gd name="T22" fmla="*/ 0 w 407"/>
                  <a:gd name="T23" fmla="*/ 11 h 101"/>
                  <a:gd name="T24" fmla="*/ 0 w 407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7" h="101">
                    <a:moveTo>
                      <a:pt x="0" y="0"/>
                    </a:moveTo>
                    <a:cubicBezTo>
                      <a:pt x="390" y="0"/>
                      <a:pt x="390" y="0"/>
                      <a:pt x="390" y="0"/>
                    </a:cubicBezTo>
                    <a:cubicBezTo>
                      <a:pt x="399" y="0"/>
                      <a:pt x="407" y="9"/>
                      <a:pt x="407" y="21"/>
                    </a:cubicBezTo>
                    <a:cubicBezTo>
                      <a:pt x="407" y="80"/>
                      <a:pt x="407" y="80"/>
                      <a:pt x="407" y="80"/>
                    </a:cubicBezTo>
                    <a:cubicBezTo>
                      <a:pt x="407" y="92"/>
                      <a:pt x="399" y="101"/>
                      <a:pt x="390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89" y="90"/>
                      <a:pt x="389" y="90"/>
                      <a:pt x="389" y="90"/>
                    </a:cubicBezTo>
                    <a:cubicBezTo>
                      <a:pt x="394" y="90"/>
                      <a:pt x="398" y="86"/>
                      <a:pt x="398" y="80"/>
                    </a:cubicBezTo>
                    <a:cubicBezTo>
                      <a:pt x="398" y="21"/>
                      <a:pt x="398" y="21"/>
                      <a:pt x="398" y="21"/>
                    </a:cubicBezTo>
                    <a:cubicBezTo>
                      <a:pt x="398" y="15"/>
                      <a:pt x="394" y="11"/>
                      <a:pt x="389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10467975" y="5924718"/>
                <a:ext cx="868362" cy="174625"/>
              </a:xfrm>
              <a:custGeom>
                <a:avLst/>
                <a:gdLst>
                  <a:gd name="T0" fmla="*/ 0 w 394"/>
                  <a:gd name="T1" fmla="*/ 0 h 79"/>
                  <a:gd name="T2" fmla="*/ 5 w 394"/>
                  <a:gd name="T3" fmla="*/ 39 h 79"/>
                  <a:gd name="T4" fmla="*/ 0 w 394"/>
                  <a:gd name="T5" fmla="*/ 79 h 79"/>
                  <a:gd name="T6" fmla="*/ 386 w 394"/>
                  <a:gd name="T7" fmla="*/ 79 h 79"/>
                  <a:gd name="T8" fmla="*/ 394 w 394"/>
                  <a:gd name="T9" fmla="*/ 69 h 79"/>
                  <a:gd name="T10" fmla="*/ 394 w 394"/>
                  <a:gd name="T11" fmla="*/ 10 h 79"/>
                  <a:gd name="T12" fmla="*/ 386 w 394"/>
                  <a:gd name="T13" fmla="*/ 0 h 79"/>
                  <a:gd name="T14" fmla="*/ 0 w 394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79">
                    <a:moveTo>
                      <a:pt x="0" y="0"/>
                    </a:moveTo>
                    <a:cubicBezTo>
                      <a:pt x="4" y="12"/>
                      <a:pt x="5" y="26"/>
                      <a:pt x="5" y="39"/>
                    </a:cubicBezTo>
                    <a:cubicBezTo>
                      <a:pt x="5" y="53"/>
                      <a:pt x="4" y="67"/>
                      <a:pt x="0" y="79"/>
                    </a:cubicBezTo>
                    <a:cubicBezTo>
                      <a:pt x="386" y="79"/>
                      <a:pt x="386" y="79"/>
                      <a:pt x="386" y="79"/>
                    </a:cubicBezTo>
                    <a:cubicBezTo>
                      <a:pt x="390" y="79"/>
                      <a:pt x="394" y="75"/>
                      <a:pt x="394" y="69"/>
                    </a:cubicBezTo>
                    <a:cubicBezTo>
                      <a:pt x="394" y="10"/>
                      <a:pt x="394" y="10"/>
                      <a:pt x="394" y="10"/>
                    </a:cubicBezTo>
                    <a:cubicBezTo>
                      <a:pt x="394" y="4"/>
                      <a:pt x="390" y="0"/>
                      <a:pt x="3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矩形 72"/>
              <p:cNvSpPr/>
              <p:nvPr/>
            </p:nvSpPr>
            <p:spPr bwMode="auto">
              <a:xfrm>
                <a:off x="10520362" y="5964405"/>
                <a:ext cx="777875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矩形 73"/>
              <p:cNvSpPr/>
              <p:nvPr/>
            </p:nvSpPr>
            <p:spPr bwMode="auto">
              <a:xfrm>
                <a:off x="10520362" y="5996155"/>
                <a:ext cx="777875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矩形 74"/>
              <p:cNvSpPr/>
              <p:nvPr/>
            </p:nvSpPr>
            <p:spPr bwMode="auto">
              <a:xfrm>
                <a:off x="10520362" y="6035843"/>
                <a:ext cx="777875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矩形 75"/>
              <p:cNvSpPr/>
              <p:nvPr/>
            </p:nvSpPr>
            <p:spPr bwMode="auto">
              <a:xfrm>
                <a:off x="10520362" y="6067593"/>
                <a:ext cx="777875" cy="7938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10593387" y="5678655"/>
                <a:ext cx="896937" cy="222250"/>
              </a:xfrm>
              <a:custGeom>
                <a:avLst/>
                <a:gdLst>
                  <a:gd name="T0" fmla="*/ 0 w 407"/>
                  <a:gd name="T1" fmla="*/ 0 h 101"/>
                  <a:gd name="T2" fmla="*/ 390 w 407"/>
                  <a:gd name="T3" fmla="*/ 0 h 101"/>
                  <a:gd name="T4" fmla="*/ 407 w 407"/>
                  <a:gd name="T5" fmla="*/ 21 h 101"/>
                  <a:gd name="T6" fmla="*/ 407 w 407"/>
                  <a:gd name="T7" fmla="*/ 80 h 101"/>
                  <a:gd name="T8" fmla="*/ 390 w 407"/>
                  <a:gd name="T9" fmla="*/ 101 h 101"/>
                  <a:gd name="T10" fmla="*/ 0 w 407"/>
                  <a:gd name="T11" fmla="*/ 101 h 101"/>
                  <a:gd name="T12" fmla="*/ 0 w 407"/>
                  <a:gd name="T13" fmla="*/ 90 h 101"/>
                  <a:gd name="T14" fmla="*/ 389 w 407"/>
                  <a:gd name="T15" fmla="*/ 90 h 101"/>
                  <a:gd name="T16" fmla="*/ 398 w 407"/>
                  <a:gd name="T17" fmla="*/ 80 h 101"/>
                  <a:gd name="T18" fmla="*/ 398 w 407"/>
                  <a:gd name="T19" fmla="*/ 21 h 101"/>
                  <a:gd name="T20" fmla="*/ 389 w 407"/>
                  <a:gd name="T21" fmla="*/ 11 h 101"/>
                  <a:gd name="T22" fmla="*/ 0 w 407"/>
                  <a:gd name="T23" fmla="*/ 11 h 101"/>
                  <a:gd name="T24" fmla="*/ 0 w 407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7" h="101">
                    <a:moveTo>
                      <a:pt x="0" y="0"/>
                    </a:moveTo>
                    <a:cubicBezTo>
                      <a:pt x="390" y="0"/>
                      <a:pt x="390" y="0"/>
                      <a:pt x="390" y="0"/>
                    </a:cubicBezTo>
                    <a:cubicBezTo>
                      <a:pt x="399" y="0"/>
                      <a:pt x="407" y="10"/>
                      <a:pt x="407" y="21"/>
                    </a:cubicBezTo>
                    <a:cubicBezTo>
                      <a:pt x="407" y="80"/>
                      <a:pt x="407" y="80"/>
                      <a:pt x="407" y="80"/>
                    </a:cubicBezTo>
                    <a:cubicBezTo>
                      <a:pt x="407" y="92"/>
                      <a:pt x="399" y="101"/>
                      <a:pt x="390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89" y="90"/>
                      <a:pt x="389" y="90"/>
                      <a:pt x="389" y="90"/>
                    </a:cubicBezTo>
                    <a:cubicBezTo>
                      <a:pt x="394" y="90"/>
                      <a:pt x="398" y="86"/>
                      <a:pt x="398" y="80"/>
                    </a:cubicBezTo>
                    <a:cubicBezTo>
                      <a:pt x="398" y="21"/>
                      <a:pt x="398" y="21"/>
                      <a:pt x="398" y="21"/>
                    </a:cubicBezTo>
                    <a:cubicBezTo>
                      <a:pt x="398" y="15"/>
                      <a:pt x="394" y="11"/>
                      <a:pt x="389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10602912" y="5702468"/>
                <a:ext cx="868362" cy="174625"/>
              </a:xfrm>
              <a:custGeom>
                <a:avLst/>
                <a:gdLst>
                  <a:gd name="T0" fmla="*/ 0 w 394"/>
                  <a:gd name="T1" fmla="*/ 0 h 79"/>
                  <a:gd name="T2" fmla="*/ 5 w 394"/>
                  <a:gd name="T3" fmla="*/ 40 h 79"/>
                  <a:gd name="T4" fmla="*/ 0 w 394"/>
                  <a:gd name="T5" fmla="*/ 79 h 79"/>
                  <a:gd name="T6" fmla="*/ 386 w 394"/>
                  <a:gd name="T7" fmla="*/ 79 h 79"/>
                  <a:gd name="T8" fmla="*/ 394 w 394"/>
                  <a:gd name="T9" fmla="*/ 69 h 79"/>
                  <a:gd name="T10" fmla="*/ 394 w 394"/>
                  <a:gd name="T11" fmla="*/ 10 h 79"/>
                  <a:gd name="T12" fmla="*/ 386 w 394"/>
                  <a:gd name="T13" fmla="*/ 0 h 79"/>
                  <a:gd name="T14" fmla="*/ 0 w 394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79">
                    <a:moveTo>
                      <a:pt x="0" y="0"/>
                    </a:moveTo>
                    <a:cubicBezTo>
                      <a:pt x="3" y="12"/>
                      <a:pt x="5" y="26"/>
                      <a:pt x="5" y="40"/>
                    </a:cubicBezTo>
                    <a:cubicBezTo>
                      <a:pt x="5" y="53"/>
                      <a:pt x="3" y="67"/>
                      <a:pt x="0" y="79"/>
                    </a:cubicBezTo>
                    <a:cubicBezTo>
                      <a:pt x="386" y="79"/>
                      <a:pt x="386" y="79"/>
                      <a:pt x="386" y="79"/>
                    </a:cubicBezTo>
                    <a:cubicBezTo>
                      <a:pt x="390" y="79"/>
                      <a:pt x="394" y="75"/>
                      <a:pt x="394" y="69"/>
                    </a:cubicBezTo>
                    <a:cubicBezTo>
                      <a:pt x="394" y="10"/>
                      <a:pt x="394" y="10"/>
                      <a:pt x="394" y="10"/>
                    </a:cubicBezTo>
                    <a:cubicBezTo>
                      <a:pt x="394" y="4"/>
                      <a:pt x="390" y="0"/>
                      <a:pt x="3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矩形 78"/>
              <p:cNvSpPr/>
              <p:nvPr/>
            </p:nvSpPr>
            <p:spPr bwMode="auto">
              <a:xfrm>
                <a:off x="10655300" y="5742155"/>
                <a:ext cx="776287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10655300" y="5772318"/>
                <a:ext cx="776287" cy="7938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矩形 80"/>
              <p:cNvSpPr/>
              <p:nvPr/>
            </p:nvSpPr>
            <p:spPr bwMode="auto">
              <a:xfrm>
                <a:off x="10655300" y="5812005"/>
                <a:ext cx="776287" cy="7938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矩形 81"/>
              <p:cNvSpPr/>
              <p:nvPr/>
            </p:nvSpPr>
            <p:spPr bwMode="auto">
              <a:xfrm>
                <a:off x="10655300" y="5845343"/>
                <a:ext cx="776287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任意多边形: 形状 82"/>
              <p:cNvSpPr/>
              <p:nvPr/>
            </p:nvSpPr>
            <p:spPr bwMode="auto">
              <a:xfrm>
                <a:off x="10452100" y="5454818"/>
                <a:ext cx="896937" cy="223838"/>
              </a:xfrm>
              <a:custGeom>
                <a:avLst/>
                <a:gdLst>
                  <a:gd name="T0" fmla="*/ 407 w 407"/>
                  <a:gd name="T1" fmla="*/ 0 h 101"/>
                  <a:gd name="T2" fmla="*/ 17 w 407"/>
                  <a:gd name="T3" fmla="*/ 0 h 101"/>
                  <a:gd name="T4" fmla="*/ 0 w 407"/>
                  <a:gd name="T5" fmla="*/ 21 h 101"/>
                  <a:gd name="T6" fmla="*/ 0 w 407"/>
                  <a:gd name="T7" fmla="*/ 80 h 101"/>
                  <a:gd name="T8" fmla="*/ 17 w 407"/>
                  <a:gd name="T9" fmla="*/ 101 h 101"/>
                  <a:gd name="T10" fmla="*/ 407 w 407"/>
                  <a:gd name="T11" fmla="*/ 101 h 101"/>
                  <a:gd name="T12" fmla="*/ 407 w 407"/>
                  <a:gd name="T13" fmla="*/ 90 h 101"/>
                  <a:gd name="T14" fmla="*/ 18 w 407"/>
                  <a:gd name="T15" fmla="*/ 90 h 101"/>
                  <a:gd name="T16" fmla="*/ 9 w 407"/>
                  <a:gd name="T17" fmla="*/ 80 h 101"/>
                  <a:gd name="T18" fmla="*/ 9 w 407"/>
                  <a:gd name="T19" fmla="*/ 21 h 101"/>
                  <a:gd name="T20" fmla="*/ 18 w 407"/>
                  <a:gd name="T21" fmla="*/ 11 h 101"/>
                  <a:gd name="T22" fmla="*/ 407 w 407"/>
                  <a:gd name="T23" fmla="*/ 11 h 101"/>
                  <a:gd name="T24" fmla="*/ 407 w 407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7" h="101">
                    <a:moveTo>
                      <a:pt x="40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10"/>
                      <a:pt x="0" y="21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92"/>
                      <a:pt x="8" y="101"/>
                      <a:pt x="17" y="101"/>
                    </a:cubicBezTo>
                    <a:cubicBezTo>
                      <a:pt x="407" y="101"/>
                      <a:pt x="407" y="101"/>
                      <a:pt x="407" y="101"/>
                    </a:cubicBezTo>
                    <a:cubicBezTo>
                      <a:pt x="407" y="90"/>
                      <a:pt x="407" y="90"/>
                      <a:pt x="407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3" y="90"/>
                      <a:pt x="9" y="86"/>
                      <a:pt x="9" y="8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15"/>
                      <a:pt x="13" y="11"/>
                      <a:pt x="18" y="11"/>
                    </a:cubicBezTo>
                    <a:cubicBezTo>
                      <a:pt x="407" y="11"/>
                      <a:pt x="407" y="11"/>
                      <a:pt x="407" y="11"/>
                    </a:cubicBez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任意多边形: 形状 83"/>
              <p:cNvSpPr/>
              <p:nvPr/>
            </p:nvSpPr>
            <p:spPr bwMode="auto">
              <a:xfrm>
                <a:off x="10472737" y="5480218"/>
                <a:ext cx="868362" cy="173038"/>
              </a:xfrm>
              <a:custGeom>
                <a:avLst/>
                <a:gdLst>
                  <a:gd name="T0" fmla="*/ 394 w 394"/>
                  <a:gd name="T1" fmla="*/ 0 h 79"/>
                  <a:gd name="T2" fmla="*/ 389 w 394"/>
                  <a:gd name="T3" fmla="*/ 40 h 79"/>
                  <a:gd name="T4" fmla="*/ 394 w 394"/>
                  <a:gd name="T5" fmla="*/ 79 h 79"/>
                  <a:gd name="T6" fmla="*/ 8 w 394"/>
                  <a:gd name="T7" fmla="*/ 79 h 79"/>
                  <a:gd name="T8" fmla="*/ 0 w 394"/>
                  <a:gd name="T9" fmla="*/ 69 h 79"/>
                  <a:gd name="T10" fmla="*/ 0 w 394"/>
                  <a:gd name="T11" fmla="*/ 10 h 79"/>
                  <a:gd name="T12" fmla="*/ 8 w 394"/>
                  <a:gd name="T13" fmla="*/ 0 h 79"/>
                  <a:gd name="T14" fmla="*/ 394 w 394"/>
                  <a:gd name="T1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4" h="79">
                    <a:moveTo>
                      <a:pt x="394" y="0"/>
                    </a:moveTo>
                    <a:cubicBezTo>
                      <a:pt x="390" y="12"/>
                      <a:pt x="389" y="26"/>
                      <a:pt x="389" y="40"/>
                    </a:cubicBezTo>
                    <a:cubicBezTo>
                      <a:pt x="389" y="53"/>
                      <a:pt x="390" y="67"/>
                      <a:pt x="394" y="7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4" y="79"/>
                      <a:pt x="0" y="75"/>
                      <a:pt x="0" y="6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8" y="0"/>
                    </a:cubicBezTo>
                    <a:lnTo>
                      <a:pt x="39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矩形 84"/>
              <p:cNvSpPr/>
              <p:nvPr/>
            </p:nvSpPr>
            <p:spPr bwMode="auto">
              <a:xfrm>
                <a:off x="10512425" y="5519905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矩形 85"/>
              <p:cNvSpPr/>
              <p:nvPr/>
            </p:nvSpPr>
            <p:spPr bwMode="auto">
              <a:xfrm>
                <a:off x="10512425" y="5550068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矩形 86"/>
              <p:cNvSpPr/>
              <p:nvPr/>
            </p:nvSpPr>
            <p:spPr bwMode="auto">
              <a:xfrm>
                <a:off x="10512425" y="5589755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矩形 87"/>
              <p:cNvSpPr/>
              <p:nvPr/>
            </p:nvSpPr>
            <p:spPr bwMode="auto">
              <a:xfrm>
                <a:off x="10512425" y="5623093"/>
                <a:ext cx="774700" cy="6350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096000" y="4811880"/>
              <a:ext cx="1784350" cy="1306513"/>
              <a:chOff x="6096000" y="4811880"/>
              <a:chExt cx="1784350" cy="1306513"/>
            </a:xfrm>
          </p:grpSpPr>
          <p:sp>
            <p:nvSpPr>
              <p:cNvPr id="46" name="任意多边形: 形状 45"/>
              <p:cNvSpPr/>
              <p:nvPr/>
            </p:nvSpPr>
            <p:spPr bwMode="auto">
              <a:xfrm>
                <a:off x="6132512" y="4811880"/>
                <a:ext cx="492125" cy="1295400"/>
              </a:xfrm>
              <a:custGeom>
                <a:avLst/>
                <a:gdLst>
                  <a:gd name="T0" fmla="*/ 223 w 223"/>
                  <a:gd name="T1" fmla="*/ 583 h 588"/>
                  <a:gd name="T2" fmla="*/ 211 w 223"/>
                  <a:gd name="T3" fmla="*/ 587 h 588"/>
                  <a:gd name="T4" fmla="*/ 207 w 223"/>
                  <a:gd name="T5" fmla="*/ 588 h 588"/>
                  <a:gd name="T6" fmla="*/ 0 w 223"/>
                  <a:gd name="T7" fmla="*/ 8 h 588"/>
                  <a:gd name="T8" fmla="*/ 5 w 223"/>
                  <a:gd name="T9" fmla="*/ 3 h 588"/>
                  <a:gd name="T10" fmla="*/ 15 w 223"/>
                  <a:gd name="T11" fmla="*/ 0 h 588"/>
                  <a:gd name="T12" fmla="*/ 223 w 223"/>
                  <a:gd name="T13" fmla="*/ 58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588">
                    <a:moveTo>
                      <a:pt x="223" y="583"/>
                    </a:moveTo>
                    <a:cubicBezTo>
                      <a:pt x="211" y="587"/>
                      <a:pt x="211" y="587"/>
                      <a:pt x="211" y="587"/>
                    </a:cubicBezTo>
                    <a:cubicBezTo>
                      <a:pt x="210" y="588"/>
                      <a:pt x="209" y="588"/>
                      <a:pt x="207" y="58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6"/>
                      <a:pt x="3" y="4"/>
                      <a:pt x="5" y="3"/>
                    </a:cubicBezTo>
                    <a:cubicBezTo>
                      <a:pt x="10" y="2"/>
                      <a:pt x="10" y="2"/>
                      <a:pt x="15" y="0"/>
                    </a:cubicBezTo>
                    <a:lnTo>
                      <a:pt x="223" y="583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矩形 46"/>
              <p:cNvSpPr/>
              <p:nvPr/>
            </p:nvSpPr>
            <p:spPr bwMode="auto">
              <a:xfrm>
                <a:off x="6677025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矩形 47"/>
              <p:cNvSpPr/>
              <p:nvPr/>
            </p:nvSpPr>
            <p:spPr bwMode="auto">
              <a:xfrm>
                <a:off x="6762750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矩形 48"/>
              <p:cNvSpPr/>
              <p:nvPr/>
            </p:nvSpPr>
            <p:spPr bwMode="auto">
              <a:xfrm>
                <a:off x="6846887" y="6046955"/>
                <a:ext cx="69850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矩形 49"/>
              <p:cNvSpPr/>
              <p:nvPr/>
            </p:nvSpPr>
            <p:spPr bwMode="auto">
              <a:xfrm>
                <a:off x="6932612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矩形 50"/>
              <p:cNvSpPr/>
              <p:nvPr/>
            </p:nvSpPr>
            <p:spPr bwMode="auto">
              <a:xfrm>
                <a:off x="7018337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矩形 51"/>
              <p:cNvSpPr/>
              <p:nvPr/>
            </p:nvSpPr>
            <p:spPr bwMode="auto">
              <a:xfrm>
                <a:off x="7102475" y="6046955"/>
                <a:ext cx="69850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矩形 52"/>
              <p:cNvSpPr/>
              <p:nvPr/>
            </p:nvSpPr>
            <p:spPr bwMode="auto">
              <a:xfrm>
                <a:off x="7188200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矩形 53"/>
              <p:cNvSpPr/>
              <p:nvPr/>
            </p:nvSpPr>
            <p:spPr bwMode="auto">
              <a:xfrm>
                <a:off x="7273925" y="6046955"/>
                <a:ext cx="68262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矩形 54"/>
              <p:cNvSpPr/>
              <p:nvPr/>
            </p:nvSpPr>
            <p:spPr bwMode="auto">
              <a:xfrm>
                <a:off x="7358062" y="6046955"/>
                <a:ext cx="69850" cy="63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6559550" y="6050130"/>
                <a:ext cx="1320800" cy="68263"/>
              </a:xfrm>
              <a:custGeom>
                <a:avLst/>
                <a:gdLst>
                  <a:gd name="T0" fmla="*/ 578 w 599"/>
                  <a:gd name="T1" fmla="*/ 0 h 31"/>
                  <a:gd name="T2" fmla="*/ 15 w 599"/>
                  <a:gd name="T3" fmla="*/ 0 h 31"/>
                  <a:gd name="T4" fmla="*/ 0 w 599"/>
                  <a:gd name="T5" fmla="*/ 16 h 31"/>
                  <a:gd name="T6" fmla="*/ 15 w 599"/>
                  <a:gd name="T7" fmla="*/ 31 h 31"/>
                  <a:gd name="T8" fmla="*/ 578 w 599"/>
                  <a:gd name="T9" fmla="*/ 31 h 31"/>
                  <a:gd name="T10" fmla="*/ 588 w 599"/>
                  <a:gd name="T11" fmla="*/ 27 h 31"/>
                  <a:gd name="T12" fmla="*/ 578 w 599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9" h="31">
                    <a:moveTo>
                      <a:pt x="578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578" y="31"/>
                      <a:pt x="578" y="31"/>
                      <a:pt x="578" y="31"/>
                    </a:cubicBezTo>
                    <a:cubicBezTo>
                      <a:pt x="582" y="31"/>
                      <a:pt x="585" y="30"/>
                      <a:pt x="588" y="27"/>
                    </a:cubicBezTo>
                    <a:cubicBezTo>
                      <a:pt x="599" y="18"/>
                      <a:pt x="592" y="0"/>
                      <a:pt x="578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矩形 56"/>
              <p:cNvSpPr/>
              <p:nvPr/>
            </p:nvSpPr>
            <p:spPr bwMode="auto">
              <a:xfrm>
                <a:off x="6977062" y="6064418"/>
                <a:ext cx="473075" cy="3492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矩形 57"/>
              <p:cNvSpPr/>
              <p:nvPr/>
            </p:nvSpPr>
            <p:spPr bwMode="auto">
              <a:xfrm>
                <a:off x="7500937" y="6070768"/>
                <a:ext cx="107950" cy="238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矩形 58"/>
              <p:cNvSpPr/>
              <p:nvPr/>
            </p:nvSpPr>
            <p:spPr bwMode="auto">
              <a:xfrm>
                <a:off x="7635875" y="6070768"/>
                <a:ext cx="104775" cy="238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矩形 59"/>
              <p:cNvSpPr/>
              <p:nvPr/>
            </p:nvSpPr>
            <p:spPr bwMode="auto">
              <a:xfrm>
                <a:off x="6630987" y="6061243"/>
                <a:ext cx="7937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矩形 60"/>
              <p:cNvSpPr/>
              <p:nvPr/>
            </p:nvSpPr>
            <p:spPr bwMode="auto">
              <a:xfrm>
                <a:off x="6650037" y="6061243"/>
                <a:ext cx="11112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矩形 61"/>
              <p:cNvSpPr/>
              <p:nvPr/>
            </p:nvSpPr>
            <p:spPr bwMode="auto">
              <a:xfrm>
                <a:off x="6672262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矩形 62"/>
              <p:cNvSpPr/>
              <p:nvPr/>
            </p:nvSpPr>
            <p:spPr bwMode="auto">
              <a:xfrm>
                <a:off x="6694487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矩形 63"/>
              <p:cNvSpPr/>
              <p:nvPr/>
            </p:nvSpPr>
            <p:spPr bwMode="auto">
              <a:xfrm>
                <a:off x="6713537" y="6061243"/>
                <a:ext cx="11112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矩形 64"/>
              <p:cNvSpPr/>
              <p:nvPr/>
            </p:nvSpPr>
            <p:spPr bwMode="auto">
              <a:xfrm>
                <a:off x="6735762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矩形 65"/>
              <p:cNvSpPr/>
              <p:nvPr/>
            </p:nvSpPr>
            <p:spPr bwMode="auto">
              <a:xfrm>
                <a:off x="6757987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矩形 66"/>
              <p:cNvSpPr/>
              <p:nvPr/>
            </p:nvSpPr>
            <p:spPr bwMode="auto">
              <a:xfrm>
                <a:off x="6778625" y="6061243"/>
                <a:ext cx="11112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矩形 67"/>
              <p:cNvSpPr/>
              <p:nvPr/>
            </p:nvSpPr>
            <p:spPr bwMode="auto">
              <a:xfrm>
                <a:off x="6800850" y="6061243"/>
                <a:ext cx="7937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矩形 68"/>
              <p:cNvSpPr/>
              <p:nvPr/>
            </p:nvSpPr>
            <p:spPr bwMode="auto">
              <a:xfrm>
                <a:off x="6821487" y="6061243"/>
                <a:ext cx="9525" cy="508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6096000" y="4829343"/>
                <a:ext cx="492125" cy="1281113"/>
              </a:xfrm>
              <a:custGeom>
                <a:avLst/>
                <a:gdLst>
                  <a:gd name="T0" fmla="*/ 224 w 224"/>
                  <a:gd name="T1" fmla="*/ 580 h 581"/>
                  <a:gd name="T2" fmla="*/ 204 w 224"/>
                  <a:gd name="T3" fmla="*/ 568 h 581"/>
                  <a:gd name="T4" fmla="*/ 17 w 224"/>
                  <a:gd name="T5" fmla="*/ 0 h 581"/>
                  <a:gd name="T6" fmla="*/ 224 w 224"/>
                  <a:gd name="T7" fmla="*/ 58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4" h="581">
                    <a:moveTo>
                      <a:pt x="224" y="580"/>
                    </a:moveTo>
                    <a:cubicBezTo>
                      <a:pt x="216" y="581"/>
                      <a:pt x="207" y="577"/>
                      <a:pt x="204" y="568"/>
                    </a:cubicBezTo>
                    <a:cubicBezTo>
                      <a:pt x="53" y="150"/>
                      <a:pt x="0" y="27"/>
                      <a:pt x="17" y="0"/>
                    </a:cubicBezTo>
                    <a:lnTo>
                      <a:pt x="224" y="58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839416" y="2132856"/>
            <a:ext cx="2613001" cy="658233"/>
            <a:chOff x="1487488" y="2204864"/>
            <a:chExt cx="2613001" cy="658233"/>
          </a:xfrm>
        </p:grpSpPr>
        <p:sp>
          <p:nvSpPr>
            <p:cNvPr id="36" name="矩形: 圆角 3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矩形 37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839416" y="2896216"/>
            <a:ext cx="2613001" cy="658233"/>
            <a:chOff x="1487488" y="2807457"/>
            <a:chExt cx="2613001" cy="658233"/>
          </a:xfrm>
        </p:grpSpPr>
        <p:sp>
          <p:nvSpPr>
            <p:cNvPr id="30" name="矩形: 圆角 29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矩形 31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34" name="任意多边形: 形状 3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839416" y="3659576"/>
            <a:ext cx="2613001" cy="658233"/>
            <a:chOff x="1487488" y="3410050"/>
            <a:chExt cx="2613001" cy="658233"/>
          </a:xfrm>
        </p:grpSpPr>
        <p:sp>
          <p:nvSpPr>
            <p:cNvPr id="24" name="矩形: 圆角 2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矩形 25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28" name="任意多边形: 形状 2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839416" y="4422935"/>
            <a:ext cx="2613001" cy="658233"/>
            <a:chOff x="1487488" y="4012643"/>
            <a:chExt cx="2613001" cy="658233"/>
          </a:xfrm>
        </p:grpSpPr>
        <p:sp>
          <p:nvSpPr>
            <p:cNvPr id="18" name="矩形: 圆角 17"/>
            <p:cNvSpPr/>
            <p:nvPr/>
          </p:nvSpPr>
          <p:spPr>
            <a:xfrm>
              <a:off x="1487488" y="4120509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1769354" y="4012643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矩形 19"/>
            <p:cNvSpPr/>
            <p:nvPr/>
          </p:nvSpPr>
          <p:spPr>
            <a:xfrm>
              <a:off x="2474831" y="420617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877220" y="4120508"/>
              <a:ext cx="442502" cy="442503"/>
              <a:chOff x="0" y="0"/>
              <a:chExt cx="885002" cy="885002"/>
            </a:xfrm>
          </p:grpSpPr>
          <p:sp>
            <p:nvSpPr>
              <p:cNvPr id="22" name="任意多边形: 形状 21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3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176755" y="241509"/>
                <a:ext cx="531491" cy="415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6" h="21600" extrusionOk="0">
                    <a:moveTo>
                      <a:pt x="10547" y="0"/>
                    </a:moveTo>
                    <a:cubicBezTo>
                      <a:pt x="7670" y="0"/>
                      <a:pt x="4754" y="229"/>
                      <a:pt x="1879" y="686"/>
                    </a:cubicBezTo>
                    <a:cubicBezTo>
                      <a:pt x="1331" y="773"/>
                      <a:pt x="883" y="1299"/>
                      <a:pt x="755" y="2002"/>
                    </a:cubicBezTo>
                    <a:cubicBezTo>
                      <a:pt x="-252" y="7551"/>
                      <a:pt x="-252" y="13178"/>
                      <a:pt x="755" y="18728"/>
                    </a:cubicBezTo>
                    <a:cubicBezTo>
                      <a:pt x="883" y="19431"/>
                      <a:pt x="1331" y="19958"/>
                      <a:pt x="1879" y="20044"/>
                    </a:cubicBezTo>
                    <a:cubicBezTo>
                      <a:pt x="3264" y="20265"/>
                      <a:pt x="4658" y="20428"/>
                      <a:pt x="6053" y="20543"/>
                    </a:cubicBezTo>
                    <a:cubicBezTo>
                      <a:pt x="5978" y="20604"/>
                      <a:pt x="5931" y="20669"/>
                      <a:pt x="5931" y="20734"/>
                    </a:cubicBezTo>
                    <a:cubicBezTo>
                      <a:pt x="5931" y="21212"/>
                      <a:pt x="7997" y="21600"/>
                      <a:pt x="10547" y="21600"/>
                    </a:cubicBezTo>
                    <a:cubicBezTo>
                      <a:pt x="13097" y="21600"/>
                      <a:pt x="15163" y="21212"/>
                      <a:pt x="15163" y="20734"/>
                    </a:cubicBezTo>
                    <a:cubicBezTo>
                      <a:pt x="15163" y="20669"/>
                      <a:pt x="15114" y="20604"/>
                      <a:pt x="15038" y="20543"/>
                    </a:cubicBezTo>
                    <a:cubicBezTo>
                      <a:pt x="16433" y="20428"/>
                      <a:pt x="17830" y="20265"/>
                      <a:pt x="19215" y="20044"/>
                    </a:cubicBezTo>
                    <a:cubicBezTo>
                      <a:pt x="19762" y="19958"/>
                      <a:pt x="20212" y="19431"/>
                      <a:pt x="20339" y="18728"/>
                    </a:cubicBezTo>
                    <a:cubicBezTo>
                      <a:pt x="21348" y="13178"/>
                      <a:pt x="21348" y="7551"/>
                      <a:pt x="20339" y="2002"/>
                    </a:cubicBezTo>
                    <a:cubicBezTo>
                      <a:pt x="20212" y="1299"/>
                      <a:pt x="19762" y="773"/>
                      <a:pt x="19215" y="686"/>
                    </a:cubicBezTo>
                    <a:cubicBezTo>
                      <a:pt x="16339" y="229"/>
                      <a:pt x="13423" y="0"/>
                      <a:pt x="10547" y="0"/>
                    </a:cubicBezTo>
                    <a:close/>
                    <a:moveTo>
                      <a:pt x="10602" y="1795"/>
                    </a:moveTo>
                    <a:cubicBezTo>
                      <a:pt x="13438" y="1795"/>
                      <a:pt x="16273" y="2018"/>
                      <a:pt x="19109" y="2469"/>
                    </a:cubicBezTo>
                    <a:cubicBezTo>
                      <a:pt x="20074" y="7778"/>
                      <a:pt x="20074" y="13088"/>
                      <a:pt x="19109" y="18397"/>
                    </a:cubicBezTo>
                    <a:cubicBezTo>
                      <a:pt x="13437" y="19298"/>
                      <a:pt x="7764" y="19298"/>
                      <a:pt x="2092" y="18397"/>
                    </a:cubicBezTo>
                    <a:cubicBezTo>
                      <a:pt x="1127" y="13088"/>
                      <a:pt x="1127" y="7778"/>
                      <a:pt x="2092" y="2469"/>
                    </a:cubicBezTo>
                    <a:cubicBezTo>
                      <a:pt x="4928" y="2018"/>
                      <a:pt x="7766" y="1795"/>
                      <a:pt x="10602" y="1795"/>
                    </a:cubicBezTo>
                    <a:close/>
                    <a:moveTo>
                      <a:pt x="9332" y="3231"/>
                    </a:moveTo>
                    <a:cubicBezTo>
                      <a:pt x="7547" y="3231"/>
                      <a:pt x="5731" y="3472"/>
                      <a:pt x="3946" y="3953"/>
                    </a:cubicBezTo>
                    <a:cubicBezTo>
                      <a:pt x="3715" y="4016"/>
                      <a:pt x="3527" y="4238"/>
                      <a:pt x="3453" y="4531"/>
                    </a:cubicBezTo>
                    <a:cubicBezTo>
                      <a:pt x="2502" y="8317"/>
                      <a:pt x="2502" y="12151"/>
                      <a:pt x="3453" y="15936"/>
                    </a:cubicBezTo>
                    <a:cubicBezTo>
                      <a:pt x="3527" y="16230"/>
                      <a:pt x="3715" y="16452"/>
                      <a:pt x="3946" y="16514"/>
                    </a:cubicBezTo>
                    <a:cubicBezTo>
                      <a:pt x="5731" y="16996"/>
                      <a:pt x="7547" y="17240"/>
                      <a:pt x="9332" y="17240"/>
                    </a:cubicBezTo>
                    <a:cubicBezTo>
                      <a:pt x="11120" y="17240"/>
                      <a:pt x="12929" y="16996"/>
                      <a:pt x="14715" y="16514"/>
                    </a:cubicBezTo>
                    <a:cubicBezTo>
                      <a:pt x="14947" y="16452"/>
                      <a:pt x="15135" y="16230"/>
                      <a:pt x="15209" y="15936"/>
                    </a:cubicBezTo>
                    <a:cubicBezTo>
                      <a:pt x="16161" y="12151"/>
                      <a:pt x="16161" y="8317"/>
                      <a:pt x="15209" y="4531"/>
                    </a:cubicBezTo>
                    <a:cubicBezTo>
                      <a:pt x="15135" y="4238"/>
                      <a:pt x="14947" y="4016"/>
                      <a:pt x="14715" y="3953"/>
                    </a:cubicBezTo>
                    <a:cubicBezTo>
                      <a:pt x="12929" y="3472"/>
                      <a:pt x="11120" y="3231"/>
                      <a:pt x="9332" y="3231"/>
                    </a:cubicBezTo>
                    <a:close/>
                    <a:moveTo>
                      <a:pt x="9223" y="3949"/>
                    </a:moveTo>
                    <a:cubicBezTo>
                      <a:pt x="10973" y="3949"/>
                      <a:pt x="12724" y="4184"/>
                      <a:pt x="14475" y="4655"/>
                    </a:cubicBezTo>
                    <a:cubicBezTo>
                      <a:pt x="15385" y="8277"/>
                      <a:pt x="15385" y="11899"/>
                      <a:pt x="14475" y="15521"/>
                    </a:cubicBezTo>
                    <a:cubicBezTo>
                      <a:pt x="10973" y="16463"/>
                      <a:pt x="7472" y="16463"/>
                      <a:pt x="3971" y="15521"/>
                    </a:cubicBezTo>
                    <a:cubicBezTo>
                      <a:pt x="3060" y="11899"/>
                      <a:pt x="3060" y="8277"/>
                      <a:pt x="3971" y="4655"/>
                    </a:cubicBezTo>
                    <a:cubicBezTo>
                      <a:pt x="5721" y="4184"/>
                      <a:pt x="7472" y="3949"/>
                      <a:pt x="9223" y="3949"/>
                    </a:cubicBezTo>
                    <a:close/>
                    <a:moveTo>
                      <a:pt x="17434" y="4308"/>
                    </a:moveTo>
                    <a:cubicBezTo>
                      <a:pt x="16888" y="4308"/>
                      <a:pt x="16445" y="4888"/>
                      <a:pt x="16445" y="5604"/>
                    </a:cubicBezTo>
                    <a:cubicBezTo>
                      <a:pt x="16445" y="6320"/>
                      <a:pt x="16888" y="6901"/>
                      <a:pt x="17434" y="6901"/>
                    </a:cubicBezTo>
                    <a:cubicBezTo>
                      <a:pt x="17980" y="6901"/>
                      <a:pt x="18421" y="6320"/>
                      <a:pt x="18421" y="5604"/>
                    </a:cubicBezTo>
                    <a:cubicBezTo>
                      <a:pt x="18421" y="4888"/>
                      <a:pt x="17980" y="4308"/>
                      <a:pt x="17434" y="4308"/>
                    </a:cubicBezTo>
                    <a:close/>
                    <a:moveTo>
                      <a:pt x="17410" y="5170"/>
                    </a:moveTo>
                    <a:cubicBezTo>
                      <a:pt x="17591" y="5170"/>
                      <a:pt x="17739" y="5366"/>
                      <a:pt x="17739" y="5604"/>
                    </a:cubicBezTo>
                    <a:cubicBezTo>
                      <a:pt x="17739" y="5841"/>
                      <a:pt x="17591" y="6035"/>
                      <a:pt x="17410" y="6035"/>
                    </a:cubicBezTo>
                    <a:cubicBezTo>
                      <a:pt x="17229" y="6035"/>
                      <a:pt x="17081" y="5841"/>
                      <a:pt x="17081" y="5604"/>
                    </a:cubicBezTo>
                    <a:cubicBezTo>
                      <a:pt x="17081" y="5366"/>
                      <a:pt x="17229" y="5170"/>
                      <a:pt x="17410" y="5170"/>
                    </a:cubicBezTo>
                    <a:close/>
                    <a:moveTo>
                      <a:pt x="9089" y="6821"/>
                    </a:moveTo>
                    <a:lnTo>
                      <a:pt x="6065" y="7132"/>
                    </a:lnTo>
                    <a:cubicBezTo>
                      <a:pt x="5886" y="7160"/>
                      <a:pt x="5713" y="7373"/>
                      <a:pt x="5682" y="7607"/>
                    </a:cubicBezTo>
                    <a:lnTo>
                      <a:pt x="5481" y="10016"/>
                    </a:lnTo>
                    <a:cubicBezTo>
                      <a:pt x="5473" y="10254"/>
                      <a:pt x="5614" y="10447"/>
                      <a:pt x="5794" y="10447"/>
                    </a:cubicBezTo>
                    <a:cubicBezTo>
                      <a:pt x="5975" y="10447"/>
                      <a:pt x="6128" y="10251"/>
                      <a:pt x="6135" y="10012"/>
                    </a:cubicBezTo>
                    <a:lnTo>
                      <a:pt x="6245" y="8377"/>
                    </a:lnTo>
                    <a:cubicBezTo>
                      <a:pt x="6269" y="8141"/>
                      <a:pt x="6436" y="7930"/>
                      <a:pt x="6617" y="7906"/>
                    </a:cubicBezTo>
                    <a:lnTo>
                      <a:pt x="9089" y="7683"/>
                    </a:lnTo>
                    <a:cubicBezTo>
                      <a:pt x="9270" y="7674"/>
                      <a:pt x="9421" y="7474"/>
                      <a:pt x="9421" y="7236"/>
                    </a:cubicBezTo>
                    <a:cubicBezTo>
                      <a:pt x="9421" y="6998"/>
                      <a:pt x="9270" y="6812"/>
                      <a:pt x="9089" y="6821"/>
                    </a:cubicBezTo>
                    <a:close/>
                    <a:moveTo>
                      <a:pt x="17002" y="10447"/>
                    </a:moveTo>
                    <a:cubicBezTo>
                      <a:pt x="16820" y="10447"/>
                      <a:pt x="16673" y="10639"/>
                      <a:pt x="16673" y="10878"/>
                    </a:cubicBezTo>
                    <a:cubicBezTo>
                      <a:pt x="16673" y="11116"/>
                      <a:pt x="16820" y="11309"/>
                      <a:pt x="17002" y="11309"/>
                    </a:cubicBezTo>
                    <a:lnTo>
                      <a:pt x="18981" y="11309"/>
                    </a:lnTo>
                    <a:cubicBezTo>
                      <a:pt x="19163" y="11309"/>
                      <a:pt x="19310" y="11116"/>
                      <a:pt x="19310" y="10878"/>
                    </a:cubicBezTo>
                    <a:cubicBezTo>
                      <a:pt x="19310" y="10639"/>
                      <a:pt x="19163" y="10447"/>
                      <a:pt x="18981" y="10447"/>
                    </a:cubicBezTo>
                    <a:lnTo>
                      <a:pt x="17002" y="10447"/>
                    </a:lnTo>
                    <a:close/>
                    <a:moveTo>
                      <a:pt x="17002" y="13040"/>
                    </a:moveTo>
                    <a:cubicBezTo>
                      <a:pt x="16820" y="13040"/>
                      <a:pt x="16673" y="13232"/>
                      <a:pt x="16673" y="13471"/>
                    </a:cubicBezTo>
                    <a:cubicBezTo>
                      <a:pt x="16673" y="13708"/>
                      <a:pt x="16820" y="13901"/>
                      <a:pt x="17002" y="13901"/>
                    </a:cubicBezTo>
                    <a:lnTo>
                      <a:pt x="18981" y="13901"/>
                    </a:lnTo>
                    <a:cubicBezTo>
                      <a:pt x="19163" y="13901"/>
                      <a:pt x="19310" y="13708"/>
                      <a:pt x="19310" y="13471"/>
                    </a:cubicBezTo>
                    <a:cubicBezTo>
                      <a:pt x="19310" y="13232"/>
                      <a:pt x="19163" y="13040"/>
                      <a:pt x="18981" y="13040"/>
                    </a:cubicBezTo>
                    <a:lnTo>
                      <a:pt x="17002" y="13040"/>
                    </a:lnTo>
                    <a:close/>
                    <a:moveTo>
                      <a:pt x="16344" y="15629"/>
                    </a:moveTo>
                    <a:cubicBezTo>
                      <a:pt x="16162" y="15629"/>
                      <a:pt x="16015" y="15825"/>
                      <a:pt x="16015" y="16063"/>
                    </a:cubicBezTo>
                    <a:cubicBezTo>
                      <a:pt x="16015" y="16302"/>
                      <a:pt x="16162" y="16494"/>
                      <a:pt x="16344" y="16494"/>
                    </a:cubicBezTo>
                    <a:lnTo>
                      <a:pt x="18323" y="16494"/>
                    </a:lnTo>
                    <a:cubicBezTo>
                      <a:pt x="18505" y="16494"/>
                      <a:pt x="18652" y="16302"/>
                      <a:pt x="18652" y="16063"/>
                    </a:cubicBezTo>
                    <a:cubicBezTo>
                      <a:pt x="18652" y="15825"/>
                      <a:pt x="18505" y="15629"/>
                      <a:pt x="18323" y="15629"/>
                    </a:cubicBezTo>
                    <a:lnTo>
                      <a:pt x="16344" y="15629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4099132" y="2326804"/>
            <a:ext cx="2193707" cy="1288510"/>
            <a:chOff x="875420" y="2600908"/>
            <a:chExt cx="2193707" cy="1288510"/>
          </a:xfrm>
        </p:grpSpPr>
        <p:sp>
          <p:nvSpPr>
            <p:cNvPr id="15" name="任意多边形: 形状 14"/>
            <p:cNvSpPr/>
            <p:nvPr/>
          </p:nvSpPr>
          <p:spPr>
            <a:xfrm>
              <a:off x="875420" y="2617148"/>
              <a:ext cx="218144" cy="218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0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文本框 196"/>
            <p:cNvSpPr txBox="1"/>
            <p:nvPr/>
          </p:nvSpPr>
          <p:spPr>
            <a:xfrm>
              <a:off x="1371496" y="2908685"/>
              <a:ext cx="1697631" cy="9807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000"/>
                <a:t>通常规则为在</a:t>
              </a:r>
              <a:r>
                <a:rPr lang="en-US" altLang="zh-CN" sz="1000"/>
                <a:t>PPT</a:t>
              </a:r>
              <a:r>
                <a:rPr lang="zh-CN" altLang="en-US" sz="1000"/>
                <a:t>文档下中英文各使用一种字体以保持全文档统一</a:t>
              </a:r>
              <a:endParaRPr lang="zh-CN" altLang="en-US" sz="10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371496" y="2600908"/>
              <a:ext cx="1697631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4099132" y="3861977"/>
            <a:ext cx="2193707" cy="1288510"/>
            <a:chOff x="875420" y="4136081"/>
            <a:chExt cx="2193707" cy="1288510"/>
          </a:xfrm>
        </p:grpSpPr>
        <p:sp>
          <p:nvSpPr>
            <p:cNvPr id="12" name="任意多边形: 形状 11"/>
            <p:cNvSpPr/>
            <p:nvPr/>
          </p:nvSpPr>
          <p:spPr>
            <a:xfrm>
              <a:off x="875420" y="4147203"/>
              <a:ext cx="218144" cy="201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38" y="6750"/>
                  </a:moveTo>
                  <a:cubicBezTo>
                    <a:pt x="19938" y="7481"/>
                    <a:pt x="19530" y="8241"/>
                    <a:pt x="18712" y="9028"/>
                  </a:cubicBezTo>
                  <a:cubicBezTo>
                    <a:pt x="17894" y="9816"/>
                    <a:pt x="16875" y="10345"/>
                    <a:pt x="15655" y="10618"/>
                  </a:cubicBezTo>
                  <a:cubicBezTo>
                    <a:pt x="16295" y="9099"/>
                    <a:pt x="16616" y="7359"/>
                    <a:pt x="16616" y="5400"/>
                  </a:cubicBezTo>
                  <a:lnTo>
                    <a:pt x="19938" y="5400"/>
                  </a:lnTo>
                  <a:cubicBezTo>
                    <a:pt x="19938" y="5400"/>
                    <a:pt x="19938" y="6750"/>
                    <a:pt x="19938" y="6750"/>
                  </a:cubicBezTo>
                  <a:close/>
                  <a:moveTo>
                    <a:pt x="2889" y="9028"/>
                  </a:moveTo>
                  <a:cubicBezTo>
                    <a:pt x="2070" y="8241"/>
                    <a:pt x="1662" y="7481"/>
                    <a:pt x="1662" y="6750"/>
                  </a:cubicBezTo>
                  <a:lnTo>
                    <a:pt x="1662" y="5400"/>
                  </a:lnTo>
                  <a:lnTo>
                    <a:pt x="4984" y="5400"/>
                  </a:lnTo>
                  <a:cubicBezTo>
                    <a:pt x="4984" y="7359"/>
                    <a:pt x="5305" y="9098"/>
                    <a:pt x="5945" y="10617"/>
                  </a:cubicBezTo>
                  <a:cubicBezTo>
                    <a:pt x="4725" y="10345"/>
                    <a:pt x="3706" y="9815"/>
                    <a:pt x="2889" y="9028"/>
                  </a:cubicBezTo>
                  <a:cubicBezTo>
                    <a:pt x="2889" y="9028"/>
                    <a:pt x="2889" y="9028"/>
                    <a:pt x="2889" y="9028"/>
                  </a:cubicBezTo>
                  <a:close/>
                  <a:moveTo>
                    <a:pt x="21237" y="3993"/>
                  </a:moveTo>
                  <a:cubicBezTo>
                    <a:pt x="20994" y="3731"/>
                    <a:pt x="20700" y="3600"/>
                    <a:pt x="20354" y="3600"/>
                  </a:cubicBezTo>
                  <a:lnTo>
                    <a:pt x="16616" y="3600"/>
                  </a:lnTo>
                  <a:lnTo>
                    <a:pt x="16616" y="2250"/>
                  </a:lnTo>
                  <a:cubicBezTo>
                    <a:pt x="16616" y="1631"/>
                    <a:pt x="16413" y="1102"/>
                    <a:pt x="16006" y="661"/>
                  </a:cubicBezTo>
                  <a:cubicBezTo>
                    <a:pt x="15599" y="220"/>
                    <a:pt x="15109" y="0"/>
                    <a:pt x="14538" y="0"/>
                  </a:cubicBezTo>
                  <a:lnTo>
                    <a:pt x="7062" y="0"/>
                  </a:lnTo>
                  <a:cubicBezTo>
                    <a:pt x="6491" y="0"/>
                    <a:pt x="6001" y="220"/>
                    <a:pt x="5595" y="661"/>
                  </a:cubicBezTo>
                  <a:cubicBezTo>
                    <a:pt x="5188" y="1102"/>
                    <a:pt x="4984" y="1631"/>
                    <a:pt x="4984" y="2250"/>
                  </a:cubicBezTo>
                  <a:lnTo>
                    <a:pt x="4984" y="3600"/>
                  </a:lnTo>
                  <a:lnTo>
                    <a:pt x="1246" y="3600"/>
                  </a:lnTo>
                  <a:cubicBezTo>
                    <a:pt x="900" y="3600"/>
                    <a:pt x="606" y="3731"/>
                    <a:pt x="363" y="3993"/>
                  </a:cubicBezTo>
                  <a:cubicBezTo>
                    <a:pt x="121" y="4256"/>
                    <a:pt x="0" y="4575"/>
                    <a:pt x="0" y="4950"/>
                  </a:cubicBezTo>
                  <a:lnTo>
                    <a:pt x="0" y="6750"/>
                  </a:lnTo>
                  <a:cubicBezTo>
                    <a:pt x="0" y="7416"/>
                    <a:pt x="180" y="8086"/>
                    <a:pt x="538" y="8761"/>
                  </a:cubicBezTo>
                  <a:cubicBezTo>
                    <a:pt x="898" y="9436"/>
                    <a:pt x="1382" y="10045"/>
                    <a:pt x="1992" y="10589"/>
                  </a:cubicBezTo>
                  <a:cubicBezTo>
                    <a:pt x="2602" y="11132"/>
                    <a:pt x="3351" y="11590"/>
                    <a:pt x="4238" y="11960"/>
                  </a:cubicBezTo>
                  <a:cubicBezTo>
                    <a:pt x="5125" y="12331"/>
                    <a:pt x="6058" y="12539"/>
                    <a:pt x="7036" y="12585"/>
                  </a:cubicBezTo>
                  <a:cubicBezTo>
                    <a:pt x="7399" y="13092"/>
                    <a:pt x="7810" y="13538"/>
                    <a:pt x="8269" y="13922"/>
                  </a:cubicBezTo>
                  <a:cubicBezTo>
                    <a:pt x="8598" y="14241"/>
                    <a:pt x="8824" y="14580"/>
                    <a:pt x="8950" y="14941"/>
                  </a:cubicBezTo>
                  <a:cubicBezTo>
                    <a:pt x="9076" y="15303"/>
                    <a:pt x="9139" y="15722"/>
                    <a:pt x="9139" y="16200"/>
                  </a:cubicBezTo>
                  <a:cubicBezTo>
                    <a:pt x="9139" y="16706"/>
                    <a:pt x="9006" y="17132"/>
                    <a:pt x="8743" y="17480"/>
                  </a:cubicBezTo>
                  <a:cubicBezTo>
                    <a:pt x="8479" y="17827"/>
                    <a:pt x="8057" y="18000"/>
                    <a:pt x="7477" y="18000"/>
                  </a:cubicBezTo>
                  <a:cubicBezTo>
                    <a:pt x="6828" y="18000"/>
                    <a:pt x="6250" y="18213"/>
                    <a:pt x="5744" y="18640"/>
                  </a:cubicBezTo>
                  <a:cubicBezTo>
                    <a:pt x="5238" y="19067"/>
                    <a:pt x="4984" y="19603"/>
                    <a:pt x="4984" y="20250"/>
                  </a:cubicBezTo>
                  <a:lnTo>
                    <a:pt x="4984" y="21150"/>
                  </a:lnTo>
                  <a:cubicBezTo>
                    <a:pt x="4984" y="21281"/>
                    <a:pt x="5023" y="21389"/>
                    <a:pt x="5101" y="21474"/>
                  </a:cubicBezTo>
                  <a:cubicBezTo>
                    <a:pt x="5180" y="21558"/>
                    <a:pt x="5278" y="21600"/>
                    <a:pt x="5400" y="21600"/>
                  </a:cubicBezTo>
                  <a:lnTo>
                    <a:pt x="16200" y="21600"/>
                  </a:lnTo>
                  <a:cubicBezTo>
                    <a:pt x="16322" y="21600"/>
                    <a:pt x="16421" y="21558"/>
                    <a:pt x="16499" y="21474"/>
                  </a:cubicBezTo>
                  <a:cubicBezTo>
                    <a:pt x="16577" y="21389"/>
                    <a:pt x="16616" y="21281"/>
                    <a:pt x="16616" y="21150"/>
                  </a:cubicBezTo>
                  <a:lnTo>
                    <a:pt x="16616" y="20250"/>
                  </a:lnTo>
                  <a:cubicBezTo>
                    <a:pt x="16616" y="19603"/>
                    <a:pt x="16362" y="19067"/>
                    <a:pt x="15856" y="18640"/>
                  </a:cubicBezTo>
                  <a:cubicBezTo>
                    <a:pt x="15349" y="18213"/>
                    <a:pt x="14772" y="18000"/>
                    <a:pt x="14123" y="18000"/>
                  </a:cubicBezTo>
                  <a:cubicBezTo>
                    <a:pt x="13543" y="18000"/>
                    <a:pt x="13121" y="17827"/>
                    <a:pt x="12857" y="17480"/>
                  </a:cubicBezTo>
                  <a:cubicBezTo>
                    <a:pt x="12594" y="17132"/>
                    <a:pt x="12462" y="16706"/>
                    <a:pt x="12462" y="16200"/>
                  </a:cubicBezTo>
                  <a:cubicBezTo>
                    <a:pt x="12462" y="15722"/>
                    <a:pt x="12524" y="15303"/>
                    <a:pt x="12650" y="14941"/>
                  </a:cubicBezTo>
                  <a:cubicBezTo>
                    <a:pt x="12776" y="14580"/>
                    <a:pt x="13003" y="14241"/>
                    <a:pt x="13331" y="13922"/>
                  </a:cubicBezTo>
                  <a:cubicBezTo>
                    <a:pt x="13790" y="13537"/>
                    <a:pt x="14201" y="13092"/>
                    <a:pt x="14564" y="12585"/>
                  </a:cubicBezTo>
                  <a:cubicBezTo>
                    <a:pt x="15543" y="12539"/>
                    <a:pt x="16475" y="12331"/>
                    <a:pt x="17362" y="11960"/>
                  </a:cubicBezTo>
                  <a:cubicBezTo>
                    <a:pt x="18249" y="11590"/>
                    <a:pt x="18998" y="11132"/>
                    <a:pt x="19608" y="10589"/>
                  </a:cubicBezTo>
                  <a:cubicBezTo>
                    <a:pt x="20218" y="10045"/>
                    <a:pt x="20702" y="9436"/>
                    <a:pt x="21062" y="8761"/>
                  </a:cubicBezTo>
                  <a:cubicBezTo>
                    <a:pt x="21420" y="8086"/>
                    <a:pt x="21600" y="7416"/>
                    <a:pt x="21600" y="6750"/>
                  </a:cubicBezTo>
                  <a:lnTo>
                    <a:pt x="21600" y="4950"/>
                  </a:lnTo>
                  <a:cubicBezTo>
                    <a:pt x="21600" y="4575"/>
                    <a:pt x="21479" y="4256"/>
                    <a:pt x="21237" y="3993"/>
                  </a:cubicBezTo>
                  <a:cubicBezTo>
                    <a:pt x="21237" y="3993"/>
                    <a:pt x="21237" y="3993"/>
                    <a:pt x="21237" y="399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文本框 200"/>
            <p:cNvSpPr txBox="1"/>
            <p:nvPr/>
          </p:nvSpPr>
          <p:spPr>
            <a:xfrm>
              <a:off x="1371496" y="4443858"/>
              <a:ext cx="1697631" cy="98073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1000"/>
                <a:t>通常规则为在</a:t>
              </a:r>
              <a:r>
                <a:rPr lang="en-US" altLang="zh-CN" sz="1000"/>
                <a:t>PPT</a:t>
              </a:r>
              <a:r>
                <a:rPr lang="zh-CN" altLang="en-US" sz="1000"/>
                <a:t>文档下中英文各使用一种字体以保持全文档统一</a:t>
              </a:r>
              <a:endParaRPr lang="zh-CN" altLang="en-US" sz="10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371496" y="4136081"/>
              <a:ext cx="1697631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  <p:cxnSp>
        <p:nvCxnSpPr>
          <p:cNvPr id="11" name="千图PPT彼岸天：ID 8661124库_直接连接符 10"/>
          <p:cNvCxnSpPr/>
          <p:nvPr>
            <p:custDataLst>
              <p:tags r:id="rId8"/>
            </p:custDataLst>
          </p:nvPr>
        </p:nvCxnSpPr>
        <p:spPr>
          <a:xfrm>
            <a:off x="3899756" y="3498109"/>
            <a:ext cx="33532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千图PPT彼岸天：ID 8661124库_组合 35"/>
          <p:cNvGrpSpPr/>
          <p:nvPr>
            <p:custDataLst>
              <p:tags r:id="rId1"/>
            </p:custDataLst>
          </p:nvPr>
        </p:nvGrpSpPr>
        <p:grpSpPr>
          <a:xfrm>
            <a:off x="3399750" y="4753361"/>
            <a:ext cx="2453725" cy="1377719"/>
            <a:chOff x="3399750" y="4753361"/>
            <a:chExt cx="2453725" cy="1377719"/>
          </a:xfrm>
        </p:grpSpPr>
        <p:sp>
          <p:nvSpPr>
            <p:cNvPr id="29" name="矩形 28"/>
            <p:cNvSpPr/>
            <p:nvPr/>
          </p:nvSpPr>
          <p:spPr>
            <a:xfrm>
              <a:off x="3399750" y="5139634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tx1"/>
                  </a:solidFill>
                </a:rPr>
                <a:t> 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399751" y="4753361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2"/>
            </p:custDataLst>
          </p:nvPr>
        </p:nvGrpSpPr>
        <p:grpSpPr>
          <a:xfrm>
            <a:off x="7032103" y="4753361"/>
            <a:ext cx="2453725" cy="1377719"/>
            <a:chOff x="7032103" y="4753361"/>
            <a:chExt cx="2453725" cy="1377719"/>
          </a:xfrm>
        </p:grpSpPr>
        <p:sp>
          <p:nvSpPr>
            <p:cNvPr id="31" name="矩形 30"/>
            <p:cNvSpPr/>
            <p:nvPr/>
          </p:nvSpPr>
          <p:spPr>
            <a:xfrm>
              <a:off x="7032103" y="5139634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tx1"/>
                  </a:solidFill>
                </a:rPr>
                <a:t> 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032104" y="4753361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1064694" y="2231599"/>
            <a:ext cx="2453725" cy="1377719"/>
            <a:chOff x="1064694" y="2231599"/>
            <a:chExt cx="2453725" cy="1377719"/>
          </a:xfrm>
        </p:grpSpPr>
        <p:sp>
          <p:nvSpPr>
            <p:cNvPr id="33" name="矩形 32"/>
            <p:cNvSpPr/>
            <p:nvPr/>
          </p:nvSpPr>
          <p:spPr>
            <a:xfrm>
              <a:off x="1064694" y="2617872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tx1"/>
                  </a:solidFill>
                </a:rPr>
                <a:t> 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064695" y="2231599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8599220" y="1558715"/>
            <a:ext cx="2454929" cy="1224715"/>
            <a:chOff x="8599220" y="1558715"/>
            <a:chExt cx="2454929" cy="1224715"/>
          </a:xfrm>
        </p:grpSpPr>
        <p:sp>
          <p:nvSpPr>
            <p:cNvPr id="27" name="矩形 26"/>
            <p:cNvSpPr/>
            <p:nvPr/>
          </p:nvSpPr>
          <p:spPr>
            <a:xfrm>
              <a:off x="8599220" y="1889634"/>
              <a:ext cx="2454929" cy="8937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200" dirty="0" smtClean="0">
                  <a:solidFill>
                    <a:schemeClr val="tx1"/>
                  </a:solidFill>
                </a:rPr>
                <a:t> 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600321" y="1558715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5"/>
            </p:custDataLst>
          </p:nvPr>
        </p:nvGrpSpPr>
        <p:grpSpPr>
          <a:xfrm>
            <a:off x="1849517" y="1579039"/>
            <a:ext cx="7235694" cy="3011181"/>
            <a:chOff x="1849517" y="1579039"/>
            <a:chExt cx="7235694" cy="3011181"/>
          </a:xfrm>
        </p:grpSpPr>
        <p:sp>
          <p:nvSpPr>
            <p:cNvPr id="22" name="任意多边形: 形状 21"/>
            <p:cNvSpPr/>
            <p:nvPr/>
          </p:nvSpPr>
          <p:spPr>
            <a:xfrm>
              <a:off x="4537812" y="1579039"/>
              <a:ext cx="4547399" cy="3011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77" extrusionOk="0">
                  <a:moveTo>
                    <a:pt x="16823" y="20092"/>
                  </a:moveTo>
                  <a:cubicBezTo>
                    <a:pt x="14757" y="20092"/>
                    <a:pt x="13076" y="17550"/>
                    <a:pt x="13076" y="14426"/>
                  </a:cubicBezTo>
                  <a:cubicBezTo>
                    <a:pt x="13076" y="12325"/>
                    <a:pt x="13837" y="10488"/>
                    <a:pt x="14964" y="9510"/>
                  </a:cubicBezTo>
                  <a:lnTo>
                    <a:pt x="16456" y="14668"/>
                  </a:lnTo>
                  <a:cubicBezTo>
                    <a:pt x="16521" y="14896"/>
                    <a:pt x="16669" y="15032"/>
                    <a:pt x="16824" y="15032"/>
                  </a:cubicBezTo>
                  <a:cubicBezTo>
                    <a:pt x="16877" y="15032"/>
                    <a:pt x="16931" y="15016"/>
                    <a:pt x="16983" y="14982"/>
                  </a:cubicBezTo>
                  <a:cubicBezTo>
                    <a:pt x="17186" y="14849"/>
                    <a:pt x="17279" y="14492"/>
                    <a:pt x="17191" y="14185"/>
                  </a:cubicBezTo>
                  <a:lnTo>
                    <a:pt x="15705" y="9018"/>
                  </a:lnTo>
                  <a:cubicBezTo>
                    <a:pt x="16059" y="8851"/>
                    <a:pt x="16434" y="8761"/>
                    <a:pt x="16823" y="8761"/>
                  </a:cubicBezTo>
                  <a:cubicBezTo>
                    <a:pt x="18855" y="8761"/>
                    <a:pt x="20571" y="11355"/>
                    <a:pt x="20571" y="14426"/>
                  </a:cubicBezTo>
                  <a:cubicBezTo>
                    <a:pt x="20571" y="17550"/>
                    <a:pt x="18890" y="20092"/>
                    <a:pt x="16823" y="20092"/>
                  </a:cubicBezTo>
                  <a:close/>
                  <a:moveTo>
                    <a:pt x="8861" y="12153"/>
                  </a:moveTo>
                  <a:cubicBezTo>
                    <a:pt x="8592" y="11868"/>
                    <a:pt x="8264" y="11706"/>
                    <a:pt x="7913" y="11717"/>
                  </a:cubicBezTo>
                  <a:cubicBezTo>
                    <a:pt x="7768" y="11721"/>
                    <a:pt x="7625" y="11756"/>
                    <a:pt x="7489" y="11817"/>
                  </a:cubicBezTo>
                  <a:lnTo>
                    <a:pt x="6175" y="8048"/>
                  </a:lnTo>
                  <a:lnTo>
                    <a:pt x="13242" y="5257"/>
                  </a:lnTo>
                  <a:lnTo>
                    <a:pt x="8861" y="12153"/>
                  </a:lnTo>
                  <a:close/>
                  <a:moveTo>
                    <a:pt x="20142" y="9368"/>
                  </a:moveTo>
                  <a:cubicBezTo>
                    <a:pt x="19241" y="8019"/>
                    <a:pt x="18062" y="7276"/>
                    <a:pt x="16823" y="7276"/>
                  </a:cubicBezTo>
                  <a:cubicBezTo>
                    <a:pt x="16295" y="7276"/>
                    <a:pt x="15787" y="7407"/>
                    <a:pt x="15312" y="7650"/>
                  </a:cubicBezTo>
                  <a:lnTo>
                    <a:pt x="14500" y="4826"/>
                  </a:lnTo>
                  <a:lnTo>
                    <a:pt x="14314" y="4178"/>
                  </a:lnTo>
                  <a:lnTo>
                    <a:pt x="14314" y="4178"/>
                  </a:lnTo>
                  <a:lnTo>
                    <a:pt x="13206" y="326"/>
                  </a:lnTo>
                  <a:cubicBezTo>
                    <a:pt x="13145" y="163"/>
                    <a:pt x="13039" y="48"/>
                    <a:pt x="12917" y="12"/>
                  </a:cubicBezTo>
                  <a:cubicBezTo>
                    <a:pt x="12800" y="-23"/>
                    <a:pt x="12678" y="19"/>
                    <a:pt x="12581" y="126"/>
                  </a:cubicBezTo>
                  <a:lnTo>
                    <a:pt x="11220" y="2120"/>
                  </a:lnTo>
                  <a:cubicBezTo>
                    <a:pt x="11151" y="2274"/>
                    <a:pt x="11164" y="2481"/>
                    <a:pt x="11251" y="2613"/>
                  </a:cubicBezTo>
                  <a:cubicBezTo>
                    <a:pt x="11327" y="2727"/>
                    <a:pt x="11442" y="2758"/>
                    <a:pt x="11538" y="2690"/>
                  </a:cubicBezTo>
                  <a:lnTo>
                    <a:pt x="12575" y="1284"/>
                  </a:lnTo>
                  <a:lnTo>
                    <a:pt x="13349" y="3922"/>
                  </a:lnTo>
                  <a:lnTo>
                    <a:pt x="5672" y="6965"/>
                  </a:lnTo>
                  <a:lnTo>
                    <a:pt x="4976" y="5157"/>
                  </a:lnTo>
                  <a:lnTo>
                    <a:pt x="4908" y="5215"/>
                  </a:lnTo>
                  <a:lnTo>
                    <a:pt x="4803" y="5315"/>
                  </a:lnTo>
                  <a:cubicBezTo>
                    <a:pt x="4938" y="5258"/>
                    <a:pt x="5088" y="5195"/>
                    <a:pt x="5256" y="5126"/>
                  </a:cubicBezTo>
                  <a:cubicBezTo>
                    <a:pt x="6623" y="4562"/>
                    <a:pt x="7046" y="4470"/>
                    <a:pt x="7050" y="4174"/>
                  </a:cubicBezTo>
                  <a:cubicBezTo>
                    <a:pt x="7058" y="3670"/>
                    <a:pt x="6851" y="3670"/>
                    <a:pt x="6655" y="3670"/>
                  </a:cubicBezTo>
                  <a:lnTo>
                    <a:pt x="3061" y="3670"/>
                  </a:lnTo>
                  <a:cubicBezTo>
                    <a:pt x="2916" y="3670"/>
                    <a:pt x="2783" y="3788"/>
                    <a:pt x="2712" y="3979"/>
                  </a:cubicBezTo>
                  <a:cubicBezTo>
                    <a:pt x="2641" y="4170"/>
                    <a:pt x="2643" y="4404"/>
                    <a:pt x="2718" y="4591"/>
                  </a:cubicBezTo>
                  <a:lnTo>
                    <a:pt x="3076" y="5519"/>
                  </a:lnTo>
                  <a:cubicBezTo>
                    <a:pt x="3150" y="5704"/>
                    <a:pt x="3281" y="5810"/>
                    <a:pt x="3418" y="5810"/>
                  </a:cubicBezTo>
                  <a:cubicBezTo>
                    <a:pt x="3617" y="5810"/>
                    <a:pt x="3760" y="5760"/>
                    <a:pt x="4162" y="5589"/>
                  </a:cubicBezTo>
                  <a:lnTo>
                    <a:pt x="4345" y="5695"/>
                  </a:lnTo>
                  <a:lnTo>
                    <a:pt x="4278" y="5752"/>
                  </a:lnTo>
                  <a:cubicBezTo>
                    <a:pt x="4278" y="5752"/>
                    <a:pt x="5903" y="10164"/>
                    <a:pt x="5943" y="10288"/>
                  </a:cubicBezTo>
                  <a:cubicBezTo>
                    <a:pt x="6004" y="10477"/>
                    <a:pt x="5987" y="10637"/>
                    <a:pt x="5860" y="10689"/>
                  </a:cubicBezTo>
                  <a:cubicBezTo>
                    <a:pt x="5685" y="10761"/>
                    <a:pt x="294" y="13827"/>
                    <a:pt x="294" y="13827"/>
                  </a:cubicBezTo>
                  <a:cubicBezTo>
                    <a:pt x="76" y="13929"/>
                    <a:pt x="-47" y="14276"/>
                    <a:pt x="17" y="14606"/>
                  </a:cubicBezTo>
                  <a:cubicBezTo>
                    <a:pt x="62" y="14835"/>
                    <a:pt x="191" y="15002"/>
                    <a:pt x="348" y="15032"/>
                  </a:cubicBezTo>
                  <a:lnTo>
                    <a:pt x="6283" y="15032"/>
                  </a:lnTo>
                  <a:cubicBezTo>
                    <a:pt x="6494" y="16092"/>
                    <a:pt x="7145" y="16867"/>
                    <a:pt x="7913" y="16867"/>
                  </a:cubicBezTo>
                  <a:cubicBezTo>
                    <a:pt x="8853" y="16867"/>
                    <a:pt x="9617" y="15712"/>
                    <a:pt x="9617" y="14291"/>
                  </a:cubicBezTo>
                  <a:cubicBezTo>
                    <a:pt x="9617" y="13875"/>
                    <a:pt x="9551" y="13482"/>
                    <a:pt x="9434" y="13133"/>
                  </a:cubicBezTo>
                  <a:lnTo>
                    <a:pt x="14025" y="6261"/>
                  </a:lnTo>
                  <a:lnTo>
                    <a:pt x="14569" y="8142"/>
                  </a:lnTo>
                  <a:cubicBezTo>
                    <a:pt x="13096" y="9355"/>
                    <a:pt x="12094" y="11717"/>
                    <a:pt x="12094" y="14426"/>
                  </a:cubicBezTo>
                  <a:cubicBezTo>
                    <a:pt x="12094" y="18369"/>
                    <a:pt x="14215" y="21577"/>
                    <a:pt x="16823" y="21577"/>
                  </a:cubicBezTo>
                  <a:cubicBezTo>
                    <a:pt x="19431" y="21577"/>
                    <a:pt x="21553" y="18369"/>
                    <a:pt x="21553" y="14426"/>
                  </a:cubicBezTo>
                  <a:cubicBezTo>
                    <a:pt x="21553" y="12526"/>
                    <a:pt x="21052" y="10729"/>
                    <a:pt x="20142" y="93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椭圆 24"/>
            <p:cNvSpPr/>
            <p:nvPr/>
          </p:nvSpPr>
          <p:spPr>
            <a:xfrm>
              <a:off x="1849517" y="3634037"/>
              <a:ext cx="890064" cy="89006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2130846" y="3800862"/>
              <a:ext cx="327404" cy="557897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椭圆 6"/>
            <p:cNvSpPr/>
            <p:nvPr/>
          </p:nvSpPr>
          <p:spPr>
            <a:xfrm>
              <a:off x="4117067" y="3090451"/>
              <a:ext cx="988619" cy="988618"/>
            </a:xfrm>
            <a:prstGeom prst="ellipse">
              <a:avLst/>
            </a:prstGeom>
            <a:solidFill>
              <a:schemeClr val="accent1">
                <a:lumMod val="90000"/>
                <a:lumOff val="1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圆: 空心 7"/>
            <p:cNvSpPr/>
            <p:nvPr/>
          </p:nvSpPr>
          <p:spPr>
            <a:xfrm>
              <a:off x="3632806" y="2606191"/>
              <a:ext cx="1957141" cy="1957141"/>
            </a:xfrm>
            <a:prstGeom prst="donut">
              <a:avLst>
                <a:gd name="adj" fmla="val 15000"/>
              </a:avLst>
            </a:prstGeom>
            <a:solidFill>
              <a:schemeClr val="tx2">
                <a:lumMod val="40000"/>
                <a:lumOff val="60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空心弧 8"/>
            <p:cNvSpPr/>
            <p:nvPr/>
          </p:nvSpPr>
          <p:spPr>
            <a:xfrm>
              <a:off x="3632806" y="2606191"/>
              <a:ext cx="1957141" cy="1957141"/>
            </a:xfrm>
            <a:prstGeom prst="blockArc">
              <a:avLst>
                <a:gd name="adj1" fmla="val 16200000"/>
                <a:gd name="adj2" fmla="val 8640000"/>
                <a:gd name="adj3" fmla="val 15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矩形 11"/>
            <p:cNvSpPr/>
            <p:nvPr/>
          </p:nvSpPr>
          <p:spPr>
            <a:xfrm rot="17280000">
              <a:off x="3807266" y="3178483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矩形 12"/>
            <p:cNvSpPr/>
            <p:nvPr/>
          </p:nvSpPr>
          <p:spPr>
            <a:xfrm rot="19440000">
              <a:off x="4108590" y="2763748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矩形 13"/>
            <p:cNvSpPr/>
            <p:nvPr/>
          </p:nvSpPr>
          <p:spPr>
            <a:xfrm>
              <a:off x="4596142" y="2605333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矩形 14"/>
            <p:cNvSpPr/>
            <p:nvPr/>
          </p:nvSpPr>
          <p:spPr>
            <a:xfrm rot="2160000">
              <a:off x="5083695" y="2763748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矩形 15"/>
            <p:cNvSpPr/>
            <p:nvPr/>
          </p:nvSpPr>
          <p:spPr>
            <a:xfrm rot="4320000">
              <a:off x="5385019" y="3178483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矩形 16"/>
            <p:cNvSpPr/>
            <p:nvPr/>
          </p:nvSpPr>
          <p:spPr>
            <a:xfrm rot="6480000">
              <a:off x="5385019" y="3691124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矩形 17"/>
            <p:cNvSpPr/>
            <p:nvPr/>
          </p:nvSpPr>
          <p:spPr>
            <a:xfrm rot="8640000">
              <a:off x="5083695" y="4105861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矩形 18"/>
            <p:cNvSpPr/>
            <p:nvPr/>
          </p:nvSpPr>
          <p:spPr>
            <a:xfrm rot="10800000">
              <a:off x="4596142" y="4264276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矩形 19"/>
            <p:cNvSpPr/>
            <p:nvPr/>
          </p:nvSpPr>
          <p:spPr>
            <a:xfrm rot="12960000">
              <a:off x="4108590" y="4105861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矩形 20"/>
            <p:cNvSpPr/>
            <p:nvPr/>
          </p:nvSpPr>
          <p:spPr>
            <a:xfrm rot="15120000">
              <a:off x="3807266" y="3691124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92428" y="3420549"/>
              <a:ext cx="437896" cy="328423"/>
            </a:xfrm>
            <a:prstGeom prst="rect">
              <a:avLst/>
            </a:prstGeom>
          </p:spPr>
          <p:txBody>
            <a:bodyPr wrap="square" anchor="ctr">
              <a:prstTxWarp prst="textPlain">
                <a:avLst/>
              </a:prstTxWarp>
              <a:normAutofit fontScale="25000" lnSpcReduction="20000"/>
            </a:bodyPr>
            <a:lstStyle/>
            <a:p>
              <a:pPr lvl="0" algn="ctr"/>
              <a:r>
                <a:rPr lang="en-US" altLang="zh-CN" sz="3600">
                  <a:solidFill>
                    <a:prstClr val="white"/>
                  </a:solidFill>
                  <a:latin typeface="Impact" panose="020B0806030902050204" pitchFamily="34" charset="0"/>
                </a:rPr>
                <a:t>65%</a:t>
              </a:r>
              <a:endParaRPr lang="en-US" altLang="zh-CN" sz="36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6" name="直接箭头连接符 5"/>
            <p:cNvCxnSpPr>
              <a:stCxn id="25" idx="6"/>
            </p:cNvCxnSpPr>
            <p:nvPr/>
          </p:nvCxnSpPr>
          <p:spPr>
            <a:xfrm>
              <a:off x="2739581" y="4079069"/>
              <a:ext cx="83606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6095999" y="1448780"/>
            <a:ext cx="4609143" cy="4290844"/>
            <a:chOff x="657328" y="1160748"/>
            <a:chExt cx="4609143" cy="4290844"/>
          </a:xfrm>
        </p:grpSpPr>
        <p:grpSp>
          <p:nvGrpSpPr>
            <p:cNvPr id="42" name="组合 41"/>
            <p:cNvGrpSpPr/>
            <p:nvPr/>
          </p:nvGrpSpPr>
          <p:grpSpPr>
            <a:xfrm>
              <a:off x="2501013" y="1160748"/>
              <a:ext cx="2765458" cy="4290844"/>
              <a:chOff x="0" y="-2"/>
              <a:chExt cx="4163591" cy="6460164"/>
            </a:xfrm>
          </p:grpSpPr>
          <p:sp>
            <p:nvSpPr>
              <p:cNvPr id="46" name="任意多边形: 形状 45"/>
              <p:cNvSpPr/>
              <p:nvPr/>
            </p:nvSpPr>
            <p:spPr>
              <a:xfrm>
                <a:off x="1139158" y="4469317"/>
                <a:ext cx="943220" cy="484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4" y="0"/>
                    </a:moveTo>
                    <a:lnTo>
                      <a:pt x="21600" y="15846"/>
                    </a:lnTo>
                    <a:lnTo>
                      <a:pt x="20378" y="21600"/>
                    </a:lnTo>
                    <a:lnTo>
                      <a:pt x="0" y="5754"/>
                    </a:lnTo>
                    <a:lnTo>
                      <a:pt x="1224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1915284" y="2008322"/>
                <a:ext cx="2248307" cy="3496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34" h="21550" extrusionOk="0">
                    <a:moveTo>
                      <a:pt x="11254" y="67"/>
                    </a:moveTo>
                    <a:cubicBezTo>
                      <a:pt x="11071" y="-3"/>
                      <a:pt x="10858" y="-17"/>
                      <a:pt x="10656" y="20"/>
                    </a:cubicBezTo>
                    <a:cubicBezTo>
                      <a:pt x="10464" y="55"/>
                      <a:pt x="10300" y="137"/>
                      <a:pt x="10194" y="254"/>
                    </a:cubicBezTo>
                    <a:lnTo>
                      <a:pt x="8109" y="3875"/>
                    </a:lnTo>
                    <a:lnTo>
                      <a:pt x="7176" y="5456"/>
                    </a:lnTo>
                    <a:cubicBezTo>
                      <a:pt x="7103" y="5581"/>
                      <a:pt x="7102" y="5721"/>
                      <a:pt x="7177" y="5846"/>
                    </a:cubicBezTo>
                    <a:cubicBezTo>
                      <a:pt x="7251" y="5970"/>
                      <a:pt x="7395" y="6064"/>
                      <a:pt x="7570" y="6119"/>
                    </a:cubicBezTo>
                    <a:cubicBezTo>
                      <a:pt x="10920" y="7188"/>
                      <a:pt x="13178" y="9266"/>
                      <a:pt x="12905" y="11409"/>
                    </a:cubicBezTo>
                    <a:cubicBezTo>
                      <a:pt x="12494" y="14637"/>
                      <a:pt x="7535" y="17067"/>
                      <a:pt x="1914" y="15520"/>
                    </a:cubicBezTo>
                    <a:cubicBezTo>
                      <a:pt x="-761" y="17028"/>
                      <a:pt x="-607" y="19921"/>
                      <a:pt x="2221" y="21284"/>
                    </a:cubicBezTo>
                    <a:cubicBezTo>
                      <a:pt x="2409" y="21374"/>
                      <a:pt x="2601" y="21469"/>
                      <a:pt x="2822" y="21507"/>
                    </a:cubicBezTo>
                    <a:cubicBezTo>
                      <a:pt x="3269" y="21583"/>
                      <a:pt x="3716" y="21553"/>
                      <a:pt x="4142" y="21468"/>
                    </a:cubicBezTo>
                    <a:lnTo>
                      <a:pt x="4142" y="19800"/>
                    </a:lnTo>
                    <a:cubicBezTo>
                      <a:pt x="4142" y="18267"/>
                      <a:pt x="5918" y="17020"/>
                      <a:pt x="8101" y="17020"/>
                    </a:cubicBezTo>
                    <a:cubicBezTo>
                      <a:pt x="9656" y="17020"/>
                      <a:pt x="11039" y="17674"/>
                      <a:pt x="11623" y="18686"/>
                    </a:cubicBezTo>
                    <a:lnTo>
                      <a:pt x="11913" y="19186"/>
                    </a:lnTo>
                    <a:cubicBezTo>
                      <a:pt x="15756" y="18135"/>
                      <a:pt x="18714" y="15564"/>
                      <a:pt x="19489" y="12619"/>
                    </a:cubicBezTo>
                    <a:cubicBezTo>
                      <a:pt x="20839" y="7495"/>
                      <a:pt x="16410" y="2035"/>
                      <a:pt x="11254" y="67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 rot="1760229">
                <a:off x="808418" y="4254496"/>
                <a:ext cx="1110794" cy="357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49" extrusionOk="0">
                    <a:moveTo>
                      <a:pt x="21100" y="1054"/>
                    </a:moveTo>
                    <a:cubicBezTo>
                      <a:pt x="17598" y="-328"/>
                      <a:pt x="14054" y="-351"/>
                      <a:pt x="10550" y="985"/>
                    </a:cubicBezTo>
                    <a:cubicBezTo>
                      <a:pt x="6929" y="2366"/>
                      <a:pt x="3382" y="5187"/>
                      <a:pt x="0" y="9377"/>
                    </a:cubicBezTo>
                    <a:lnTo>
                      <a:pt x="501" y="21249"/>
                    </a:lnTo>
                    <a:lnTo>
                      <a:pt x="21600" y="12932"/>
                    </a:lnTo>
                    <a:lnTo>
                      <a:pt x="21100" y="1054"/>
                    </a:lnTo>
                    <a:close/>
                  </a:path>
                </a:pathLst>
              </a:custGeom>
              <a:solidFill>
                <a:srgbClr val="A6AAA9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0" y="4816348"/>
                <a:ext cx="3998943" cy="1643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3" extrusionOk="0">
                    <a:moveTo>
                      <a:pt x="15199" y="3"/>
                    </a:moveTo>
                    <a:cubicBezTo>
                      <a:pt x="14021" y="111"/>
                      <a:pt x="13113" y="2547"/>
                      <a:pt x="13187" y="5398"/>
                    </a:cubicBezTo>
                    <a:lnTo>
                      <a:pt x="13187" y="12894"/>
                    </a:lnTo>
                    <a:lnTo>
                      <a:pt x="1892" y="12894"/>
                    </a:lnTo>
                    <a:cubicBezTo>
                      <a:pt x="846" y="12894"/>
                      <a:pt x="0" y="14952"/>
                      <a:pt x="0" y="17487"/>
                    </a:cubicBezTo>
                    <a:lnTo>
                      <a:pt x="0" y="21523"/>
                    </a:lnTo>
                    <a:lnTo>
                      <a:pt x="21600" y="21523"/>
                    </a:lnTo>
                    <a:cubicBezTo>
                      <a:pt x="21600" y="21523"/>
                      <a:pt x="21600" y="17487"/>
                      <a:pt x="21600" y="17487"/>
                    </a:cubicBezTo>
                    <a:cubicBezTo>
                      <a:pt x="21600" y="14952"/>
                      <a:pt x="20751" y="12894"/>
                      <a:pt x="19705" y="12894"/>
                    </a:cubicBezTo>
                    <a:lnTo>
                      <a:pt x="18966" y="12894"/>
                    </a:lnTo>
                    <a:lnTo>
                      <a:pt x="17168" y="3211"/>
                    </a:lnTo>
                    <a:cubicBezTo>
                      <a:pt x="16870" y="1218"/>
                      <a:pt x="16073" y="-77"/>
                      <a:pt x="15199" y="3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520294" y="-2"/>
                <a:ext cx="1897262" cy="3650009"/>
                <a:chOff x="33877" y="-1"/>
                <a:chExt cx="1897261" cy="3650008"/>
              </a:xfrm>
            </p:grpSpPr>
            <p:sp>
              <p:nvSpPr>
                <p:cNvPr id="52" name="矩形: 圆角 51"/>
                <p:cNvSpPr/>
                <p:nvPr/>
              </p:nvSpPr>
              <p:spPr>
                <a:xfrm rot="1362301">
                  <a:off x="416811" y="1071358"/>
                  <a:ext cx="819350" cy="2324224"/>
                </a:xfrm>
                <a:prstGeom prst="roundRect">
                  <a:avLst>
                    <a:gd name="adj" fmla="val 28940"/>
                  </a:avLst>
                </a:prstGeom>
                <a:solidFill>
                  <a:srgbClr val="A6AAA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33877" y="3144457"/>
                  <a:ext cx="646511" cy="5055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249" y="0"/>
                      </a:moveTo>
                      <a:lnTo>
                        <a:pt x="0" y="13174"/>
                      </a:lnTo>
                      <a:lnTo>
                        <a:pt x="15905" y="21600"/>
                      </a:lnTo>
                      <a:lnTo>
                        <a:pt x="21600" y="10251"/>
                      </a:lnTo>
                      <a:cubicBezTo>
                        <a:pt x="21600" y="10251"/>
                        <a:pt x="2249" y="0"/>
                        <a:pt x="2249" y="0"/>
                      </a:cubicBezTo>
                      <a:close/>
                    </a:path>
                  </a:pathLst>
                </a:custGeom>
                <a:solidFill>
                  <a:srgbClr val="DCDEE0">
                    <a:alpha val="6345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任意多边形: 形状 53"/>
                <p:cNvSpPr/>
                <p:nvPr/>
              </p:nvSpPr>
              <p:spPr>
                <a:xfrm>
                  <a:off x="1342609" y="173888"/>
                  <a:ext cx="481590" cy="4024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8453"/>
                      </a:moveTo>
                      <a:lnTo>
                        <a:pt x="4547" y="0"/>
                      </a:lnTo>
                      <a:lnTo>
                        <a:pt x="0" y="13147"/>
                      </a:lnTo>
                      <a:lnTo>
                        <a:pt x="17048" y="21600"/>
                      </a:lnTo>
                      <a:cubicBezTo>
                        <a:pt x="17048" y="21600"/>
                        <a:pt x="21600" y="8453"/>
                        <a:pt x="21600" y="8453"/>
                      </a:cubicBezTo>
                      <a:close/>
                    </a:path>
                  </a:pathLst>
                </a:custGeom>
                <a:solidFill>
                  <a:srgbClr val="A6AAA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任意多边形: 形状 54"/>
                <p:cNvSpPr/>
                <p:nvPr/>
              </p:nvSpPr>
              <p:spPr>
                <a:xfrm>
                  <a:off x="1026448" y="363585"/>
                  <a:ext cx="770287" cy="8792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854" y="0"/>
                      </a:moveTo>
                      <a:lnTo>
                        <a:pt x="0" y="16612"/>
                      </a:lnTo>
                      <a:lnTo>
                        <a:pt x="13746" y="21600"/>
                      </a:lnTo>
                      <a:lnTo>
                        <a:pt x="21600" y="4988"/>
                      </a:lnTo>
                      <a:cubicBezTo>
                        <a:pt x="21600" y="4988"/>
                        <a:pt x="7854" y="0"/>
                        <a:pt x="7854" y="0"/>
                      </a:cubicBezTo>
                      <a:close/>
                    </a:path>
                  </a:pathLst>
                </a:custGeom>
                <a:solidFill>
                  <a:srgbClr val="A6AAA9">
                    <a:alpha val="6345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任意多边形: 形状 55"/>
                <p:cNvSpPr/>
                <p:nvPr/>
              </p:nvSpPr>
              <p:spPr>
                <a:xfrm>
                  <a:off x="1374225" y="-1"/>
                  <a:ext cx="556913" cy="3959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2" h="21070" extrusionOk="0">
                      <a:moveTo>
                        <a:pt x="21008" y="13226"/>
                      </a:moveTo>
                      <a:cubicBezTo>
                        <a:pt x="21600" y="11226"/>
                        <a:pt x="20922" y="8932"/>
                        <a:pt x="19488" y="8104"/>
                      </a:cubicBezTo>
                      <a:lnTo>
                        <a:pt x="5998" y="300"/>
                      </a:lnTo>
                      <a:cubicBezTo>
                        <a:pt x="4564" y="-530"/>
                        <a:pt x="2920" y="420"/>
                        <a:pt x="2328" y="2420"/>
                      </a:cubicBezTo>
                      <a:lnTo>
                        <a:pt x="0" y="10264"/>
                      </a:lnTo>
                      <a:lnTo>
                        <a:pt x="18679" y="21070"/>
                      </a:lnTo>
                      <a:cubicBezTo>
                        <a:pt x="18679" y="21070"/>
                        <a:pt x="21008" y="13226"/>
                        <a:pt x="21008" y="13226"/>
                      </a:cubicBezTo>
                      <a:close/>
                    </a:path>
                  </a:pathLst>
                </a:custGeom>
                <a:solidFill>
                  <a:srgbClr val="000000">
                    <a:alpha val="6345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2358675" y="1999170"/>
                <a:ext cx="826284" cy="826284"/>
              </a:xfrm>
              <a:prstGeom prst="ellipse">
                <a:avLst/>
              </a:pr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3" name="任意多边形: 形状 42"/>
            <p:cNvSpPr/>
            <p:nvPr/>
          </p:nvSpPr>
          <p:spPr>
            <a:xfrm rot="1055828" flipH="1">
              <a:off x="1103862" y="2418036"/>
              <a:ext cx="2287024" cy="1465282"/>
            </a:xfrm>
            <a:custGeom>
              <a:avLst/>
              <a:gdLst>
                <a:gd name="connsiteX0" fmla="*/ 2287024 w 2287024"/>
                <a:gd name="connsiteY0" fmla="*/ 1460653 h 1465282"/>
                <a:gd name="connsiteX1" fmla="*/ 2285051 w 2287024"/>
                <a:gd name="connsiteY1" fmla="*/ 1461929 h 1465282"/>
                <a:gd name="connsiteX2" fmla="*/ 2286750 w 2287024"/>
                <a:gd name="connsiteY2" fmla="*/ 1465282 h 1465282"/>
                <a:gd name="connsiteX3" fmla="*/ 1048593 w 2287024"/>
                <a:gd name="connsiteY3" fmla="*/ 0 h 1465282"/>
                <a:gd name="connsiteX4" fmla="*/ 0 w 2287024"/>
                <a:gd name="connsiteY4" fmla="*/ 1210553 h 1465282"/>
                <a:gd name="connsiteX5" fmla="*/ 803381 w 2287024"/>
                <a:gd name="connsiteY5" fmla="*/ 862800 h 1465282"/>
                <a:gd name="connsiteX6" fmla="*/ 877612 w 2287024"/>
                <a:gd name="connsiteY6" fmla="*/ 833843 h 1465282"/>
                <a:gd name="connsiteX7" fmla="*/ 849330 w 2287024"/>
                <a:gd name="connsiteY7" fmla="*/ 686909 h 1465282"/>
                <a:gd name="connsiteX8" fmla="*/ 891273 w 2287024"/>
                <a:gd name="connsiteY8" fmla="*/ 299749 h 1465282"/>
                <a:gd name="connsiteX9" fmla="*/ 1021464 w 2287024"/>
                <a:gd name="connsiteY9" fmla="*/ 35101 h 146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024" h="1465282">
                  <a:moveTo>
                    <a:pt x="2287024" y="1460653"/>
                  </a:moveTo>
                  <a:lnTo>
                    <a:pt x="2285051" y="1461929"/>
                  </a:lnTo>
                  <a:lnTo>
                    <a:pt x="2286750" y="1465282"/>
                  </a:lnTo>
                  <a:close/>
                  <a:moveTo>
                    <a:pt x="1048593" y="0"/>
                  </a:moveTo>
                  <a:lnTo>
                    <a:pt x="0" y="1210553"/>
                  </a:lnTo>
                  <a:lnTo>
                    <a:pt x="803381" y="862800"/>
                  </a:lnTo>
                  <a:lnTo>
                    <a:pt x="877612" y="833843"/>
                  </a:lnTo>
                  <a:lnTo>
                    <a:pt x="849330" y="686909"/>
                  </a:lnTo>
                  <a:cubicBezTo>
                    <a:pt x="837498" y="560070"/>
                    <a:pt x="850338" y="428816"/>
                    <a:pt x="891273" y="299749"/>
                  </a:cubicBezTo>
                  <a:cubicBezTo>
                    <a:pt x="921975" y="202948"/>
                    <a:pt x="966300" y="114251"/>
                    <a:pt x="1021464" y="35101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>
            <a:xfrm rot="1055828" flipH="1">
              <a:off x="1665429" y="3336838"/>
              <a:ext cx="1584135" cy="712833"/>
            </a:xfrm>
            <a:custGeom>
              <a:avLst/>
              <a:gdLst>
                <a:gd name="connsiteX0" fmla="*/ 890279 w 1584135"/>
                <a:gd name="connsiteY0" fmla="*/ 2854 h 712833"/>
                <a:gd name="connsiteX1" fmla="*/ 856093 w 1584135"/>
                <a:gd name="connsiteY1" fmla="*/ 0 h 712833"/>
                <a:gd name="connsiteX2" fmla="*/ 0 w 1584135"/>
                <a:gd name="connsiteY2" fmla="*/ 372719 h 712833"/>
                <a:gd name="connsiteX3" fmla="*/ 755104 w 1584135"/>
                <a:gd name="connsiteY3" fmla="*/ 548782 h 712833"/>
                <a:gd name="connsiteX4" fmla="*/ 1584135 w 1584135"/>
                <a:gd name="connsiteY4" fmla="*/ 712833 h 712833"/>
                <a:gd name="connsiteX5" fmla="*/ 1584048 w 1584135"/>
                <a:gd name="connsiteY5" fmla="*/ 712044 h 712833"/>
                <a:gd name="connsiteX6" fmla="*/ 1542459 w 1584135"/>
                <a:gd name="connsiteY6" fmla="*/ 701128 h 712833"/>
                <a:gd name="connsiteX7" fmla="*/ 898034 w 1584135"/>
                <a:gd name="connsiteY7" fmla="*/ 43143 h 71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4135" h="712833">
                  <a:moveTo>
                    <a:pt x="890279" y="2854"/>
                  </a:moveTo>
                  <a:lnTo>
                    <a:pt x="856093" y="0"/>
                  </a:lnTo>
                  <a:lnTo>
                    <a:pt x="0" y="372719"/>
                  </a:lnTo>
                  <a:cubicBezTo>
                    <a:pt x="250748" y="435455"/>
                    <a:pt x="502523" y="494165"/>
                    <a:pt x="755104" y="548782"/>
                  </a:cubicBezTo>
                  <a:cubicBezTo>
                    <a:pt x="1030495" y="608317"/>
                    <a:pt x="1306838" y="663001"/>
                    <a:pt x="1584135" y="712833"/>
                  </a:cubicBezTo>
                  <a:lnTo>
                    <a:pt x="1584048" y="712044"/>
                  </a:lnTo>
                  <a:lnTo>
                    <a:pt x="1542459" y="701128"/>
                  </a:lnTo>
                  <a:cubicBezTo>
                    <a:pt x="1219791" y="598790"/>
                    <a:pt x="987158" y="345078"/>
                    <a:pt x="898034" y="43143"/>
                  </a:cubicBezTo>
                  <a:close/>
                </a:path>
              </a:pathLst>
            </a:custGeom>
            <a:solidFill>
              <a:srgbClr val="53585F">
                <a:alpha val="53037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椭圆 44"/>
            <p:cNvSpPr/>
            <p:nvPr/>
          </p:nvSpPr>
          <p:spPr bwMode="auto">
            <a:xfrm>
              <a:off x="657328" y="1833622"/>
              <a:ext cx="1961354" cy="19613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 descr="aQUAAB+LCAAAAAAABAC9klFPwjAQx79L1bdpBhGIexsaDA+KCYs+GB7qerDi2pGuMxiy7267tWOwiePF7KW7/u/u97/eDl3K7w0gD80ZFvKB4pXAbCqBIQdNCfJ4FscOGlNOKF89iiTbpMh731Vp9Zs3KqNXHGegczmVFMflr9fQW9kT5ZRlzMjcG1eF8LYW6rllkBISQ1025RLEV9Whp2PFeS6FajBJBMNSNdy5+RUyV8gbDm7cXCcT2KpCDgpKLMtj8PQAWn3qC23TJ+sslQy43Ce9YDU6UFQtfpt5e3WF0z+ex/Vdy0T6I7fwYCrPI7yBZ1VK85oJ6BBaVOYOYFVfdTiwnTu/8gawPdOhzqh7a3uOk/RFyz28IWjDXrSAV4t4n8SJ+HsRraxxP1suaQhBBAysJqBc+pwoZmK3cCzoKpIc0tQEZh9rCGUtzRtoVZZGqubFZHLbHw19H1l7bt62jbZh12080nd5piKl/k7KbwrSD0M1ZkNeGiriDZ8W/5w9tJgHb1kGT6zgf5vrdTM3xuFnR28L9f0AG4Njv2kFAAA=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069431" y="2105458"/>
            <a:ext cx="1957141" cy="1958848"/>
            <a:chOff x="1089075" y="1943099"/>
            <a:chExt cx="2969202" cy="2971793"/>
          </a:xfrm>
        </p:grpSpPr>
        <p:sp>
          <p:nvSpPr>
            <p:cNvPr id="27" name="椭圆 26"/>
            <p:cNvSpPr/>
            <p:nvPr/>
          </p:nvSpPr>
          <p:spPr>
            <a:xfrm>
              <a:off x="1823753" y="2679078"/>
              <a:ext cx="1499846" cy="1499845"/>
            </a:xfrm>
            <a:prstGeom prst="ellipse">
              <a:avLst/>
            </a:prstGeom>
            <a:solidFill>
              <a:schemeClr val="accent1">
                <a:lumMod val="90000"/>
                <a:lumOff val="1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圆: 空心 27"/>
            <p:cNvSpPr/>
            <p:nvPr/>
          </p:nvSpPr>
          <p:spPr>
            <a:xfrm>
              <a:off x="1089075" y="1944400"/>
              <a:ext cx="2969202" cy="2969204"/>
            </a:xfrm>
            <a:prstGeom prst="donut">
              <a:avLst>
                <a:gd name="adj" fmla="val 15000"/>
              </a:avLst>
            </a:prstGeom>
            <a:solidFill>
              <a:schemeClr val="tx2">
                <a:lumMod val="40000"/>
                <a:lumOff val="60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空心弧 28"/>
            <p:cNvSpPr/>
            <p:nvPr/>
          </p:nvSpPr>
          <p:spPr>
            <a:xfrm>
              <a:off x="1089075" y="1944400"/>
              <a:ext cx="2969202" cy="2969204"/>
            </a:xfrm>
            <a:prstGeom prst="blockArc">
              <a:avLst>
                <a:gd name="adj1" fmla="val 16200000"/>
                <a:gd name="adj2" fmla="val 8640000"/>
                <a:gd name="adj3" fmla="val 15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149368" y="1943099"/>
              <a:ext cx="2848619" cy="2971793"/>
              <a:chOff x="4687315" y="1592322"/>
              <a:chExt cx="2817370" cy="2939200"/>
            </a:xfrm>
          </p:grpSpPr>
          <p:sp>
            <p:nvSpPr>
              <p:cNvPr id="32" name="矩形 31"/>
              <p:cNvSpPr/>
              <p:nvPr/>
            </p:nvSpPr>
            <p:spPr>
              <a:xfrm rot="-4320000">
                <a:off x="4889455" y="24523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-2160000">
                <a:off x="5341582" y="18300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073140" y="1592322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160000">
                <a:off x="6804698" y="18300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4320000">
                <a:off x="7256825" y="24523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6480000">
                <a:off x="7256825" y="3221524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8640000">
                <a:off x="6804698" y="3843825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10800000">
                <a:off x="6073140" y="4081522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12960000">
                <a:off x="5341582" y="3843825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矩形 40"/>
              <p:cNvSpPr/>
              <p:nvPr/>
            </p:nvSpPr>
            <p:spPr>
              <a:xfrm rot="15120000">
                <a:off x="4889455" y="3221524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2241506" y="3179873"/>
              <a:ext cx="664338" cy="498254"/>
            </a:xfrm>
            <a:prstGeom prst="rect">
              <a:avLst/>
            </a:prstGeom>
          </p:spPr>
          <p:txBody>
            <a:bodyPr wrap="square" anchor="ctr">
              <a:prstTxWarp prst="textPlain">
                <a:avLst/>
              </a:prstTxWarp>
              <a:normAutofit fontScale="25000" lnSpcReduction="20000"/>
            </a:bodyPr>
            <a:lstStyle/>
            <a:p>
              <a:pPr lvl="0" algn="ctr"/>
              <a:r>
                <a:rPr lang="en-US" altLang="zh-CN" sz="3600">
                  <a:solidFill>
                    <a:prstClr val="white"/>
                  </a:solidFill>
                  <a:latin typeface="Impact" panose="020B0806030902050204" pitchFamily="34" charset="0"/>
                </a:rPr>
                <a:t>65%</a:t>
              </a:r>
              <a:endParaRPr lang="en-US" altLang="zh-CN" sz="36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0" name="千图PPT彼岸天：ID 8661124库_组合 59"/>
          <p:cNvGrpSpPr/>
          <p:nvPr>
            <p:custDataLst>
              <p:tags r:id="rId3"/>
            </p:custDataLst>
          </p:nvPr>
        </p:nvGrpSpPr>
        <p:grpSpPr>
          <a:xfrm>
            <a:off x="1163452" y="5164258"/>
            <a:ext cx="4435538" cy="624349"/>
            <a:chOff x="1163452" y="5164258"/>
            <a:chExt cx="4435538" cy="624349"/>
          </a:xfrm>
        </p:grpSpPr>
        <p:sp>
          <p:nvSpPr>
            <p:cNvPr id="7" name="菱形 6"/>
            <p:cNvSpPr/>
            <p:nvPr/>
          </p:nvSpPr>
          <p:spPr>
            <a:xfrm>
              <a:off x="1163452" y="5164258"/>
              <a:ext cx="624349" cy="624349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636416" y="5194816"/>
              <a:ext cx="3962574" cy="563232"/>
              <a:chOff x="6444107" y="1469392"/>
              <a:chExt cx="4232109" cy="563232"/>
            </a:xfrm>
          </p:grpSpPr>
          <p:sp>
            <p:nvSpPr>
              <p:cNvPr id="25" name="文本框 7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文本框 7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9" name="千图PPT彼岸天：ID 8661124库_组合 58"/>
          <p:cNvGrpSpPr/>
          <p:nvPr>
            <p:custDataLst>
              <p:tags r:id="rId4"/>
            </p:custDataLst>
          </p:nvPr>
        </p:nvGrpSpPr>
        <p:grpSpPr>
          <a:xfrm>
            <a:off x="1168891" y="4285682"/>
            <a:ext cx="4430099" cy="624349"/>
            <a:chOff x="1168891" y="4285682"/>
            <a:chExt cx="4430099" cy="624349"/>
          </a:xfrm>
        </p:grpSpPr>
        <p:sp>
          <p:nvSpPr>
            <p:cNvPr id="9" name="菱形 8"/>
            <p:cNvSpPr/>
            <p:nvPr/>
          </p:nvSpPr>
          <p:spPr>
            <a:xfrm>
              <a:off x="1168891" y="4285682"/>
              <a:ext cx="624349" cy="62434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636416" y="4316240"/>
              <a:ext cx="3962574" cy="563232"/>
              <a:chOff x="6444107" y="1469392"/>
              <a:chExt cx="4232109" cy="563232"/>
            </a:xfrm>
          </p:grpSpPr>
          <p:sp>
            <p:nvSpPr>
              <p:cNvPr id="23" name="文本框 6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文本框 6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5"/>
            </p:custDataLst>
          </p:nvPr>
        </p:nvGrpSpPr>
        <p:grpSpPr>
          <a:xfrm>
            <a:off x="1168891" y="3407106"/>
            <a:ext cx="4430099" cy="624349"/>
            <a:chOff x="1168891" y="3407106"/>
            <a:chExt cx="4430099" cy="624349"/>
          </a:xfrm>
        </p:grpSpPr>
        <p:sp>
          <p:nvSpPr>
            <p:cNvPr id="11" name="菱形 10"/>
            <p:cNvSpPr/>
            <p:nvPr/>
          </p:nvSpPr>
          <p:spPr>
            <a:xfrm>
              <a:off x="1168891" y="3407106"/>
              <a:ext cx="624349" cy="62434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636416" y="3437664"/>
              <a:ext cx="3962574" cy="563232"/>
              <a:chOff x="6444107" y="1469392"/>
              <a:chExt cx="4232109" cy="563232"/>
            </a:xfrm>
          </p:grpSpPr>
          <p:sp>
            <p:nvSpPr>
              <p:cNvPr id="21" name="文本框 6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文本框 6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6"/>
            </p:custDataLst>
          </p:nvPr>
        </p:nvGrpSpPr>
        <p:grpSpPr>
          <a:xfrm>
            <a:off x="1168891" y="2528530"/>
            <a:ext cx="4430099" cy="624349"/>
            <a:chOff x="1168891" y="2528530"/>
            <a:chExt cx="4430099" cy="624349"/>
          </a:xfrm>
        </p:grpSpPr>
        <p:sp>
          <p:nvSpPr>
            <p:cNvPr id="13" name="菱形 12"/>
            <p:cNvSpPr/>
            <p:nvPr/>
          </p:nvSpPr>
          <p:spPr>
            <a:xfrm>
              <a:off x="1168891" y="2528530"/>
              <a:ext cx="624349" cy="624349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636416" y="2559088"/>
              <a:ext cx="3962574" cy="563232"/>
              <a:chOff x="6444107" y="1469392"/>
              <a:chExt cx="4232109" cy="563232"/>
            </a:xfrm>
          </p:grpSpPr>
          <p:sp>
            <p:nvSpPr>
              <p:cNvPr id="19" name="文本框 6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文本框 6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168893" y="1649954"/>
            <a:ext cx="4430097" cy="624349"/>
            <a:chOff x="1168893" y="1649954"/>
            <a:chExt cx="4430097" cy="624349"/>
          </a:xfrm>
        </p:grpSpPr>
        <p:sp>
          <p:nvSpPr>
            <p:cNvPr id="15" name="菱形 14"/>
            <p:cNvSpPr/>
            <p:nvPr/>
          </p:nvSpPr>
          <p:spPr>
            <a:xfrm>
              <a:off x="1168893" y="1649954"/>
              <a:ext cx="624349" cy="62434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636416" y="1680512"/>
              <a:ext cx="3962574" cy="563232"/>
              <a:chOff x="6444107" y="1469392"/>
              <a:chExt cx="4232109" cy="563232"/>
            </a:xfrm>
          </p:grpSpPr>
          <p:sp>
            <p:nvSpPr>
              <p:cNvPr id="17" name="文本框 6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文本框 6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49008" y="2116785"/>
            <a:ext cx="5262979" cy="13111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dirty="0">
                <a:solidFill>
                  <a:srgbClr val="FFF000"/>
                </a:solidFill>
                <a:latin typeface="汉仪菱心体简" panose="02010400000101010101" pitchFamily="2" charset="-122"/>
                <a:ea typeface="汉仪菱心体简" panose="02010400000101010101" pitchFamily="2" charset="-122"/>
              </a:rPr>
              <a:t>感谢您的观看</a:t>
            </a:r>
            <a:endParaRPr lang="zh-CN" altLang="en-US" sz="6600" dirty="0">
              <a:solidFill>
                <a:srgbClr val="FFF000"/>
              </a:solidFill>
              <a:latin typeface="汉仪菱心体简" panose="02010400000101010101" pitchFamily="2" charset="-122"/>
              <a:ea typeface="汉仪菱心体简" panose="02010400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44183" y="3566361"/>
            <a:ext cx="3243580" cy="4235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FFF09"/>
                </a:solidFill>
              </a:rPr>
              <a:t>汇报人</a:t>
            </a:r>
            <a:r>
              <a:rPr lang="zh-CN" altLang="en-US" dirty="0" smtClean="0">
                <a:solidFill>
                  <a:srgbClr val="FFFF09"/>
                </a:solidFill>
              </a:rPr>
              <a:t>：     </a:t>
            </a:r>
            <a:r>
              <a:rPr lang="zh-CN" altLang="en-US" dirty="0">
                <a:solidFill>
                  <a:srgbClr val="FFFF09"/>
                </a:solidFill>
              </a:rPr>
              <a:t>日期：</a:t>
            </a:r>
            <a:r>
              <a:rPr lang="en-US" altLang="zh-CN" dirty="0">
                <a:solidFill>
                  <a:srgbClr val="FFFF09"/>
                </a:solidFill>
              </a:rPr>
              <a:t>2019/12/30</a:t>
            </a:r>
            <a:endParaRPr lang="zh-CN" altLang="en-US" dirty="0">
              <a:solidFill>
                <a:srgbClr val="FFFF09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87" y="386919"/>
            <a:ext cx="4162423" cy="22447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0.0"/>
</p:tagLst>
</file>

<file path=ppt/tags/tag130.xml><?xml version="1.0" encoding="utf-8"?>
<p:tagLst xmlns:p="http://schemas.openxmlformats.org/presentationml/2006/main">
  <p:tag name="PA" val="v4.0.0"/>
</p:tagLst>
</file>

<file path=ppt/tags/tag131.xml><?xml version="1.0" encoding="utf-8"?>
<p:tagLst xmlns:p="http://schemas.openxmlformats.org/presentationml/2006/main">
  <p:tag name="PA" val="v4.0.0"/>
</p:tagLst>
</file>

<file path=ppt/tags/tag132.xml><?xml version="1.0" encoding="utf-8"?>
<p:tagLst xmlns:p="http://schemas.openxmlformats.org/presentationml/2006/main">
  <p:tag name="PA" val="v4.0.0"/>
</p:tagLst>
</file>

<file path=ppt/tags/tag133.xml><?xml version="1.0" encoding="utf-8"?>
<p:tagLst xmlns:p="http://schemas.openxmlformats.org/presentationml/2006/main">
  <p:tag name="PA" val="v4.0.0"/>
</p:tagLst>
</file>

<file path=ppt/tags/tag134.xml><?xml version="1.0" encoding="utf-8"?>
<p:tagLst xmlns:p="http://schemas.openxmlformats.org/presentationml/2006/main">
  <p:tag name="PA" val="v4.0.0"/>
</p:tagLst>
</file>

<file path=ppt/tags/tag135.xml><?xml version="1.0" encoding="utf-8"?>
<p:tagLst xmlns:p="http://schemas.openxmlformats.org/presentationml/2006/main">
  <p:tag name="PA" val="v4.0.0"/>
</p:tagLst>
</file>

<file path=ppt/tags/tag136.xml><?xml version="1.0" encoding="utf-8"?>
<p:tagLst xmlns:p="http://schemas.openxmlformats.org/presentationml/2006/main">
  <p:tag name="PA" val="v4.0.0"/>
</p:tagLst>
</file>

<file path=ppt/tags/tag137.xml><?xml version="1.0" encoding="utf-8"?>
<p:tagLst xmlns:p="http://schemas.openxmlformats.org/presentationml/2006/main">
  <p:tag name="PA" val="v4.0.0"/>
</p:tagLst>
</file>

<file path=ppt/tags/tag138.xml><?xml version="1.0" encoding="utf-8"?>
<p:tagLst xmlns:p="http://schemas.openxmlformats.org/presentationml/2006/main">
  <p:tag name="PA" val="v4.0.0"/>
</p:tagLst>
</file>

<file path=ppt/tags/tag139.xml><?xml version="1.0" encoding="utf-8"?>
<p:tagLst xmlns:p="http://schemas.openxmlformats.org/presentationml/2006/main">
  <p:tag name="PA" val="v4.0.0"/>
</p:tagLst>
</file>

<file path=ppt/tags/tag140.xml><?xml version="1.0" encoding="utf-8"?>
<p:tagLst xmlns:p="http://schemas.openxmlformats.org/presentationml/2006/main">
  <p:tag name="PA" val="v4.0.0"/>
</p:tagLst>
</file>

<file path=ppt/tags/tag141.xml><?xml version="1.0" encoding="utf-8"?>
<p:tagLst xmlns:p="http://schemas.openxmlformats.org/presentationml/2006/main">
  <p:tag name="PA" val="v4.0.0"/>
</p:tagLst>
</file>

<file path=ppt/tags/tag142.xml><?xml version="1.0" encoding="utf-8"?>
<p:tagLst xmlns:p="http://schemas.openxmlformats.org/presentationml/2006/main">
  <p:tag name="PA" val="v4.0.0"/>
</p:tagLst>
</file>

<file path=ppt/tags/tag143.xml><?xml version="1.0" encoding="utf-8"?>
<p:tagLst xmlns:p="http://schemas.openxmlformats.org/presentationml/2006/main">
  <p:tag name="PA" val="v4.0.0"/>
</p:tagLst>
</file>

<file path=ppt/tags/tag144.xml><?xml version="1.0" encoding="utf-8"?>
<p:tagLst xmlns:p="http://schemas.openxmlformats.org/presentationml/2006/main">
  <p:tag name="PA" val="v4.0.0"/>
</p:tagLst>
</file>

<file path=ppt/tags/tag145.xml><?xml version="1.0" encoding="utf-8"?>
<p:tagLst xmlns:p="http://schemas.openxmlformats.org/presentationml/2006/main">
  <p:tag name="PA" val="v4.0.0"/>
</p:tagLst>
</file>

<file path=ppt/tags/tag146.xml><?xml version="1.0" encoding="utf-8"?>
<p:tagLst xmlns:p="http://schemas.openxmlformats.org/presentationml/2006/main">
  <p:tag name="PA" val="v4.0.0"/>
</p:tagLst>
</file>

<file path=ppt/tags/tag147.xml><?xml version="1.0" encoding="utf-8"?>
<p:tagLst xmlns:p="http://schemas.openxmlformats.org/presentationml/2006/main">
  <p:tag name="PA" val="v4.0.0"/>
</p:tagLst>
</file>

<file path=ppt/tags/tag148.xml><?xml version="1.0" encoding="utf-8"?>
<p:tagLst xmlns:p="http://schemas.openxmlformats.org/presentationml/2006/main">
  <p:tag name="PA" val="v4.0.0"/>
</p:tagLst>
</file>

<file path=ppt/tags/tag149.xml><?xml version="1.0" encoding="utf-8"?>
<p:tagLst xmlns:p="http://schemas.openxmlformats.org/presentationml/2006/main">
  <p:tag name="PA" val="v4.0.0"/>
</p:tagLst>
</file>

<file path=ppt/tags/tag150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E0274"/>
      </a:accent1>
      <a:accent2>
        <a:srgbClr val="C01AED"/>
      </a:accent2>
      <a:accent3>
        <a:srgbClr val="580AD2"/>
      </a:accent3>
      <a:accent4>
        <a:srgbClr val="0E0274"/>
      </a:accent4>
      <a:accent5>
        <a:srgbClr val="C01AED"/>
      </a:accent5>
      <a:accent6>
        <a:srgbClr val="580AD2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2341</Words>
  <Application>WPS 演示</Application>
  <PresentationFormat>宽屏</PresentationFormat>
  <Paragraphs>447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汉仪菱心体简</vt:lpstr>
      <vt:lpstr>方正剪纸简体</vt:lpstr>
      <vt:lpstr>Impact</vt:lpstr>
      <vt:lpstr>Open Sans</vt:lpstr>
      <vt:lpstr>Dense</vt:lpstr>
      <vt:lpstr>Lato Light</vt:lpstr>
      <vt:lpstr>Calibri</vt:lpstr>
      <vt:lpstr>ヒラギノ角ゴ ProN W3</vt:lpstr>
      <vt:lpstr>Lato</vt:lpstr>
      <vt:lpstr>Open Sans Light</vt:lpstr>
      <vt:lpstr>Arial Unicode MS</vt:lpstr>
      <vt:lpstr>等线</vt:lpstr>
      <vt:lpstr>Wide Latin</vt:lpstr>
      <vt:lpstr>Calibri Light</vt:lpstr>
      <vt:lpstr>Segoe Print</vt:lpstr>
      <vt:lpstr>千图网海量PPT模板www.58pic.com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演示文稿12</dc:title>
  <dc:creator>柚子设计</dc:creator>
  <cp:keywords>MC-PPT模板</cp:keywords>
  <cp:category>模板</cp:category>
  <cp:lastModifiedBy>拉普耶鲁</cp:lastModifiedBy>
  <cp:revision>9</cp:revision>
  <dcterms:created xsi:type="dcterms:W3CDTF">2017-11-20T08:32:00Z</dcterms:created>
  <dcterms:modified xsi:type="dcterms:W3CDTF">2018-12-04T08:11:50Z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