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0" r:id="rId5"/>
    <p:sldId id="261" r:id="rId6"/>
    <p:sldId id="339" r:id="rId7"/>
    <p:sldId id="340" r:id="rId8"/>
    <p:sldId id="262" r:id="rId9"/>
    <p:sldId id="263" r:id="rId10"/>
    <p:sldId id="264" r:id="rId11"/>
    <p:sldId id="265" r:id="rId12"/>
    <p:sldId id="266" r:id="rId13"/>
    <p:sldId id="267" r:id="rId14"/>
    <p:sldId id="268" r:id="rId15"/>
    <p:sldId id="305" r:id="rId16"/>
    <p:sldId id="269" r:id="rId17"/>
    <p:sldId id="270" r:id="rId18"/>
    <p:sldId id="271" r:id="rId19"/>
    <p:sldId id="272" r:id="rId20"/>
    <p:sldId id="273" r:id="rId21"/>
    <p:sldId id="274" r:id="rId22"/>
    <p:sldId id="275" r:id="rId23"/>
    <p:sldId id="276" r:id="rId24"/>
    <p:sldId id="278" r:id="rId25"/>
    <p:sldId id="279" r:id="rId26"/>
    <p:sldId id="280" r:id="rId27"/>
    <p:sldId id="281" r:id="rId28"/>
    <p:sldId id="282" r:id="rId29"/>
    <p:sldId id="283" r:id="rId30"/>
    <p:sldId id="288" r:id="rId31"/>
    <p:sldId id="293" r:id="rId32"/>
    <p:sldId id="294" r:id="rId33"/>
    <p:sldId id="295" r:id="rId34"/>
    <p:sldId id="296" r:id="rId35"/>
    <p:sldId id="289" r:id="rId36"/>
  </p:sldIdLst>
  <p:sldSz cx="12192000" cy="6858000"/>
  <p:notesSz cx="7103745" cy="10234295"/>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FEAD"/>
    <a:srgbClr val="FFCE7F"/>
    <a:srgbClr val="FAE28C"/>
    <a:srgbClr val="FDE7A1"/>
    <a:srgbClr val="F9A7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54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42888" y="1431925"/>
            <a:ext cx="6872287" cy="3865563"/>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image" Target="../media/image1.png"/><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microsoft.com/office/2007/relationships/hdphoto" Target="../media/hdphoto1.wdp"/><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4" Type="http://schemas.openxmlformats.org/officeDocument/2006/relationships/notesSlide" Target="../notesSlides/notesSlide1.xml"/><Relationship Id="rId13" Type="http://schemas.openxmlformats.org/officeDocument/2006/relationships/slideLayout" Target="../slideLayouts/slideLayout1.xml"/><Relationship Id="rId12" Type="http://schemas.openxmlformats.org/officeDocument/2006/relationships/image" Target="../media/image11.png"/><Relationship Id="rId11" Type="http://schemas.microsoft.com/office/2007/relationships/hdphoto" Target="../media/hdphoto2.wdp"/><Relationship Id="rId10" Type="http://schemas.openxmlformats.org/officeDocument/2006/relationships/image" Target="../media/image10.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3.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19.pn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3" Type="http://schemas.openxmlformats.org/officeDocument/2006/relationships/notesSlide" Target="../notesSlides/notesSlide7.xml"/><Relationship Id="rId12" Type="http://schemas.openxmlformats.org/officeDocument/2006/relationships/slideLayout" Target="../slideLayouts/slideLayout1.xml"/><Relationship Id="rId11" Type="http://schemas.openxmlformats.org/officeDocument/2006/relationships/image" Target="../media/image29.png"/><Relationship Id="rId10" Type="http://schemas.openxmlformats.org/officeDocument/2006/relationships/image" Target="../media/image28.png"/><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4.png"/><Relationship Id="rId7" Type="http://schemas.openxmlformats.org/officeDocument/2006/relationships/tags" Target="../tags/tag1.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 Id="rId3" Type="http://schemas.openxmlformats.org/officeDocument/2006/relationships/image" Target="../media/image30.png"/><Relationship Id="rId2" Type="http://schemas.openxmlformats.org/officeDocument/2006/relationships/image" Target="../media/image29.png"/><Relationship Id="rId10" Type="http://schemas.openxmlformats.org/officeDocument/2006/relationships/notesSlide" Target="../notesSlides/notesSlide8.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2.xml"/><Relationship Id="rId1" Type="http://schemas.openxmlformats.org/officeDocument/2006/relationships/image" Target="../media/image29.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3.xml"/><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29.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2" Type="http://schemas.openxmlformats.org/officeDocument/2006/relationships/notesSlide" Target="../notesSlides/notesSlide13.xml"/><Relationship Id="rId11" Type="http://schemas.openxmlformats.org/officeDocument/2006/relationships/slideLayout" Target="../slideLayouts/slideLayout1.xml"/><Relationship Id="rId10" Type="http://schemas.openxmlformats.org/officeDocument/2006/relationships/image" Target="../media/image28.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39.jpeg"/><Relationship Id="rId7" Type="http://schemas.openxmlformats.org/officeDocument/2006/relationships/image" Target="../media/image38.jpeg"/><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 Id="rId3" Type="http://schemas.openxmlformats.org/officeDocument/2006/relationships/image" Target="../media/image34.png"/><Relationship Id="rId2" Type="http://schemas.openxmlformats.org/officeDocument/2006/relationships/tags" Target="../tags/tag4.xml"/><Relationship Id="rId10" Type="http://schemas.openxmlformats.org/officeDocument/2006/relationships/notesSlide" Target="../notesSlides/notesSlide14.xml"/><Relationship Id="rId1" Type="http://schemas.openxmlformats.org/officeDocument/2006/relationships/image" Target="../media/image29.png"/></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5.xml"/><Relationship Id="rId1" Type="http://schemas.openxmlformats.org/officeDocument/2006/relationships/image" Target="../media/image29.pn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16.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6.xml"/><Relationship Id="rId1" Type="http://schemas.openxmlformats.org/officeDocument/2006/relationships/image" Target="../media/image29.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7.xml"/><Relationship Id="rId1" Type="http://schemas.openxmlformats.org/officeDocument/2006/relationships/image" Target="../media/image29.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8.xml"/><Relationship Id="rId1" Type="http://schemas.openxmlformats.org/officeDocument/2006/relationships/image" Target="../media/image29.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9.xml"/><Relationship Id="rId1" Type="http://schemas.openxmlformats.org/officeDocument/2006/relationships/image" Target="../media/image29.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0.xml"/><Relationship Id="rId1" Type="http://schemas.openxmlformats.org/officeDocument/2006/relationships/image" Target="../media/image29.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1.xml"/><Relationship Id="rId1" Type="http://schemas.openxmlformats.org/officeDocument/2006/relationships/image" Target="../media/image29.png"/></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jpe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jpeg"/></Relationships>
</file>

<file path=ppt/slides/_rels/slide23.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2" Type="http://schemas.openxmlformats.org/officeDocument/2006/relationships/notesSlide" Target="../notesSlides/notesSlide23.xml"/><Relationship Id="rId11" Type="http://schemas.openxmlformats.org/officeDocument/2006/relationships/slideLayout" Target="../slideLayouts/slideLayout1.xml"/><Relationship Id="rId10" Type="http://schemas.openxmlformats.org/officeDocument/2006/relationships/image" Target="../media/image28.pn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2.xml"/><Relationship Id="rId1" Type="http://schemas.openxmlformats.org/officeDocument/2006/relationships/image" Target="../media/image29.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3.xml"/><Relationship Id="rId1" Type="http://schemas.openxmlformats.org/officeDocument/2006/relationships/image" Target="../media/image29.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4.xml"/><Relationship Id="rId1" Type="http://schemas.openxmlformats.org/officeDocument/2006/relationships/image" Target="../media/image29.png"/></Relationships>
</file>

<file path=ppt/slides/_rels/slide27.xml.rels><?xml version="1.0" encoding="UTF-8" standalone="yes"?>
<Relationships xmlns="http://schemas.openxmlformats.org/package/2006/relationships"><Relationship Id="rId9" Type="http://schemas.openxmlformats.org/officeDocument/2006/relationships/image" Target="../media/image27.png"/><Relationship Id="rId8" Type="http://schemas.openxmlformats.org/officeDocument/2006/relationships/image" Target="../media/image26.png"/><Relationship Id="rId7" Type="http://schemas.openxmlformats.org/officeDocument/2006/relationships/image" Target="../media/image25.png"/><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2" Type="http://schemas.openxmlformats.org/officeDocument/2006/relationships/notesSlide" Target="../notesSlides/notesSlide27.xml"/><Relationship Id="rId11" Type="http://schemas.openxmlformats.org/officeDocument/2006/relationships/slideLayout" Target="../slideLayouts/slideLayout1.xml"/><Relationship Id="rId10" Type="http://schemas.openxmlformats.org/officeDocument/2006/relationships/image" Target="../media/image28.png"/><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5" Type="http://schemas.openxmlformats.org/officeDocument/2006/relationships/notesSlide" Target="../notesSlides/notesSlide28.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5.xml"/><Relationship Id="rId1" Type="http://schemas.openxmlformats.org/officeDocument/2006/relationships/image" Target="../media/image29.png"/></Relationships>
</file>

<file path=ppt/slides/_rels/slide29.xml.rels><?xml version="1.0" encoding="UTF-8" standalone="yes"?>
<Relationships xmlns="http://schemas.openxmlformats.org/package/2006/relationships"><Relationship Id="rId5" Type="http://schemas.openxmlformats.org/officeDocument/2006/relationships/notesSlide" Target="../notesSlides/notesSlide29.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6.xml"/><Relationship Id="rId1" Type="http://schemas.openxmlformats.org/officeDocument/2006/relationships/image" Target="../media/image29.png"/></Relationships>
</file>

<file path=ppt/slides/_rels/slide30.xml.rels><?xml version="1.0" encoding="UTF-8" standalone="yes"?>
<Relationships xmlns="http://schemas.openxmlformats.org/package/2006/relationships"><Relationship Id="rId9" Type="http://schemas.openxmlformats.org/officeDocument/2006/relationships/image" Target="../media/image50.jpeg"/><Relationship Id="rId8" Type="http://schemas.openxmlformats.org/officeDocument/2006/relationships/image" Target="../media/image49.jpeg"/><Relationship Id="rId7" Type="http://schemas.openxmlformats.org/officeDocument/2006/relationships/image" Target="../media/image48.jpeg"/><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34.png"/><Relationship Id="rId2" Type="http://schemas.openxmlformats.org/officeDocument/2006/relationships/tags" Target="../tags/tag17.xml"/><Relationship Id="rId19" Type="http://schemas.openxmlformats.org/officeDocument/2006/relationships/notesSlide" Target="../notesSlides/notesSlide30.xml"/><Relationship Id="rId18" Type="http://schemas.openxmlformats.org/officeDocument/2006/relationships/slideLayout" Target="../slideLayouts/slideLayout1.xml"/><Relationship Id="rId17" Type="http://schemas.openxmlformats.org/officeDocument/2006/relationships/tags" Target="../tags/tag18.xml"/><Relationship Id="rId16" Type="http://schemas.microsoft.com/office/2007/relationships/hdphoto" Target="../media/hdphoto2.wdp"/><Relationship Id="rId15" Type="http://schemas.openxmlformats.org/officeDocument/2006/relationships/image" Target="../media/image10.png"/><Relationship Id="rId14" Type="http://schemas.microsoft.com/office/2007/relationships/hdphoto" Target="../media/hdphoto1.wdp"/><Relationship Id="rId13" Type="http://schemas.openxmlformats.org/officeDocument/2006/relationships/image" Target="../media/image9.png"/><Relationship Id="rId12" Type="http://schemas.openxmlformats.org/officeDocument/2006/relationships/image" Target="../media/image53.jpeg"/><Relationship Id="rId11" Type="http://schemas.openxmlformats.org/officeDocument/2006/relationships/image" Target="../media/image52.jpeg"/><Relationship Id="rId10" Type="http://schemas.openxmlformats.org/officeDocument/2006/relationships/image" Target="../media/image51.jpeg"/><Relationship Id="rId1" Type="http://schemas.openxmlformats.org/officeDocument/2006/relationships/image" Target="../media/image29.png"/></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31.xml"/><Relationship Id="rId4" Type="http://schemas.openxmlformats.org/officeDocument/2006/relationships/slideLayout" Target="../slideLayouts/slideLayout1.xml"/><Relationship Id="rId3" Type="http://schemas.openxmlformats.org/officeDocument/2006/relationships/image" Target="../media/image34.png"/><Relationship Id="rId2" Type="http://schemas.openxmlformats.org/officeDocument/2006/relationships/tags" Target="../tags/tag19.xml"/><Relationship Id="rId1" Type="http://schemas.openxmlformats.org/officeDocument/2006/relationships/image" Target="../media/image29.png"/></Relationships>
</file>

<file path=ppt/slides/_rels/slide32.xml.rels><?xml version="1.0" encoding="UTF-8" standalone="yes"?>
<Relationships xmlns="http://schemas.openxmlformats.org/package/2006/relationships"><Relationship Id="rId8" Type="http://schemas.openxmlformats.org/officeDocument/2006/relationships/notesSlide" Target="../notesSlides/notesSlide32.xml"/><Relationship Id="rId7" Type="http://schemas.openxmlformats.org/officeDocument/2006/relationships/slideLayout" Target="../slideLayouts/slideLayout1.xml"/><Relationship Id="rId6" Type="http://schemas.openxmlformats.org/officeDocument/2006/relationships/image" Target="../media/image56.jpeg"/><Relationship Id="rId5" Type="http://schemas.openxmlformats.org/officeDocument/2006/relationships/image" Target="../media/image55.png"/><Relationship Id="rId4" Type="http://schemas.openxmlformats.org/officeDocument/2006/relationships/image" Target="../media/image54.jpeg"/><Relationship Id="rId3" Type="http://schemas.openxmlformats.org/officeDocument/2006/relationships/image" Target="../media/image34.png"/><Relationship Id="rId2" Type="http://schemas.openxmlformats.org/officeDocument/2006/relationships/tags" Target="../tags/tag20.xml"/><Relationship Id="rId1" Type="http://schemas.openxmlformats.org/officeDocument/2006/relationships/image" Target="../media/image29.png"/></Relationships>
</file>

<file path=ppt/slides/_rels/slide33.xml.rels><?xml version="1.0" encoding="UTF-8" standalone="yes"?>
<Relationships xmlns="http://schemas.openxmlformats.org/package/2006/relationships"><Relationship Id="rId9" Type="http://schemas.openxmlformats.org/officeDocument/2006/relationships/image" Target="../media/image65.jpeg"/><Relationship Id="rId8" Type="http://schemas.openxmlformats.org/officeDocument/2006/relationships/image" Target="../media/image64.jpeg"/><Relationship Id="rId7" Type="http://schemas.openxmlformats.org/officeDocument/2006/relationships/image" Target="../media/image63.jpeg"/><Relationship Id="rId6" Type="http://schemas.openxmlformats.org/officeDocument/2006/relationships/image" Target="../media/image62.jpeg"/><Relationship Id="rId5" Type="http://schemas.openxmlformats.org/officeDocument/2006/relationships/image" Target="../media/image61.jpeg"/><Relationship Id="rId46" Type="http://schemas.openxmlformats.org/officeDocument/2006/relationships/notesSlide" Target="../notesSlides/notesSlide33.xml"/><Relationship Id="rId45" Type="http://schemas.openxmlformats.org/officeDocument/2006/relationships/slideLayout" Target="../slideLayouts/slideLayout1.xml"/><Relationship Id="rId44" Type="http://schemas.microsoft.com/office/2007/relationships/hdphoto" Target="../media/hdphoto2.wdp"/><Relationship Id="rId43" Type="http://schemas.openxmlformats.org/officeDocument/2006/relationships/image" Target="../media/image10.png"/><Relationship Id="rId42" Type="http://schemas.microsoft.com/office/2007/relationships/hdphoto" Target="../media/hdphoto1.wdp"/><Relationship Id="rId41" Type="http://schemas.openxmlformats.org/officeDocument/2006/relationships/image" Target="../media/image9.png"/><Relationship Id="rId40" Type="http://schemas.openxmlformats.org/officeDocument/2006/relationships/image" Target="../media/image96.png"/><Relationship Id="rId4" Type="http://schemas.openxmlformats.org/officeDocument/2006/relationships/image" Target="../media/image60.jpeg"/><Relationship Id="rId39" Type="http://schemas.openxmlformats.org/officeDocument/2006/relationships/image" Target="../media/image95.png"/><Relationship Id="rId38" Type="http://schemas.openxmlformats.org/officeDocument/2006/relationships/image" Target="../media/image94.png"/><Relationship Id="rId37" Type="http://schemas.openxmlformats.org/officeDocument/2006/relationships/image" Target="../media/image93.png"/><Relationship Id="rId36" Type="http://schemas.openxmlformats.org/officeDocument/2006/relationships/image" Target="../media/image92.png"/><Relationship Id="rId35" Type="http://schemas.openxmlformats.org/officeDocument/2006/relationships/image" Target="../media/image91.png"/><Relationship Id="rId34" Type="http://schemas.openxmlformats.org/officeDocument/2006/relationships/image" Target="../media/image90.png"/><Relationship Id="rId33" Type="http://schemas.openxmlformats.org/officeDocument/2006/relationships/image" Target="../media/image89.png"/><Relationship Id="rId32" Type="http://schemas.openxmlformats.org/officeDocument/2006/relationships/image" Target="../media/image88.png"/><Relationship Id="rId31" Type="http://schemas.openxmlformats.org/officeDocument/2006/relationships/image" Target="../media/image87.png"/><Relationship Id="rId30" Type="http://schemas.openxmlformats.org/officeDocument/2006/relationships/image" Target="../media/image86.png"/><Relationship Id="rId3" Type="http://schemas.openxmlformats.org/officeDocument/2006/relationships/image" Target="../media/image59.jpeg"/><Relationship Id="rId29" Type="http://schemas.openxmlformats.org/officeDocument/2006/relationships/image" Target="../media/image85.png"/><Relationship Id="rId28" Type="http://schemas.openxmlformats.org/officeDocument/2006/relationships/image" Target="../media/image84.png"/><Relationship Id="rId27" Type="http://schemas.openxmlformats.org/officeDocument/2006/relationships/image" Target="../media/image83.png"/><Relationship Id="rId26" Type="http://schemas.openxmlformats.org/officeDocument/2006/relationships/image" Target="../media/image82.png"/><Relationship Id="rId25" Type="http://schemas.openxmlformats.org/officeDocument/2006/relationships/image" Target="../media/image81.png"/><Relationship Id="rId24" Type="http://schemas.openxmlformats.org/officeDocument/2006/relationships/image" Target="../media/image80.png"/><Relationship Id="rId23" Type="http://schemas.openxmlformats.org/officeDocument/2006/relationships/image" Target="../media/image79.jpeg"/><Relationship Id="rId22" Type="http://schemas.openxmlformats.org/officeDocument/2006/relationships/image" Target="../media/image78.jpeg"/><Relationship Id="rId21" Type="http://schemas.openxmlformats.org/officeDocument/2006/relationships/image" Target="../media/image77.jpeg"/><Relationship Id="rId20" Type="http://schemas.openxmlformats.org/officeDocument/2006/relationships/image" Target="../media/image76.jpeg"/><Relationship Id="rId2" Type="http://schemas.openxmlformats.org/officeDocument/2006/relationships/image" Target="../media/image58.png"/><Relationship Id="rId19" Type="http://schemas.openxmlformats.org/officeDocument/2006/relationships/image" Target="../media/image75.jpeg"/><Relationship Id="rId18" Type="http://schemas.openxmlformats.org/officeDocument/2006/relationships/image" Target="../media/image74.jpeg"/><Relationship Id="rId17" Type="http://schemas.openxmlformats.org/officeDocument/2006/relationships/image" Target="../media/image73.jpeg"/><Relationship Id="rId16" Type="http://schemas.openxmlformats.org/officeDocument/2006/relationships/image" Target="../media/image72.jpeg"/><Relationship Id="rId15" Type="http://schemas.openxmlformats.org/officeDocument/2006/relationships/image" Target="../media/image71.jpeg"/><Relationship Id="rId14" Type="http://schemas.openxmlformats.org/officeDocument/2006/relationships/image" Target="../media/image70.jpeg"/><Relationship Id="rId13" Type="http://schemas.openxmlformats.org/officeDocument/2006/relationships/image" Target="../media/image69.jpeg"/><Relationship Id="rId12" Type="http://schemas.openxmlformats.org/officeDocument/2006/relationships/image" Target="../media/image68.jpeg"/><Relationship Id="rId11" Type="http://schemas.openxmlformats.org/officeDocument/2006/relationships/image" Target="../media/image67.jpeg"/><Relationship Id="rId10" Type="http://schemas.openxmlformats.org/officeDocument/2006/relationships/image" Target="../media/image66.jpeg"/><Relationship Id="rId1"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24" name="椭圆 2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5" name="椭圆 2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6" name="椭圆 2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7" name="椭圆 2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8" name="椭圆 2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9" name="椭圆 2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5400000">
            <a:off x="5286733" y="-1069491"/>
            <a:ext cx="1734767" cy="2185507"/>
          </a:xfrm>
          <a:prstGeom prst="ellipse">
            <a:avLst/>
          </a:prstGeom>
          <a:gradFill>
            <a:gsLst>
              <a:gs pos="0">
                <a:srgbClr val="FFD85D">
                  <a:alpha val="24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椭圆 3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3" name="椭圆 3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4" name="椭圆 3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5" name="椭圆 3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6" name="椭圆 3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7" name="椭圆 3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文本框 5"/>
          <p:cNvSpPr txBox="1"/>
          <p:nvPr/>
        </p:nvSpPr>
        <p:spPr>
          <a:xfrm>
            <a:off x="2938780" y="4434083"/>
            <a:ext cx="6314440" cy="706755"/>
          </a:xfrm>
          <a:prstGeom prst="rect">
            <a:avLst/>
          </a:prstGeom>
          <a:noFill/>
          <a:scene3d>
            <a:camera prst="orthographicFront"/>
            <a:lightRig rig="glow" dir="t"/>
          </a:scene3d>
          <a:sp3d/>
        </p:spPr>
        <p:txBody>
          <a:bodyPr wrap="none" rtlCol="0">
            <a:spAutoFit/>
            <a:sp3d contourW="6350" prstMaterial="plastic">
              <a:bevelT w="19050" h="44450"/>
              <a:extrusionClr>
                <a:srgbClr val="C00000"/>
              </a:extrusionClr>
              <a:contourClr>
                <a:srgbClr val="C00000"/>
              </a:contourClr>
            </a:sp3d>
          </a:bodyPr>
          <a:lstStyle/>
          <a:p>
            <a:pPr algn="ctr"/>
            <a:r>
              <a:rPr lang="zh-CN" altLang="en-US" sz="4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latin typeface="方正大标宋简体" panose="02010601030101010101" charset="-122"/>
                <a:ea typeface="方正大标宋简体" panose="02010601030101010101" charset="-122"/>
              </a:rPr>
              <a:t>2018年狗年开门红颁奖年会</a:t>
            </a:r>
            <a:endParaRPr lang="zh-CN" altLang="en-US" sz="4000" b="1" dirty="0">
              <a:gradFill>
                <a:gsLst>
                  <a:gs pos="0">
                    <a:srgbClr val="FFFF00"/>
                  </a:gs>
                  <a:gs pos="45000">
                    <a:srgbClr val="FFC000"/>
                  </a:gs>
                  <a:gs pos="100000">
                    <a:srgbClr val="FFFF00"/>
                  </a:gs>
                </a:gsLst>
                <a:lin ang="5400000" scaled="1"/>
              </a:gradFill>
              <a:effectLst>
                <a:outerShdw blurRad="215900" dist="38100" dir="5400000" algn="t" rotWithShape="0">
                  <a:prstClr val="black"/>
                </a:outerShdw>
              </a:effectLst>
              <a:latin typeface="方正大标宋简体" panose="02010601030101010101" charset="-122"/>
              <a:ea typeface="方正大标宋简体" panose="02010601030101010101" charset="-122"/>
            </a:endParaRPr>
          </a:p>
        </p:txBody>
      </p:sp>
      <p:pic>
        <p:nvPicPr>
          <p:cNvPr id="109" name="图片 10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57" y="381964"/>
            <a:ext cx="11447679" cy="4484009"/>
          </a:xfrm>
          <a:prstGeom prst="rect">
            <a:avLst/>
          </a:prstGeom>
        </p:spPr>
      </p:pic>
      <p:pic>
        <p:nvPicPr>
          <p:cNvPr id="49" name="Picture 118" descr="丝带01"/>
          <p:cNvPicPr>
            <a:picLocks noChangeAspect="1" noChangeArrowheads="1"/>
          </p:cNvPicPr>
          <p:nvPr/>
        </p:nvPicPr>
        <p:blipFill>
          <a:blip r:embed="rId3" cstate="email"/>
          <a:srcRect/>
          <a:stretch>
            <a:fillRect/>
          </a:stretch>
        </p:blipFill>
        <p:spPr bwMode="auto">
          <a:xfrm>
            <a:off x="-99892" y="5457971"/>
            <a:ext cx="12291624" cy="1423831"/>
          </a:xfrm>
          <a:prstGeom prst="rect">
            <a:avLst/>
          </a:prstGeom>
          <a:noFill/>
          <a:extLst>
            <a:ext uri="{909E8E84-426E-40DD-AFC4-6F175D3DCCD1}">
              <a14:hiddenFill xmlns:a14="http://schemas.microsoft.com/office/drawing/2010/main">
                <a:solidFill>
                  <a:srgbClr val="FFFFFF"/>
                </a:solidFill>
              </a14:hiddenFill>
            </a:ext>
          </a:extLst>
        </p:spPr>
      </p:pic>
      <p:pic>
        <p:nvPicPr>
          <p:cNvPr id="50" name="图片 4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9014" y="280389"/>
            <a:ext cx="4521352" cy="3014233"/>
          </a:xfrm>
          <a:prstGeom prst="rect">
            <a:avLst/>
          </a:prstGeom>
        </p:spPr>
      </p:pic>
      <p:pic>
        <p:nvPicPr>
          <p:cNvPr id="55" name="图片 5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14464" y="3248034"/>
            <a:ext cx="5081568" cy="3610390"/>
          </a:xfrm>
          <a:prstGeom prst="rect">
            <a:avLst/>
          </a:prstGeom>
        </p:spPr>
      </p:pic>
      <p:pic>
        <p:nvPicPr>
          <p:cNvPr id="57" name="图片 5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0381" y="3326625"/>
            <a:ext cx="2594131" cy="3610389"/>
          </a:xfrm>
          <a:prstGeom prst="rect">
            <a:avLst/>
          </a:prstGeom>
        </p:spPr>
      </p:pic>
      <p:pic>
        <p:nvPicPr>
          <p:cNvPr id="9" name="图片 8" descr="E:\素材\国庆\480990d3ae3de541159c30b3592ecc50.png480990d3ae3de541159c30b3592ecc50"/>
          <p:cNvPicPr>
            <a:picLocks noChangeAspect="1"/>
          </p:cNvPicPr>
          <p:nvPr/>
        </p:nvPicPr>
        <p:blipFill>
          <a:blip r:embed="rId7"/>
          <a:srcRect/>
          <a:stretch>
            <a:fillRect/>
          </a:stretch>
        </p:blipFill>
        <p:spPr>
          <a:xfrm>
            <a:off x="2034540" y="990600"/>
            <a:ext cx="8239760" cy="3990975"/>
          </a:xfrm>
          <a:prstGeom prst="rect">
            <a:avLst/>
          </a:prstGeom>
        </p:spPr>
      </p:pic>
      <p:pic>
        <p:nvPicPr>
          <p:cNvPr id="106" name="Picture 6" descr="D:\png\a881904154545485858_0002_大图网素材-http___www.daimg.com.png"/>
          <p:cNvPicPr>
            <a:picLocks noChangeAspect="1" noChangeArrowheads="1"/>
          </p:cNvPicPr>
          <p:nvPr/>
        </p:nvPicPr>
        <p:blipFill>
          <a:blip r:embed="rId8" cstate="email">
            <a:extLst>
              <a:ext uri="{BEBA8EAE-BF5A-486C-A8C5-ECC9F3942E4B}">
                <a14:imgProps xmlns:a14="http://schemas.microsoft.com/office/drawing/2010/main">
                  <a14:imgLayer r:embed="rId9">
                    <a14:imgEffect>
                      <a14:brightnessContrast bright="40000"/>
                    </a14:imgEffect>
                  </a14:imgLayer>
                </a14:imgProps>
              </a:ext>
            </a:extLst>
          </a:blip>
          <a:srcRect/>
          <a:stretch>
            <a:fillRect/>
          </a:stretch>
        </p:blipFill>
        <p:spPr bwMode="auto">
          <a:xfrm>
            <a:off x="2470466" y="1350032"/>
            <a:ext cx="1341004" cy="1296500"/>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6" descr="D:\png\a881904154545485858_0002_大图网素材-http___www.daimg.com.png"/>
          <p:cNvPicPr>
            <a:picLocks noChangeAspect="1" noChangeArrowheads="1"/>
          </p:cNvPicPr>
          <p:nvPr/>
        </p:nvPicPr>
        <p:blipFill>
          <a:blip r:embed="rId10" cstate="email">
            <a:extLst>
              <a:ext uri="{BEBA8EAE-BF5A-486C-A8C5-ECC9F3942E4B}">
                <a14:imgProps xmlns:a14="http://schemas.microsoft.com/office/drawing/2010/main">
                  <a14:imgLayer r:embed="rId11">
                    <a14:imgEffect>
                      <a14:brightnessContrast bright="40000"/>
                    </a14:imgEffect>
                  </a14:imgLayer>
                </a14:imgProps>
              </a:ext>
            </a:extLst>
          </a:blip>
          <a:srcRect/>
          <a:stretch>
            <a:fillRect/>
          </a:stretch>
        </p:blipFill>
        <p:spPr bwMode="auto">
          <a:xfrm>
            <a:off x="9216459" y="1247849"/>
            <a:ext cx="1171828" cy="1132939"/>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636637" y="4140236"/>
            <a:ext cx="1812299" cy="1633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22" presetClass="entr" presetSubtype="8" fill="hold"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wipe(left)">
                                      <p:cBhvr>
                                        <p:cTn id="10" dur="1200"/>
                                        <p:tgtEl>
                                          <p:spTgt spid="109"/>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3500"/>
                                        <p:tgtEl>
                                          <p:spTgt spid="9"/>
                                        </p:tgtEl>
                                      </p:cBhvr>
                                    </p:animEffect>
                                    <p:anim calcmode="lin" valueType="num">
                                      <p:cBhvr>
                                        <p:cTn id="15" dur="3500" fill="hold"/>
                                        <p:tgtEl>
                                          <p:spTgt spid="9"/>
                                        </p:tgtEl>
                                        <p:attrNameLst>
                                          <p:attrName>ppt_x</p:attrName>
                                        </p:attrNameLst>
                                      </p:cBhvr>
                                      <p:tavLst>
                                        <p:tav tm="0">
                                          <p:val>
                                            <p:strVal val="#ppt_x"/>
                                          </p:val>
                                        </p:tav>
                                        <p:tav tm="100000">
                                          <p:val>
                                            <p:strVal val="#ppt_x"/>
                                          </p:val>
                                        </p:tav>
                                      </p:tavLst>
                                    </p:anim>
                                    <p:anim calcmode="lin" valueType="num">
                                      <p:cBhvr>
                                        <p:cTn id="16" dur="3500" fill="hold"/>
                                        <p:tgtEl>
                                          <p:spTgt spid="9"/>
                                        </p:tgtEl>
                                        <p:attrNameLst>
                                          <p:attrName>ppt_y</p:attrName>
                                        </p:attrNameLst>
                                      </p:cBhvr>
                                      <p:tavLst>
                                        <p:tav tm="0">
                                          <p:val>
                                            <p:strVal val="#ppt_y+.1"/>
                                          </p:val>
                                        </p:tav>
                                        <p:tav tm="100000">
                                          <p:val>
                                            <p:strVal val="#ppt_y"/>
                                          </p:val>
                                        </p:tav>
                                      </p:tavLst>
                                    </p:anim>
                                  </p:childTnLst>
                                </p:cTn>
                              </p:par>
                              <p:par>
                                <p:cTn id="17" presetID="3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2800" decel="100000"/>
                                        <p:tgtEl>
                                          <p:spTgt spid="9"/>
                                        </p:tgtEl>
                                      </p:cBhvr>
                                    </p:animEffect>
                                    <p:anim calcmode="lin" valueType="num">
                                      <p:cBhvr>
                                        <p:cTn id="20" dur="2800" decel="100000" fill="hold"/>
                                        <p:tgtEl>
                                          <p:spTgt spid="9"/>
                                        </p:tgtEl>
                                        <p:attrNameLst>
                                          <p:attrName>style.rotation</p:attrName>
                                        </p:attrNameLst>
                                      </p:cBhvr>
                                      <p:tavLst>
                                        <p:tav tm="0">
                                          <p:val>
                                            <p:fltVal val="-90"/>
                                          </p:val>
                                        </p:tav>
                                        <p:tav tm="100000">
                                          <p:val>
                                            <p:fltVal val="0"/>
                                          </p:val>
                                        </p:tav>
                                      </p:tavLst>
                                    </p:anim>
                                    <p:anim calcmode="lin" valueType="num">
                                      <p:cBhvr>
                                        <p:cTn id="21" dur="2800" decel="100000" fill="hold"/>
                                        <p:tgtEl>
                                          <p:spTgt spid="9"/>
                                        </p:tgtEl>
                                        <p:attrNameLst>
                                          <p:attrName>ppt_x</p:attrName>
                                        </p:attrNameLst>
                                      </p:cBhvr>
                                      <p:tavLst>
                                        <p:tav tm="0">
                                          <p:val>
                                            <p:strVal val="#ppt_x+0.4"/>
                                          </p:val>
                                        </p:tav>
                                        <p:tav tm="100000">
                                          <p:val>
                                            <p:strVal val="#ppt_x-0.05"/>
                                          </p:val>
                                        </p:tav>
                                      </p:tavLst>
                                    </p:anim>
                                    <p:anim calcmode="lin" valueType="num">
                                      <p:cBhvr>
                                        <p:cTn id="22" dur="2800" decel="100000" fill="hold"/>
                                        <p:tgtEl>
                                          <p:spTgt spid="9"/>
                                        </p:tgtEl>
                                        <p:attrNameLst>
                                          <p:attrName>ppt_y</p:attrName>
                                        </p:attrNameLst>
                                      </p:cBhvr>
                                      <p:tavLst>
                                        <p:tav tm="0">
                                          <p:val>
                                            <p:strVal val="#ppt_y-0.4"/>
                                          </p:val>
                                        </p:tav>
                                        <p:tav tm="100000">
                                          <p:val>
                                            <p:strVal val="#ppt_y+0.1"/>
                                          </p:val>
                                        </p:tav>
                                      </p:tavLst>
                                    </p:anim>
                                    <p:anim calcmode="lin" valueType="num">
                                      <p:cBhvr>
                                        <p:cTn id="23" dur="700" accel="100000" fill="hold">
                                          <p:stCondLst>
                                            <p:cond delay="2800"/>
                                          </p:stCondLst>
                                        </p:cTn>
                                        <p:tgtEl>
                                          <p:spTgt spid="9"/>
                                        </p:tgtEl>
                                        <p:attrNameLst>
                                          <p:attrName>ppt_x</p:attrName>
                                        </p:attrNameLst>
                                      </p:cBhvr>
                                      <p:tavLst>
                                        <p:tav tm="0">
                                          <p:val>
                                            <p:strVal val="#ppt_x-0.05"/>
                                          </p:val>
                                        </p:tav>
                                        <p:tav tm="100000">
                                          <p:val>
                                            <p:strVal val="#ppt_x"/>
                                          </p:val>
                                        </p:tav>
                                      </p:tavLst>
                                    </p:anim>
                                    <p:anim calcmode="lin" valueType="num">
                                      <p:cBhvr>
                                        <p:cTn id="24" dur="700" accel="100000" fill="hold">
                                          <p:stCondLst>
                                            <p:cond delay="2800"/>
                                          </p:stCondLst>
                                        </p:cTn>
                                        <p:tgtEl>
                                          <p:spTgt spid="9"/>
                                        </p:tgtEl>
                                        <p:attrNameLst>
                                          <p:attrName>ppt_y</p:attrName>
                                        </p:attrNameLst>
                                      </p:cBhvr>
                                      <p:tavLst>
                                        <p:tav tm="0">
                                          <p:val>
                                            <p:strVal val="#ppt_y+0.1"/>
                                          </p:val>
                                        </p:tav>
                                        <p:tav tm="100000">
                                          <p:val>
                                            <p:strVal val="#ppt_y"/>
                                          </p:val>
                                        </p:tav>
                                      </p:tavLst>
                                    </p:anim>
                                  </p:childTnLst>
                                </p:cTn>
                              </p:par>
                              <p:par>
                                <p:cTn id="25" presetID="53" presetClass="entr" presetSubtype="16"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3500" fill="hold"/>
                                        <p:tgtEl>
                                          <p:spTgt spid="9"/>
                                        </p:tgtEl>
                                        <p:attrNameLst>
                                          <p:attrName>ppt_w</p:attrName>
                                        </p:attrNameLst>
                                      </p:cBhvr>
                                      <p:tavLst>
                                        <p:tav tm="0">
                                          <p:val>
                                            <p:fltVal val="0"/>
                                          </p:val>
                                        </p:tav>
                                        <p:tav tm="100000">
                                          <p:val>
                                            <p:strVal val="#ppt_w"/>
                                          </p:val>
                                        </p:tav>
                                      </p:tavLst>
                                    </p:anim>
                                    <p:anim calcmode="lin" valueType="num">
                                      <p:cBhvr>
                                        <p:cTn id="28" dur="3500" fill="hold"/>
                                        <p:tgtEl>
                                          <p:spTgt spid="9"/>
                                        </p:tgtEl>
                                        <p:attrNameLst>
                                          <p:attrName>ppt_h</p:attrName>
                                        </p:attrNameLst>
                                      </p:cBhvr>
                                      <p:tavLst>
                                        <p:tav tm="0">
                                          <p:val>
                                            <p:fltVal val="0"/>
                                          </p:val>
                                        </p:tav>
                                        <p:tav tm="100000">
                                          <p:val>
                                            <p:strVal val="#ppt_h"/>
                                          </p:val>
                                        </p:tav>
                                      </p:tavLst>
                                    </p:anim>
                                    <p:animEffect transition="in" filter="fade">
                                      <p:cBhvr>
                                        <p:cTn id="29" dur="3500"/>
                                        <p:tgtEl>
                                          <p:spTgt spid="9"/>
                                        </p:tgtEl>
                                      </p:cBhvr>
                                    </p:animEffect>
                                  </p:childTnLst>
                                </p:cTn>
                              </p:par>
                            </p:childTnLst>
                          </p:cTn>
                        </p:par>
                        <p:par>
                          <p:cTn id="30" fill="hold">
                            <p:stCondLst>
                              <p:cond delay="4000"/>
                            </p:stCondLst>
                            <p:childTnLst>
                              <p:par>
                                <p:cTn id="31" presetID="42" presetClass="entr" presetSubtype="0"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fade">
                                      <p:cBhvr>
                                        <p:cTn id="33" dur="500"/>
                                        <p:tgtEl>
                                          <p:spTgt spid="50"/>
                                        </p:tgtEl>
                                      </p:cBhvr>
                                    </p:animEffect>
                                    <p:anim calcmode="lin" valueType="num">
                                      <p:cBhvr>
                                        <p:cTn id="34" dur="500" fill="hold"/>
                                        <p:tgtEl>
                                          <p:spTgt spid="50"/>
                                        </p:tgtEl>
                                        <p:attrNameLst>
                                          <p:attrName>ppt_x</p:attrName>
                                        </p:attrNameLst>
                                      </p:cBhvr>
                                      <p:tavLst>
                                        <p:tav tm="0">
                                          <p:val>
                                            <p:strVal val="#ppt_x"/>
                                          </p:val>
                                        </p:tav>
                                        <p:tav tm="100000">
                                          <p:val>
                                            <p:strVal val="#ppt_x"/>
                                          </p:val>
                                        </p:tav>
                                      </p:tavLst>
                                    </p:anim>
                                    <p:anim calcmode="lin" valueType="num">
                                      <p:cBhvr>
                                        <p:cTn id="35" dur="500" fill="hold"/>
                                        <p:tgtEl>
                                          <p:spTgt spid="50"/>
                                        </p:tgtEl>
                                        <p:attrNameLst>
                                          <p:attrName>ppt_y</p:attrName>
                                        </p:attrNameLst>
                                      </p:cBhvr>
                                      <p:tavLst>
                                        <p:tav tm="0">
                                          <p:val>
                                            <p:strVal val="#ppt_y+.1"/>
                                          </p:val>
                                        </p:tav>
                                        <p:tav tm="100000">
                                          <p:val>
                                            <p:strVal val="#ppt_y"/>
                                          </p:val>
                                        </p:tav>
                                      </p:tavLst>
                                    </p:anim>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wipe(left)">
                                      <p:cBhvr>
                                        <p:cTn id="39" dur="500"/>
                                        <p:tgtEl>
                                          <p:spTgt spid="49"/>
                                        </p:tgtEl>
                                      </p:cBhvr>
                                    </p:animEffect>
                                  </p:childTnLst>
                                </p:cTn>
                              </p:par>
                            </p:childTnLst>
                          </p:cTn>
                        </p:par>
                        <p:par>
                          <p:cTn id="40" fill="hold">
                            <p:stCondLst>
                              <p:cond delay="5000"/>
                            </p:stCondLst>
                            <p:childTnLst>
                              <p:par>
                                <p:cTn id="41" presetID="10" presetClass="entr" presetSubtype="0" fill="hold" nodeType="afterEffect">
                                  <p:stCondLst>
                                    <p:cond delay="0"/>
                                  </p:stCondLst>
                                  <p:childTnLst>
                                    <p:set>
                                      <p:cBhvr>
                                        <p:cTn id="42" dur="1" fill="hold">
                                          <p:stCondLst>
                                            <p:cond delay="0"/>
                                          </p:stCondLst>
                                        </p:cTn>
                                        <p:tgtEl>
                                          <p:spTgt spid="57"/>
                                        </p:tgtEl>
                                        <p:attrNameLst>
                                          <p:attrName>style.visibility</p:attrName>
                                        </p:attrNameLst>
                                      </p:cBhvr>
                                      <p:to>
                                        <p:strVal val="visible"/>
                                      </p:to>
                                    </p:set>
                                    <p:animEffect transition="in" filter="fade">
                                      <p:cBhvr>
                                        <p:cTn id="43" dur="500"/>
                                        <p:tgtEl>
                                          <p:spTgt spid="57"/>
                                        </p:tgtEl>
                                      </p:cBhvr>
                                    </p:animEffect>
                                  </p:childTnLst>
                                </p:cTn>
                              </p:par>
                              <p:par>
                                <p:cTn id="44" presetID="10" presetClass="entr" presetSubtype="0" fill="hold" nodeType="with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fade">
                                      <p:cBhvr>
                                        <p:cTn id="46" dur="500"/>
                                        <p:tgtEl>
                                          <p:spTgt spid="55"/>
                                        </p:tgtEl>
                                      </p:cBhvr>
                                    </p:animEffect>
                                  </p:childTnLst>
                                </p:cTn>
                              </p:par>
                            </p:childTnLst>
                          </p:cTn>
                        </p:par>
                        <p:par>
                          <p:cTn id="47" fill="hold">
                            <p:stCondLst>
                              <p:cond delay="5500"/>
                            </p:stCondLst>
                            <p:childTnLst>
                              <p:par>
                                <p:cTn id="48" presetID="45" presetClass="entr" presetSubtype="0" fill="hold"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1650"/>
                                        <p:tgtEl>
                                          <p:spTgt spid="10"/>
                                        </p:tgtEl>
                                      </p:cBhvr>
                                    </p:animEffect>
                                    <p:anim calcmode="lin" valueType="num">
                                      <p:cBhvr>
                                        <p:cTn id="51" dur="1650" fill="hold"/>
                                        <p:tgtEl>
                                          <p:spTgt spid="10"/>
                                        </p:tgtEl>
                                        <p:attrNameLst>
                                          <p:attrName>ppt_w</p:attrName>
                                        </p:attrNameLst>
                                      </p:cBhvr>
                                      <p:tavLst>
                                        <p:tav tm="0" fmla="#ppt_w*sin(2.5*pi*$)">
                                          <p:val>
                                            <p:fltVal val="0"/>
                                          </p:val>
                                        </p:tav>
                                        <p:tav tm="100000">
                                          <p:val>
                                            <p:fltVal val="1"/>
                                          </p:val>
                                        </p:tav>
                                      </p:tavLst>
                                    </p:anim>
                                    <p:anim calcmode="lin" valueType="num">
                                      <p:cBhvr>
                                        <p:cTn id="52" dur="1650" fill="hold"/>
                                        <p:tgtEl>
                                          <p:spTgt spid="10"/>
                                        </p:tgtEl>
                                        <p:attrNameLst>
                                          <p:attrName>ppt_h</p:attrName>
                                        </p:attrNameLst>
                                      </p:cBhvr>
                                      <p:tavLst>
                                        <p:tav tm="0">
                                          <p:val>
                                            <p:strVal val="#ppt_h"/>
                                          </p:val>
                                        </p:tav>
                                        <p:tav tm="100000">
                                          <p:val>
                                            <p:strVal val="#ppt_h"/>
                                          </p:val>
                                        </p:tav>
                                      </p:tavLst>
                                    </p:anim>
                                  </p:childTnLst>
                                </p:cTn>
                              </p:par>
                              <p:par>
                                <p:cTn id="53" presetID="0" presetClass="path" presetSubtype="0" accel="50000" decel="50000" fill="hold" nodeType="withEffect">
                                  <p:stCondLst>
                                    <p:cond delay="0"/>
                                  </p:stCondLst>
                                  <p:childTnLst>
                                    <p:animMotion origin="layout" path="M -0.40382 -0.58642 L -0.40382 -0.58611 C -0.38681 -0.57037 -0.40278 -0.58673 -0.39306 -0.57346 C -0.38872 -0.5679 -0.3875 -0.56883 -0.38455 -0.56204 C -0.3757 -0.5426 -0.39063 -0.57099 -0.38021 -0.55062 C -0.37691 -0.54445 -0.37743 -0.54784 -0.37431 -0.5392 C -0.37327 -0.53642 -0.37275 -0.53303 -0.37188 -0.53056 C -0.36962 -0.52562 -0.36684 -0.52161 -0.36493 -0.51636 C -0.36337 -0.51204 -0.36164 -0.50772 -0.3599 -0.5034 C -0.3566 -0.4963 -0.35816 -0.49969 -0.35573 -0.49321 C -0.35521 -0.49136 -0.35521 -0.4892 -0.35486 -0.48766 C -0.35417 -0.48581 -0.35295 -0.48488 -0.35226 -0.48364 C -0.35105 -0.48118 -0.34983 -0.47871 -0.34896 -0.47624 C -0.3474 -0.47192 -0.34688 -0.46698 -0.34549 -0.46327 C -0.34375 -0.45926 -0.34132 -0.4571 -0.33959 -0.45309 C -0.32275 -0.41698 -0.34445 -0.45741 -0.32691 -0.42315 C -0.31771 -0.40587 -0.32309 -0.42222 -0.31077 -0.3929 C -0.30261 -0.37408 -0.31025 -0.39105 -0.30226 -0.37593 C -0.29809 -0.36821 -0.2941 -0.3605 -0.29028 -0.35278 C -0.28855 -0.34969 -0.28698 -0.34599 -0.28525 -0.3429 C -0.28334 -0.34013 -0.28177 -0.33735 -0.28021 -0.33426 C -0.27674 -0.3284 -0.27414 -0.32161 -0.27084 -0.31574 L -0.25452 -0.28827 C -0.25278 -0.28581 -0.25139 -0.28241 -0.24948 -0.27994 C -0.24757 -0.27685 -0.24549 -0.27439 -0.24358 -0.27161 C -0.23577 -0.25926 -0.24219 -0.26914 -0.23681 -0.25834 C -0.23334 -0.25185 -0.23247 -0.25185 -0.2283 -0.24537 C -0.22691 -0.24321 -0.22552 -0.24074 -0.22396 -0.23827 C -0.21893 -0.23056 -0.21945 -0.23303 -0.21302 -0.22531 C -0.21164 -0.22377 -0.21007 -0.22161 -0.20868 -0.21976 C -0.20712 -0.2176 -0.20539 -0.21605 -0.20365 -0.21389 C -0.20278 -0.21266 -0.20191 -0.21111 -0.20105 -0.20957 C -0.2 -0.20834 -0.19879 -0.20679 -0.19775 -0.20525 C -0.1941 -0.20093 -0.19028 -0.19661 -0.18664 -0.19229 C -0.1849 -0.19043 -0.18334 -0.18858 -0.1816 -0.18673 C -0.18073 -0.18581 -0.17986 -0.18488 -0.179 -0.18395 C -0.17674 -0.18179 -0.17431 -0.18025 -0.17223 -0.17809 C -0.17084 -0.17655 -0.16962 -0.175 -0.16806 -0.17408 C -0.16667 -0.17253 -0.16511 -0.17222 -0.16372 -0.17099 C -0.16285 -0.17037 -0.16198 -0.16914 -0.16129 -0.16821 C -0.16042 -0.1676 -0.15955 -0.16729 -0.15868 -0.16698 C -0.15747 -0.16605 -0.15643 -0.16451 -0.15521 -0.16389 C -0.15243 -0.16173 -0.14948 -0.1605 -0.14688 -0.15803 C -0.14202 -0.15401 -0.14462 -0.15556 -0.13924 -0.15371 C -0.1375 -0.15247 -0.13577 -0.15093 -0.13403 -0.14939 C -0.13316 -0.14908 -0.1323 -0.14877 -0.1316 -0.14815 C -0.13004 -0.14692 -0.12882 -0.14506 -0.12726 -0.14383 C -0.12622 -0.1429 -0.125 -0.1429 -0.12396 -0.14229 C -0.10886 -0.13519 -0.1217 -0.14074 -0.10868 -0.13519 C -0.10782 -0.13426 -0.10695 -0.13334 -0.10608 -0.13241 C -0.1033 -0.13025 -0.09931 -0.13025 -0.0967 -0.12932 C -0.09532 -0.12901 -0.09393 -0.1284 -0.09254 -0.12809 C -0.09028 -0.12747 -0.08802 -0.12716 -0.08577 -0.12655 C -0.08455 -0.12624 -0.08351 -0.12531 -0.0823 -0.125 C -0.08039 -0.12469 -0.0783 -0.12408 -0.07639 -0.12377 L -0.06875 -0.11945 L -0.06615 -0.1179 C -0.06528 -0.1176 -0.06441 -0.1176 -0.06372 -0.11667 C -0.06216 -0.11513 -0.06077 -0.11358 -0.05938 -0.11235 C -0.05834 -0.11111 -0.05712 -0.1105 -0.05608 -0.10957 C -0.04861 -0.10185 -0.05348 -0.10525 -0.04844 -0.10247 C -0.04045 -0.09229 -0.04931 -0.10278 -0.0415 -0.09537 C -0.03438 -0.08797 -0.03924 -0.09043 -0.03316 -0.08797 C -0.03247 -0.08642 -0.03212 -0.08488 -0.03143 -0.08364 C -0.02934 -0.07963 -0.02865 -0.07932 -0.02622 -0.07655 C -0.02518 -0.07377 -0.02361 -0.07099 -0.02292 -0.0679 C -0.02257 -0.06667 -0.0224 -0.06513 -0.02205 -0.06358 C -0.0217 -0.06111 -0.02188 -0.05834 -0.02118 -0.05648 C -0.02066 -0.05494 -0.01945 -0.05432 -0.01858 -0.0534 C -0.01806 -0.04969 -0.01858 -0.04476 -0.01702 -0.04198 C -0.01476 -0.03797 -0.01424 -0.03797 -0.01268 -0.03364 C -0.01216 -0.03148 -0.01164 -0.02963 -0.01094 -0.02778 C -0.01025 -0.02562 -0.0092 -0.02377 -0.00851 -0.02192 C -0.00799 -0.02068 -0.0073 -0.01914 -0.00677 -0.0176 C -0.00591 -0.01636 -0.00486 -0.01513 -0.00417 -0.01327 C -0.00348 -0.01173 -0.0033 -0.00926 -0.00261 -0.00772 C 0.00052 -0.00062 3.61111E-6 -0.00618 3.61111E-6 -0.00031 L 3.61111E-6 -0.00031 " pathEditMode="relative" rAng="0" ptsTypes="AAAAAAAAAAAAAAAAAAAAAAAAAAAAAAAAAAAAAAAAAAAAAAAAAAAAAAAAAAAAAAAAAAAAAAAAAAAAAA">
                                      <p:cBhvr>
                                        <p:cTn id="54" dur="1650" fill="hold"/>
                                        <p:tgtEl>
                                          <p:spTgt spid="10"/>
                                        </p:tgtEl>
                                        <p:attrNameLst>
                                          <p:attrName>ppt_x</p:attrName>
                                          <p:attrName>ppt_y</p:attrName>
                                        </p:attrNameLst>
                                      </p:cBhvr>
                                      <p:rCtr x="20208" y="29290"/>
                                    </p:animMotion>
                                  </p:childTnLst>
                                </p:cTn>
                              </p:par>
                            </p:childTnLst>
                          </p:cTn>
                        </p:par>
                        <p:par>
                          <p:cTn id="55" fill="hold">
                            <p:stCondLst>
                              <p:cond delay="7500"/>
                            </p:stCondLst>
                            <p:childTnLst>
                              <p:par>
                                <p:cTn id="56" presetID="10" presetClass="entr" presetSubtype="0" fill="hold" nodeType="afterEffect">
                                  <p:stCondLst>
                                    <p:cond delay="0"/>
                                  </p:stCondLst>
                                  <p:childTnLst>
                                    <p:set>
                                      <p:cBhvr>
                                        <p:cTn id="57" dur="1" fill="hold">
                                          <p:stCondLst>
                                            <p:cond delay="0"/>
                                          </p:stCondLst>
                                        </p:cTn>
                                        <p:tgtEl>
                                          <p:spTgt spid="106"/>
                                        </p:tgtEl>
                                        <p:attrNameLst>
                                          <p:attrName>style.visibility</p:attrName>
                                        </p:attrNameLst>
                                      </p:cBhvr>
                                      <p:to>
                                        <p:strVal val="visible"/>
                                      </p:to>
                                    </p:set>
                                    <p:animEffect transition="in" filter="fade">
                                      <p:cBhvr>
                                        <p:cTn id="58" dur="500"/>
                                        <p:tgtEl>
                                          <p:spTgt spid="106"/>
                                        </p:tgtEl>
                                      </p:cBhvr>
                                    </p:animEffect>
                                  </p:childTnLst>
                                </p:cTn>
                              </p:par>
                              <p:par>
                                <p:cTn id="59" presetID="6" presetClass="emph" presetSubtype="0" fill="hold" nodeType="withEffect">
                                  <p:stCondLst>
                                    <p:cond delay="0"/>
                                  </p:stCondLst>
                                  <p:childTnLst>
                                    <p:animScale>
                                      <p:cBhvr>
                                        <p:cTn id="60" dur="900" fill="hold"/>
                                        <p:tgtEl>
                                          <p:spTgt spid="106"/>
                                        </p:tgtEl>
                                      </p:cBhvr>
                                      <p:by x="400000" y="400000"/>
                                    </p:animScale>
                                  </p:childTnLst>
                                </p:cTn>
                              </p:par>
                              <p:par>
                                <p:cTn id="61" presetID="10" presetClass="exit" presetSubtype="0" fill="hold" nodeType="withEffect">
                                  <p:stCondLst>
                                    <p:cond delay="0"/>
                                  </p:stCondLst>
                                  <p:childTnLst>
                                    <p:animEffect transition="out" filter="fade">
                                      <p:cBhvr>
                                        <p:cTn id="62" dur="1000"/>
                                        <p:tgtEl>
                                          <p:spTgt spid="106"/>
                                        </p:tgtEl>
                                      </p:cBhvr>
                                    </p:animEffect>
                                    <p:set>
                                      <p:cBhvr>
                                        <p:cTn id="63" dur="1" fill="hold">
                                          <p:stCondLst>
                                            <p:cond delay="999"/>
                                          </p:stCondLst>
                                        </p:cTn>
                                        <p:tgtEl>
                                          <p:spTgt spid="106"/>
                                        </p:tgtEl>
                                        <p:attrNameLst>
                                          <p:attrName>style.visibility</p:attrName>
                                        </p:attrNameLst>
                                      </p:cBhvr>
                                      <p:to>
                                        <p:strVal val="hidden"/>
                                      </p:to>
                                    </p:set>
                                  </p:childTnLst>
                                </p:cTn>
                              </p:par>
                              <p:par>
                                <p:cTn id="64" presetID="10" presetClass="entr" presetSubtype="0" fill="hold" nodeType="with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fade">
                                      <p:cBhvr>
                                        <p:cTn id="66" dur="500"/>
                                        <p:tgtEl>
                                          <p:spTgt spid="107"/>
                                        </p:tgtEl>
                                      </p:cBhvr>
                                    </p:animEffect>
                                  </p:childTnLst>
                                </p:cTn>
                              </p:par>
                              <p:par>
                                <p:cTn id="67" presetID="6" presetClass="emph" presetSubtype="0" fill="hold" nodeType="withEffect">
                                  <p:stCondLst>
                                    <p:cond delay="0"/>
                                  </p:stCondLst>
                                  <p:childTnLst>
                                    <p:animScale>
                                      <p:cBhvr>
                                        <p:cTn id="68" dur="900" fill="hold"/>
                                        <p:tgtEl>
                                          <p:spTgt spid="107"/>
                                        </p:tgtEl>
                                      </p:cBhvr>
                                      <p:by x="400000" y="400000"/>
                                    </p:animScale>
                                  </p:childTnLst>
                                </p:cTn>
                              </p:par>
                              <p:par>
                                <p:cTn id="69" presetID="10" presetClass="exit" presetSubtype="0" fill="hold" nodeType="withEffect">
                                  <p:stCondLst>
                                    <p:cond delay="0"/>
                                  </p:stCondLst>
                                  <p:childTnLst>
                                    <p:animEffect transition="out" filter="fade">
                                      <p:cBhvr>
                                        <p:cTn id="70" dur="1000"/>
                                        <p:tgtEl>
                                          <p:spTgt spid="107"/>
                                        </p:tgtEl>
                                      </p:cBhvr>
                                    </p:animEffect>
                                    <p:set>
                                      <p:cBhvr>
                                        <p:cTn id="71" dur="1" fill="hold">
                                          <p:stCondLst>
                                            <p:cond delay="999"/>
                                          </p:stCondLst>
                                        </p:cTn>
                                        <p:tgtEl>
                                          <p:spTgt spid="1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1119239" y="-698810"/>
            <a:ext cx="14432668" cy="8256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7"/>
          <p:cNvSpPr>
            <a:spLocks noChangeArrowheads="1"/>
          </p:cNvSpPr>
          <p:nvPr/>
        </p:nvSpPr>
        <p:spPr bwMode="auto">
          <a:xfrm>
            <a:off x="4465318" y="1199736"/>
            <a:ext cx="8518843" cy="88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7" tIns="60943" rIns="121887" bIns="60943">
            <a:spAutoFit/>
          </a:bodyPr>
          <a:lstStyle/>
          <a:p>
            <a:pPr algn="ctr">
              <a:lnSpc>
                <a:spcPts val="3000"/>
              </a:lnSpc>
            </a:pPr>
            <a:r>
              <a:rPr lang="zh-CN" altLang="en-US"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让我们踏上征程</a:t>
            </a:r>
            <a:endParaRPr lang="en-US" altLang="zh-CN"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a:p>
            <a:pPr algn="ctr">
              <a:lnSpc>
                <a:spcPts val="3000"/>
              </a:lnSpc>
            </a:pPr>
            <a:r>
              <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LET US EMBARK ON THE JOURNEY</a:t>
            </a:r>
            <a:endPar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500" fill="hold"/>
                                        <p:tgtEl>
                                          <p:spTgt spid="4"/>
                                        </p:tgtEl>
                                      </p:cBhvr>
                                      <p:by x="90000" y="90000"/>
                                    </p:animScale>
                                  </p:childTnLst>
                                </p:cTn>
                              </p:par>
                              <p:par>
                                <p:cTn id="7" presetID="53" presetClass="entr" presetSubtype="16"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2000" fill="hold"/>
                                        <p:tgtEl>
                                          <p:spTgt spid="7"/>
                                        </p:tgtEl>
                                        <p:attrNameLst>
                                          <p:attrName>ppt_w</p:attrName>
                                        </p:attrNameLst>
                                      </p:cBhvr>
                                      <p:tavLst>
                                        <p:tav tm="0">
                                          <p:val>
                                            <p:fltVal val="0"/>
                                          </p:val>
                                        </p:tav>
                                        <p:tav tm="100000">
                                          <p:val>
                                            <p:strVal val="#ppt_w"/>
                                          </p:val>
                                        </p:tav>
                                      </p:tavLst>
                                    </p:anim>
                                    <p:anim calcmode="lin" valueType="num">
                                      <p:cBhvr>
                                        <p:cTn id="10" dur="2000" fill="hold"/>
                                        <p:tgtEl>
                                          <p:spTgt spid="7"/>
                                        </p:tgtEl>
                                        <p:attrNameLst>
                                          <p:attrName>ppt_h</p:attrName>
                                        </p:attrNameLst>
                                      </p:cBhvr>
                                      <p:tavLst>
                                        <p:tav tm="0">
                                          <p:val>
                                            <p:fltVal val="0"/>
                                          </p:val>
                                        </p:tav>
                                        <p:tav tm="100000">
                                          <p:val>
                                            <p:strVal val="#ppt_h"/>
                                          </p:val>
                                        </p:tav>
                                      </p:tavLst>
                                    </p:anim>
                                    <p:animEffect transition="in" filter="fade">
                                      <p:cBhvr>
                                        <p:cTn id="11"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淘宝店Chenying0907出品 3"/>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2065" y="-6985"/>
            <a:ext cx="12201525" cy="6824980"/>
          </a:xfrm>
          <a:prstGeom prst="rect">
            <a:avLst/>
          </a:prstGeom>
          <a:noFill/>
          <a:extLst>
            <a:ext uri="{909E8E84-426E-40DD-AFC4-6F175D3DCCD1}">
              <a14:hiddenFill xmlns:a14="http://schemas.microsoft.com/office/drawing/2010/main">
                <a:solidFill>
                  <a:srgbClr val="FFFFFF"/>
                </a:solidFill>
              </a14:hiddenFill>
            </a:ext>
          </a:extLst>
        </p:spPr>
      </p:pic>
      <p:sp>
        <p:nvSpPr>
          <p:cNvPr id="4" name="淘宝店Chenying0907出品 7"/>
          <p:cNvSpPr>
            <a:spLocks noChangeArrowheads="1"/>
          </p:cNvSpPr>
          <p:nvPr/>
        </p:nvSpPr>
        <p:spPr bwMode="auto">
          <a:xfrm>
            <a:off x="-1377811" y="1743663"/>
            <a:ext cx="8520947" cy="84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p>
            <a:pPr algn="ctr"/>
            <a:r>
              <a:rPr lang="zh-CN" altLang="en-US" sz="320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Arial" panose="020B0604020202020204" pitchFamily="34" charset="0"/>
                <a:ea typeface="微软雅黑" panose="020B0503020204020204" charset="-122"/>
                <a:sym typeface="Arial" panose="020B0604020202020204" pitchFamily="34" charset="0"/>
              </a:rPr>
              <a:t>让我们超越梦想</a:t>
            </a:r>
            <a:endParaRPr lang="zh-CN" altLang="en-US" sz="320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Arial" panose="020B0604020202020204" pitchFamily="34" charset="0"/>
              <a:ea typeface="微软雅黑" panose="020B0503020204020204" charset="-122"/>
              <a:sym typeface="Arial" panose="020B0604020202020204" pitchFamily="34" charset="0"/>
            </a:endParaRPr>
          </a:p>
          <a:p>
            <a:pPr algn="ctr"/>
            <a:r>
              <a:rPr lang="en-US" altLang="zh-CN" sz="150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Arial" panose="020B0604020202020204" pitchFamily="34" charset="0"/>
                <a:ea typeface="微软雅黑" panose="020B0503020204020204" charset="-122"/>
                <a:sym typeface="Arial" panose="020B0604020202020204" pitchFamily="34" charset="0"/>
              </a:rPr>
              <a:t>LET US GO BEYOND THE DREAM</a:t>
            </a:r>
            <a:endParaRPr lang="en-US" altLang="zh-CN" sz="150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3500" fill="hold"/>
                                        <p:tgtEl>
                                          <p:spTgt spid="4"/>
                                        </p:tgtEl>
                                        <p:attrNameLst>
                                          <p:attrName>ppt_w</p:attrName>
                                        </p:attrNameLst>
                                      </p:cBhvr>
                                      <p:tavLst>
                                        <p:tav tm="0">
                                          <p:val>
                                            <p:strVal val="#ppt_w*0.70"/>
                                          </p:val>
                                        </p:tav>
                                        <p:tav tm="100000">
                                          <p:val>
                                            <p:strVal val="#ppt_w"/>
                                          </p:val>
                                        </p:tav>
                                      </p:tavLst>
                                    </p:anim>
                                    <p:anim calcmode="lin" valueType="num">
                                      <p:cBhvr>
                                        <p:cTn id="8" dur="3500" fill="hold"/>
                                        <p:tgtEl>
                                          <p:spTgt spid="4"/>
                                        </p:tgtEl>
                                        <p:attrNameLst>
                                          <p:attrName>ppt_h</p:attrName>
                                        </p:attrNameLst>
                                      </p:cBhvr>
                                      <p:tavLst>
                                        <p:tav tm="0">
                                          <p:val>
                                            <p:strVal val="#ppt_h"/>
                                          </p:val>
                                        </p:tav>
                                        <p:tav tm="100000">
                                          <p:val>
                                            <p:strVal val="#ppt_h"/>
                                          </p:val>
                                        </p:tav>
                                      </p:tavLst>
                                    </p:anim>
                                    <p:animEffect transition="in" filter="fade">
                                      <p:cBhvr>
                                        <p:cTn id="9" dur="3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54546" y="-817986"/>
            <a:ext cx="15101163" cy="849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7" descr="你用电我用心手"/>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34" y="857171"/>
            <a:ext cx="12814061" cy="60456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心"/>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67" y="842847"/>
            <a:ext cx="8778471" cy="5967295"/>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13"/>
          <p:cNvPicPr>
            <a:picLocks noChangeAspect="1" noChangeArrowheads="1"/>
          </p:cNvPicPr>
          <p:nvPr/>
        </p:nvPicPr>
        <p:blipFill rotWithShape="1">
          <a:blip r:embed="rId4">
            <a:extLst>
              <a:ext uri="{28A0092B-C50C-407E-A947-70E740481C1C}">
                <a14:useLocalDpi xmlns:a14="http://schemas.microsoft.com/office/drawing/2010/main" val="0"/>
              </a:ext>
            </a:extLst>
          </a:blip>
          <a:srcRect t="8157" r="3367"/>
          <a:stretch>
            <a:fillRect/>
          </a:stretch>
        </p:blipFill>
        <p:spPr bwMode="auto">
          <a:xfrm>
            <a:off x="-7655" y="4363097"/>
            <a:ext cx="12197866" cy="253974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7"/>
          <p:cNvSpPr>
            <a:spLocks noChangeArrowheads="1"/>
          </p:cNvSpPr>
          <p:nvPr/>
        </p:nvSpPr>
        <p:spPr bwMode="auto">
          <a:xfrm>
            <a:off x="5078045" y="585114"/>
            <a:ext cx="8518843" cy="88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7" tIns="60943" rIns="121887" bIns="60943">
            <a:spAutoFit/>
          </a:bodyPr>
          <a:lstStyle/>
          <a:p>
            <a:pPr algn="ctr">
              <a:lnSpc>
                <a:spcPts val="3000"/>
              </a:lnSpc>
            </a:pPr>
            <a:r>
              <a:rPr lang="zh-CN" altLang="en-US"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让我们用心服务</a:t>
            </a:r>
            <a:endParaRPr lang="en-US" altLang="zh-CN"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a:p>
            <a:pPr>
              <a:lnSpc>
                <a:spcPts val="3000"/>
              </a:lnSpc>
            </a:pPr>
            <a:r>
              <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LET US EMBARK ON THE JOURNEY</a:t>
            </a:r>
            <a:endPar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100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500"/>
                                        <p:tgtEl>
                                          <p:spTgt spid="12"/>
                                        </p:tgtEl>
                                      </p:cBhvr>
                                    </p:animEffect>
                                  </p:childTnLst>
                                </p:cTn>
                              </p:par>
                              <p:par>
                                <p:cTn id="13" presetID="22" presetClass="entr" presetSubtype="8" fill="hold" nodeType="withEffect">
                                  <p:stCondLst>
                                    <p:cond delay="125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6" presetClass="emph" presetSubtype="0" fill="hold" nodeType="withEffect">
                                  <p:stCondLst>
                                    <p:cond delay="0"/>
                                  </p:stCondLst>
                                  <p:childTnLst>
                                    <p:animScale>
                                      <p:cBhvr>
                                        <p:cTn id="17" dur="3000" fill="hold"/>
                                        <p:tgtEl>
                                          <p:spTgt spid="10"/>
                                        </p:tgtEl>
                                      </p:cBhvr>
                                      <p:by x="90000" y="90000"/>
                                    </p:animScale>
                                  </p:childTnLst>
                                </p:cTn>
                              </p:par>
                              <p:par>
                                <p:cTn id="18" presetID="55"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3500" fill="hold"/>
                                        <p:tgtEl>
                                          <p:spTgt spid="15"/>
                                        </p:tgtEl>
                                        <p:attrNameLst>
                                          <p:attrName>ppt_w</p:attrName>
                                        </p:attrNameLst>
                                      </p:cBhvr>
                                      <p:tavLst>
                                        <p:tav tm="0">
                                          <p:val>
                                            <p:strVal val="#ppt_w*0.70"/>
                                          </p:val>
                                        </p:tav>
                                        <p:tav tm="100000">
                                          <p:val>
                                            <p:strVal val="#ppt_w"/>
                                          </p:val>
                                        </p:tav>
                                      </p:tavLst>
                                    </p:anim>
                                    <p:anim calcmode="lin" valueType="num">
                                      <p:cBhvr>
                                        <p:cTn id="21" dur="3500" fill="hold"/>
                                        <p:tgtEl>
                                          <p:spTgt spid="15"/>
                                        </p:tgtEl>
                                        <p:attrNameLst>
                                          <p:attrName>ppt_h</p:attrName>
                                        </p:attrNameLst>
                                      </p:cBhvr>
                                      <p:tavLst>
                                        <p:tav tm="0">
                                          <p:val>
                                            <p:strVal val="#ppt_h"/>
                                          </p:val>
                                        </p:tav>
                                        <p:tav tm="100000">
                                          <p:val>
                                            <p:strVal val="#ppt_h"/>
                                          </p:val>
                                        </p:tav>
                                      </p:tavLst>
                                    </p:anim>
                                    <p:animEffect transition="in" filter="fade">
                                      <p:cBhvr>
                                        <p:cTn id="22" dur="3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084645" y="-836935"/>
            <a:ext cx="14868961" cy="8481131"/>
          </a:xfrm>
          <a:prstGeom prst="rect">
            <a:avLst/>
          </a:prstGeom>
        </p:spPr>
      </p:pic>
      <p:sp>
        <p:nvSpPr>
          <p:cNvPr id="8" name="TextBox 7"/>
          <p:cNvSpPr>
            <a:spLocks noChangeArrowheads="1"/>
          </p:cNvSpPr>
          <p:nvPr/>
        </p:nvSpPr>
        <p:spPr bwMode="auto">
          <a:xfrm>
            <a:off x="-1317874" y="788264"/>
            <a:ext cx="8518843" cy="889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887" tIns="60943" rIns="121887" bIns="60943">
            <a:spAutoFit/>
          </a:bodyPr>
          <a:lstStyle/>
          <a:p>
            <a:pPr algn="ctr">
              <a:lnSpc>
                <a:spcPts val="3000"/>
              </a:lnSpc>
            </a:pPr>
            <a:r>
              <a:rPr lang="zh-CN" altLang="en-US"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让我们领航未来</a:t>
            </a:r>
            <a:endParaRPr lang="en-US" altLang="zh-CN" sz="5330"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a:p>
            <a:pPr>
              <a:lnSpc>
                <a:spcPts val="3000"/>
              </a:lnSpc>
            </a:pPr>
            <a:r>
              <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rPr>
              <a:t>LET US FORGE  AHEAD IN THE UNITY</a:t>
            </a:r>
            <a:endParaRPr lang="en-US" altLang="zh-CN" sz="2265" b="1" i="1" dirty="0">
              <a:gradFill>
                <a:gsLst>
                  <a:gs pos="43000">
                    <a:schemeClr val="bg1"/>
                  </a:gs>
                  <a:gs pos="100000">
                    <a:srgbClr val="EED56C"/>
                  </a:gs>
                  <a:gs pos="0">
                    <a:srgbClr val="F6E9B0"/>
                  </a:gs>
                </a:gsLst>
                <a:lin ang="5400000" scaled="0"/>
              </a:gradFill>
              <a:effectLst>
                <a:outerShdw blurRad="50800" dist="38100" dir="2700000" algn="tl" rotWithShape="0">
                  <a:prstClr val="black">
                    <a:alpha val="40000"/>
                  </a:prstClr>
                </a:outerShdw>
              </a:effectLst>
              <a:latin typeface="微软雅黑" panose="020B0503020204020204" charset="-122"/>
              <a:ea typeface="微软雅黑" panose="020B0503020204020204" charset="-122"/>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3000" fill="hold"/>
                                        <p:tgtEl>
                                          <p:spTgt spid="7"/>
                                        </p:tgtEl>
                                      </p:cBhvr>
                                      <p:by x="90000" y="90000"/>
                                    </p:animScale>
                                  </p:childTnLst>
                                </p:cTn>
                              </p:par>
                              <p:par>
                                <p:cTn id="7" presetID="55"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anim calcmode="lin" valueType="num">
                                      <p:cBhvr>
                                        <p:cTn id="9" dur="3500" fill="hold"/>
                                        <p:tgtEl>
                                          <p:spTgt spid="8"/>
                                        </p:tgtEl>
                                        <p:attrNameLst>
                                          <p:attrName>ppt_w</p:attrName>
                                        </p:attrNameLst>
                                      </p:cBhvr>
                                      <p:tavLst>
                                        <p:tav tm="0">
                                          <p:val>
                                            <p:strVal val="#ppt_w*0.70"/>
                                          </p:val>
                                        </p:tav>
                                        <p:tav tm="100000">
                                          <p:val>
                                            <p:strVal val="#ppt_w"/>
                                          </p:val>
                                        </p:tav>
                                      </p:tavLst>
                                    </p:anim>
                                    <p:anim calcmode="lin" valueType="num">
                                      <p:cBhvr>
                                        <p:cTn id="10" dur="3500" fill="hold"/>
                                        <p:tgtEl>
                                          <p:spTgt spid="8"/>
                                        </p:tgtEl>
                                        <p:attrNameLst>
                                          <p:attrName>ppt_h</p:attrName>
                                        </p:attrNameLst>
                                      </p:cBhvr>
                                      <p:tavLst>
                                        <p:tav tm="0">
                                          <p:val>
                                            <p:strVal val="#ppt_h"/>
                                          </p:val>
                                        </p:tav>
                                        <p:tav tm="100000">
                                          <p:val>
                                            <p:strVal val="#ppt_h"/>
                                          </p:val>
                                        </p:tav>
                                      </p:tavLst>
                                    </p:anim>
                                    <p:animEffect transition="in" filter="fade">
                                      <p:cBhvr>
                                        <p:cTn id="11" dur="3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pic>
        <p:nvPicPr>
          <p:cNvPr id="4099" name="淘宝店Chenying0907出品 3" descr="C:\Users\Administrator\Desktop\战场素材\未标题-2.png"/>
          <p:cNvPicPr>
            <a:picLocks noChangeAspect="1" noChangeArrowheads="1"/>
          </p:cNvPicPr>
          <p:nvPr/>
        </p:nvPicPr>
        <p:blipFill>
          <a:blip r:embed="rId2"/>
          <a:srcRect/>
          <a:stretch>
            <a:fillRect/>
          </a:stretch>
        </p:blipFill>
        <p:spPr bwMode="auto">
          <a:xfrm>
            <a:off x="772086" y="342040"/>
            <a:ext cx="10604501" cy="6553200"/>
          </a:xfrm>
          <a:prstGeom prst="rect">
            <a:avLst/>
          </a:prstGeom>
          <a:noFill/>
          <a:extLst>
            <a:ext uri="{909E8E84-426E-40DD-AFC4-6F175D3DCCD1}">
              <a14:hiddenFill xmlns:a14="http://schemas.microsoft.com/office/drawing/2010/main">
                <a:solidFill>
                  <a:srgbClr val="FFFFFF"/>
                </a:solidFill>
              </a14:hiddenFill>
            </a:ext>
          </a:extLst>
        </p:spPr>
      </p:pic>
      <p:sp>
        <p:nvSpPr>
          <p:cNvPr id="13" name="标题 1"/>
          <p:cNvSpPr txBox="1"/>
          <p:nvPr/>
        </p:nvSpPr>
        <p:spPr>
          <a:xfrm>
            <a:off x="3352872" y="1364157"/>
            <a:ext cx="5170597" cy="1104737"/>
          </a:xfrm>
          <a:prstGeom prst="rect">
            <a:avLst/>
          </a:prstGeom>
        </p:spPr>
        <p:txBody>
          <a:bodyPr lIns="121773" tIns="60886" rIns="121773" bIns="60886">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Corbel" panose="020B0503020204020204" pitchFamily="34" charset="0"/>
              </a:defRPr>
            </a:lvl2pPr>
            <a:lvl3pPr algn="l" rtl="0" eaLnBrk="0" fontAlgn="base" hangingPunct="0">
              <a:spcBef>
                <a:spcPct val="0"/>
              </a:spcBef>
              <a:spcAft>
                <a:spcPct val="0"/>
              </a:spcAft>
              <a:defRPr sz="4000">
                <a:solidFill>
                  <a:schemeClr val="tx2"/>
                </a:solidFill>
                <a:latin typeface="Corbel" panose="020B0503020204020204" pitchFamily="34" charset="0"/>
              </a:defRPr>
            </a:lvl3pPr>
            <a:lvl4pPr algn="l" rtl="0" eaLnBrk="0" fontAlgn="base" hangingPunct="0">
              <a:spcBef>
                <a:spcPct val="0"/>
              </a:spcBef>
              <a:spcAft>
                <a:spcPct val="0"/>
              </a:spcAft>
              <a:defRPr sz="4000">
                <a:solidFill>
                  <a:schemeClr val="tx2"/>
                </a:solidFill>
                <a:latin typeface="Corbel" panose="020B0503020204020204" pitchFamily="34" charset="0"/>
              </a:defRPr>
            </a:lvl4pPr>
            <a:lvl5pPr algn="l" rtl="0" eaLnBrk="0" fontAlgn="base" hangingPunct="0">
              <a:spcBef>
                <a:spcPct val="0"/>
              </a:spcBef>
              <a:spcAft>
                <a:spcPct val="0"/>
              </a:spcAft>
              <a:defRPr sz="4000">
                <a:solidFill>
                  <a:schemeClr val="tx2"/>
                </a:solidFill>
                <a:latin typeface="Corbel" panose="020B0503020204020204" pitchFamily="34" charset="0"/>
              </a:defRPr>
            </a:lvl5pPr>
            <a:lvl6pPr marL="457200" algn="l" rtl="0" eaLnBrk="0" fontAlgn="base" hangingPunct="0">
              <a:spcBef>
                <a:spcPct val="0"/>
              </a:spcBef>
              <a:spcAft>
                <a:spcPct val="0"/>
              </a:spcAft>
              <a:defRPr sz="4000">
                <a:solidFill>
                  <a:schemeClr val="tx2"/>
                </a:solidFill>
                <a:latin typeface="Corbel" panose="020B0503020204020204" pitchFamily="34" charset="0"/>
              </a:defRPr>
            </a:lvl6pPr>
            <a:lvl7pPr marL="914400" algn="l" rtl="0" eaLnBrk="0" fontAlgn="base" hangingPunct="0">
              <a:spcBef>
                <a:spcPct val="0"/>
              </a:spcBef>
              <a:spcAft>
                <a:spcPct val="0"/>
              </a:spcAft>
              <a:defRPr sz="4000">
                <a:solidFill>
                  <a:schemeClr val="tx2"/>
                </a:solidFill>
                <a:latin typeface="Corbel" panose="020B0503020204020204" pitchFamily="34" charset="0"/>
              </a:defRPr>
            </a:lvl7pPr>
            <a:lvl8pPr marL="1371600" algn="l" rtl="0" eaLnBrk="0" fontAlgn="base" hangingPunct="0">
              <a:spcBef>
                <a:spcPct val="0"/>
              </a:spcBef>
              <a:spcAft>
                <a:spcPct val="0"/>
              </a:spcAft>
              <a:defRPr sz="4000">
                <a:solidFill>
                  <a:schemeClr val="tx2"/>
                </a:solidFill>
                <a:latin typeface="Corbel" panose="020B0503020204020204" pitchFamily="34" charset="0"/>
              </a:defRPr>
            </a:lvl8pPr>
            <a:lvl9pPr marL="1828800" algn="l" rtl="0" eaLnBrk="0" fontAlgn="base" hangingPunct="0">
              <a:spcBef>
                <a:spcPct val="0"/>
              </a:spcBef>
              <a:spcAft>
                <a:spcPct val="0"/>
              </a:spcAft>
              <a:defRPr sz="4000">
                <a:solidFill>
                  <a:schemeClr val="tx2"/>
                </a:solidFill>
                <a:latin typeface="Corbel" panose="020B0503020204020204" pitchFamily="34" charset="0"/>
              </a:defRPr>
            </a:lvl9pPr>
          </a:lstStyle>
          <a:p>
            <a:pPr algn="ctr"/>
            <a:r>
              <a:rPr kumimoji="1" lang="zh-CN" altLang="en-US" sz="6400" b="1" dirty="0">
                <a:solidFill>
                  <a:srgbClr val="C00000"/>
                </a:solidFill>
                <a:latin typeface="Arial" panose="020B0604020202020204" pitchFamily="34" charset="0"/>
                <a:ea typeface="微软雅黑" panose="020B0503020204020204" charset="-122"/>
                <a:cs typeface="Hei"/>
                <a:sym typeface="Arial" panose="020B0604020202020204" pitchFamily="34" charset="0"/>
              </a:rPr>
              <a:t>会议流程</a:t>
            </a:r>
            <a:endParaRPr kumimoji="1" lang="zh-CN" altLang="en-US" sz="6400" b="1" dirty="0">
              <a:solidFill>
                <a:srgbClr val="C00000"/>
              </a:solidFill>
              <a:latin typeface="Arial" panose="020B0604020202020204" pitchFamily="34" charset="0"/>
              <a:ea typeface="微软雅黑" panose="020B0503020204020204" charset="-122"/>
              <a:cs typeface="Hei"/>
              <a:sym typeface="Arial" panose="020B0604020202020204" pitchFamily="34" charset="0"/>
            </a:endParaRPr>
          </a:p>
        </p:txBody>
      </p:sp>
      <p:grpSp>
        <p:nvGrpSpPr>
          <p:cNvPr id="14" name="淘宝店Chenying0907出品 13"/>
          <p:cNvGrpSpPr/>
          <p:nvPr/>
        </p:nvGrpSpPr>
        <p:grpSpPr>
          <a:xfrm>
            <a:off x="3546025" y="2734025"/>
            <a:ext cx="5008696" cy="774537"/>
            <a:chOff x="3141556" y="2268349"/>
            <a:chExt cx="4437391" cy="685788"/>
          </a:xfrm>
        </p:grpSpPr>
        <p:sp>
          <p:nvSpPr>
            <p:cNvPr id="15" name="淘宝店Chenying0907出品 14"/>
            <p:cNvSpPr txBox="1"/>
            <p:nvPr/>
          </p:nvSpPr>
          <p:spPr>
            <a:xfrm>
              <a:off x="3943116" y="2345132"/>
              <a:ext cx="2870813" cy="516698"/>
            </a:xfrm>
            <a:prstGeom prst="rect">
              <a:avLst/>
            </a:prstGeom>
            <a:noFill/>
          </p:spPr>
          <p:txBody>
            <a:bodyPr wrap="square" rtlCol="0">
              <a:spAutoFit/>
            </a:bodyPr>
            <a:lstStyle/>
            <a:p>
              <a:pPr algn="ctr"/>
              <a:r>
                <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rPr>
                <a:t>回顾</a:t>
              </a:r>
              <a:r>
                <a:rPr lang="en-US" altLang="zh-CN" sz="3200" b="1" dirty="0">
                  <a:solidFill>
                    <a:srgbClr val="C00000"/>
                  </a:solidFill>
                  <a:latin typeface="Arial" panose="020B0604020202020204" pitchFamily="34" charset="0"/>
                  <a:ea typeface="微软雅黑" panose="020B0503020204020204" charset="-122"/>
                  <a:sym typeface="Arial" panose="020B0604020202020204" pitchFamily="34" charset="0"/>
                </a:rPr>
                <a:t>2017</a:t>
              </a:r>
              <a:r>
                <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rPr>
                <a:t>工作</a:t>
              </a:r>
              <a:endPar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16" name="Freeform 7"/>
            <p:cNvSpPr>
              <a:spLocks noEditPoints="1"/>
            </p:cNvSpPr>
            <p:nvPr/>
          </p:nvSpPr>
          <p:spPr bwMode="auto">
            <a:xfrm>
              <a:off x="3141556" y="2268349"/>
              <a:ext cx="4437391"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C00000"/>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18" name="淘宝店Chenying0907出品 17"/>
          <p:cNvGrpSpPr/>
          <p:nvPr/>
        </p:nvGrpSpPr>
        <p:grpSpPr>
          <a:xfrm>
            <a:off x="3535863" y="3621022"/>
            <a:ext cx="5029019" cy="774537"/>
            <a:chOff x="3132554" y="3037259"/>
            <a:chExt cx="4455396" cy="685788"/>
          </a:xfrm>
        </p:grpSpPr>
        <p:sp>
          <p:nvSpPr>
            <p:cNvPr id="19" name="淘宝店Chenying0907出品 18"/>
            <p:cNvSpPr txBox="1"/>
            <p:nvPr/>
          </p:nvSpPr>
          <p:spPr>
            <a:xfrm>
              <a:off x="3714628" y="3111264"/>
              <a:ext cx="3291248" cy="517770"/>
            </a:xfrm>
            <a:prstGeom prst="rect">
              <a:avLst/>
            </a:prstGeom>
            <a:noFill/>
          </p:spPr>
          <p:txBody>
            <a:bodyPr wrap="square" rtlCol="0">
              <a:spAutoFit/>
            </a:bodyPr>
            <a:lstStyle/>
            <a:p>
              <a:pPr algn="ctr"/>
              <a:r>
                <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rPr>
                <a:t>项目展示</a:t>
              </a:r>
              <a:endPar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20" name="Freeform 7"/>
            <p:cNvSpPr>
              <a:spLocks noEditPoints="1"/>
            </p:cNvSpPr>
            <p:nvPr/>
          </p:nvSpPr>
          <p:spPr bwMode="auto">
            <a:xfrm>
              <a:off x="3132554" y="3037259"/>
              <a:ext cx="445539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C00000"/>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21" name="淘宝店Chenying0907出品 20"/>
          <p:cNvGrpSpPr/>
          <p:nvPr/>
        </p:nvGrpSpPr>
        <p:grpSpPr>
          <a:xfrm>
            <a:off x="3549410" y="4547630"/>
            <a:ext cx="5001925" cy="774537"/>
            <a:chOff x="2483888" y="3800304"/>
            <a:chExt cx="5752726" cy="685788"/>
          </a:xfrm>
        </p:grpSpPr>
        <p:sp>
          <p:nvSpPr>
            <p:cNvPr id="22" name="淘宝店Chenying0907出品 21"/>
            <p:cNvSpPr txBox="1"/>
            <p:nvPr/>
          </p:nvSpPr>
          <p:spPr>
            <a:xfrm>
              <a:off x="3309419" y="3868040"/>
              <a:ext cx="4159688" cy="517770"/>
            </a:xfrm>
            <a:prstGeom prst="rect">
              <a:avLst/>
            </a:prstGeom>
            <a:noFill/>
          </p:spPr>
          <p:txBody>
            <a:bodyPr wrap="square" rtlCol="0">
              <a:spAutoFit/>
            </a:bodyPr>
            <a:lstStyle/>
            <a:p>
              <a:pPr algn="ctr"/>
              <a:r>
                <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rPr>
                <a:t>工作中的不足</a:t>
              </a:r>
              <a:endPar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23" name="Freeform 7"/>
            <p:cNvSpPr>
              <a:spLocks noEditPoints="1"/>
            </p:cNvSpPr>
            <p:nvPr/>
          </p:nvSpPr>
          <p:spPr bwMode="auto">
            <a:xfrm>
              <a:off x="2483888" y="3800304"/>
              <a:ext cx="5752726"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C00000"/>
            </a:solidFill>
            <a:ln>
              <a:noFill/>
            </a:ln>
          </p:spPr>
          <p:txBody>
            <a:bodyPr vert="horz" wrap="square" lIns="91440" tIns="45720" rIns="91440" bIns="45720" numCol="1" anchor="t" anchorCtr="0" compatLnSpc="1"/>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grpSp>
      <p:grpSp>
        <p:nvGrpSpPr>
          <p:cNvPr id="24" name="淘宝店Chenying0907出品 23"/>
          <p:cNvGrpSpPr/>
          <p:nvPr/>
        </p:nvGrpSpPr>
        <p:grpSpPr>
          <a:xfrm>
            <a:off x="3535864" y="5438773"/>
            <a:ext cx="5029016" cy="774537"/>
            <a:chOff x="3174559" y="4547573"/>
            <a:chExt cx="4371385" cy="685788"/>
          </a:xfrm>
        </p:grpSpPr>
        <p:sp>
          <p:nvSpPr>
            <p:cNvPr id="25" name="淘宝店Chenying0907出品 24"/>
            <p:cNvSpPr txBox="1"/>
            <p:nvPr/>
          </p:nvSpPr>
          <p:spPr>
            <a:xfrm>
              <a:off x="4135063" y="4629110"/>
              <a:ext cx="2450377" cy="517770"/>
            </a:xfrm>
            <a:prstGeom prst="rect">
              <a:avLst/>
            </a:prstGeom>
            <a:noFill/>
          </p:spPr>
          <p:txBody>
            <a:bodyPr wrap="square" rtlCol="0">
              <a:spAutoFit/>
            </a:bodyPr>
            <a:lstStyle/>
            <a:p>
              <a:pPr algn="ctr"/>
              <a:r>
                <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rPr>
                <a:t>新年工作规划</a:t>
              </a:r>
              <a:endParaRPr lang="zh-CN" altLang="en-US" sz="3200" b="1"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26" name="Freeform 7"/>
            <p:cNvSpPr>
              <a:spLocks noEditPoints="1"/>
            </p:cNvSpPr>
            <p:nvPr/>
          </p:nvSpPr>
          <p:spPr bwMode="auto">
            <a:xfrm>
              <a:off x="3174559" y="4547573"/>
              <a:ext cx="4371385" cy="685788"/>
            </a:xfrm>
            <a:custGeom>
              <a:avLst/>
              <a:gdLst>
                <a:gd name="T0" fmla="*/ 10079 w 11041"/>
                <a:gd name="T1" fmla="*/ 1695 h 1751"/>
                <a:gd name="T2" fmla="*/ 769 w 11041"/>
                <a:gd name="T3" fmla="*/ 1713 h 1751"/>
                <a:gd name="T4" fmla="*/ 6 w 11041"/>
                <a:gd name="T5" fmla="*/ 973 h 1751"/>
                <a:gd name="T6" fmla="*/ 657 w 11041"/>
                <a:gd name="T7" fmla="*/ 166 h 1751"/>
                <a:gd name="T8" fmla="*/ 4373 w 11041"/>
                <a:gd name="T9" fmla="*/ 18 h 1751"/>
                <a:gd name="T10" fmla="*/ 10363 w 11041"/>
                <a:gd name="T11" fmla="*/ 69 h 1751"/>
                <a:gd name="T12" fmla="*/ 11026 w 11041"/>
                <a:gd name="T13" fmla="*/ 913 h 1751"/>
                <a:gd name="T14" fmla="*/ 10137 w 11041"/>
                <a:gd name="T15" fmla="*/ 1632 h 1751"/>
                <a:gd name="T16" fmla="*/ 3042 w 11041"/>
                <a:gd name="T17" fmla="*/ 1673 h 1751"/>
                <a:gd name="T18" fmla="*/ 404 w 11041"/>
                <a:gd name="T19" fmla="*/ 1388 h 1751"/>
                <a:gd name="T20" fmla="*/ 386 w 11041"/>
                <a:gd name="T21" fmla="*/ 537 h 1751"/>
                <a:gd name="T22" fmla="*/ 1582 w 11041"/>
                <a:gd name="T23" fmla="*/ 106 h 1751"/>
                <a:gd name="T24" fmla="*/ 10468 w 11041"/>
                <a:gd name="T25" fmla="*/ 248 h 1751"/>
                <a:gd name="T26" fmla="*/ 10959 w 11041"/>
                <a:gd name="T27" fmla="*/ 960 h 1751"/>
                <a:gd name="T28" fmla="*/ 10717 w 11041"/>
                <a:gd name="T29" fmla="*/ 782 h 1751"/>
                <a:gd name="T30" fmla="*/ 10643 w 11041"/>
                <a:gd name="T31" fmla="*/ 1019 h 1751"/>
                <a:gd name="T32" fmla="*/ 10759 w 11041"/>
                <a:gd name="T33" fmla="*/ 651 h 1751"/>
                <a:gd name="T34" fmla="*/ 10299 w 11041"/>
                <a:gd name="T35" fmla="*/ 1269 h 1751"/>
                <a:gd name="T36" fmla="*/ 10240 w 11041"/>
                <a:gd name="T37" fmla="*/ 668 h 1751"/>
                <a:gd name="T38" fmla="*/ 10038 w 11041"/>
                <a:gd name="T39" fmla="*/ 234 h 1751"/>
                <a:gd name="T40" fmla="*/ 10474 w 11041"/>
                <a:gd name="T41" fmla="*/ 843 h 1751"/>
                <a:gd name="T42" fmla="*/ 10286 w 11041"/>
                <a:gd name="T43" fmla="*/ 1318 h 1751"/>
                <a:gd name="T44" fmla="*/ 10312 w 11041"/>
                <a:gd name="T45" fmla="*/ 400 h 1751"/>
                <a:gd name="T46" fmla="*/ 10397 w 11041"/>
                <a:gd name="T47" fmla="*/ 600 h 1751"/>
                <a:gd name="T48" fmla="*/ 10053 w 11041"/>
                <a:gd name="T49" fmla="*/ 756 h 1751"/>
                <a:gd name="T50" fmla="*/ 10017 w 11041"/>
                <a:gd name="T51" fmla="*/ 958 h 1751"/>
                <a:gd name="T52" fmla="*/ 5568 w 11041"/>
                <a:gd name="T53" fmla="*/ 1588 h 1751"/>
                <a:gd name="T54" fmla="*/ 919 w 11041"/>
                <a:gd name="T55" fmla="*/ 1139 h 1751"/>
                <a:gd name="T56" fmla="*/ 1139 w 11041"/>
                <a:gd name="T57" fmla="*/ 749 h 1751"/>
                <a:gd name="T58" fmla="*/ 1094 w 11041"/>
                <a:gd name="T59" fmla="*/ 303 h 1751"/>
                <a:gd name="T60" fmla="*/ 3379 w 11041"/>
                <a:gd name="T61" fmla="*/ 148 h 1751"/>
                <a:gd name="T62" fmla="*/ 9975 w 11041"/>
                <a:gd name="T63" fmla="*/ 404 h 1751"/>
                <a:gd name="T64" fmla="*/ 2179 w 11041"/>
                <a:gd name="T65" fmla="*/ 1552 h 1751"/>
                <a:gd name="T66" fmla="*/ 956 w 11041"/>
                <a:gd name="T67" fmla="*/ 1163 h 1751"/>
                <a:gd name="T68" fmla="*/ 1162 w 11041"/>
                <a:gd name="T69" fmla="*/ 868 h 1751"/>
                <a:gd name="T70" fmla="*/ 1120 w 11041"/>
                <a:gd name="T71" fmla="*/ 416 h 1751"/>
                <a:gd name="T72" fmla="*/ 9861 w 11041"/>
                <a:gd name="T73" fmla="*/ 186 h 1751"/>
                <a:gd name="T74" fmla="*/ 9865 w 11041"/>
                <a:gd name="T75" fmla="*/ 744 h 1751"/>
                <a:gd name="T76" fmla="*/ 10059 w 11041"/>
                <a:gd name="T77" fmla="*/ 1148 h 1751"/>
                <a:gd name="T78" fmla="*/ 1179 w 11041"/>
                <a:gd name="T79" fmla="*/ 1327 h 1751"/>
                <a:gd name="T80" fmla="*/ 1456 w 11041"/>
                <a:gd name="T81" fmla="*/ 791 h 1751"/>
                <a:gd name="T82" fmla="*/ 1314 w 11041"/>
                <a:gd name="T83" fmla="*/ 284 h 1751"/>
                <a:gd name="T84" fmla="*/ 9638 w 11041"/>
                <a:gd name="T85" fmla="*/ 243 h 1751"/>
                <a:gd name="T86" fmla="*/ 9749 w 11041"/>
                <a:gd name="T87" fmla="*/ 707 h 1751"/>
                <a:gd name="T88" fmla="*/ 9955 w 11041"/>
                <a:gd name="T89" fmla="*/ 1177 h 1751"/>
                <a:gd name="T90" fmla="*/ 9818 w 11041"/>
                <a:gd name="T91" fmla="*/ 1121 h 1751"/>
                <a:gd name="T92" fmla="*/ 1637 w 11041"/>
                <a:gd name="T93" fmla="*/ 1462 h 1751"/>
                <a:gd name="T94" fmla="*/ 1398 w 11041"/>
                <a:gd name="T95" fmla="*/ 742 h 1751"/>
                <a:gd name="T96" fmla="*/ 9028 w 11041"/>
                <a:gd name="T97" fmla="*/ 279 h 1751"/>
                <a:gd name="T98" fmla="*/ 9802 w 11041"/>
                <a:gd name="T99" fmla="*/ 890 h 1751"/>
                <a:gd name="T100" fmla="*/ 1263 w 11041"/>
                <a:gd name="T101" fmla="*/ 875 h 1751"/>
                <a:gd name="T102" fmla="*/ 1390 w 11041"/>
                <a:gd name="T103" fmla="*/ 942 h 1751"/>
                <a:gd name="T104" fmla="*/ 797 w 11041"/>
                <a:gd name="T105" fmla="*/ 837 h 1751"/>
                <a:gd name="T106" fmla="*/ 839 w 11041"/>
                <a:gd name="T107" fmla="*/ 1417 h 1751"/>
                <a:gd name="T108" fmla="*/ 556 w 11041"/>
                <a:gd name="T109" fmla="*/ 1259 h 1751"/>
                <a:gd name="T110" fmla="*/ 722 w 11041"/>
                <a:gd name="T111" fmla="*/ 287 h 1751"/>
                <a:gd name="T112" fmla="*/ 747 w 11041"/>
                <a:gd name="T113" fmla="*/ 568 h 1751"/>
                <a:gd name="T114" fmla="*/ 722 w 11041"/>
                <a:gd name="T115" fmla="*/ 1381 h 1751"/>
                <a:gd name="T116" fmla="*/ 618 w 11041"/>
                <a:gd name="T117" fmla="*/ 1343 h 1751"/>
                <a:gd name="T118" fmla="*/ 840 w 11041"/>
                <a:gd name="T119" fmla="*/ 264 h 1751"/>
                <a:gd name="T120" fmla="*/ 446 w 11041"/>
                <a:gd name="T121" fmla="*/ 1115 h 1751"/>
                <a:gd name="T122" fmla="*/ 490 w 11041"/>
                <a:gd name="T123" fmla="*/ 749 h 1751"/>
                <a:gd name="T124" fmla="*/ 254 w 11041"/>
                <a:gd name="T125" fmla="*/ 1039 h 1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041" h="1751">
                  <a:moveTo>
                    <a:pt x="10931" y="1086"/>
                  </a:moveTo>
                  <a:lnTo>
                    <a:pt x="10909" y="1111"/>
                  </a:lnTo>
                  <a:lnTo>
                    <a:pt x="10887" y="1135"/>
                  </a:lnTo>
                  <a:lnTo>
                    <a:pt x="10877" y="1148"/>
                  </a:lnTo>
                  <a:lnTo>
                    <a:pt x="10866" y="1160"/>
                  </a:lnTo>
                  <a:lnTo>
                    <a:pt x="10853" y="1170"/>
                  </a:lnTo>
                  <a:lnTo>
                    <a:pt x="10841" y="1180"/>
                  </a:lnTo>
                  <a:lnTo>
                    <a:pt x="10831" y="1180"/>
                  </a:lnTo>
                  <a:lnTo>
                    <a:pt x="10822" y="1182"/>
                  </a:lnTo>
                  <a:lnTo>
                    <a:pt x="10814" y="1184"/>
                  </a:lnTo>
                  <a:lnTo>
                    <a:pt x="10805" y="1186"/>
                  </a:lnTo>
                  <a:lnTo>
                    <a:pt x="10798" y="1190"/>
                  </a:lnTo>
                  <a:lnTo>
                    <a:pt x="10792" y="1193"/>
                  </a:lnTo>
                  <a:lnTo>
                    <a:pt x="10786" y="1199"/>
                  </a:lnTo>
                  <a:lnTo>
                    <a:pt x="10781" y="1204"/>
                  </a:lnTo>
                  <a:lnTo>
                    <a:pt x="10776" y="1209"/>
                  </a:lnTo>
                  <a:lnTo>
                    <a:pt x="10772" y="1215"/>
                  </a:lnTo>
                  <a:lnTo>
                    <a:pt x="10768" y="1221"/>
                  </a:lnTo>
                  <a:lnTo>
                    <a:pt x="10764" y="1227"/>
                  </a:lnTo>
                  <a:lnTo>
                    <a:pt x="10757" y="1242"/>
                  </a:lnTo>
                  <a:lnTo>
                    <a:pt x="10751" y="1257"/>
                  </a:lnTo>
                  <a:lnTo>
                    <a:pt x="10746" y="1272"/>
                  </a:lnTo>
                  <a:lnTo>
                    <a:pt x="10740" y="1288"/>
                  </a:lnTo>
                  <a:lnTo>
                    <a:pt x="10734" y="1302"/>
                  </a:lnTo>
                  <a:lnTo>
                    <a:pt x="10727" y="1316"/>
                  </a:lnTo>
                  <a:lnTo>
                    <a:pt x="10723" y="1323"/>
                  </a:lnTo>
                  <a:lnTo>
                    <a:pt x="10719" y="1329"/>
                  </a:lnTo>
                  <a:lnTo>
                    <a:pt x="10713" y="1336"/>
                  </a:lnTo>
                  <a:lnTo>
                    <a:pt x="10708" y="1342"/>
                  </a:lnTo>
                  <a:lnTo>
                    <a:pt x="10703" y="1347"/>
                  </a:lnTo>
                  <a:lnTo>
                    <a:pt x="10696" y="1352"/>
                  </a:lnTo>
                  <a:lnTo>
                    <a:pt x="10689" y="1357"/>
                  </a:lnTo>
                  <a:lnTo>
                    <a:pt x="10682" y="1360"/>
                  </a:lnTo>
                  <a:lnTo>
                    <a:pt x="10673" y="1361"/>
                  </a:lnTo>
                  <a:lnTo>
                    <a:pt x="10664" y="1362"/>
                  </a:lnTo>
                  <a:lnTo>
                    <a:pt x="10657" y="1363"/>
                  </a:lnTo>
                  <a:lnTo>
                    <a:pt x="10649" y="1365"/>
                  </a:lnTo>
                  <a:lnTo>
                    <a:pt x="10642" y="1367"/>
                  </a:lnTo>
                  <a:lnTo>
                    <a:pt x="10636" y="1370"/>
                  </a:lnTo>
                  <a:lnTo>
                    <a:pt x="10630" y="1374"/>
                  </a:lnTo>
                  <a:lnTo>
                    <a:pt x="10623" y="1377"/>
                  </a:lnTo>
                  <a:lnTo>
                    <a:pt x="10612" y="1387"/>
                  </a:lnTo>
                  <a:lnTo>
                    <a:pt x="10602" y="1397"/>
                  </a:lnTo>
                  <a:lnTo>
                    <a:pt x="10593" y="1407"/>
                  </a:lnTo>
                  <a:lnTo>
                    <a:pt x="10584" y="1419"/>
                  </a:lnTo>
                  <a:lnTo>
                    <a:pt x="10567" y="1445"/>
                  </a:lnTo>
                  <a:lnTo>
                    <a:pt x="10551" y="1471"/>
                  </a:lnTo>
                  <a:lnTo>
                    <a:pt x="10543" y="1484"/>
                  </a:lnTo>
                  <a:lnTo>
                    <a:pt x="10535" y="1496"/>
                  </a:lnTo>
                  <a:lnTo>
                    <a:pt x="10525" y="1508"/>
                  </a:lnTo>
                  <a:lnTo>
                    <a:pt x="10515" y="1520"/>
                  </a:lnTo>
                  <a:lnTo>
                    <a:pt x="10505" y="1534"/>
                  </a:lnTo>
                  <a:lnTo>
                    <a:pt x="10493" y="1548"/>
                  </a:lnTo>
                  <a:lnTo>
                    <a:pt x="10480" y="1561"/>
                  </a:lnTo>
                  <a:lnTo>
                    <a:pt x="10468" y="1575"/>
                  </a:lnTo>
                  <a:lnTo>
                    <a:pt x="10455" y="1587"/>
                  </a:lnTo>
                  <a:lnTo>
                    <a:pt x="10441" y="1599"/>
                  </a:lnTo>
                  <a:lnTo>
                    <a:pt x="10425" y="1610"/>
                  </a:lnTo>
                  <a:lnTo>
                    <a:pt x="10411" y="1621"/>
                  </a:lnTo>
                  <a:lnTo>
                    <a:pt x="10395" y="1631"/>
                  </a:lnTo>
                  <a:lnTo>
                    <a:pt x="10378" y="1640"/>
                  </a:lnTo>
                  <a:lnTo>
                    <a:pt x="10362" y="1649"/>
                  </a:lnTo>
                  <a:lnTo>
                    <a:pt x="10345" y="1656"/>
                  </a:lnTo>
                  <a:lnTo>
                    <a:pt x="10328" y="1664"/>
                  </a:lnTo>
                  <a:lnTo>
                    <a:pt x="10311" y="1670"/>
                  </a:lnTo>
                  <a:lnTo>
                    <a:pt x="10293" y="1675"/>
                  </a:lnTo>
                  <a:lnTo>
                    <a:pt x="10275" y="1679"/>
                  </a:lnTo>
                  <a:lnTo>
                    <a:pt x="10246" y="1680"/>
                  </a:lnTo>
                  <a:lnTo>
                    <a:pt x="10219" y="1682"/>
                  </a:lnTo>
                  <a:lnTo>
                    <a:pt x="10204" y="1684"/>
                  </a:lnTo>
                  <a:lnTo>
                    <a:pt x="10190" y="1686"/>
                  </a:lnTo>
                  <a:lnTo>
                    <a:pt x="10176" y="1690"/>
                  </a:lnTo>
                  <a:lnTo>
                    <a:pt x="10161" y="1696"/>
                  </a:lnTo>
                  <a:lnTo>
                    <a:pt x="10079" y="1695"/>
                  </a:lnTo>
                  <a:lnTo>
                    <a:pt x="10000" y="1695"/>
                  </a:lnTo>
                  <a:lnTo>
                    <a:pt x="9925" y="1696"/>
                  </a:lnTo>
                  <a:lnTo>
                    <a:pt x="9852" y="1696"/>
                  </a:lnTo>
                  <a:lnTo>
                    <a:pt x="9778" y="1698"/>
                  </a:lnTo>
                  <a:lnTo>
                    <a:pt x="9703" y="1700"/>
                  </a:lnTo>
                  <a:lnTo>
                    <a:pt x="9627" y="1705"/>
                  </a:lnTo>
                  <a:lnTo>
                    <a:pt x="9546" y="1710"/>
                  </a:lnTo>
                  <a:lnTo>
                    <a:pt x="9533" y="1705"/>
                  </a:lnTo>
                  <a:lnTo>
                    <a:pt x="9522" y="1702"/>
                  </a:lnTo>
                  <a:lnTo>
                    <a:pt x="9515" y="1701"/>
                  </a:lnTo>
                  <a:lnTo>
                    <a:pt x="9509" y="1702"/>
                  </a:lnTo>
                  <a:lnTo>
                    <a:pt x="9503" y="1704"/>
                  </a:lnTo>
                  <a:lnTo>
                    <a:pt x="9497" y="1707"/>
                  </a:lnTo>
                  <a:lnTo>
                    <a:pt x="9473" y="1706"/>
                  </a:lnTo>
                  <a:lnTo>
                    <a:pt x="9449" y="1705"/>
                  </a:lnTo>
                  <a:lnTo>
                    <a:pt x="9423" y="1705"/>
                  </a:lnTo>
                  <a:lnTo>
                    <a:pt x="9398" y="1705"/>
                  </a:lnTo>
                  <a:lnTo>
                    <a:pt x="9371" y="1706"/>
                  </a:lnTo>
                  <a:lnTo>
                    <a:pt x="9345" y="1707"/>
                  </a:lnTo>
                  <a:lnTo>
                    <a:pt x="9319" y="1708"/>
                  </a:lnTo>
                  <a:lnTo>
                    <a:pt x="9294" y="1709"/>
                  </a:lnTo>
                  <a:lnTo>
                    <a:pt x="9146" y="1711"/>
                  </a:lnTo>
                  <a:lnTo>
                    <a:pt x="8901" y="1712"/>
                  </a:lnTo>
                  <a:lnTo>
                    <a:pt x="8571" y="1713"/>
                  </a:lnTo>
                  <a:lnTo>
                    <a:pt x="8171" y="1714"/>
                  </a:lnTo>
                  <a:lnTo>
                    <a:pt x="7714" y="1715"/>
                  </a:lnTo>
                  <a:lnTo>
                    <a:pt x="7215" y="1716"/>
                  </a:lnTo>
                  <a:lnTo>
                    <a:pt x="6688" y="1717"/>
                  </a:lnTo>
                  <a:lnTo>
                    <a:pt x="6147" y="1718"/>
                  </a:lnTo>
                  <a:lnTo>
                    <a:pt x="5605" y="1718"/>
                  </a:lnTo>
                  <a:lnTo>
                    <a:pt x="5078" y="1720"/>
                  </a:lnTo>
                  <a:lnTo>
                    <a:pt x="4579" y="1721"/>
                  </a:lnTo>
                  <a:lnTo>
                    <a:pt x="4122" y="1723"/>
                  </a:lnTo>
                  <a:lnTo>
                    <a:pt x="3721" y="1724"/>
                  </a:lnTo>
                  <a:lnTo>
                    <a:pt x="3391" y="1727"/>
                  </a:lnTo>
                  <a:lnTo>
                    <a:pt x="3145" y="1729"/>
                  </a:lnTo>
                  <a:lnTo>
                    <a:pt x="2998" y="1732"/>
                  </a:lnTo>
                  <a:lnTo>
                    <a:pt x="2953" y="1732"/>
                  </a:lnTo>
                  <a:lnTo>
                    <a:pt x="2908" y="1733"/>
                  </a:lnTo>
                  <a:lnTo>
                    <a:pt x="2862" y="1733"/>
                  </a:lnTo>
                  <a:lnTo>
                    <a:pt x="2817" y="1733"/>
                  </a:lnTo>
                  <a:lnTo>
                    <a:pt x="2771" y="1734"/>
                  </a:lnTo>
                  <a:lnTo>
                    <a:pt x="2725" y="1734"/>
                  </a:lnTo>
                  <a:lnTo>
                    <a:pt x="2679" y="1735"/>
                  </a:lnTo>
                  <a:lnTo>
                    <a:pt x="2633" y="1735"/>
                  </a:lnTo>
                  <a:lnTo>
                    <a:pt x="2586" y="1736"/>
                  </a:lnTo>
                  <a:lnTo>
                    <a:pt x="2540" y="1737"/>
                  </a:lnTo>
                  <a:lnTo>
                    <a:pt x="2494" y="1738"/>
                  </a:lnTo>
                  <a:lnTo>
                    <a:pt x="2448" y="1738"/>
                  </a:lnTo>
                  <a:lnTo>
                    <a:pt x="2401" y="1739"/>
                  </a:lnTo>
                  <a:lnTo>
                    <a:pt x="2355" y="1740"/>
                  </a:lnTo>
                  <a:lnTo>
                    <a:pt x="2309" y="1740"/>
                  </a:lnTo>
                  <a:lnTo>
                    <a:pt x="2263" y="1741"/>
                  </a:lnTo>
                  <a:lnTo>
                    <a:pt x="1203" y="1747"/>
                  </a:lnTo>
                  <a:lnTo>
                    <a:pt x="1171" y="1748"/>
                  </a:lnTo>
                  <a:lnTo>
                    <a:pt x="1137" y="1749"/>
                  </a:lnTo>
                  <a:lnTo>
                    <a:pt x="1102" y="1749"/>
                  </a:lnTo>
                  <a:lnTo>
                    <a:pt x="1065" y="1749"/>
                  </a:lnTo>
                  <a:lnTo>
                    <a:pt x="1030" y="1748"/>
                  </a:lnTo>
                  <a:lnTo>
                    <a:pt x="994" y="1749"/>
                  </a:lnTo>
                  <a:lnTo>
                    <a:pt x="959" y="1749"/>
                  </a:lnTo>
                  <a:lnTo>
                    <a:pt x="926" y="1751"/>
                  </a:lnTo>
                  <a:lnTo>
                    <a:pt x="918" y="1745"/>
                  </a:lnTo>
                  <a:lnTo>
                    <a:pt x="909" y="1740"/>
                  </a:lnTo>
                  <a:lnTo>
                    <a:pt x="900" y="1737"/>
                  </a:lnTo>
                  <a:lnTo>
                    <a:pt x="890" y="1735"/>
                  </a:lnTo>
                  <a:lnTo>
                    <a:pt x="869" y="1732"/>
                  </a:lnTo>
                  <a:lnTo>
                    <a:pt x="848" y="1730"/>
                  </a:lnTo>
                  <a:lnTo>
                    <a:pt x="826" y="1729"/>
                  </a:lnTo>
                  <a:lnTo>
                    <a:pt x="806" y="1727"/>
                  </a:lnTo>
                  <a:lnTo>
                    <a:pt x="796" y="1725"/>
                  </a:lnTo>
                  <a:lnTo>
                    <a:pt x="786" y="1722"/>
                  </a:lnTo>
                  <a:lnTo>
                    <a:pt x="777" y="1718"/>
                  </a:lnTo>
                  <a:lnTo>
                    <a:pt x="769" y="1713"/>
                  </a:lnTo>
                  <a:lnTo>
                    <a:pt x="753" y="1709"/>
                  </a:lnTo>
                  <a:lnTo>
                    <a:pt x="736" y="1704"/>
                  </a:lnTo>
                  <a:lnTo>
                    <a:pt x="720" y="1698"/>
                  </a:lnTo>
                  <a:lnTo>
                    <a:pt x="704" y="1692"/>
                  </a:lnTo>
                  <a:lnTo>
                    <a:pt x="687" y="1685"/>
                  </a:lnTo>
                  <a:lnTo>
                    <a:pt x="671" y="1678"/>
                  </a:lnTo>
                  <a:lnTo>
                    <a:pt x="656" y="1670"/>
                  </a:lnTo>
                  <a:lnTo>
                    <a:pt x="640" y="1662"/>
                  </a:lnTo>
                  <a:lnTo>
                    <a:pt x="626" y="1652"/>
                  </a:lnTo>
                  <a:lnTo>
                    <a:pt x="611" y="1643"/>
                  </a:lnTo>
                  <a:lnTo>
                    <a:pt x="596" y="1633"/>
                  </a:lnTo>
                  <a:lnTo>
                    <a:pt x="583" y="1622"/>
                  </a:lnTo>
                  <a:lnTo>
                    <a:pt x="570" y="1610"/>
                  </a:lnTo>
                  <a:lnTo>
                    <a:pt x="556" y="1599"/>
                  </a:lnTo>
                  <a:lnTo>
                    <a:pt x="544" y="1587"/>
                  </a:lnTo>
                  <a:lnTo>
                    <a:pt x="532" y="1574"/>
                  </a:lnTo>
                  <a:lnTo>
                    <a:pt x="522" y="1560"/>
                  </a:lnTo>
                  <a:lnTo>
                    <a:pt x="511" y="1547"/>
                  </a:lnTo>
                  <a:lnTo>
                    <a:pt x="502" y="1533"/>
                  </a:lnTo>
                  <a:lnTo>
                    <a:pt x="494" y="1516"/>
                  </a:lnTo>
                  <a:lnTo>
                    <a:pt x="487" y="1501"/>
                  </a:lnTo>
                  <a:lnTo>
                    <a:pt x="481" y="1484"/>
                  </a:lnTo>
                  <a:lnTo>
                    <a:pt x="477" y="1466"/>
                  </a:lnTo>
                  <a:lnTo>
                    <a:pt x="474" y="1448"/>
                  </a:lnTo>
                  <a:lnTo>
                    <a:pt x="471" y="1445"/>
                  </a:lnTo>
                  <a:lnTo>
                    <a:pt x="466" y="1443"/>
                  </a:lnTo>
                  <a:lnTo>
                    <a:pt x="462" y="1441"/>
                  </a:lnTo>
                  <a:lnTo>
                    <a:pt x="457" y="1440"/>
                  </a:lnTo>
                  <a:lnTo>
                    <a:pt x="448" y="1438"/>
                  </a:lnTo>
                  <a:lnTo>
                    <a:pt x="438" y="1437"/>
                  </a:lnTo>
                  <a:lnTo>
                    <a:pt x="428" y="1437"/>
                  </a:lnTo>
                  <a:lnTo>
                    <a:pt x="418" y="1436"/>
                  </a:lnTo>
                  <a:lnTo>
                    <a:pt x="408" y="1435"/>
                  </a:lnTo>
                  <a:lnTo>
                    <a:pt x="400" y="1431"/>
                  </a:lnTo>
                  <a:lnTo>
                    <a:pt x="390" y="1429"/>
                  </a:lnTo>
                  <a:lnTo>
                    <a:pt x="381" y="1426"/>
                  </a:lnTo>
                  <a:lnTo>
                    <a:pt x="372" y="1421"/>
                  </a:lnTo>
                  <a:lnTo>
                    <a:pt x="365" y="1416"/>
                  </a:lnTo>
                  <a:lnTo>
                    <a:pt x="358" y="1410"/>
                  </a:lnTo>
                  <a:lnTo>
                    <a:pt x="352" y="1403"/>
                  </a:lnTo>
                  <a:lnTo>
                    <a:pt x="346" y="1396"/>
                  </a:lnTo>
                  <a:lnTo>
                    <a:pt x="341" y="1389"/>
                  </a:lnTo>
                  <a:lnTo>
                    <a:pt x="331" y="1371"/>
                  </a:lnTo>
                  <a:lnTo>
                    <a:pt x="324" y="1354"/>
                  </a:lnTo>
                  <a:lnTo>
                    <a:pt x="318" y="1336"/>
                  </a:lnTo>
                  <a:lnTo>
                    <a:pt x="314" y="1318"/>
                  </a:lnTo>
                  <a:lnTo>
                    <a:pt x="315" y="1314"/>
                  </a:lnTo>
                  <a:lnTo>
                    <a:pt x="315" y="1311"/>
                  </a:lnTo>
                  <a:lnTo>
                    <a:pt x="315" y="1308"/>
                  </a:lnTo>
                  <a:lnTo>
                    <a:pt x="314" y="1305"/>
                  </a:lnTo>
                  <a:lnTo>
                    <a:pt x="311" y="1301"/>
                  </a:lnTo>
                  <a:lnTo>
                    <a:pt x="306" y="1297"/>
                  </a:lnTo>
                  <a:lnTo>
                    <a:pt x="295" y="1292"/>
                  </a:lnTo>
                  <a:lnTo>
                    <a:pt x="283" y="1288"/>
                  </a:lnTo>
                  <a:lnTo>
                    <a:pt x="270" y="1283"/>
                  </a:lnTo>
                  <a:lnTo>
                    <a:pt x="257" y="1279"/>
                  </a:lnTo>
                  <a:lnTo>
                    <a:pt x="244" y="1274"/>
                  </a:lnTo>
                  <a:lnTo>
                    <a:pt x="231" y="1269"/>
                  </a:lnTo>
                  <a:lnTo>
                    <a:pt x="207" y="1257"/>
                  </a:lnTo>
                  <a:lnTo>
                    <a:pt x="184" y="1244"/>
                  </a:lnTo>
                  <a:lnTo>
                    <a:pt x="162" y="1228"/>
                  </a:lnTo>
                  <a:lnTo>
                    <a:pt x="140" y="1211"/>
                  </a:lnTo>
                  <a:lnTo>
                    <a:pt x="121" y="1193"/>
                  </a:lnTo>
                  <a:lnTo>
                    <a:pt x="102" y="1173"/>
                  </a:lnTo>
                  <a:lnTo>
                    <a:pt x="85" y="1153"/>
                  </a:lnTo>
                  <a:lnTo>
                    <a:pt x="70" y="1130"/>
                  </a:lnTo>
                  <a:lnTo>
                    <a:pt x="55" y="1108"/>
                  </a:lnTo>
                  <a:lnTo>
                    <a:pt x="43" y="1083"/>
                  </a:lnTo>
                  <a:lnTo>
                    <a:pt x="33" y="1059"/>
                  </a:lnTo>
                  <a:lnTo>
                    <a:pt x="24" y="1033"/>
                  </a:lnTo>
                  <a:lnTo>
                    <a:pt x="17" y="1006"/>
                  </a:lnTo>
                  <a:lnTo>
                    <a:pt x="13" y="980"/>
                  </a:lnTo>
                  <a:lnTo>
                    <a:pt x="8" y="976"/>
                  </a:lnTo>
                  <a:lnTo>
                    <a:pt x="6" y="973"/>
                  </a:lnTo>
                  <a:lnTo>
                    <a:pt x="4" y="968"/>
                  </a:lnTo>
                  <a:lnTo>
                    <a:pt x="2" y="964"/>
                  </a:lnTo>
                  <a:lnTo>
                    <a:pt x="0" y="954"/>
                  </a:lnTo>
                  <a:lnTo>
                    <a:pt x="0" y="944"/>
                  </a:lnTo>
                  <a:lnTo>
                    <a:pt x="1" y="934"/>
                  </a:lnTo>
                  <a:lnTo>
                    <a:pt x="3" y="924"/>
                  </a:lnTo>
                  <a:lnTo>
                    <a:pt x="5" y="914"/>
                  </a:lnTo>
                  <a:lnTo>
                    <a:pt x="9" y="906"/>
                  </a:lnTo>
                  <a:lnTo>
                    <a:pt x="65" y="761"/>
                  </a:lnTo>
                  <a:lnTo>
                    <a:pt x="83" y="733"/>
                  </a:lnTo>
                  <a:lnTo>
                    <a:pt x="104" y="705"/>
                  </a:lnTo>
                  <a:lnTo>
                    <a:pt x="125" y="678"/>
                  </a:lnTo>
                  <a:lnTo>
                    <a:pt x="147" y="653"/>
                  </a:lnTo>
                  <a:lnTo>
                    <a:pt x="160" y="641"/>
                  </a:lnTo>
                  <a:lnTo>
                    <a:pt x="172" y="628"/>
                  </a:lnTo>
                  <a:lnTo>
                    <a:pt x="184" y="617"/>
                  </a:lnTo>
                  <a:lnTo>
                    <a:pt x="198" y="606"/>
                  </a:lnTo>
                  <a:lnTo>
                    <a:pt x="211" y="596"/>
                  </a:lnTo>
                  <a:lnTo>
                    <a:pt x="224" y="585"/>
                  </a:lnTo>
                  <a:lnTo>
                    <a:pt x="237" y="576"/>
                  </a:lnTo>
                  <a:lnTo>
                    <a:pt x="252" y="568"/>
                  </a:lnTo>
                  <a:lnTo>
                    <a:pt x="258" y="565"/>
                  </a:lnTo>
                  <a:lnTo>
                    <a:pt x="263" y="562"/>
                  </a:lnTo>
                  <a:lnTo>
                    <a:pt x="270" y="560"/>
                  </a:lnTo>
                  <a:lnTo>
                    <a:pt x="276" y="558"/>
                  </a:lnTo>
                  <a:lnTo>
                    <a:pt x="290" y="555"/>
                  </a:lnTo>
                  <a:lnTo>
                    <a:pt x="303" y="552"/>
                  </a:lnTo>
                  <a:lnTo>
                    <a:pt x="309" y="550"/>
                  </a:lnTo>
                  <a:lnTo>
                    <a:pt x="315" y="548"/>
                  </a:lnTo>
                  <a:lnTo>
                    <a:pt x="321" y="544"/>
                  </a:lnTo>
                  <a:lnTo>
                    <a:pt x="326" y="540"/>
                  </a:lnTo>
                  <a:lnTo>
                    <a:pt x="331" y="536"/>
                  </a:lnTo>
                  <a:lnTo>
                    <a:pt x="336" y="531"/>
                  </a:lnTo>
                  <a:lnTo>
                    <a:pt x="339" y="525"/>
                  </a:lnTo>
                  <a:lnTo>
                    <a:pt x="342" y="518"/>
                  </a:lnTo>
                  <a:lnTo>
                    <a:pt x="348" y="502"/>
                  </a:lnTo>
                  <a:lnTo>
                    <a:pt x="355" y="485"/>
                  </a:lnTo>
                  <a:lnTo>
                    <a:pt x="360" y="477"/>
                  </a:lnTo>
                  <a:lnTo>
                    <a:pt x="364" y="470"/>
                  </a:lnTo>
                  <a:lnTo>
                    <a:pt x="369" y="463"/>
                  </a:lnTo>
                  <a:lnTo>
                    <a:pt x="375" y="456"/>
                  </a:lnTo>
                  <a:lnTo>
                    <a:pt x="382" y="449"/>
                  </a:lnTo>
                  <a:lnTo>
                    <a:pt x="388" y="443"/>
                  </a:lnTo>
                  <a:lnTo>
                    <a:pt x="395" y="438"/>
                  </a:lnTo>
                  <a:lnTo>
                    <a:pt x="402" y="434"/>
                  </a:lnTo>
                  <a:lnTo>
                    <a:pt x="410" y="430"/>
                  </a:lnTo>
                  <a:lnTo>
                    <a:pt x="418" y="427"/>
                  </a:lnTo>
                  <a:lnTo>
                    <a:pt x="428" y="425"/>
                  </a:lnTo>
                  <a:lnTo>
                    <a:pt x="437" y="424"/>
                  </a:lnTo>
                  <a:lnTo>
                    <a:pt x="448" y="425"/>
                  </a:lnTo>
                  <a:lnTo>
                    <a:pt x="457" y="424"/>
                  </a:lnTo>
                  <a:lnTo>
                    <a:pt x="465" y="422"/>
                  </a:lnTo>
                  <a:lnTo>
                    <a:pt x="473" y="418"/>
                  </a:lnTo>
                  <a:lnTo>
                    <a:pt x="479" y="412"/>
                  </a:lnTo>
                  <a:lnTo>
                    <a:pt x="483" y="405"/>
                  </a:lnTo>
                  <a:lnTo>
                    <a:pt x="487" y="398"/>
                  </a:lnTo>
                  <a:lnTo>
                    <a:pt x="490" y="389"/>
                  </a:lnTo>
                  <a:lnTo>
                    <a:pt x="496" y="371"/>
                  </a:lnTo>
                  <a:lnTo>
                    <a:pt x="500" y="352"/>
                  </a:lnTo>
                  <a:lnTo>
                    <a:pt x="503" y="343"/>
                  </a:lnTo>
                  <a:lnTo>
                    <a:pt x="506" y="334"/>
                  </a:lnTo>
                  <a:lnTo>
                    <a:pt x="509" y="326"/>
                  </a:lnTo>
                  <a:lnTo>
                    <a:pt x="513" y="319"/>
                  </a:lnTo>
                  <a:lnTo>
                    <a:pt x="519" y="307"/>
                  </a:lnTo>
                  <a:lnTo>
                    <a:pt x="524" y="296"/>
                  </a:lnTo>
                  <a:lnTo>
                    <a:pt x="530" y="286"/>
                  </a:lnTo>
                  <a:lnTo>
                    <a:pt x="536" y="276"/>
                  </a:lnTo>
                  <a:lnTo>
                    <a:pt x="549" y="257"/>
                  </a:lnTo>
                  <a:lnTo>
                    <a:pt x="565" y="239"/>
                  </a:lnTo>
                  <a:lnTo>
                    <a:pt x="581" y="223"/>
                  </a:lnTo>
                  <a:lnTo>
                    <a:pt x="598" y="207"/>
                  </a:lnTo>
                  <a:lnTo>
                    <a:pt x="617" y="193"/>
                  </a:lnTo>
                  <a:lnTo>
                    <a:pt x="636" y="179"/>
                  </a:lnTo>
                  <a:lnTo>
                    <a:pt x="657" y="166"/>
                  </a:lnTo>
                  <a:lnTo>
                    <a:pt x="677" y="154"/>
                  </a:lnTo>
                  <a:lnTo>
                    <a:pt x="698" y="144"/>
                  </a:lnTo>
                  <a:lnTo>
                    <a:pt x="719" y="133"/>
                  </a:lnTo>
                  <a:lnTo>
                    <a:pt x="762" y="114"/>
                  </a:lnTo>
                  <a:lnTo>
                    <a:pt x="803" y="97"/>
                  </a:lnTo>
                  <a:lnTo>
                    <a:pt x="822" y="95"/>
                  </a:lnTo>
                  <a:lnTo>
                    <a:pt x="842" y="91"/>
                  </a:lnTo>
                  <a:lnTo>
                    <a:pt x="860" y="87"/>
                  </a:lnTo>
                  <a:lnTo>
                    <a:pt x="877" y="83"/>
                  </a:lnTo>
                  <a:lnTo>
                    <a:pt x="896" y="77"/>
                  </a:lnTo>
                  <a:lnTo>
                    <a:pt x="913" y="74"/>
                  </a:lnTo>
                  <a:lnTo>
                    <a:pt x="931" y="71"/>
                  </a:lnTo>
                  <a:lnTo>
                    <a:pt x="948" y="70"/>
                  </a:lnTo>
                  <a:lnTo>
                    <a:pt x="973" y="66"/>
                  </a:lnTo>
                  <a:lnTo>
                    <a:pt x="1000" y="62"/>
                  </a:lnTo>
                  <a:lnTo>
                    <a:pt x="1026" y="59"/>
                  </a:lnTo>
                  <a:lnTo>
                    <a:pt x="1052" y="57"/>
                  </a:lnTo>
                  <a:lnTo>
                    <a:pt x="1079" y="56"/>
                  </a:lnTo>
                  <a:lnTo>
                    <a:pt x="1105" y="55"/>
                  </a:lnTo>
                  <a:lnTo>
                    <a:pt x="1132" y="55"/>
                  </a:lnTo>
                  <a:lnTo>
                    <a:pt x="1157" y="55"/>
                  </a:lnTo>
                  <a:lnTo>
                    <a:pt x="1754" y="49"/>
                  </a:lnTo>
                  <a:lnTo>
                    <a:pt x="1835" y="49"/>
                  </a:lnTo>
                  <a:lnTo>
                    <a:pt x="1915" y="48"/>
                  </a:lnTo>
                  <a:lnTo>
                    <a:pt x="1993" y="48"/>
                  </a:lnTo>
                  <a:lnTo>
                    <a:pt x="2071" y="47"/>
                  </a:lnTo>
                  <a:lnTo>
                    <a:pt x="2148" y="46"/>
                  </a:lnTo>
                  <a:lnTo>
                    <a:pt x="2227" y="45"/>
                  </a:lnTo>
                  <a:lnTo>
                    <a:pt x="2305" y="43"/>
                  </a:lnTo>
                  <a:lnTo>
                    <a:pt x="2385" y="41"/>
                  </a:lnTo>
                  <a:lnTo>
                    <a:pt x="2442" y="43"/>
                  </a:lnTo>
                  <a:lnTo>
                    <a:pt x="2499" y="43"/>
                  </a:lnTo>
                  <a:lnTo>
                    <a:pt x="2555" y="43"/>
                  </a:lnTo>
                  <a:lnTo>
                    <a:pt x="2610" y="43"/>
                  </a:lnTo>
                  <a:lnTo>
                    <a:pt x="2665" y="42"/>
                  </a:lnTo>
                  <a:lnTo>
                    <a:pt x="2719" y="41"/>
                  </a:lnTo>
                  <a:lnTo>
                    <a:pt x="2775" y="40"/>
                  </a:lnTo>
                  <a:lnTo>
                    <a:pt x="2829" y="38"/>
                  </a:lnTo>
                  <a:lnTo>
                    <a:pt x="2882" y="37"/>
                  </a:lnTo>
                  <a:lnTo>
                    <a:pt x="2936" y="36"/>
                  </a:lnTo>
                  <a:lnTo>
                    <a:pt x="2989" y="33"/>
                  </a:lnTo>
                  <a:lnTo>
                    <a:pt x="3042" y="32"/>
                  </a:lnTo>
                  <a:lnTo>
                    <a:pt x="3096" y="31"/>
                  </a:lnTo>
                  <a:lnTo>
                    <a:pt x="3148" y="30"/>
                  </a:lnTo>
                  <a:lnTo>
                    <a:pt x="3201" y="30"/>
                  </a:lnTo>
                  <a:lnTo>
                    <a:pt x="3253" y="30"/>
                  </a:lnTo>
                  <a:lnTo>
                    <a:pt x="3275" y="29"/>
                  </a:lnTo>
                  <a:lnTo>
                    <a:pt x="3298" y="29"/>
                  </a:lnTo>
                  <a:lnTo>
                    <a:pt x="3322" y="29"/>
                  </a:lnTo>
                  <a:lnTo>
                    <a:pt x="3345" y="29"/>
                  </a:lnTo>
                  <a:lnTo>
                    <a:pt x="3370" y="30"/>
                  </a:lnTo>
                  <a:lnTo>
                    <a:pt x="3393" y="30"/>
                  </a:lnTo>
                  <a:lnTo>
                    <a:pt x="3417" y="29"/>
                  </a:lnTo>
                  <a:lnTo>
                    <a:pt x="3438" y="28"/>
                  </a:lnTo>
                  <a:lnTo>
                    <a:pt x="3485" y="27"/>
                  </a:lnTo>
                  <a:lnTo>
                    <a:pt x="3531" y="26"/>
                  </a:lnTo>
                  <a:lnTo>
                    <a:pt x="3578" y="25"/>
                  </a:lnTo>
                  <a:lnTo>
                    <a:pt x="3624" y="23"/>
                  </a:lnTo>
                  <a:lnTo>
                    <a:pt x="3669" y="22"/>
                  </a:lnTo>
                  <a:lnTo>
                    <a:pt x="3715" y="21"/>
                  </a:lnTo>
                  <a:lnTo>
                    <a:pt x="3761" y="21"/>
                  </a:lnTo>
                  <a:lnTo>
                    <a:pt x="3807" y="21"/>
                  </a:lnTo>
                  <a:lnTo>
                    <a:pt x="3847" y="21"/>
                  </a:lnTo>
                  <a:lnTo>
                    <a:pt x="3887" y="21"/>
                  </a:lnTo>
                  <a:lnTo>
                    <a:pt x="3926" y="20"/>
                  </a:lnTo>
                  <a:lnTo>
                    <a:pt x="3965" y="19"/>
                  </a:lnTo>
                  <a:lnTo>
                    <a:pt x="4003" y="18"/>
                  </a:lnTo>
                  <a:lnTo>
                    <a:pt x="4042" y="19"/>
                  </a:lnTo>
                  <a:lnTo>
                    <a:pt x="4080" y="20"/>
                  </a:lnTo>
                  <a:lnTo>
                    <a:pt x="4118" y="23"/>
                  </a:lnTo>
                  <a:lnTo>
                    <a:pt x="4144" y="22"/>
                  </a:lnTo>
                  <a:lnTo>
                    <a:pt x="4197" y="21"/>
                  </a:lnTo>
                  <a:lnTo>
                    <a:pt x="4273" y="19"/>
                  </a:lnTo>
                  <a:lnTo>
                    <a:pt x="4373" y="18"/>
                  </a:lnTo>
                  <a:lnTo>
                    <a:pt x="4635" y="17"/>
                  </a:lnTo>
                  <a:lnTo>
                    <a:pt x="4968" y="15"/>
                  </a:lnTo>
                  <a:lnTo>
                    <a:pt x="5357" y="14"/>
                  </a:lnTo>
                  <a:lnTo>
                    <a:pt x="5788" y="14"/>
                  </a:lnTo>
                  <a:lnTo>
                    <a:pt x="6247" y="13"/>
                  </a:lnTo>
                  <a:lnTo>
                    <a:pt x="6722" y="13"/>
                  </a:lnTo>
                  <a:lnTo>
                    <a:pt x="7195" y="13"/>
                  </a:lnTo>
                  <a:lnTo>
                    <a:pt x="7654" y="12"/>
                  </a:lnTo>
                  <a:lnTo>
                    <a:pt x="8085" y="12"/>
                  </a:lnTo>
                  <a:lnTo>
                    <a:pt x="8475" y="12"/>
                  </a:lnTo>
                  <a:lnTo>
                    <a:pt x="8807" y="11"/>
                  </a:lnTo>
                  <a:lnTo>
                    <a:pt x="9069" y="10"/>
                  </a:lnTo>
                  <a:lnTo>
                    <a:pt x="9245" y="9"/>
                  </a:lnTo>
                  <a:lnTo>
                    <a:pt x="9324" y="7"/>
                  </a:lnTo>
                  <a:lnTo>
                    <a:pt x="9328" y="9"/>
                  </a:lnTo>
                  <a:lnTo>
                    <a:pt x="9332" y="10"/>
                  </a:lnTo>
                  <a:lnTo>
                    <a:pt x="9335" y="11"/>
                  </a:lnTo>
                  <a:lnTo>
                    <a:pt x="9340" y="11"/>
                  </a:lnTo>
                  <a:lnTo>
                    <a:pt x="9347" y="10"/>
                  </a:lnTo>
                  <a:lnTo>
                    <a:pt x="9354" y="8"/>
                  </a:lnTo>
                  <a:lnTo>
                    <a:pt x="9360" y="6"/>
                  </a:lnTo>
                  <a:lnTo>
                    <a:pt x="9367" y="4"/>
                  </a:lnTo>
                  <a:lnTo>
                    <a:pt x="9371" y="4"/>
                  </a:lnTo>
                  <a:lnTo>
                    <a:pt x="9375" y="4"/>
                  </a:lnTo>
                  <a:lnTo>
                    <a:pt x="9378" y="5"/>
                  </a:lnTo>
                  <a:lnTo>
                    <a:pt x="9382" y="6"/>
                  </a:lnTo>
                  <a:lnTo>
                    <a:pt x="9420" y="8"/>
                  </a:lnTo>
                  <a:lnTo>
                    <a:pt x="9456" y="10"/>
                  </a:lnTo>
                  <a:lnTo>
                    <a:pt x="9492" y="12"/>
                  </a:lnTo>
                  <a:lnTo>
                    <a:pt x="9528" y="14"/>
                  </a:lnTo>
                  <a:lnTo>
                    <a:pt x="9563" y="16"/>
                  </a:lnTo>
                  <a:lnTo>
                    <a:pt x="9599" y="17"/>
                  </a:lnTo>
                  <a:lnTo>
                    <a:pt x="9637" y="17"/>
                  </a:lnTo>
                  <a:lnTo>
                    <a:pt x="9675" y="15"/>
                  </a:lnTo>
                  <a:lnTo>
                    <a:pt x="9682" y="18"/>
                  </a:lnTo>
                  <a:lnTo>
                    <a:pt x="9687" y="19"/>
                  </a:lnTo>
                  <a:lnTo>
                    <a:pt x="9693" y="18"/>
                  </a:lnTo>
                  <a:lnTo>
                    <a:pt x="9699" y="15"/>
                  </a:lnTo>
                  <a:lnTo>
                    <a:pt x="9734" y="9"/>
                  </a:lnTo>
                  <a:lnTo>
                    <a:pt x="9771" y="2"/>
                  </a:lnTo>
                  <a:lnTo>
                    <a:pt x="9780" y="1"/>
                  </a:lnTo>
                  <a:lnTo>
                    <a:pt x="9789" y="0"/>
                  </a:lnTo>
                  <a:lnTo>
                    <a:pt x="9799" y="0"/>
                  </a:lnTo>
                  <a:lnTo>
                    <a:pt x="9807" y="0"/>
                  </a:lnTo>
                  <a:lnTo>
                    <a:pt x="9816" y="1"/>
                  </a:lnTo>
                  <a:lnTo>
                    <a:pt x="9825" y="3"/>
                  </a:lnTo>
                  <a:lnTo>
                    <a:pt x="9833" y="6"/>
                  </a:lnTo>
                  <a:lnTo>
                    <a:pt x="9841" y="10"/>
                  </a:lnTo>
                  <a:lnTo>
                    <a:pt x="9854" y="12"/>
                  </a:lnTo>
                  <a:lnTo>
                    <a:pt x="9865" y="13"/>
                  </a:lnTo>
                  <a:lnTo>
                    <a:pt x="9877" y="13"/>
                  </a:lnTo>
                  <a:lnTo>
                    <a:pt x="9888" y="13"/>
                  </a:lnTo>
                  <a:lnTo>
                    <a:pt x="9911" y="12"/>
                  </a:lnTo>
                  <a:lnTo>
                    <a:pt x="9934" y="11"/>
                  </a:lnTo>
                  <a:lnTo>
                    <a:pt x="9957" y="9"/>
                  </a:lnTo>
                  <a:lnTo>
                    <a:pt x="9980" y="8"/>
                  </a:lnTo>
                  <a:lnTo>
                    <a:pt x="9992" y="8"/>
                  </a:lnTo>
                  <a:lnTo>
                    <a:pt x="10004" y="8"/>
                  </a:lnTo>
                  <a:lnTo>
                    <a:pt x="10016" y="9"/>
                  </a:lnTo>
                  <a:lnTo>
                    <a:pt x="10030" y="11"/>
                  </a:lnTo>
                  <a:lnTo>
                    <a:pt x="10063" y="14"/>
                  </a:lnTo>
                  <a:lnTo>
                    <a:pt x="10099" y="15"/>
                  </a:lnTo>
                  <a:lnTo>
                    <a:pt x="10136" y="16"/>
                  </a:lnTo>
                  <a:lnTo>
                    <a:pt x="10174" y="17"/>
                  </a:lnTo>
                  <a:lnTo>
                    <a:pt x="10192" y="18"/>
                  </a:lnTo>
                  <a:lnTo>
                    <a:pt x="10211" y="20"/>
                  </a:lnTo>
                  <a:lnTo>
                    <a:pt x="10229" y="22"/>
                  </a:lnTo>
                  <a:lnTo>
                    <a:pt x="10247" y="24"/>
                  </a:lnTo>
                  <a:lnTo>
                    <a:pt x="10265" y="28"/>
                  </a:lnTo>
                  <a:lnTo>
                    <a:pt x="10282" y="32"/>
                  </a:lnTo>
                  <a:lnTo>
                    <a:pt x="10299" y="38"/>
                  </a:lnTo>
                  <a:lnTo>
                    <a:pt x="10316" y="45"/>
                  </a:lnTo>
                  <a:lnTo>
                    <a:pt x="10339" y="56"/>
                  </a:lnTo>
                  <a:lnTo>
                    <a:pt x="10363" y="69"/>
                  </a:lnTo>
                  <a:lnTo>
                    <a:pt x="10385" y="84"/>
                  </a:lnTo>
                  <a:lnTo>
                    <a:pt x="10408" y="100"/>
                  </a:lnTo>
                  <a:lnTo>
                    <a:pt x="10429" y="117"/>
                  </a:lnTo>
                  <a:lnTo>
                    <a:pt x="10451" y="135"/>
                  </a:lnTo>
                  <a:lnTo>
                    <a:pt x="10471" y="153"/>
                  </a:lnTo>
                  <a:lnTo>
                    <a:pt x="10491" y="171"/>
                  </a:lnTo>
                  <a:lnTo>
                    <a:pt x="10499" y="184"/>
                  </a:lnTo>
                  <a:lnTo>
                    <a:pt x="10506" y="198"/>
                  </a:lnTo>
                  <a:lnTo>
                    <a:pt x="10513" y="211"/>
                  </a:lnTo>
                  <a:lnTo>
                    <a:pt x="10519" y="226"/>
                  </a:lnTo>
                  <a:lnTo>
                    <a:pt x="10523" y="232"/>
                  </a:lnTo>
                  <a:lnTo>
                    <a:pt x="10527" y="239"/>
                  </a:lnTo>
                  <a:lnTo>
                    <a:pt x="10533" y="244"/>
                  </a:lnTo>
                  <a:lnTo>
                    <a:pt x="10538" y="249"/>
                  </a:lnTo>
                  <a:lnTo>
                    <a:pt x="10543" y="254"/>
                  </a:lnTo>
                  <a:lnTo>
                    <a:pt x="10549" y="258"/>
                  </a:lnTo>
                  <a:lnTo>
                    <a:pt x="10556" y="261"/>
                  </a:lnTo>
                  <a:lnTo>
                    <a:pt x="10564" y="263"/>
                  </a:lnTo>
                  <a:lnTo>
                    <a:pt x="10583" y="263"/>
                  </a:lnTo>
                  <a:lnTo>
                    <a:pt x="10600" y="264"/>
                  </a:lnTo>
                  <a:lnTo>
                    <a:pt x="10616" y="268"/>
                  </a:lnTo>
                  <a:lnTo>
                    <a:pt x="10633" y="271"/>
                  </a:lnTo>
                  <a:lnTo>
                    <a:pt x="10648" y="276"/>
                  </a:lnTo>
                  <a:lnTo>
                    <a:pt x="10662" y="283"/>
                  </a:lnTo>
                  <a:lnTo>
                    <a:pt x="10677" y="291"/>
                  </a:lnTo>
                  <a:lnTo>
                    <a:pt x="10691" y="301"/>
                  </a:lnTo>
                  <a:lnTo>
                    <a:pt x="10699" y="307"/>
                  </a:lnTo>
                  <a:lnTo>
                    <a:pt x="10706" y="314"/>
                  </a:lnTo>
                  <a:lnTo>
                    <a:pt x="10712" y="321"/>
                  </a:lnTo>
                  <a:lnTo>
                    <a:pt x="10720" y="328"/>
                  </a:lnTo>
                  <a:lnTo>
                    <a:pt x="10731" y="342"/>
                  </a:lnTo>
                  <a:lnTo>
                    <a:pt x="10741" y="358"/>
                  </a:lnTo>
                  <a:lnTo>
                    <a:pt x="10749" y="375"/>
                  </a:lnTo>
                  <a:lnTo>
                    <a:pt x="10756" y="392"/>
                  </a:lnTo>
                  <a:lnTo>
                    <a:pt x="10763" y="410"/>
                  </a:lnTo>
                  <a:lnTo>
                    <a:pt x="10768" y="427"/>
                  </a:lnTo>
                  <a:lnTo>
                    <a:pt x="10776" y="433"/>
                  </a:lnTo>
                  <a:lnTo>
                    <a:pt x="10785" y="438"/>
                  </a:lnTo>
                  <a:lnTo>
                    <a:pt x="10794" y="443"/>
                  </a:lnTo>
                  <a:lnTo>
                    <a:pt x="10804" y="446"/>
                  </a:lnTo>
                  <a:lnTo>
                    <a:pt x="10824" y="454"/>
                  </a:lnTo>
                  <a:lnTo>
                    <a:pt x="10844" y="460"/>
                  </a:lnTo>
                  <a:lnTo>
                    <a:pt x="10855" y="463"/>
                  </a:lnTo>
                  <a:lnTo>
                    <a:pt x="10864" y="467"/>
                  </a:lnTo>
                  <a:lnTo>
                    <a:pt x="10873" y="471"/>
                  </a:lnTo>
                  <a:lnTo>
                    <a:pt x="10882" y="476"/>
                  </a:lnTo>
                  <a:lnTo>
                    <a:pt x="10889" y="482"/>
                  </a:lnTo>
                  <a:lnTo>
                    <a:pt x="10897" y="489"/>
                  </a:lnTo>
                  <a:lnTo>
                    <a:pt x="10904" y="498"/>
                  </a:lnTo>
                  <a:lnTo>
                    <a:pt x="10910" y="509"/>
                  </a:lnTo>
                  <a:lnTo>
                    <a:pt x="10919" y="521"/>
                  </a:lnTo>
                  <a:lnTo>
                    <a:pt x="10929" y="534"/>
                  </a:lnTo>
                  <a:lnTo>
                    <a:pt x="10937" y="549"/>
                  </a:lnTo>
                  <a:lnTo>
                    <a:pt x="10945" y="563"/>
                  </a:lnTo>
                  <a:lnTo>
                    <a:pt x="10960" y="593"/>
                  </a:lnTo>
                  <a:lnTo>
                    <a:pt x="10972" y="623"/>
                  </a:lnTo>
                  <a:lnTo>
                    <a:pt x="10983" y="654"/>
                  </a:lnTo>
                  <a:lnTo>
                    <a:pt x="10994" y="686"/>
                  </a:lnTo>
                  <a:lnTo>
                    <a:pt x="11004" y="717"/>
                  </a:lnTo>
                  <a:lnTo>
                    <a:pt x="11014" y="747"/>
                  </a:lnTo>
                  <a:lnTo>
                    <a:pt x="11014" y="758"/>
                  </a:lnTo>
                  <a:lnTo>
                    <a:pt x="11015" y="768"/>
                  </a:lnTo>
                  <a:lnTo>
                    <a:pt x="11017" y="780"/>
                  </a:lnTo>
                  <a:lnTo>
                    <a:pt x="11020" y="790"/>
                  </a:lnTo>
                  <a:lnTo>
                    <a:pt x="11027" y="810"/>
                  </a:lnTo>
                  <a:lnTo>
                    <a:pt x="11034" y="832"/>
                  </a:lnTo>
                  <a:lnTo>
                    <a:pt x="11038" y="841"/>
                  </a:lnTo>
                  <a:lnTo>
                    <a:pt x="11040" y="851"/>
                  </a:lnTo>
                  <a:lnTo>
                    <a:pt x="11041" y="861"/>
                  </a:lnTo>
                  <a:lnTo>
                    <a:pt x="11041" y="872"/>
                  </a:lnTo>
                  <a:lnTo>
                    <a:pt x="11040" y="882"/>
                  </a:lnTo>
                  <a:lnTo>
                    <a:pt x="11038" y="892"/>
                  </a:lnTo>
                  <a:lnTo>
                    <a:pt x="11032" y="903"/>
                  </a:lnTo>
                  <a:lnTo>
                    <a:pt x="11026" y="913"/>
                  </a:lnTo>
                  <a:lnTo>
                    <a:pt x="10931" y="1086"/>
                  </a:lnTo>
                  <a:close/>
                  <a:moveTo>
                    <a:pt x="10885" y="1081"/>
                  </a:moveTo>
                  <a:lnTo>
                    <a:pt x="10878" y="1092"/>
                  </a:lnTo>
                  <a:lnTo>
                    <a:pt x="10871" y="1104"/>
                  </a:lnTo>
                  <a:lnTo>
                    <a:pt x="10862" y="1113"/>
                  </a:lnTo>
                  <a:lnTo>
                    <a:pt x="10853" y="1121"/>
                  </a:lnTo>
                  <a:lnTo>
                    <a:pt x="10843" y="1129"/>
                  </a:lnTo>
                  <a:lnTo>
                    <a:pt x="10833" y="1135"/>
                  </a:lnTo>
                  <a:lnTo>
                    <a:pt x="10823" y="1141"/>
                  </a:lnTo>
                  <a:lnTo>
                    <a:pt x="10812" y="1146"/>
                  </a:lnTo>
                  <a:lnTo>
                    <a:pt x="10800" y="1151"/>
                  </a:lnTo>
                  <a:lnTo>
                    <a:pt x="10789" y="1155"/>
                  </a:lnTo>
                  <a:lnTo>
                    <a:pt x="10778" y="1158"/>
                  </a:lnTo>
                  <a:lnTo>
                    <a:pt x="10766" y="1161"/>
                  </a:lnTo>
                  <a:lnTo>
                    <a:pt x="10742" y="1164"/>
                  </a:lnTo>
                  <a:lnTo>
                    <a:pt x="10719" y="1166"/>
                  </a:lnTo>
                  <a:lnTo>
                    <a:pt x="10714" y="1170"/>
                  </a:lnTo>
                  <a:lnTo>
                    <a:pt x="10711" y="1173"/>
                  </a:lnTo>
                  <a:lnTo>
                    <a:pt x="10709" y="1177"/>
                  </a:lnTo>
                  <a:lnTo>
                    <a:pt x="10708" y="1181"/>
                  </a:lnTo>
                  <a:lnTo>
                    <a:pt x="10708" y="1189"/>
                  </a:lnTo>
                  <a:lnTo>
                    <a:pt x="10710" y="1198"/>
                  </a:lnTo>
                  <a:lnTo>
                    <a:pt x="10712" y="1206"/>
                  </a:lnTo>
                  <a:lnTo>
                    <a:pt x="10715" y="1214"/>
                  </a:lnTo>
                  <a:lnTo>
                    <a:pt x="10715" y="1218"/>
                  </a:lnTo>
                  <a:lnTo>
                    <a:pt x="10717" y="1222"/>
                  </a:lnTo>
                  <a:lnTo>
                    <a:pt x="10717" y="1226"/>
                  </a:lnTo>
                  <a:lnTo>
                    <a:pt x="10715" y="1230"/>
                  </a:lnTo>
                  <a:lnTo>
                    <a:pt x="10712" y="1246"/>
                  </a:lnTo>
                  <a:lnTo>
                    <a:pt x="10709" y="1261"/>
                  </a:lnTo>
                  <a:lnTo>
                    <a:pt x="10705" y="1275"/>
                  </a:lnTo>
                  <a:lnTo>
                    <a:pt x="10699" y="1289"/>
                  </a:lnTo>
                  <a:lnTo>
                    <a:pt x="10692" y="1302"/>
                  </a:lnTo>
                  <a:lnTo>
                    <a:pt x="10684" y="1313"/>
                  </a:lnTo>
                  <a:lnTo>
                    <a:pt x="10679" y="1319"/>
                  </a:lnTo>
                  <a:lnTo>
                    <a:pt x="10673" y="1324"/>
                  </a:lnTo>
                  <a:lnTo>
                    <a:pt x="10666" y="1328"/>
                  </a:lnTo>
                  <a:lnTo>
                    <a:pt x="10660" y="1332"/>
                  </a:lnTo>
                  <a:lnTo>
                    <a:pt x="10654" y="1337"/>
                  </a:lnTo>
                  <a:lnTo>
                    <a:pt x="10647" y="1340"/>
                  </a:lnTo>
                  <a:lnTo>
                    <a:pt x="10641" y="1342"/>
                  </a:lnTo>
                  <a:lnTo>
                    <a:pt x="10634" y="1342"/>
                  </a:lnTo>
                  <a:lnTo>
                    <a:pt x="10620" y="1342"/>
                  </a:lnTo>
                  <a:lnTo>
                    <a:pt x="10607" y="1339"/>
                  </a:lnTo>
                  <a:lnTo>
                    <a:pt x="10595" y="1337"/>
                  </a:lnTo>
                  <a:lnTo>
                    <a:pt x="10583" y="1335"/>
                  </a:lnTo>
                  <a:lnTo>
                    <a:pt x="10576" y="1335"/>
                  </a:lnTo>
                  <a:lnTo>
                    <a:pt x="10571" y="1336"/>
                  </a:lnTo>
                  <a:lnTo>
                    <a:pt x="10566" y="1338"/>
                  </a:lnTo>
                  <a:lnTo>
                    <a:pt x="10561" y="1341"/>
                  </a:lnTo>
                  <a:lnTo>
                    <a:pt x="10555" y="1363"/>
                  </a:lnTo>
                  <a:lnTo>
                    <a:pt x="10548" y="1386"/>
                  </a:lnTo>
                  <a:lnTo>
                    <a:pt x="10539" y="1407"/>
                  </a:lnTo>
                  <a:lnTo>
                    <a:pt x="10528" y="1429"/>
                  </a:lnTo>
                  <a:lnTo>
                    <a:pt x="10518" y="1450"/>
                  </a:lnTo>
                  <a:lnTo>
                    <a:pt x="10505" y="1470"/>
                  </a:lnTo>
                  <a:lnTo>
                    <a:pt x="10492" y="1491"/>
                  </a:lnTo>
                  <a:lnTo>
                    <a:pt x="10477" y="1510"/>
                  </a:lnTo>
                  <a:lnTo>
                    <a:pt x="10462" y="1529"/>
                  </a:lnTo>
                  <a:lnTo>
                    <a:pt x="10445" y="1546"/>
                  </a:lnTo>
                  <a:lnTo>
                    <a:pt x="10427" y="1562"/>
                  </a:lnTo>
                  <a:lnTo>
                    <a:pt x="10408" y="1577"/>
                  </a:lnTo>
                  <a:lnTo>
                    <a:pt x="10388" y="1591"/>
                  </a:lnTo>
                  <a:lnTo>
                    <a:pt x="10367" y="1603"/>
                  </a:lnTo>
                  <a:lnTo>
                    <a:pt x="10344" y="1614"/>
                  </a:lnTo>
                  <a:lnTo>
                    <a:pt x="10322" y="1623"/>
                  </a:lnTo>
                  <a:lnTo>
                    <a:pt x="10298" y="1631"/>
                  </a:lnTo>
                  <a:lnTo>
                    <a:pt x="10276" y="1636"/>
                  </a:lnTo>
                  <a:lnTo>
                    <a:pt x="10253" y="1639"/>
                  </a:lnTo>
                  <a:lnTo>
                    <a:pt x="10230" y="1641"/>
                  </a:lnTo>
                  <a:lnTo>
                    <a:pt x="10207" y="1641"/>
                  </a:lnTo>
                  <a:lnTo>
                    <a:pt x="10184" y="1639"/>
                  </a:lnTo>
                  <a:lnTo>
                    <a:pt x="10160" y="1636"/>
                  </a:lnTo>
                  <a:lnTo>
                    <a:pt x="10137" y="1632"/>
                  </a:lnTo>
                  <a:lnTo>
                    <a:pt x="10117" y="1635"/>
                  </a:lnTo>
                  <a:lnTo>
                    <a:pt x="10098" y="1637"/>
                  </a:lnTo>
                  <a:lnTo>
                    <a:pt x="10079" y="1638"/>
                  </a:lnTo>
                  <a:lnTo>
                    <a:pt x="10059" y="1639"/>
                  </a:lnTo>
                  <a:lnTo>
                    <a:pt x="10021" y="1639"/>
                  </a:lnTo>
                  <a:lnTo>
                    <a:pt x="9983" y="1638"/>
                  </a:lnTo>
                  <a:lnTo>
                    <a:pt x="9944" y="1637"/>
                  </a:lnTo>
                  <a:lnTo>
                    <a:pt x="9905" y="1637"/>
                  </a:lnTo>
                  <a:lnTo>
                    <a:pt x="9885" y="1637"/>
                  </a:lnTo>
                  <a:lnTo>
                    <a:pt x="9866" y="1639"/>
                  </a:lnTo>
                  <a:lnTo>
                    <a:pt x="9846" y="1641"/>
                  </a:lnTo>
                  <a:lnTo>
                    <a:pt x="9826" y="1644"/>
                  </a:lnTo>
                  <a:lnTo>
                    <a:pt x="9804" y="1644"/>
                  </a:lnTo>
                  <a:lnTo>
                    <a:pt x="9781" y="1644"/>
                  </a:lnTo>
                  <a:lnTo>
                    <a:pt x="9759" y="1644"/>
                  </a:lnTo>
                  <a:lnTo>
                    <a:pt x="9737" y="1645"/>
                  </a:lnTo>
                  <a:lnTo>
                    <a:pt x="9715" y="1645"/>
                  </a:lnTo>
                  <a:lnTo>
                    <a:pt x="9692" y="1645"/>
                  </a:lnTo>
                  <a:lnTo>
                    <a:pt x="9671" y="1645"/>
                  </a:lnTo>
                  <a:lnTo>
                    <a:pt x="9647" y="1643"/>
                  </a:lnTo>
                  <a:lnTo>
                    <a:pt x="9638" y="1645"/>
                  </a:lnTo>
                  <a:lnTo>
                    <a:pt x="9629" y="1647"/>
                  </a:lnTo>
                  <a:lnTo>
                    <a:pt x="9620" y="1647"/>
                  </a:lnTo>
                  <a:lnTo>
                    <a:pt x="9611" y="1648"/>
                  </a:lnTo>
                  <a:lnTo>
                    <a:pt x="9593" y="1648"/>
                  </a:lnTo>
                  <a:lnTo>
                    <a:pt x="9575" y="1647"/>
                  </a:lnTo>
                  <a:lnTo>
                    <a:pt x="9556" y="1646"/>
                  </a:lnTo>
                  <a:lnTo>
                    <a:pt x="9538" y="1645"/>
                  </a:lnTo>
                  <a:lnTo>
                    <a:pt x="9519" y="1645"/>
                  </a:lnTo>
                  <a:lnTo>
                    <a:pt x="9500" y="1648"/>
                  </a:lnTo>
                  <a:lnTo>
                    <a:pt x="9394" y="1649"/>
                  </a:lnTo>
                  <a:lnTo>
                    <a:pt x="9188" y="1649"/>
                  </a:lnTo>
                  <a:lnTo>
                    <a:pt x="8898" y="1650"/>
                  </a:lnTo>
                  <a:lnTo>
                    <a:pt x="8536" y="1651"/>
                  </a:lnTo>
                  <a:lnTo>
                    <a:pt x="8118" y="1652"/>
                  </a:lnTo>
                  <a:lnTo>
                    <a:pt x="7657" y="1652"/>
                  </a:lnTo>
                  <a:lnTo>
                    <a:pt x="7168" y="1653"/>
                  </a:lnTo>
                  <a:lnTo>
                    <a:pt x="6665" y="1654"/>
                  </a:lnTo>
                  <a:lnTo>
                    <a:pt x="6161" y="1655"/>
                  </a:lnTo>
                  <a:lnTo>
                    <a:pt x="5673" y="1656"/>
                  </a:lnTo>
                  <a:lnTo>
                    <a:pt x="5212" y="1658"/>
                  </a:lnTo>
                  <a:lnTo>
                    <a:pt x="4793" y="1659"/>
                  </a:lnTo>
                  <a:lnTo>
                    <a:pt x="4431" y="1660"/>
                  </a:lnTo>
                  <a:lnTo>
                    <a:pt x="4139" y="1660"/>
                  </a:lnTo>
                  <a:lnTo>
                    <a:pt x="3933" y="1661"/>
                  </a:lnTo>
                  <a:lnTo>
                    <a:pt x="3826" y="1662"/>
                  </a:lnTo>
                  <a:lnTo>
                    <a:pt x="3805" y="1660"/>
                  </a:lnTo>
                  <a:lnTo>
                    <a:pt x="3784" y="1659"/>
                  </a:lnTo>
                  <a:lnTo>
                    <a:pt x="3763" y="1659"/>
                  </a:lnTo>
                  <a:lnTo>
                    <a:pt x="3743" y="1659"/>
                  </a:lnTo>
                  <a:lnTo>
                    <a:pt x="3701" y="1661"/>
                  </a:lnTo>
                  <a:lnTo>
                    <a:pt x="3659" y="1664"/>
                  </a:lnTo>
                  <a:lnTo>
                    <a:pt x="3616" y="1666"/>
                  </a:lnTo>
                  <a:lnTo>
                    <a:pt x="3574" y="1668"/>
                  </a:lnTo>
                  <a:lnTo>
                    <a:pt x="3553" y="1668"/>
                  </a:lnTo>
                  <a:lnTo>
                    <a:pt x="3531" y="1668"/>
                  </a:lnTo>
                  <a:lnTo>
                    <a:pt x="3509" y="1667"/>
                  </a:lnTo>
                  <a:lnTo>
                    <a:pt x="3487" y="1666"/>
                  </a:lnTo>
                  <a:lnTo>
                    <a:pt x="3463" y="1666"/>
                  </a:lnTo>
                  <a:lnTo>
                    <a:pt x="3438" y="1666"/>
                  </a:lnTo>
                  <a:lnTo>
                    <a:pt x="3414" y="1666"/>
                  </a:lnTo>
                  <a:lnTo>
                    <a:pt x="3388" y="1666"/>
                  </a:lnTo>
                  <a:lnTo>
                    <a:pt x="3363" y="1666"/>
                  </a:lnTo>
                  <a:lnTo>
                    <a:pt x="3338" y="1666"/>
                  </a:lnTo>
                  <a:lnTo>
                    <a:pt x="3312" y="1667"/>
                  </a:lnTo>
                  <a:lnTo>
                    <a:pt x="3287" y="1668"/>
                  </a:lnTo>
                  <a:lnTo>
                    <a:pt x="3252" y="1668"/>
                  </a:lnTo>
                  <a:lnTo>
                    <a:pt x="3217" y="1668"/>
                  </a:lnTo>
                  <a:lnTo>
                    <a:pt x="3201" y="1668"/>
                  </a:lnTo>
                  <a:lnTo>
                    <a:pt x="3185" y="1669"/>
                  </a:lnTo>
                  <a:lnTo>
                    <a:pt x="3169" y="1670"/>
                  </a:lnTo>
                  <a:lnTo>
                    <a:pt x="3155" y="1672"/>
                  </a:lnTo>
                  <a:lnTo>
                    <a:pt x="3099" y="1673"/>
                  </a:lnTo>
                  <a:lnTo>
                    <a:pt x="3042" y="1673"/>
                  </a:lnTo>
                  <a:lnTo>
                    <a:pt x="2986" y="1673"/>
                  </a:lnTo>
                  <a:lnTo>
                    <a:pt x="2931" y="1674"/>
                  </a:lnTo>
                  <a:lnTo>
                    <a:pt x="2876" y="1674"/>
                  </a:lnTo>
                  <a:lnTo>
                    <a:pt x="2821" y="1675"/>
                  </a:lnTo>
                  <a:lnTo>
                    <a:pt x="2766" y="1675"/>
                  </a:lnTo>
                  <a:lnTo>
                    <a:pt x="2711" y="1676"/>
                  </a:lnTo>
                  <a:lnTo>
                    <a:pt x="2657" y="1677"/>
                  </a:lnTo>
                  <a:lnTo>
                    <a:pt x="2603" y="1677"/>
                  </a:lnTo>
                  <a:lnTo>
                    <a:pt x="2549" y="1678"/>
                  </a:lnTo>
                  <a:lnTo>
                    <a:pt x="2495" y="1678"/>
                  </a:lnTo>
                  <a:lnTo>
                    <a:pt x="2440" y="1679"/>
                  </a:lnTo>
                  <a:lnTo>
                    <a:pt x="2386" y="1679"/>
                  </a:lnTo>
                  <a:lnTo>
                    <a:pt x="2332" y="1679"/>
                  </a:lnTo>
                  <a:lnTo>
                    <a:pt x="2278" y="1679"/>
                  </a:lnTo>
                  <a:lnTo>
                    <a:pt x="2197" y="1680"/>
                  </a:lnTo>
                  <a:lnTo>
                    <a:pt x="2118" y="1680"/>
                  </a:lnTo>
                  <a:lnTo>
                    <a:pt x="2041" y="1681"/>
                  </a:lnTo>
                  <a:lnTo>
                    <a:pt x="1965" y="1682"/>
                  </a:lnTo>
                  <a:lnTo>
                    <a:pt x="1888" y="1683"/>
                  </a:lnTo>
                  <a:lnTo>
                    <a:pt x="1811" y="1684"/>
                  </a:lnTo>
                  <a:lnTo>
                    <a:pt x="1731" y="1686"/>
                  </a:lnTo>
                  <a:lnTo>
                    <a:pt x="1649" y="1687"/>
                  </a:lnTo>
                  <a:lnTo>
                    <a:pt x="1564" y="1687"/>
                  </a:lnTo>
                  <a:lnTo>
                    <a:pt x="1478" y="1687"/>
                  </a:lnTo>
                  <a:lnTo>
                    <a:pt x="1392" y="1687"/>
                  </a:lnTo>
                  <a:lnTo>
                    <a:pt x="1306" y="1688"/>
                  </a:lnTo>
                  <a:lnTo>
                    <a:pt x="1219" y="1688"/>
                  </a:lnTo>
                  <a:lnTo>
                    <a:pt x="1132" y="1688"/>
                  </a:lnTo>
                  <a:lnTo>
                    <a:pt x="1045" y="1689"/>
                  </a:lnTo>
                  <a:lnTo>
                    <a:pt x="957" y="1689"/>
                  </a:lnTo>
                  <a:lnTo>
                    <a:pt x="929" y="1690"/>
                  </a:lnTo>
                  <a:lnTo>
                    <a:pt x="902" y="1689"/>
                  </a:lnTo>
                  <a:lnTo>
                    <a:pt x="874" y="1688"/>
                  </a:lnTo>
                  <a:lnTo>
                    <a:pt x="848" y="1685"/>
                  </a:lnTo>
                  <a:lnTo>
                    <a:pt x="821" y="1681"/>
                  </a:lnTo>
                  <a:lnTo>
                    <a:pt x="796" y="1676"/>
                  </a:lnTo>
                  <a:lnTo>
                    <a:pt x="769" y="1670"/>
                  </a:lnTo>
                  <a:lnTo>
                    <a:pt x="744" y="1662"/>
                  </a:lnTo>
                  <a:lnTo>
                    <a:pt x="720" y="1653"/>
                  </a:lnTo>
                  <a:lnTo>
                    <a:pt x="695" y="1643"/>
                  </a:lnTo>
                  <a:lnTo>
                    <a:pt x="672" y="1631"/>
                  </a:lnTo>
                  <a:lnTo>
                    <a:pt x="649" y="1618"/>
                  </a:lnTo>
                  <a:lnTo>
                    <a:pt x="627" y="1603"/>
                  </a:lnTo>
                  <a:lnTo>
                    <a:pt x="606" y="1588"/>
                  </a:lnTo>
                  <a:lnTo>
                    <a:pt x="586" y="1571"/>
                  </a:lnTo>
                  <a:lnTo>
                    <a:pt x="567" y="1552"/>
                  </a:lnTo>
                  <a:lnTo>
                    <a:pt x="553" y="1536"/>
                  </a:lnTo>
                  <a:lnTo>
                    <a:pt x="541" y="1519"/>
                  </a:lnTo>
                  <a:lnTo>
                    <a:pt x="531" y="1500"/>
                  </a:lnTo>
                  <a:lnTo>
                    <a:pt x="522" y="1481"/>
                  </a:lnTo>
                  <a:lnTo>
                    <a:pt x="518" y="1470"/>
                  </a:lnTo>
                  <a:lnTo>
                    <a:pt x="514" y="1461"/>
                  </a:lnTo>
                  <a:lnTo>
                    <a:pt x="511" y="1451"/>
                  </a:lnTo>
                  <a:lnTo>
                    <a:pt x="509" y="1440"/>
                  </a:lnTo>
                  <a:lnTo>
                    <a:pt x="507" y="1430"/>
                  </a:lnTo>
                  <a:lnTo>
                    <a:pt x="505" y="1418"/>
                  </a:lnTo>
                  <a:lnTo>
                    <a:pt x="505" y="1407"/>
                  </a:lnTo>
                  <a:lnTo>
                    <a:pt x="504" y="1396"/>
                  </a:lnTo>
                  <a:lnTo>
                    <a:pt x="501" y="1392"/>
                  </a:lnTo>
                  <a:lnTo>
                    <a:pt x="499" y="1390"/>
                  </a:lnTo>
                  <a:lnTo>
                    <a:pt x="496" y="1389"/>
                  </a:lnTo>
                  <a:lnTo>
                    <a:pt x="493" y="1388"/>
                  </a:lnTo>
                  <a:lnTo>
                    <a:pt x="486" y="1388"/>
                  </a:lnTo>
                  <a:lnTo>
                    <a:pt x="480" y="1390"/>
                  </a:lnTo>
                  <a:lnTo>
                    <a:pt x="473" y="1393"/>
                  </a:lnTo>
                  <a:lnTo>
                    <a:pt x="466" y="1395"/>
                  </a:lnTo>
                  <a:lnTo>
                    <a:pt x="462" y="1395"/>
                  </a:lnTo>
                  <a:lnTo>
                    <a:pt x="459" y="1395"/>
                  </a:lnTo>
                  <a:lnTo>
                    <a:pt x="456" y="1395"/>
                  </a:lnTo>
                  <a:lnTo>
                    <a:pt x="452" y="1393"/>
                  </a:lnTo>
                  <a:lnTo>
                    <a:pt x="440" y="1395"/>
                  </a:lnTo>
                  <a:lnTo>
                    <a:pt x="428" y="1394"/>
                  </a:lnTo>
                  <a:lnTo>
                    <a:pt x="415" y="1392"/>
                  </a:lnTo>
                  <a:lnTo>
                    <a:pt x="404" y="1388"/>
                  </a:lnTo>
                  <a:lnTo>
                    <a:pt x="393" y="1383"/>
                  </a:lnTo>
                  <a:lnTo>
                    <a:pt x="383" y="1375"/>
                  </a:lnTo>
                  <a:lnTo>
                    <a:pt x="372" y="1367"/>
                  </a:lnTo>
                  <a:lnTo>
                    <a:pt x="363" y="1357"/>
                  </a:lnTo>
                  <a:lnTo>
                    <a:pt x="359" y="1352"/>
                  </a:lnTo>
                  <a:lnTo>
                    <a:pt x="356" y="1346"/>
                  </a:lnTo>
                  <a:lnTo>
                    <a:pt x="354" y="1340"/>
                  </a:lnTo>
                  <a:lnTo>
                    <a:pt x="353" y="1334"/>
                  </a:lnTo>
                  <a:lnTo>
                    <a:pt x="351" y="1320"/>
                  </a:lnTo>
                  <a:lnTo>
                    <a:pt x="350" y="1306"/>
                  </a:lnTo>
                  <a:lnTo>
                    <a:pt x="350" y="1293"/>
                  </a:lnTo>
                  <a:lnTo>
                    <a:pt x="350" y="1278"/>
                  </a:lnTo>
                  <a:lnTo>
                    <a:pt x="348" y="1265"/>
                  </a:lnTo>
                  <a:lnTo>
                    <a:pt x="345" y="1253"/>
                  </a:lnTo>
                  <a:lnTo>
                    <a:pt x="327" y="1249"/>
                  </a:lnTo>
                  <a:lnTo>
                    <a:pt x="309" y="1246"/>
                  </a:lnTo>
                  <a:lnTo>
                    <a:pt x="290" y="1244"/>
                  </a:lnTo>
                  <a:lnTo>
                    <a:pt x="270" y="1242"/>
                  </a:lnTo>
                  <a:lnTo>
                    <a:pt x="248" y="1232"/>
                  </a:lnTo>
                  <a:lnTo>
                    <a:pt x="224" y="1221"/>
                  </a:lnTo>
                  <a:lnTo>
                    <a:pt x="202" y="1210"/>
                  </a:lnTo>
                  <a:lnTo>
                    <a:pt x="178" y="1197"/>
                  </a:lnTo>
                  <a:lnTo>
                    <a:pt x="174" y="1190"/>
                  </a:lnTo>
                  <a:lnTo>
                    <a:pt x="169" y="1185"/>
                  </a:lnTo>
                  <a:lnTo>
                    <a:pt x="164" y="1180"/>
                  </a:lnTo>
                  <a:lnTo>
                    <a:pt x="158" y="1175"/>
                  </a:lnTo>
                  <a:lnTo>
                    <a:pt x="145" y="1165"/>
                  </a:lnTo>
                  <a:lnTo>
                    <a:pt x="135" y="1154"/>
                  </a:lnTo>
                  <a:lnTo>
                    <a:pt x="124" y="1140"/>
                  </a:lnTo>
                  <a:lnTo>
                    <a:pt x="113" y="1126"/>
                  </a:lnTo>
                  <a:lnTo>
                    <a:pt x="102" y="1112"/>
                  </a:lnTo>
                  <a:lnTo>
                    <a:pt x="92" y="1097"/>
                  </a:lnTo>
                  <a:lnTo>
                    <a:pt x="84" y="1082"/>
                  </a:lnTo>
                  <a:lnTo>
                    <a:pt x="76" y="1067"/>
                  </a:lnTo>
                  <a:lnTo>
                    <a:pt x="70" y="1051"/>
                  </a:lnTo>
                  <a:lnTo>
                    <a:pt x="64" y="1035"/>
                  </a:lnTo>
                  <a:lnTo>
                    <a:pt x="59" y="1019"/>
                  </a:lnTo>
                  <a:lnTo>
                    <a:pt x="53" y="1002"/>
                  </a:lnTo>
                  <a:lnTo>
                    <a:pt x="50" y="985"/>
                  </a:lnTo>
                  <a:lnTo>
                    <a:pt x="48" y="969"/>
                  </a:lnTo>
                  <a:lnTo>
                    <a:pt x="47" y="951"/>
                  </a:lnTo>
                  <a:lnTo>
                    <a:pt x="46" y="934"/>
                  </a:lnTo>
                  <a:lnTo>
                    <a:pt x="47" y="917"/>
                  </a:lnTo>
                  <a:lnTo>
                    <a:pt x="49" y="899"/>
                  </a:lnTo>
                  <a:lnTo>
                    <a:pt x="54" y="879"/>
                  </a:lnTo>
                  <a:lnTo>
                    <a:pt x="61" y="858"/>
                  </a:lnTo>
                  <a:lnTo>
                    <a:pt x="68" y="839"/>
                  </a:lnTo>
                  <a:lnTo>
                    <a:pt x="77" y="819"/>
                  </a:lnTo>
                  <a:lnTo>
                    <a:pt x="86" y="800"/>
                  </a:lnTo>
                  <a:lnTo>
                    <a:pt x="96" y="782"/>
                  </a:lnTo>
                  <a:lnTo>
                    <a:pt x="108" y="764"/>
                  </a:lnTo>
                  <a:lnTo>
                    <a:pt x="120" y="746"/>
                  </a:lnTo>
                  <a:lnTo>
                    <a:pt x="132" y="729"/>
                  </a:lnTo>
                  <a:lnTo>
                    <a:pt x="146" y="712"/>
                  </a:lnTo>
                  <a:lnTo>
                    <a:pt x="160" y="696"/>
                  </a:lnTo>
                  <a:lnTo>
                    <a:pt x="174" y="679"/>
                  </a:lnTo>
                  <a:lnTo>
                    <a:pt x="189" y="664"/>
                  </a:lnTo>
                  <a:lnTo>
                    <a:pt x="205" y="649"/>
                  </a:lnTo>
                  <a:lnTo>
                    <a:pt x="221" y="634"/>
                  </a:lnTo>
                  <a:lnTo>
                    <a:pt x="236" y="620"/>
                  </a:lnTo>
                  <a:lnTo>
                    <a:pt x="245" y="614"/>
                  </a:lnTo>
                  <a:lnTo>
                    <a:pt x="252" y="609"/>
                  </a:lnTo>
                  <a:lnTo>
                    <a:pt x="260" y="605"/>
                  </a:lnTo>
                  <a:lnTo>
                    <a:pt x="268" y="602"/>
                  </a:lnTo>
                  <a:lnTo>
                    <a:pt x="285" y="597"/>
                  </a:lnTo>
                  <a:lnTo>
                    <a:pt x="303" y="593"/>
                  </a:lnTo>
                  <a:lnTo>
                    <a:pt x="339" y="588"/>
                  </a:lnTo>
                  <a:lnTo>
                    <a:pt x="375" y="581"/>
                  </a:lnTo>
                  <a:lnTo>
                    <a:pt x="380" y="577"/>
                  </a:lnTo>
                  <a:lnTo>
                    <a:pt x="383" y="572"/>
                  </a:lnTo>
                  <a:lnTo>
                    <a:pt x="385" y="567"/>
                  </a:lnTo>
                  <a:lnTo>
                    <a:pt x="386" y="562"/>
                  </a:lnTo>
                  <a:lnTo>
                    <a:pt x="386" y="551"/>
                  </a:lnTo>
                  <a:lnTo>
                    <a:pt x="386" y="537"/>
                  </a:lnTo>
                  <a:lnTo>
                    <a:pt x="385" y="525"/>
                  </a:lnTo>
                  <a:lnTo>
                    <a:pt x="384" y="513"/>
                  </a:lnTo>
                  <a:lnTo>
                    <a:pt x="385" y="507"/>
                  </a:lnTo>
                  <a:lnTo>
                    <a:pt x="386" y="501"/>
                  </a:lnTo>
                  <a:lnTo>
                    <a:pt x="388" y="494"/>
                  </a:lnTo>
                  <a:lnTo>
                    <a:pt x="391" y="489"/>
                  </a:lnTo>
                  <a:lnTo>
                    <a:pt x="396" y="484"/>
                  </a:lnTo>
                  <a:lnTo>
                    <a:pt x="400" y="479"/>
                  </a:lnTo>
                  <a:lnTo>
                    <a:pt x="406" y="475"/>
                  </a:lnTo>
                  <a:lnTo>
                    <a:pt x="411" y="472"/>
                  </a:lnTo>
                  <a:lnTo>
                    <a:pt x="422" y="467"/>
                  </a:lnTo>
                  <a:lnTo>
                    <a:pt x="434" y="464"/>
                  </a:lnTo>
                  <a:lnTo>
                    <a:pt x="439" y="467"/>
                  </a:lnTo>
                  <a:lnTo>
                    <a:pt x="444" y="469"/>
                  </a:lnTo>
                  <a:lnTo>
                    <a:pt x="449" y="470"/>
                  </a:lnTo>
                  <a:lnTo>
                    <a:pt x="454" y="471"/>
                  </a:lnTo>
                  <a:lnTo>
                    <a:pt x="463" y="471"/>
                  </a:lnTo>
                  <a:lnTo>
                    <a:pt x="474" y="469"/>
                  </a:lnTo>
                  <a:lnTo>
                    <a:pt x="483" y="466"/>
                  </a:lnTo>
                  <a:lnTo>
                    <a:pt x="492" y="462"/>
                  </a:lnTo>
                  <a:lnTo>
                    <a:pt x="501" y="457"/>
                  </a:lnTo>
                  <a:lnTo>
                    <a:pt x="510" y="450"/>
                  </a:lnTo>
                  <a:lnTo>
                    <a:pt x="515" y="442"/>
                  </a:lnTo>
                  <a:lnTo>
                    <a:pt x="520" y="432"/>
                  </a:lnTo>
                  <a:lnTo>
                    <a:pt x="523" y="422"/>
                  </a:lnTo>
                  <a:lnTo>
                    <a:pt x="526" y="412"/>
                  </a:lnTo>
                  <a:lnTo>
                    <a:pt x="530" y="389"/>
                  </a:lnTo>
                  <a:lnTo>
                    <a:pt x="535" y="368"/>
                  </a:lnTo>
                  <a:lnTo>
                    <a:pt x="541" y="353"/>
                  </a:lnTo>
                  <a:lnTo>
                    <a:pt x="546" y="339"/>
                  </a:lnTo>
                  <a:lnTo>
                    <a:pt x="553" y="326"/>
                  </a:lnTo>
                  <a:lnTo>
                    <a:pt x="560" y="312"/>
                  </a:lnTo>
                  <a:lnTo>
                    <a:pt x="568" y="300"/>
                  </a:lnTo>
                  <a:lnTo>
                    <a:pt x="576" y="288"/>
                  </a:lnTo>
                  <a:lnTo>
                    <a:pt x="585" y="276"/>
                  </a:lnTo>
                  <a:lnTo>
                    <a:pt x="594" y="264"/>
                  </a:lnTo>
                  <a:lnTo>
                    <a:pt x="604" y="253"/>
                  </a:lnTo>
                  <a:lnTo>
                    <a:pt x="615" y="242"/>
                  </a:lnTo>
                  <a:lnTo>
                    <a:pt x="626" y="232"/>
                  </a:lnTo>
                  <a:lnTo>
                    <a:pt x="636" y="223"/>
                  </a:lnTo>
                  <a:lnTo>
                    <a:pt x="648" y="213"/>
                  </a:lnTo>
                  <a:lnTo>
                    <a:pt x="660" y="204"/>
                  </a:lnTo>
                  <a:lnTo>
                    <a:pt x="672" y="195"/>
                  </a:lnTo>
                  <a:lnTo>
                    <a:pt x="685" y="187"/>
                  </a:lnTo>
                  <a:lnTo>
                    <a:pt x="711" y="172"/>
                  </a:lnTo>
                  <a:lnTo>
                    <a:pt x="738" y="159"/>
                  </a:lnTo>
                  <a:lnTo>
                    <a:pt x="766" y="147"/>
                  </a:lnTo>
                  <a:lnTo>
                    <a:pt x="795" y="138"/>
                  </a:lnTo>
                  <a:lnTo>
                    <a:pt x="823" y="130"/>
                  </a:lnTo>
                  <a:lnTo>
                    <a:pt x="853" y="123"/>
                  </a:lnTo>
                  <a:lnTo>
                    <a:pt x="881" y="119"/>
                  </a:lnTo>
                  <a:lnTo>
                    <a:pt x="911" y="117"/>
                  </a:lnTo>
                  <a:lnTo>
                    <a:pt x="917" y="115"/>
                  </a:lnTo>
                  <a:lnTo>
                    <a:pt x="924" y="113"/>
                  </a:lnTo>
                  <a:lnTo>
                    <a:pt x="931" y="113"/>
                  </a:lnTo>
                  <a:lnTo>
                    <a:pt x="938" y="113"/>
                  </a:lnTo>
                  <a:lnTo>
                    <a:pt x="952" y="113"/>
                  </a:lnTo>
                  <a:lnTo>
                    <a:pt x="966" y="114"/>
                  </a:lnTo>
                  <a:lnTo>
                    <a:pt x="980" y="115"/>
                  </a:lnTo>
                  <a:lnTo>
                    <a:pt x="994" y="114"/>
                  </a:lnTo>
                  <a:lnTo>
                    <a:pt x="1000" y="112"/>
                  </a:lnTo>
                  <a:lnTo>
                    <a:pt x="1006" y="110"/>
                  </a:lnTo>
                  <a:lnTo>
                    <a:pt x="1012" y="107"/>
                  </a:lnTo>
                  <a:lnTo>
                    <a:pt x="1018" y="103"/>
                  </a:lnTo>
                  <a:lnTo>
                    <a:pt x="1055" y="106"/>
                  </a:lnTo>
                  <a:lnTo>
                    <a:pt x="1092" y="108"/>
                  </a:lnTo>
                  <a:lnTo>
                    <a:pt x="1128" y="109"/>
                  </a:lnTo>
                  <a:lnTo>
                    <a:pt x="1165" y="109"/>
                  </a:lnTo>
                  <a:lnTo>
                    <a:pt x="1235" y="109"/>
                  </a:lnTo>
                  <a:lnTo>
                    <a:pt x="1306" y="108"/>
                  </a:lnTo>
                  <a:lnTo>
                    <a:pt x="1376" y="106"/>
                  </a:lnTo>
                  <a:lnTo>
                    <a:pt x="1445" y="105"/>
                  </a:lnTo>
                  <a:lnTo>
                    <a:pt x="1513" y="104"/>
                  </a:lnTo>
                  <a:lnTo>
                    <a:pt x="1582" y="106"/>
                  </a:lnTo>
                  <a:lnTo>
                    <a:pt x="1647" y="103"/>
                  </a:lnTo>
                  <a:lnTo>
                    <a:pt x="1714" y="102"/>
                  </a:lnTo>
                  <a:lnTo>
                    <a:pt x="1782" y="101"/>
                  </a:lnTo>
                  <a:lnTo>
                    <a:pt x="1850" y="101"/>
                  </a:lnTo>
                  <a:lnTo>
                    <a:pt x="1918" y="101"/>
                  </a:lnTo>
                  <a:lnTo>
                    <a:pt x="1986" y="100"/>
                  </a:lnTo>
                  <a:lnTo>
                    <a:pt x="2054" y="99"/>
                  </a:lnTo>
                  <a:lnTo>
                    <a:pt x="2120" y="97"/>
                  </a:lnTo>
                  <a:lnTo>
                    <a:pt x="2205" y="96"/>
                  </a:lnTo>
                  <a:lnTo>
                    <a:pt x="2291" y="95"/>
                  </a:lnTo>
                  <a:lnTo>
                    <a:pt x="2379" y="93"/>
                  </a:lnTo>
                  <a:lnTo>
                    <a:pt x="2467" y="91"/>
                  </a:lnTo>
                  <a:lnTo>
                    <a:pt x="2555" y="90"/>
                  </a:lnTo>
                  <a:lnTo>
                    <a:pt x="2641" y="88"/>
                  </a:lnTo>
                  <a:lnTo>
                    <a:pt x="2726" y="88"/>
                  </a:lnTo>
                  <a:lnTo>
                    <a:pt x="2807" y="89"/>
                  </a:lnTo>
                  <a:lnTo>
                    <a:pt x="2957" y="88"/>
                  </a:lnTo>
                  <a:lnTo>
                    <a:pt x="3205" y="87"/>
                  </a:lnTo>
                  <a:lnTo>
                    <a:pt x="3539" y="86"/>
                  </a:lnTo>
                  <a:lnTo>
                    <a:pt x="3944" y="85"/>
                  </a:lnTo>
                  <a:lnTo>
                    <a:pt x="4405" y="84"/>
                  </a:lnTo>
                  <a:lnTo>
                    <a:pt x="4909" y="81"/>
                  </a:lnTo>
                  <a:lnTo>
                    <a:pt x="5442" y="80"/>
                  </a:lnTo>
                  <a:lnTo>
                    <a:pt x="5989" y="78"/>
                  </a:lnTo>
                  <a:lnTo>
                    <a:pt x="6536" y="77"/>
                  </a:lnTo>
                  <a:lnTo>
                    <a:pt x="7068" y="75"/>
                  </a:lnTo>
                  <a:lnTo>
                    <a:pt x="7572" y="74"/>
                  </a:lnTo>
                  <a:lnTo>
                    <a:pt x="8034" y="72"/>
                  </a:lnTo>
                  <a:lnTo>
                    <a:pt x="8440" y="71"/>
                  </a:lnTo>
                  <a:lnTo>
                    <a:pt x="8775" y="69"/>
                  </a:lnTo>
                  <a:lnTo>
                    <a:pt x="9026" y="68"/>
                  </a:lnTo>
                  <a:lnTo>
                    <a:pt x="9177" y="67"/>
                  </a:lnTo>
                  <a:lnTo>
                    <a:pt x="9264" y="64"/>
                  </a:lnTo>
                  <a:lnTo>
                    <a:pt x="9352" y="62"/>
                  </a:lnTo>
                  <a:lnTo>
                    <a:pt x="9441" y="61"/>
                  </a:lnTo>
                  <a:lnTo>
                    <a:pt x="9530" y="61"/>
                  </a:lnTo>
                  <a:lnTo>
                    <a:pt x="9619" y="61"/>
                  </a:lnTo>
                  <a:lnTo>
                    <a:pt x="9708" y="61"/>
                  </a:lnTo>
                  <a:lnTo>
                    <a:pt x="9796" y="62"/>
                  </a:lnTo>
                  <a:lnTo>
                    <a:pt x="9884" y="62"/>
                  </a:lnTo>
                  <a:lnTo>
                    <a:pt x="9917" y="64"/>
                  </a:lnTo>
                  <a:lnTo>
                    <a:pt x="9949" y="67"/>
                  </a:lnTo>
                  <a:lnTo>
                    <a:pt x="9965" y="69"/>
                  </a:lnTo>
                  <a:lnTo>
                    <a:pt x="9982" y="70"/>
                  </a:lnTo>
                  <a:lnTo>
                    <a:pt x="9998" y="69"/>
                  </a:lnTo>
                  <a:lnTo>
                    <a:pt x="10014" y="66"/>
                  </a:lnTo>
                  <a:lnTo>
                    <a:pt x="10031" y="70"/>
                  </a:lnTo>
                  <a:lnTo>
                    <a:pt x="10048" y="72"/>
                  </a:lnTo>
                  <a:lnTo>
                    <a:pt x="10065" y="73"/>
                  </a:lnTo>
                  <a:lnTo>
                    <a:pt x="10083" y="73"/>
                  </a:lnTo>
                  <a:lnTo>
                    <a:pt x="10117" y="72"/>
                  </a:lnTo>
                  <a:lnTo>
                    <a:pt x="10151" y="70"/>
                  </a:lnTo>
                  <a:lnTo>
                    <a:pt x="10168" y="69"/>
                  </a:lnTo>
                  <a:lnTo>
                    <a:pt x="10184" y="69"/>
                  </a:lnTo>
                  <a:lnTo>
                    <a:pt x="10200" y="69"/>
                  </a:lnTo>
                  <a:lnTo>
                    <a:pt x="10217" y="71"/>
                  </a:lnTo>
                  <a:lnTo>
                    <a:pt x="10232" y="74"/>
                  </a:lnTo>
                  <a:lnTo>
                    <a:pt x="10248" y="79"/>
                  </a:lnTo>
                  <a:lnTo>
                    <a:pt x="10264" y="86"/>
                  </a:lnTo>
                  <a:lnTo>
                    <a:pt x="10278" y="94"/>
                  </a:lnTo>
                  <a:lnTo>
                    <a:pt x="10294" y="101"/>
                  </a:lnTo>
                  <a:lnTo>
                    <a:pt x="10310" y="109"/>
                  </a:lnTo>
                  <a:lnTo>
                    <a:pt x="10325" y="117"/>
                  </a:lnTo>
                  <a:lnTo>
                    <a:pt x="10340" y="126"/>
                  </a:lnTo>
                  <a:lnTo>
                    <a:pt x="10356" y="136"/>
                  </a:lnTo>
                  <a:lnTo>
                    <a:pt x="10370" y="146"/>
                  </a:lnTo>
                  <a:lnTo>
                    <a:pt x="10385" y="157"/>
                  </a:lnTo>
                  <a:lnTo>
                    <a:pt x="10399" y="168"/>
                  </a:lnTo>
                  <a:lnTo>
                    <a:pt x="10412" y="180"/>
                  </a:lnTo>
                  <a:lnTo>
                    <a:pt x="10425" y="193"/>
                  </a:lnTo>
                  <a:lnTo>
                    <a:pt x="10437" y="206"/>
                  </a:lnTo>
                  <a:lnTo>
                    <a:pt x="10449" y="219"/>
                  </a:lnTo>
                  <a:lnTo>
                    <a:pt x="10459" y="234"/>
                  </a:lnTo>
                  <a:lnTo>
                    <a:pt x="10468" y="248"/>
                  </a:lnTo>
                  <a:lnTo>
                    <a:pt x="10477" y="263"/>
                  </a:lnTo>
                  <a:lnTo>
                    <a:pt x="10484" y="280"/>
                  </a:lnTo>
                  <a:lnTo>
                    <a:pt x="10493" y="284"/>
                  </a:lnTo>
                  <a:lnTo>
                    <a:pt x="10500" y="289"/>
                  </a:lnTo>
                  <a:lnTo>
                    <a:pt x="10506" y="295"/>
                  </a:lnTo>
                  <a:lnTo>
                    <a:pt x="10511" y="301"/>
                  </a:lnTo>
                  <a:lnTo>
                    <a:pt x="10517" y="307"/>
                  </a:lnTo>
                  <a:lnTo>
                    <a:pt x="10523" y="312"/>
                  </a:lnTo>
                  <a:lnTo>
                    <a:pt x="10526" y="315"/>
                  </a:lnTo>
                  <a:lnTo>
                    <a:pt x="10530" y="317"/>
                  </a:lnTo>
                  <a:lnTo>
                    <a:pt x="10536" y="318"/>
                  </a:lnTo>
                  <a:lnTo>
                    <a:pt x="10540" y="319"/>
                  </a:lnTo>
                  <a:lnTo>
                    <a:pt x="10547" y="317"/>
                  </a:lnTo>
                  <a:lnTo>
                    <a:pt x="10553" y="316"/>
                  </a:lnTo>
                  <a:lnTo>
                    <a:pt x="10558" y="316"/>
                  </a:lnTo>
                  <a:lnTo>
                    <a:pt x="10564" y="316"/>
                  </a:lnTo>
                  <a:lnTo>
                    <a:pt x="10576" y="318"/>
                  </a:lnTo>
                  <a:lnTo>
                    <a:pt x="10588" y="322"/>
                  </a:lnTo>
                  <a:lnTo>
                    <a:pt x="10599" y="326"/>
                  </a:lnTo>
                  <a:lnTo>
                    <a:pt x="10610" y="329"/>
                  </a:lnTo>
                  <a:lnTo>
                    <a:pt x="10621" y="332"/>
                  </a:lnTo>
                  <a:lnTo>
                    <a:pt x="10633" y="333"/>
                  </a:lnTo>
                  <a:lnTo>
                    <a:pt x="10640" y="333"/>
                  </a:lnTo>
                  <a:lnTo>
                    <a:pt x="10647" y="334"/>
                  </a:lnTo>
                  <a:lnTo>
                    <a:pt x="10653" y="335"/>
                  </a:lnTo>
                  <a:lnTo>
                    <a:pt x="10659" y="337"/>
                  </a:lnTo>
                  <a:lnTo>
                    <a:pt x="10665" y="339"/>
                  </a:lnTo>
                  <a:lnTo>
                    <a:pt x="10672" y="343"/>
                  </a:lnTo>
                  <a:lnTo>
                    <a:pt x="10677" y="346"/>
                  </a:lnTo>
                  <a:lnTo>
                    <a:pt x="10682" y="350"/>
                  </a:lnTo>
                  <a:lnTo>
                    <a:pt x="10691" y="361"/>
                  </a:lnTo>
                  <a:lnTo>
                    <a:pt x="10699" y="371"/>
                  </a:lnTo>
                  <a:lnTo>
                    <a:pt x="10706" y="382"/>
                  </a:lnTo>
                  <a:lnTo>
                    <a:pt x="10712" y="393"/>
                  </a:lnTo>
                  <a:lnTo>
                    <a:pt x="10715" y="403"/>
                  </a:lnTo>
                  <a:lnTo>
                    <a:pt x="10718" y="414"/>
                  </a:lnTo>
                  <a:lnTo>
                    <a:pt x="10719" y="425"/>
                  </a:lnTo>
                  <a:lnTo>
                    <a:pt x="10720" y="435"/>
                  </a:lnTo>
                  <a:lnTo>
                    <a:pt x="10721" y="440"/>
                  </a:lnTo>
                  <a:lnTo>
                    <a:pt x="10722" y="445"/>
                  </a:lnTo>
                  <a:lnTo>
                    <a:pt x="10724" y="449"/>
                  </a:lnTo>
                  <a:lnTo>
                    <a:pt x="10726" y="455"/>
                  </a:lnTo>
                  <a:lnTo>
                    <a:pt x="10729" y="459"/>
                  </a:lnTo>
                  <a:lnTo>
                    <a:pt x="10733" y="462"/>
                  </a:lnTo>
                  <a:lnTo>
                    <a:pt x="10737" y="465"/>
                  </a:lnTo>
                  <a:lnTo>
                    <a:pt x="10743" y="467"/>
                  </a:lnTo>
                  <a:lnTo>
                    <a:pt x="10784" y="481"/>
                  </a:lnTo>
                  <a:lnTo>
                    <a:pt x="10826" y="495"/>
                  </a:lnTo>
                  <a:lnTo>
                    <a:pt x="10836" y="500"/>
                  </a:lnTo>
                  <a:lnTo>
                    <a:pt x="10846" y="505"/>
                  </a:lnTo>
                  <a:lnTo>
                    <a:pt x="10855" y="511"/>
                  </a:lnTo>
                  <a:lnTo>
                    <a:pt x="10864" y="517"/>
                  </a:lnTo>
                  <a:lnTo>
                    <a:pt x="10872" y="524"/>
                  </a:lnTo>
                  <a:lnTo>
                    <a:pt x="10879" y="532"/>
                  </a:lnTo>
                  <a:lnTo>
                    <a:pt x="10885" y="541"/>
                  </a:lnTo>
                  <a:lnTo>
                    <a:pt x="10891" y="552"/>
                  </a:lnTo>
                  <a:lnTo>
                    <a:pt x="10903" y="568"/>
                  </a:lnTo>
                  <a:lnTo>
                    <a:pt x="10913" y="584"/>
                  </a:lnTo>
                  <a:lnTo>
                    <a:pt x="10922" y="601"/>
                  </a:lnTo>
                  <a:lnTo>
                    <a:pt x="10930" y="619"/>
                  </a:lnTo>
                  <a:lnTo>
                    <a:pt x="10943" y="656"/>
                  </a:lnTo>
                  <a:lnTo>
                    <a:pt x="10956" y="693"/>
                  </a:lnTo>
                  <a:lnTo>
                    <a:pt x="10967" y="731"/>
                  </a:lnTo>
                  <a:lnTo>
                    <a:pt x="10981" y="767"/>
                  </a:lnTo>
                  <a:lnTo>
                    <a:pt x="10989" y="786"/>
                  </a:lnTo>
                  <a:lnTo>
                    <a:pt x="10998" y="803"/>
                  </a:lnTo>
                  <a:lnTo>
                    <a:pt x="11008" y="820"/>
                  </a:lnTo>
                  <a:lnTo>
                    <a:pt x="11020" y="837"/>
                  </a:lnTo>
                  <a:lnTo>
                    <a:pt x="11014" y="852"/>
                  </a:lnTo>
                  <a:lnTo>
                    <a:pt x="11008" y="868"/>
                  </a:lnTo>
                  <a:lnTo>
                    <a:pt x="11001" y="884"/>
                  </a:lnTo>
                  <a:lnTo>
                    <a:pt x="10993" y="900"/>
                  </a:lnTo>
                  <a:lnTo>
                    <a:pt x="10976" y="931"/>
                  </a:lnTo>
                  <a:lnTo>
                    <a:pt x="10959" y="960"/>
                  </a:lnTo>
                  <a:lnTo>
                    <a:pt x="10939" y="991"/>
                  </a:lnTo>
                  <a:lnTo>
                    <a:pt x="10921" y="1021"/>
                  </a:lnTo>
                  <a:lnTo>
                    <a:pt x="10903" y="1051"/>
                  </a:lnTo>
                  <a:lnTo>
                    <a:pt x="10885" y="1081"/>
                  </a:lnTo>
                  <a:close/>
                  <a:moveTo>
                    <a:pt x="10879" y="859"/>
                  </a:moveTo>
                  <a:lnTo>
                    <a:pt x="10877" y="877"/>
                  </a:lnTo>
                  <a:lnTo>
                    <a:pt x="10874" y="894"/>
                  </a:lnTo>
                  <a:lnTo>
                    <a:pt x="10870" y="911"/>
                  </a:lnTo>
                  <a:lnTo>
                    <a:pt x="10865" y="929"/>
                  </a:lnTo>
                  <a:lnTo>
                    <a:pt x="10859" y="945"/>
                  </a:lnTo>
                  <a:lnTo>
                    <a:pt x="10851" y="961"/>
                  </a:lnTo>
                  <a:lnTo>
                    <a:pt x="10844" y="978"/>
                  </a:lnTo>
                  <a:lnTo>
                    <a:pt x="10835" y="993"/>
                  </a:lnTo>
                  <a:lnTo>
                    <a:pt x="10825" y="1007"/>
                  </a:lnTo>
                  <a:lnTo>
                    <a:pt x="10814" y="1021"/>
                  </a:lnTo>
                  <a:lnTo>
                    <a:pt x="10802" y="1034"/>
                  </a:lnTo>
                  <a:lnTo>
                    <a:pt x="10789" y="1046"/>
                  </a:lnTo>
                  <a:lnTo>
                    <a:pt x="10776" y="1058"/>
                  </a:lnTo>
                  <a:lnTo>
                    <a:pt x="10761" y="1067"/>
                  </a:lnTo>
                  <a:lnTo>
                    <a:pt x="10747" y="1076"/>
                  </a:lnTo>
                  <a:lnTo>
                    <a:pt x="10731" y="1083"/>
                  </a:lnTo>
                  <a:lnTo>
                    <a:pt x="10723" y="1085"/>
                  </a:lnTo>
                  <a:lnTo>
                    <a:pt x="10713" y="1087"/>
                  </a:lnTo>
                  <a:lnTo>
                    <a:pt x="10704" y="1089"/>
                  </a:lnTo>
                  <a:lnTo>
                    <a:pt x="10695" y="1090"/>
                  </a:lnTo>
                  <a:lnTo>
                    <a:pt x="10687" y="1090"/>
                  </a:lnTo>
                  <a:lnTo>
                    <a:pt x="10678" y="1090"/>
                  </a:lnTo>
                  <a:lnTo>
                    <a:pt x="10668" y="1089"/>
                  </a:lnTo>
                  <a:lnTo>
                    <a:pt x="10660" y="1088"/>
                  </a:lnTo>
                  <a:lnTo>
                    <a:pt x="10651" y="1086"/>
                  </a:lnTo>
                  <a:lnTo>
                    <a:pt x="10643" y="1084"/>
                  </a:lnTo>
                  <a:lnTo>
                    <a:pt x="10635" y="1081"/>
                  </a:lnTo>
                  <a:lnTo>
                    <a:pt x="10627" y="1077"/>
                  </a:lnTo>
                  <a:lnTo>
                    <a:pt x="10619" y="1073"/>
                  </a:lnTo>
                  <a:lnTo>
                    <a:pt x="10612" y="1068"/>
                  </a:lnTo>
                  <a:lnTo>
                    <a:pt x="10605" y="1063"/>
                  </a:lnTo>
                  <a:lnTo>
                    <a:pt x="10599" y="1057"/>
                  </a:lnTo>
                  <a:lnTo>
                    <a:pt x="10594" y="1050"/>
                  </a:lnTo>
                  <a:lnTo>
                    <a:pt x="10589" y="1044"/>
                  </a:lnTo>
                  <a:lnTo>
                    <a:pt x="10585" y="1037"/>
                  </a:lnTo>
                  <a:lnTo>
                    <a:pt x="10582" y="1030"/>
                  </a:lnTo>
                  <a:lnTo>
                    <a:pt x="10579" y="1023"/>
                  </a:lnTo>
                  <a:lnTo>
                    <a:pt x="10575" y="1016"/>
                  </a:lnTo>
                  <a:lnTo>
                    <a:pt x="10573" y="1007"/>
                  </a:lnTo>
                  <a:lnTo>
                    <a:pt x="10572" y="999"/>
                  </a:lnTo>
                  <a:lnTo>
                    <a:pt x="10571" y="991"/>
                  </a:lnTo>
                  <a:lnTo>
                    <a:pt x="10571" y="983"/>
                  </a:lnTo>
                  <a:lnTo>
                    <a:pt x="10571" y="975"/>
                  </a:lnTo>
                  <a:lnTo>
                    <a:pt x="10572" y="967"/>
                  </a:lnTo>
                  <a:lnTo>
                    <a:pt x="10574" y="959"/>
                  </a:lnTo>
                  <a:lnTo>
                    <a:pt x="10576" y="951"/>
                  </a:lnTo>
                  <a:lnTo>
                    <a:pt x="10580" y="944"/>
                  </a:lnTo>
                  <a:lnTo>
                    <a:pt x="10584" y="937"/>
                  </a:lnTo>
                  <a:lnTo>
                    <a:pt x="10590" y="928"/>
                  </a:lnTo>
                  <a:lnTo>
                    <a:pt x="10598" y="922"/>
                  </a:lnTo>
                  <a:lnTo>
                    <a:pt x="10606" y="917"/>
                  </a:lnTo>
                  <a:lnTo>
                    <a:pt x="10614" y="913"/>
                  </a:lnTo>
                  <a:lnTo>
                    <a:pt x="10634" y="909"/>
                  </a:lnTo>
                  <a:lnTo>
                    <a:pt x="10653" y="908"/>
                  </a:lnTo>
                  <a:lnTo>
                    <a:pt x="10662" y="907"/>
                  </a:lnTo>
                  <a:lnTo>
                    <a:pt x="10672" y="905"/>
                  </a:lnTo>
                  <a:lnTo>
                    <a:pt x="10681" y="903"/>
                  </a:lnTo>
                  <a:lnTo>
                    <a:pt x="10689" y="900"/>
                  </a:lnTo>
                  <a:lnTo>
                    <a:pt x="10697" y="895"/>
                  </a:lnTo>
                  <a:lnTo>
                    <a:pt x="10704" y="888"/>
                  </a:lnTo>
                  <a:lnTo>
                    <a:pt x="10707" y="884"/>
                  </a:lnTo>
                  <a:lnTo>
                    <a:pt x="10710" y="879"/>
                  </a:lnTo>
                  <a:lnTo>
                    <a:pt x="10713" y="874"/>
                  </a:lnTo>
                  <a:lnTo>
                    <a:pt x="10715" y="867"/>
                  </a:lnTo>
                  <a:lnTo>
                    <a:pt x="10718" y="849"/>
                  </a:lnTo>
                  <a:lnTo>
                    <a:pt x="10719" y="830"/>
                  </a:lnTo>
                  <a:lnTo>
                    <a:pt x="10720" y="810"/>
                  </a:lnTo>
                  <a:lnTo>
                    <a:pt x="10718" y="791"/>
                  </a:lnTo>
                  <a:lnTo>
                    <a:pt x="10717" y="782"/>
                  </a:lnTo>
                  <a:lnTo>
                    <a:pt x="10714" y="772"/>
                  </a:lnTo>
                  <a:lnTo>
                    <a:pt x="10711" y="763"/>
                  </a:lnTo>
                  <a:lnTo>
                    <a:pt x="10708" y="754"/>
                  </a:lnTo>
                  <a:lnTo>
                    <a:pt x="10704" y="746"/>
                  </a:lnTo>
                  <a:lnTo>
                    <a:pt x="10700" y="738"/>
                  </a:lnTo>
                  <a:lnTo>
                    <a:pt x="10694" y="731"/>
                  </a:lnTo>
                  <a:lnTo>
                    <a:pt x="10688" y="723"/>
                  </a:lnTo>
                  <a:lnTo>
                    <a:pt x="10682" y="721"/>
                  </a:lnTo>
                  <a:lnTo>
                    <a:pt x="10675" y="719"/>
                  </a:lnTo>
                  <a:lnTo>
                    <a:pt x="10668" y="717"/>
                  </a:lnTo>
                  <a:lnTo>
                    <a:pt x="10661" y="716"/>
                  </a:lnTo>
                  <a:lnTo>
                    <a:pt x="10647" y="715"/>
                  </a:lnTo>
                  <a:lnTo>
                    <a:pt x="10634" y="715"/>
                  </a:lnTo>
                  <a:lnTo>
                    <a:pt x="10620" y="713"/>
                  </a:lnTo>
                  <a:lnTo>
                    <a:pt x="10608" y="710"/>
                  </a:lnTo>
                  <a:lnTo>
                    <a:pt x="10602" y="708"/>
                  </a:lnTo>
                  <a:lnTo>
                    <a:pt x="10596" y="705"/>
                  </a:lnTo>
                  <a:lnTo>
                    <a:pt x="10591" y="702"/>
                  </a:lnTo>
                  <a:lnTo>
                    <a:pt x="10587" y="697"/>
                  </a:lnTo>
                  <a:lnTo>
                    <a:pt x="10581" y="688"/>
                  </a:lnTo>
                  <a:lnTo>
                    <a:pt x="10576" y="677"/>
                  </a:lnTo>
                  <a:lnTo>
                    <a:pt x="10572" y="667"/>
                  </a:lnTo>
                  <a:lnTo>
                    <a:pt x="10569" y="656"/>
                  </a:lnTo>
                  <a:lnTo>
                    <a:pt x="10567" y="645"/>
                  </a:lnTo>
                  <a:lnTo>
                    <a:pt x="10567" y="633"/>
                  </a:lnTo>
                  <a:lnTo>
                    <a:pt x="10568" y="622"/>
                  </a:lnTo>
                  <a:lnTo>
                    <a:pt x="10570" y="611"/>
                  </a:lnTo>
                  <a:lnTo>
                    <a:pt x="10573" y="605"/>
                  </a:lnTo>
                  <a:lnTo>
                    <a:pt x="10575" y="600"/>
                  </a:lnTo>
                  <a:lnTo>
                    <a:pt x="10579" y="595"/>
                  </a:lnTo>
                  <a:lnTo>
                    <a:pt x="10583" y="589"/>
                  </a:lnTo>
                  <a:lnTo>
                    <a:pt x="10592" y="581"/>
                  </a:lnTo>
                  <a:lnTo>
                    <a:pt x="10602" y="575"/>
                  </a:lnTo>
                  <a:lnTo>
                    <a:pt x="10626" y="565"/>
                  </a:lnTo>
                  <a:lnTo>
                    <a:pt x="10648" y="558"/>
                  </a:lnTo>
                  <a:lnTo>
                    <a:pt x="10658" y="558"/>
                  </a:lnTo>
                  <a:lnTo>
                    <a:pt x="10669" y="559"/>
                  </a:lnTo>
                  <a:lnTo>
                    <a:pt x="10680" y="561"/>
                  </a:lnTo>
                  <a:lnTo>
                    <a:pt x="10690" y="563"/>
                  </a:lnTo>
                  <a:lnTo>
                    <a:pt x="10700" y="566"/>
                  </a:lnTo>
                  <a:lnTo>
                    <a:pt x="10709" y="570"/>
                  </a:lnTo>
                  <a:lnTo>
                    <a:pt x="10719" y="574"/>
                  </a:lnTo>
                  <a:lnTo>
                    <a:pt x="10728" y="578"/>
                  </a:lnTo>
                  <a:lnTo>
                    <a:pt x="10746" y="589"/>
                  </a:lnTo>
                  <a:lnTo>
                    <a:pt x="10763" y="602"/>
                  </a:lnTo>
                  <a:lnTo>
                    <a:pt x="10778" y="615"/>
                  </a:lnTo>
                  <a:lnTo>
                    <a:pt x="10792" y="629"/>
                  </a:lnTo>
                  <a:lnTo>
                    <a:pt x="10803" y="643"/>
                  </a:lnTo>
                  <a:lnTo>
                    <a:pt x="10815" y="657"/>
                  </a:lnTo>
                  <a:lnTo>
                    <a:pt x="10825" y="670"/>
                  </a:lnTo>
                  <a:lnTo>
                    <a:pt x="10835" y="686"/>
                  </a:lnTo>
                  <a:lnTo>
                    <a:pt x="10853" y="715"/>
                  </a:lnTo>
                  <a:lnTo>
                    <a:pt x="10873" y="746"/>
                  </a:lnTo>
                  <a:lnTo>
                    <a:pt x="10881" y="769"/>
                  </a:lnTo>
                  <a:lnTo>
                    <a:pt x="10890" y="794"/>
                  </a:lnTo>
                  <a:lnTo>
                    <a:pt x="10893" y="807"/>
                  </a:lnTo>
                  <a:lnTo>
                    <a:pt x="10894" y="819"/>
                  </a:lnTo>
                  <a:lnTo>
                    <a:pt x="10894" y="827"/>
                  </a:lnTo>
                  <a:lnTo>
                    <a:pt x="10894" y="834"/>
                  </a:lnTo>
                  <a:lnTo>
                    <a:pt x="10893" y="840"/>
                  </a:lnTo>
                  <a:lnTo>
                    <a:pt x="10891" y="847"/>
                  </a:lnTo>
                  <a:lnTo>
                    <a:pt x="10879" y="859"/>
                  </a:lnTo>
                  <a:close/>
                  <a:moveTo>
                    <a:pt x="10728" y="1046"/>
                  </a:moveTo>
                  <a:lnTo>
                    <a:pt x="10721" y="1049"/>
                  </a:lnTo>
                  <a:lnTo>
                    <a:pt x="10714" y="1050"/>
                  </a:lnTo>
                  <a:lnTo>
                    <a:pt x="10708" y="1051"/>
                  </a:lnTo>
                  <a:lnTo>
                    <a:pt x="10701" y="1052"/>
                  </a:lnTo>
                  <a:lnTo>
                    <a:pt x="10689" y="1050"/>
                  </a:lnTo>
                  <a:lnTo>
                    <a:pt x="10676" y="1046"/>
                  </a:lnTo>
                  <a:lnTo>
                    <a:pt x="10668" y="1042"/>
                  </a:lnTo>
                  <a:lnTo>
                    <a:pt x="10661" y="1037"/>
                  </a:lnTo>
                  <a:lnTo>
                    <a:pt x="10655" y="1031"/>
                  </a:lnTo>
                  <a:lnTo>
                    <a:pt x="10649" y="1025"/>
                  </a:lnTo>
                  <a:lnTo>
                    <a:pt x="10643" y="1019"/>
                  </a:lnTo>
                  <a:lnTo>
                    <a:pt x="10639" y="1012"/>
                  </a:lnTo>
                  <a:lnTo>
                    <a:pt x="10637" y="1003"/>
                  </a:lnTo>
                  <a:lnTo>
                    <a:pt x="10636" y="995"/>
                  </a:lnTo>
                  <a:lnTo>
                    <a:pt x="10636" y="988"/>
                  </a:lnTo>
                  <a:lnTo>
                    <a:pt x="10637" y="982"/>
                  </a:lnTo>
                  <a:lnTo>
                    <a:pt x="10638" y="975"/>
                  </a:lnTo>
                  <a:lnTo>
                    <a:pt x="10640" y="968"/>
                  </a:lnTo>
                  <a:lnTo>
                    <a:pt x="10643" y="961"/>
                  </a:lnTo>
                  <a:lnTo>
                    <a:pt x="10647" y="956"/>
                  </a:lnTo>
                  <a:lnTo>
                    <a:pt x="10650" y="954"/>
                  </a:lnTo>
                  <a:lnTo>
                    <a:pt x="10653" y="952"/>
                  </a:lnTo>
                  <a:lnTo>
                    <a:pt x="10656" y="951"/>
                  </a:lnTo>
                  <a:lnTo>
                    <a:pt x="10660" y="951"/>
                  </a:lnTo>
                  <a:lnTo>
                    <a:pt x="10672" y="956"/>
                  </a:lnTo>
                  <a:lnTo>
                    <a:pt x="10683" y="961"/>
                  </a:lnTo>
                  <a:lnTo>
                    <a:pt x="10688" y="964"/>
                  </a:lnTo>
                  <a:lnTo>
                    <a:pt x="10695" y="965"/>
                  </a:lnTo>
                  <a:lnTo>
                    <a:pt x="10701" y="965"/>
                  </a:lnTo>
                  <a:lnTo>
                    <a:pt x="10709" y="964"/>
                  </a:lnTo>
                  <a:lnTo>
                    <a:pt x="10717" y="947"/>
                  </a:lnTo>
                  <a:lnTo>
                    <a:pt x="10722" y="931"/>
                  </a:lnTo>
                  <a:lnTo>
                    <a:pt x="10726" y="923"/>
                  </a:lnTo>
                  <a:lnTo>
                    <a:pt x="10731" y="917"/>
                  </a:lnTo>
                  <a:lnTo>
                    <a:pt x="10734" y="913"/>
                  </a:lnTo>
                  <a:lnTo>
                    <a:pt x="10737" y="910"/>
                  </a:lnTo>
                  <a:lnTo>
                    <a:pt x="10741" y="908"/>
                  </a:lnTo>
                  <a:lnTo>
                    <a:pt x="10746" y="907"/>
                  </a:lnTo>
                  <a:lnTo>
                    <a:pt x="10751" y="893"/>
                  </a:lnTo>
                  <a:lnTo>
                    <a:pt x="10754" y="878"/>
                  </a:lnTo>
                  <a:lnTo>
                    <a:pt x="10757" y="862"/>
                  </a:lnTo>
                  <a:lnTo>
                    <a:pt x="10759" y="848"/>
                  </a:lnTo>
                  <a:lnTo>
                    <a:pt x="10760" y="833"/>
                  </a:lnTo>
                  <a:lnTo>
                    <a:pt x="10760" y="817"/>
                  </a:lnTo>
                  <a:lnTo>
                    <a:pt x="10759" y="802"/>
                  </a:lnTo>
                  <a:lnTo>
                    <a:pt x="10758" y="787"/>
                  </a:lnTo>
                  <a:lnTo>
                    <a:pt x="10755" y="772"/>
                  </a:lnTo>
                  <a:lnTo>
                    <a:pt x="10752" y="757"/>
                  </a:lnTo>
                  <a:lnTo>
                    <a:pt x="10747" y="743"/>
                  </a:lnTo>
                  <a:lnTo>
                    <a:pt x="10742" y="729"/>
                  </a:lnTo>
                  <a:lnTo>
                    <a:pt x="10736" y="715"/>
                  </a:lnTo>
                  <a:lnTo>
                    <a:pt x="10729" y="702"/>
                  </a:lnTo>
                  <a:lnTo>
                    <a:pt x="10722" y="690"/>
                  </a:lnTo>
                  <a:lnTo>
                    <a:pt x="10712" y="677"/>
                  </a:lnTo>
                  <a:lnTo>
                    <a:pt x="10707" y="673"/>
                  </a:lnTo>
                  <a:lnTo>
                    <a:pt x="10701" y="672"/>
                  </a:lnTo>
                  <a:lnTo>
                    <a:pt x="10695" y="671"/>
                  </a:lnTo>
                  <a:lnTo>
                    <a:pt x="10688" y="671"/>
                  </a:lnTo>
                  <a:lnTo>
                    <a:pt x="10675" y="673"/>
                  </a:lnTo>
                  <a:lnTo>
                    <a:pt x="10660" y="676"/>
                  </a:lnTo>
                  <a:lnTo>
                    <a:pt x="10653" y="677"/>
                  </a:lnTo>
                  <a:lnTo>
                    <a:pt x="10647" y="677"/>
                  </a:lnTo>
                  <a:lnTo>
                    <a:pt x="10641" y="676"/>
                  </a:lnTo>
                  <a:lnTo>
                    <a:pt x="10635" y="674"/>
                  </a:lnTo>
                  <a:lnTo>
                    <a:pt x="10630" y="671"/>
                  </a:lnTo>
                  <a:lnTo>
                    <a:pt x="10625" y="666"/>
                  </a:lnTo>
                  <a:lnTo>
                    <a:pt x="10620" y="659"/>
                  </a:lnTo>
                  <a:lnTo>
                    <a:pt x="10617" y="651"/>
                  </a:lnTo>
                  <a:lnTo>
                    <a:pt x="10615" y="644"/>
                  </a:lnTo>
                  <a:lnTo>
                    <a:pt x="10616" y="636"/>
                  </a:lnTo>
                  <a:lnTo>
                    <a:pt x="10618" y="630"/>
                  </a:lnTo>
                  <a:lnTo>
                    <a:pt x="10621" y="623"/>
                  </a:lnTo>
                  <a:lnTo>
                    <a:pt x="10626" y="618"/>
                  </a:lnTo>
                  <a:lnTo>
                    <a:pt x="10631" y="613"/>
                  </a:lnTo>
                  <a:lnTo>
                    <a:pt x="10636" y="608"/>
                  </a:lnTo>
                  <a:lnTo>
                    <a:pt x="10642" y="604"/>
                  </a:lnTo>
                  <a:lnTo>
                    <a:pt x="10655" y="603"/>
                  </a:lnTo>
                  <a:lnTo>
                    <a:pt x="10668" y="603"/>
                  </a:lnTo>
                  <a:lnTo>
                    <a:pt x="10681" y="605"/>
                  </a:lnTo>
                  <a:lnTo>
                    <a:pt x="10693" y="608"/>
                  </a:lnTo>
                  <a:lnTo>
                    <a:pt x="10705" y="612"/>
                  </a:lnTo>
                  <a:lnTo>
                    <a:pt x="10717" y="618"/>
                  </a:lnTo>
                  <a:lnTo>
                    <a:pt x="10729" y="624"/>
                  </a:lnTo>
                  <a:lnTo>
                    <a:pt x="10740" y="630"/>
                  </a:lnTo>
                  <a:lnTo>
                    <a:pt x="10759" y="651"/>
                  </a:lnTo>
                  <a:lnTo>
                    <a:pt x="10777" y="671"/>
                  </a:lnTo>
                  <a:lnTo>
                    <a:pt x="10794" y="694"/>
                  </a:lnTo>
                  <a:lnTo>
                    <a:pt x="10809" y="717"/>
                  </a:lnTo>
                  <a:lnTo>
                    <a:pt x="10816" y="728"/>
                  </a:lnTo>
                  <a:lnTo>
                    <a:pt x="10822" y="741"/>
                  </a:lnTo>
                  <a:lnTo>
                    <a:pt x="10827" y="754"/>
                  </a:lnTo>
                  <a:lnTo>
                    <a:pt x="10832" y="766"/>
                  </a:lnTo>
                  <a:lnTo>
                    <a:pt x="10836" y="780"/>
                  </a:lnTo>
                  <a:lnTo>
                    <a:pt x="10840" y="793"/>
                  </a:lnTo>
                  <a:lnTo>
                    <a:pt x="10842" y="806"/>
                  </a:lnTo>
                  <a:lnTo>
                    <a:pt x="10844" y="819"/>
                  </a:lnTo>
                  <a:lnTo>
                    <a:pt x="10843" y="836"/>
                  </a:lnTo>
                  <a:lnTo>
                    <a:pt x="10841" y="852"/>
                  </a:lnTo>
                  <a:lnTo>
                    <a:pt x="10839" y="870"/>
                  </a:lnTo>
                  <a:lnTo>
                    <a:pt x="10836" y="886"/>
                  </a:lnTo>
                  <a:lnTo>
                    <a:pt x="10832" y="901"/>
                  </a:lnTo>
                  <a:lnTo>
                    <a:pt x="10828" y="918"/>
                  </a:lnTo>
                  <a:lnTo>
                    <a:pt x="10823" y="934"/>
                  </a:lnTo>
                  <a:lnTo>
                    <a:pt x="10817" y="949"/>
                  </a:lnTo>
                  <a:lnTo>
                    <a:pt x="10810" y="964"/>
                  </a:lnTo>
                  <a:lnTo>
                    <a:pt x="10801" y="978"/>
                  </a:lnTo>
                  <a:lnTo>
                    <a:pt x="10792" y="991"/>
                  </a:lnTo>
                  <a:lnTo>
                    <a:pt x="10782" y="1004"/>
                  </a:lnTo>
                  <a:lnTo>
                    <a:pt x="10770" y="1016"/>
                  </a:lnTo>
                  <a:lnTo>
                    <a:pt x="10757" y="1027"/>
                  </a:lnTo>
                  <a:lnTo>
                    <a:pt x="10743" y="1037"/>
                  </a:lnTo>
                  <a:lnTo>
                    <a:pt x="10728" y="1046"/>
                  </a:lnTo>
                  <a:close/>
                  <a:moveTo>
                    <a:pt x="10426" y="1382"/>
                  </a:moveTo>
                  <a:lnTo>
                    <a:pt x="10359" y="1441"/>
                  </a:lnTo>
                  <a:lnTo>
                    <a:pt x="10336" y="1449"/>
                  </a:lnTo>
                  <a:lnTo>
                    <a:pt x="10315" y="1458"/>
                  </a:lnTo>
                  <a:lnTo>
                    <a:pt x="10292" y="1466"/>
                  </a:lnTo>
                  <a:lnTo>
                    <a:pt x="10270" y="1474"/>
                  </a:lnTo>
                  <a:lnTo>
                    <a:pt x="10259" y="1477"/>
                  </a:lnTo>
                  <a:lnTo>
                    <a:pt x="10246" y="1480"/>
                  </a:lnTo>
                  <a:lnTo>
                    <a:pt x="10235" y="1481"/>
                  </a:lnTo>
                  <a:lnTo>
                    <a:pt x="10223" y="1482"/>
                  </a:lnTo>
                  <a:lnTo>
                    <a:pt x="10211" y="1482"/>
                  </a:lnTo>
                  <a:lnTo>
                    <a:pt x="10199" y="1481"/>
                  </a:lnTo>
                  <a:lnTo>
                    <a:pt x="10186" y="1478"/>
                  </a:lnTo>
                  <a:lnTo>
                    <a:pt x="10174" y="1475"/>
                  </a:lnTo>
                  <a:lnTo>
                    <a:pt x="10149" y="1460"/>
                  </a:lnTo>
                  <a:lnTo>
                    <a:pt x="10123" y="1446"/>
                  </a:lnTo>
                  <a:lnTo>
                    <a:pt x="10117" y="1441"/>
                  </a:lnTo>
                  <a:lnTo>
                    <a:pt x="10111" y="1437"/>
                  </a:lnTo>
                  <a:lnTo>
                    <a:pt x="10106" y="1432"/>
                  </a:lnTo>
                  <a:lnTo>
                    <a:pt x="10102" y="1426"/>
                  </a:lnTo>
                  <a:lnTo>
                    <a:pt x="10098" y="1419"/>
                  </a:lnTo>
                  <a:lnTo>
                    <a:pt x="10095" y="1413"/>
                  </a:lnTo>
                  <a:lnTo>
                    <a:pt x="10092" y="1406"/>
                  </a:lnTo>
                  <a:lnTo>
                    <a:pt x="10091" y="1398"/>
                  </a:lnTo>
                  <a:lnTo>
                    <a:pt x="10088" y="1386"/>
                  </a:lnTo>
                  <a:lnTo>
                    <a:pt x="10087" y="1374"/>
                  </a:lnTo>
                  <a:lnTo>
                    <a:pt x="10088" y="1362"/>
                  </a:lnTo>
                  <a:lnTo>
                    <a:pt x="10090" y="1352"/>
                  </a:lnTo>
                  <a:lnTo>
                    <a:pt x="10093" y="1342"/>
                  </a:lnTo>
                  <a:lnTo>
                    <a:pt x="10097" y="1331"/>
                  </a:lnTo>
                  <a:lnTo>
                    <a:pt x="10102" y="1322"/>
                  </a:lnTo>
                  <a:lnTo>
                    <a:pt x="10108" y="1313"/>
                  </a:lnTo>
                  <a:lnTo>
                    <a:pt x="10114" y="1304"/>
                  </a:lnTo>
                  <a:lnTo>
                    <a:pt x="10123" y="1296"/>
                  </a:lnTo>
                  <a:lnTo>
                    <a:pt x="10131" y="1288"/>
                  </a:lnTo>
                  <a:lnTo>
                    <a:pt x="10139" y="1280"/>
                  </a:lnTo>
                  <a:lnTo>
                    <a:pt x="10156" y="1266"/>
                  </a:lnTo>
                  <a:lnTo>
                    <a:pt x="10174" y="1253"/>
                  </a:lnTo>
                  <a:lnTo>
                    <a:pt x="10182" y="1250"/>
                  </a:lnTo>
                  <a:lnTo>
                    <a:pt x="10190" y="1249"/>
                  </a:lnTo>
                  <a:lnTo>
                    <a:pt x="10197" y="1248"/>
                  </a:lnTo>
                  <a:lnTo>
                    <a:pt x="10205" y="1248"/>
                  </a:lnTo>
                  <a:lnTo>
                    <a:pt x="10221" y="1250"/>
                  </a:lnTo>
                  <a:lnTo>
                    <a:pt x="10236" y="1254"/>
                  </a:lnTo>
                  <a:lnTo>
                    <a:pt x="10266" y="1264"/>
                  </a:lnTo>
                  <a:lnTo>
                    <a:pt x="10294" y="1272"/>
                  </a:lnTo>
                  <a:lnTo>
                    <a:pt x="10299" y="1269"/>
                  </a:lnTo>
                  <a:lnTo>
                    <a:pt x="10305" y="1265"/>
                  </a:lnTo>
                  <a:lnTo>
                    <a:pt x="10309" y="1261"/>
                  </a:lnTo>
                  <a:lnTo>
                    <a:pt x="10312" y="1256"/>
                  </a:lnTo>
                  <a:lnTo>
                    <a:pt x="10315" y="1251"/>
                  </a:lnTo>
                  <a:lnTo>
                    <a:pt x="10316" y="1245"/>
                  </a:lnTo>
                  <a:lnTo>
                    <a:pt x="10318" y="1238"/>
                  </a:lnTo>
                  <a:lnTo>
                    <a:pt x="10318" y="1232"/>
                  </a:lnTo>
                  <a:lnTo>
                    <a:pt x="10318" y="1219"/>
                  </a:lnTo>
                  <a:lnTo>
                    <a:pt x="10317" y="1207"/>
                  </a:lnTo>
                  <a:lnTo>
                    <a:pt x="10315" y="1195"/>
                  </a:lnTo>
                  <a:lnTo>
                    <a:pt x="10313" y="1183"/>
                  </a:lnTo>
                  <a:lnTo>
                    <a:pt x="10304" y="1171"/>
                  </a:lnTo>
                  <a:lnTo>
                    <a:pt x="10294" y="1158"/>
                  </a:lnTo>
                  <a:lnTo>
                    <a:pt x="10289" y="1152"/>
                  </a:lnTo>
                  <a:lnTo>
                    <a:pt x="10283" y="1146"/>
                  </a:lnTo>
                  <a:lnTo>
                    <a:pt x="10277" y="1142"/>
                  </a:lnTo>
                  <a:lnTo>
                    <a:pt x="10269" y="1140"/>
                  </a:lnTo>
                  <a:lnTo>
                    <a:pt x="10249" y="1143"/>
                  </a:lnTo>
                  <a:lnTo>
                    <a:pt x="10229" y="1144"/>
                  </a:lnTo>
                  <a:lnTo>
                    <a:pt x="10219" y="1143"/>
                  </a:lnTo>
                  <a:lnTo>
                    <a:pt x="10209" y="1140"/>
                  </a:lnTo>
                  <a:lnTo>
                    <a:pt x="10205" y="1138"/>
                  </a:lnTo>
                  <a:lnTo>
                    <a:pt x="10202" y="1136"/>
                  </a:lnTo>
                  <a:lnTo>
                    <a:pt x="10198" y="1133"/>
                  </a:lnTo>
                  <a:lnTo>
                    <a:pt x="10195" y="1129"/>
                  </a:lnTo>
                  <a:lnTo>
                    <a:pt x="10197" y="1118"/>
                  </a:lnTo>
                  <a:lnTo>
                    <a:pt x="10200" y="1108"/>
                  </a:lnTo>
                  <a:lnTo>
                    <a:pt x="10204" y="1097"/>
                  </a:lnTo>
                  <a:lnTo>
                    <a:pt x="10209" y="1088"/>
                  </a:lnTo>
                  <a:lnTo>
                    <a:pt x="10222" y="1071"/>
                  </a:lnTo>
                  <a:lnTo>
                    <a:pt x="10235" y="1054"/>
                  </a:lnTo>
                  <a:lnTo>
                    <a:pt x="10240" y="1041"/>
                  </a:lnTo>
                  <a:lnTo>
                    <a:pt x="10243" y="1028"/>
                  </a:lnTo>
                  <a:lnTo>
                    <a:pt x="10245" y="1016"/>
                  </a:lnTo>
                  <a:lnTo>
                    <a:pt x="10246" y="1002"/>
                  </a:lnTo>
                  <a:lnTo>
                    <a:pt x="10245" y="990"/>
                  </a:lnTo>
                  <a:lnTo>
                    <a:pt x="10244" y="977"/>
                  </a:lnTo>
                  <a:lnTo>
                    <a:pt x="10242" y="965"/>
                  </a:lnTo>
                  <a:lnTo>
                    <a:pt x="10239" y="952"/>
                  </a:lnTo>
                  <a:lnTo>
                    <a:pt x="10235" y="940"/>
                  </a:lnTo>
                  <a:lnTo>
                    <a:pt x="10230" y="929"/>
                  </a:lnTo>
                  <a:lnTo>
                    <a:pt x="10225" y="918"/>
                  </a:lnTo>
                  <a:lnTo>
                    <a:pt x="10219" y="906"/>
                  </a:lnTo>
                  <a:lnTo>
                    <a:pt x="10212" y="895"/>
                  </a:lnTo>
                  <a:lnTo>
                    <a:pt x="10204" y="885"/>
                  </a:lnTo>
                  <a:lnTo>
                    <a:pt x="10197" y="875"/>
                  </a:lnTo>
                  <a:lnTo>
                    <a:pt x="10189" y="864"/>
                  </a:lnTo>
                  <a:lnTo>
                    <a:pt x="10175" y="855"/>
                  </a:lnTo>
                  <a:lnTo>
                    <a:pt x="10158" y="843"/>
                  </a:lnTo>
                  <a:lnTo>
                    <a:pt x="10154" y="840"/>
                  </a:lnTo>
                  <a:lnTo>
                    <a:pt x="10152" y="836"/>
                  </a:lnTo>
                  <a:lnTo>
                    <a:pt x="10149" y="833"/>
                  </a:lnTo>
                  <a:lnTo>
                    <a:pt x="10148" y="829"/>
                  </a:lnTo>
                  <a:lnTo>
                    <a:pt x="10147" y="825"/>
                  </a:lnTo>
                  <a:lnTo>
                    <a:pt x="10148" y="819"/>
                  </a:lnTo>
                  <a:lnTo>
                    <a:pt x="10149" y="814"/>
                  </a:lnTo>
                  <a:lnTo>
                    <a:pt x="10152" y="809"/>
                  </a:lnTo>
                  <a:lnTo>
                    <a:pt x="10164" y="804"/>
                  </a:lnTo>
                  <a:lnTo>
                    <a:pt x="10178" y="797"/>
                  </a:lnTo>
                  <a:lnTo>
                    <a:pt x="10189" y="789"/>
                  </a:lnTo>
                  <a:lnTo>
                    <a:pt x="10200" y="780"/>
                  </a:lnTo>
                  <a:lnTo>
                    <a:pt x="10211" y="768"/>
                  </a:lnTo>
                  <a:lnTo>
                    <a:pt x="10220" y="756"/>
                  </a:lnTo>
                  <a:lnTo>
                    <a:pt x="10223" y="750"/>
                  </a:lnTo>
                  <a:lnTo>
                    <a:pt x="10227" y="743"/>
                  </a:lnTo>
                  <a:lnTo>
                    <a:pt x="10230" y="736"/>
                  </a:lnTo>
                  <a:lnTo>
                    <a:pt x="10232" y="728"/>
                  </a:lnTo>
                  <a:lnTo>
                    <a:pt x="10236" y="720"/>
                  </a:lnTo>
                  <a:lnTo>
                    <a:pt x="10239" y="711"/>
                  </a:lnTo>
                  <a:lnTo>
                    <a:pt x="10241" y="703"/>
                  </a:lnTo>
                  <a:lnTo>
                    <a:pt x="10242" y="694"/>
                  </a:lnTo>
                  <a:lnTo>
                    <a:pt x="10242" y="686"/>
                  </a:lnTo>
                  <a:lnTo>
                    <a:pt x="10241" y="676"/>
                  </a:lnTo>
                  <a:lnTo>
                    <a:pt x="10240" y="668"/>
                  </a:lnTo>
                  <a:lnTo>
                    <a:pt x="10238" y="659"/>
                  </a:lnTo>
                  <a:lnTo>
                    <a:pt x="10235" y="642"/>
                  </a:lnTo>
                  <a:lnTo>
                    <a:pt x="10231" y="625"/>
                  </a:lnTo>
                  <a:lnTo>
                    <a:pt x="10228" y="608"/>
                  </a:lnTo>
                  <a:lnTo>
                    <a:pt x="10226" y="590"/>
                  </a:lnTo>
                  <a:lnTo>
                    <a:pt x="10220" y="581"/>
                  </a:lnTo>
                  <a:lnTo>
                    <a:pt x="10215" y="571"/>
                  </a:lnTo>
                  <a:lnTo>
                    <a:pt x="10208" y="562"/>
                  </a:lnTo>
                  <a:lnTo>
                    <a:pt x="10204" y="552"/>
                  </a:lnTo>
                  <a:lnTo>
                    <a:pt x="10202" y="547"/>
                  </a:lnTo>
                  <a:lnTo>
                    <a:pt x="10201" y="541"/>
                  </a:lnTo>
                  <a:lnTo>
                    <a:pt x="10200" y="536"/>
                  </a:lnTo>
                  <a:lnTo>
                    <a:pt x="10200" y="531"/>
                  </a:lnTo>
                  <a:lnTo>
                    <a:pt x="10201" y="526"/>
                  </a:lnTo>
                  <a:lnTo>
                    <a:pt x="10202" y="521"/>
                  </a:lnTo>
                  <a:lnTo>
                    <a:pt x="10204" y="516"/>
                  </a:lnTo>
                  <a:lnTo>
                    <a:pt x="10207" y="511"/>
                  </a:lnTo>
                  <a:lnTo>
                    <a:pt x="10218" y="506"/>
                  </a:lnTo>
                  <a:lnTo>
                    <a:pt x="10228" y="501"/>
                  </a:lnTo>
                  <a:lnTo>
                    <a:pt x="10237" y="493"/>
                  </a:lnTo>
                  <a:lnTo>
                    <a:pt x="10245" y="485"/>
                  </a:lnTo>
                  <a:lnTo>
                    <a:pt x="10253" y="476"/>
                  </a:lnTo>
                  <a:lnTo>
                    <a:pt x="10260" y="467"/>
                  </a:lnTo>
                  <a:lnTo>
                    <a:pt x="10265" y="458"/>
                  </a:lnTo>
                  <a:lnTo>
                    <a:pt x="10269" y="448"/>
                  </a:lnTo>
                  <a:lnTo>
                    <a:pt x="10273" y="439"/>
                  </a:lnTo>
                  <a:lnTo>
                    <a:pt x="10275" y="429"/>
                  </a:lnTo>
                  <a:lnTo>
                    <a:pt x="10275" y="420"/>
                  </a:lnTo>
                  <a:lnTo>
                    <a:pt x="10274" y="411"/>
                  </a:lnTo>
                  <a:lnTo>
                    <a:pt x="10272" y="401"/>
                  </a:lnTo>
                  <a:lnTo>
                    <a:pt x="10270" y="393"/>
                  </a:lnTo>
                  <a:lnTo>
                    <a:pt x="10267" y="385"/>
                  </a:lnTo>
                  <a:lnTo>
                    <a:pt x="10263" y="378"/>
                  </a:lnTo>
                  <a:lnTo>
                    <a:pt x="10259" y="370"/>
                  </a:lnTo>
                  <a:lnTo>
                    <a:pt x="10252" y="364"/>
                  </a:lnTo>
                  <a:lnTo>
                    <a:pt x="10246" y="359"/>
                  </a:lnTo>
                  <a:lnTo>
                    <a:pt x="10240" y="357"/>
                  </a:lnTo>
                  <a:lnTo>
                    <a:pt x="10234" y="356"/>
                  </a:lnTo>
                  <a:lnTo>
                    <a:pt x="10226" y="357"/>
                  </a:lnTo>
                  <a:lnTo>
                    <a:pt x="10219" y="359"/>
                  </a:lnTo>
                  <a:lnTo>
                    <a:pt x="10211" y="363"/>
                  </a:lnTo>
                  <a:lnTo>
                    <a:pt x="10205" y="365"/>
                  </a:lnTo>
                  <a:lnTo>
                    <a:pt x="10200" y="368"/>
                  </a:lnTo>
                  <a:lnTo>
                    <a:pt x="10195" y="372"/>
                  </a:lnTo>
                  <a:lnTo>
                    <a:pt x="10190" y="376"/>
                  </a:lnTo>
                  <a:lnTo>
                    <a:pt x="10181" y="385"/>
                  </a:lnTo>
                  <a:lnTo>
                    <a:pt x="10173" y="394"/>
                  </a:lnTo>
                  <a:lnTo>
                    <a:pt x="10168" y="399"/>
                  </a:lnTo>
                  <a:lnTo>
                    <a:pt x="10162" y="402"/>
                  </a:lnTo>
                  <a:lnTo>
                    <a:pt x="10157" y="405"/>
                  </a:lnTo>
                  <a:lnTo>
                    <a:pt x="10152" y="408"/>
                  </a:lnTo>
                  <a:lnTo>
                    <a:pt x="10146" y="409"/>
                  </a:lnTo>
                  <a:lnTo>
                    <a:pt x="10139" y="409"/>
                  </a:lnTo>
                  <a:lnTo>
                    <a:pt x="10132" y="407"/>
                  </a:lnTo>
                  <a:lnTo>
                    <a:pt x="10125" y="403"/>
                  </a:lnTo>
                  <a:lnTo>
                    <a:pt x="10109" y="399"/>
                  </a:lnTo>
                  <a:lnTo>
                    <a:pt x="10095" y="393"/>
                  </a:lnTo>
                  <a:lnTo>
                    <a:pt x="10081" y="384"/>
                  </a:lnTo>
                  <a:lnTo>
                    <a:pt x="10066" y="375"/>
                  </a:lnTo>
                  <a:lnTo>
                    <a:pt x="10060" y="369"/>
                  </a:lnTo>
                  <a:lnTo>
                    <a:pt x="10055" y="363"/>
                  </a:lnTo>
                  <a:lnTo>
                    <a:pt x="10050" y="356"/>
                  </a:lnTo>
                  <a:lnTo>
                    <a:pt x="10045" y="350"/>
                  </a:lnTo>
                  <a:lnTo>
                    <a:pt x="10041" y="343"/>
                  </a:lnTo>
                  <a:lnTo>
                    <a:pt x="10037" y="336"/>
                  </a:lnTo>
                  <a:lnTo>
                    <a:pt x="10035" y="329"/>
                  </a:lnTo>
                  <a:lnTo>
                    <a:pt x="10033" y="322"/>
                  </a:lnTo>
                  <a:lnTo>
                    <a:pt x="10029" y="309"/>
                  </a:lnTo>
                  <a:lnTo>
                    <a:pt x="10025" y="296"/>
                  </a:lnTo>
                  <a:lnTo>
                    <a:pt x="10025" y="283"/>
                  </a:lnTo>
                  <a:lnTo>
                    <a:pt x="10025" y="271"/>
                  </a:lnTo>
                  <a:lnTo>
                    <a:pt x="10028" y="257"/>
                  </a:lnTo>
                  <a:lnTo>
                    <a:pt x="10032" y="246"/>
                  </a:lnTo>
                  <a:lnTo>
                    <a:pt x="10038" y="234"/>
                  </a:lnTo>
                  <a:lnTo>
                    <a:pt x="10045" y="224"/>
                  </a:lnTo>
                  <a:lnTo>
                    <a:pt x="10052" y="214"/>
                  </a:lnTo>
                  <a:lnTo>
                    <a:pt x="10061" y="206"/>
                  </a:lnTo>
                  <a:lnTo>
                    <a:pt x="10069" y="198"/>
                  </a:lnTo>
                  <a:lnTo>
                    <a:pt x="10079" y="192"/>
                  </a:lnTo>
                  <a:lnTo>
                    <a:pt x="10089" y="186"/>
                  </a:lnTo>
                  <a:lnTo>
                    <a:pt x="10099" y="181"/>
                  </a:lnTo>
                  <a:lnTo>
                    <a:pt x="10110" y="177"/>
                  </a:lnTo>
                  <a:lnTo>
                    <a:pt x="10121" y="172"/>
                  </a:lnTo>
                  <a:lnTo>
                    <a:pt x="10132" y="169"/>
                  </a:lnTo>
                  <a:lnTo>
                    <a:pt x="10143" y="168"/>
                  </a:lnTo>
                  <a:lnTo>
                    <a:pt x="10154" y="167"/>
                  </a:lnTo>
                  <a:lnTo>
                    <a:pt x="10166" y="166"/>
                  </a:lnTo>
                  <a:lnTo>
                    <a:pt x="10177" y="167"/>
                  </a:lnTo>
                  <a:lnTo>
                    <a:pt x="10188" y="169"/>
                  </a:lnTo>
                  <a:lnTo>
                    <a:pt x="10199" y="171"/>
                  </a:lnTo>
                  <a:lnTo>
                    <a:pt x="10211" y="175"/>
                  </a:lnTo>
                  <a:lnTo>
                    <a:pt x="10227" y="179"/>
                  </a:lnTo>
                  <a:lnTo>
                    <a:pt x="10243" y="185"/>
                  </a:lnTo>
                  <a:lnTo>
                    <a:pt x="10259" y="191"/>
                  </a:lnTo>
                  <a:lnTo>
                    <a:pt x="10274" y="199"/>
                  </a:lnTo>
                  <a:lnTo>
                    <a:pt x="10288" y="208"/>
                  </a:lnTo>
                  <a:lnTo>
                    <a:pt x="10301" y="218"/>
                  </a:lnTo>
                  <a:lnTo>
                    <a:pt x="10315" y="230"/>
                  </a:lnTo>
                  <a:lnTo>
                    <a:pt x="10327" y="242"/>
                  </a:lnTo>
                  <a:lnTo>
                    <a:pt x="10338" y="254"/>
                  </a:lnTo>
                  <a:lnTo>
                    <a:pt x="10349" y="268"/>
                  </a:lnTo>
                  <a:lnTo>
                    <a:pt x="10359" y="282"/>
                  </a:lnTo>
                  <a:lnTo>
                    <a:pt x="10367" y="296"/>
                  </a:lnTo>
                  <a:lnTo>
                    <a:pt x="10375" y="311"/>
                  </a:lnTo>
                  <a:lnTo>
                    <a:pt x="10382" y="327"/>
                  </a:lnTo>
                  <a:lnTo>
                    <a:pt x="10387" y="342"/>
                  </a:lnTo>
                  <a:lnTo>
                    <a:pt x="10392" y="357"/>
                  </a:lnTo>
                  <a:lnTo>
                    <a:pt x="10411" y="380"/>
                  </a:lnTo>
                  <a:lnTo>
                    <a:pt x="10429" y="401"/>
                  </a:lnTo>
                  <a:lnTo>
                    <a:pt x="10441" y="411"/>
                  </a:lnTo>
                  <a:lnTo>
                    <a:pt x="10452" y="418"/>
                  </a:lnTo>
                  <a:lnTo>
                    <a:pt x="10464" y="425"/>
                  </a:lnTo>
                  <a:lnTo>
                    <a:pt x="10478" y="430"/>
                  </a:lnTo>
                  <a:lnTo>
                    <a:pt x="10481" y="435"/>
                  </a:lnTo>
                  <a:lnTo>
                    <a:pt x="10484" y="440"/>
                  </a:lnTo>
                  <a:lnTo>
                    <a:pt x="10485" y="445"/>
                  </a:lnTo>
                  <a:lnTo>
                    <a:pt x="10485" y="450"/>
                  </a:lnTo>
                  <a:lnTo>
                    <a:pt x="10484" y="455"/>
                  </a:lnTo>
                  <a:lnTo>
                    <a:pt x="10482" y="460"/>
                  </a:lnTo>
                  <a:lnTo>
                    <a:pt x="10480" y="464"/>
                  </a:lnTo>
                  <a:lnTo>
                    <a:pt x="10478" y="469"/>
                  </a:lnTo>
                  <a:lnTo>
                    <a:pt x="10472" y="477"/>
                  </a:lnTo>
                  <a:lnTo>
                    <a:pt x="10466" y="486"/>
                  </a:lnTo>
                  <a:lnTo>
                    <a:pt x="10461" y="495"/>
                  </a:lnTo>
                  <a:lnTo>
                    <a:pt x="10457" y="505"/>
                  </a:lnTo>
                  <a:lnTo>
                    <a:pt x="10449" y="525"/>
                  </a:lnTo>
                  <a:lnTo>
                    <a:pt x="10443" y="547"/>
                  </a:lnTo>
                  <a:lnTo>
                    <a:pt x="10438" y="568"/>
                  </a:lnTo>
                  <a:lnTo>
                    <a:pt x="10435" y="589"/>
                  </a:lnTo>
                  <a:lnTo>
                    <a:pt x="10434" y="612"/>
                  </a:lnTo>
                  <a:lnTo>
                    <a:pt x="10435" y="633"/>
                  </a:lnTo>
                  <a:lnTo>
                    <a:pt x="10437" y="655"/>
                  </a:lnTo>
                  <a:lnTo>
                    <a:pt x="10442" y="677"/>
                  </a:lnTo>
                  <a:lnTo>
                    <a:pt x="10444" y="685"/>
                  </a:lnTo>
                  <a:lnTo>
                    <a:pt x="10446" y="692"/>
                  </a:lnTo>
                  <a:lnTo>
                    <a:pt x="10450" y="699"/>
                  </a:lnTo>
                  <a:lnTo>
                    <a:pt x="10454" y="705"/>
                  </a:lnTo>
                  <a:lnTo>
                    <a:pt x="10465" y="716"/>
                  </a:lnTo>
                  <a:lnTo>
                    <a:pt x="10476" y="727"/>
                  </a:lnTo>
                  <a:lnTo>
                    <a:pt x="10487" y="739"/>
                  </a:lnTo>
                  <a:lnTo>
                    <a:pt x="10496" y="750"/>
                  </a:lnTo>
                  <a:lnTo>
                    <a:pt x="10499" y="756"/>
                  </a:lnTo>
                  <a:lnTo>
                    <a:pt x="10502" y="763"/>
                  </a:lnTo>
                  <a:lnTo>
                    <a:pt x="10503" y="770"/>
                  </a:lnTo>
                  <a:lnTo>
                    <a:pt x="10503" y="778"/>
                  </a:lnTo>
                  <a:lnTo>
                    <a:pt x="10494" y="800"/>
                  </a:lnTo>
                  <a:lnTo>
                    <a:pt x="10483" y="821"/>
                  </a:lnTo>
                  <a:lnTo>
                    <a:pt x="10474" y="843"/>
                  </a:lnTo>
                  <a:lnTo>
                    <a:pt x="10466" y="864"/>
                  </a:lnTo>
                  <a:lnTo>
                    <a:pt x="10463" y="876"/>
                  </a:lnTo>
                  <a:lnTo>
                    <a:pt x="10460" y="887"/>
                  </a:lnTo>
                  <a:lnTo>
                    <a:pt x="10457" y="898"/>
                  </a:lnTo>
                  <a:lnTo>
                    <a:pt x="10456" y="910"/>
                  </a:lnTo>
                  <a:lnTo>
                    <a:pt x="10455" y="922"/>
                  </a:lnTo>
                  <a:lnTo>
                    <a:pt x="10455" y="934"/>
                  </a:lnTo>
                  <a:lnTo>
                    <a:pt x="10455" y="947"/>
                  </a:lnTo>
                  <a:lnTo>
                    <a:pt x="10457" y="959"/>
                  </a:lnTo>
                  <a:lnTo>
                    <a:pt x="10462" y="975"/>
                  </a:lnTo>
                  <a:lnTo>
                    <a:pt x="10468" y="989"/>
                  </a:lnTo>
                  <a:lnTo>
                    <a:pt x="10475" y="1003"/>
                  </a:lnTo>
                  <a:lnTo>
                    <a:pt x="10482" y="1018"/>
                  </a:lnTo>
                  <a:lnTo>
                    <a:pt x="10499" y="1045"/>
                  </a:lnTo>
                  <a:lnTo>
                    <a:pt x="10515" y="1073"/>
                  </a:lnTo>
                  <a:lnTo>
                    <a:pt x="10527" y="1137"/>
                  </a:lnTo>
                  <a:lnTo>
                    <a:pt x="10520" y="1153"/>
                  </a:lnTo>
                  <a:lnTo>
                    <a:pt x="10513" y="1168"/>
                  </a:lnTo>
                  <a:lnTo>
                    <a:pt x="10507" y="1183"/>
                  </a:lnTo>
                  <a:lnTo>
                    <a:pt x="10502" y="1199"/>
                  </a:lnTo>
                  <a:lnTo>
                    <a:pt x="10494" y="1231"/>
                  </a:lnTo>
                  <a:lnTo>
                    <a:pt x="10485" y="1263"/>
                  </a:lnTo>
                  <a:lnTo>
                    <a:pt x="10480" y="1279"/>
                  </a:lnTo>
                  <a:lnTo>
                    <a:pt x="10476" y="1295"/>
                  </a:lnTo>
                  <a:lnTo>
                    <a:pt x="10470" y="1310"/>
                  </a:lnTo>
                  <a:lnTo>
                    <a:pt x="10464" y="1325"/>
                  </a:lnTo>
                  <a:lnTo>
                    <a:pt x="10457" y="1341"/>
                  </a:lnTo>
                  <a:lnTo>
                    <a:pt x="10448" y="1355"/>
                  </a:lnTo>
                  <a:lnTo>
                    <a:pt x="10438" y="1368"/>
                  </a:lnTo>
                  <a:lnTo>
                    <a:pt x="10426" y="1382"/>
                  </a:lnTo>
                  <a:close/>
                  <a:moveTo>
                    <a:pt x="10423" y="1299"/>
                  </a:moveTo>
                  <a:lnTo>
                    <a:pt x="10386" y="1373"/>
                  </a:lnTo>
                  <a:lnTo>
                    <a:pt x="10377" y="1383"/>
                  </a:lnTo>
                  <a:lnTo>
                    <a:pt x="10368" y="1392"/>
                  </a:lnTo>
                  <a:lnTo>
                    <a:pt x="10358" y="1400"/>
                  </a:lnTo>
                  <a:lnTo>
                    <a:pt x="10347" y="1408"/>
                  </a:lnTo>
                  <a:lnTo>
                    <a:pt x="10337" y="1415"/>
                  </a:lnTo>
                  <a:lnTo>
                    <a:pt x="10326" y="1421"/>
                  </a:lnTo>
                  <a:lnTo>
                    <a:pt x="10315" y="1428"/>
                  </a:lnTo>
                  <a:lnTo>
                    <a:pt x="10304" y="1433"/>
                  </a:lnTo>
                  <a:lnTo>
                    <a:pt x="10291" y="1437"/>
                  </a:lnTo>
                  <a:lnTo>
                    <a:pt x="10279" y="1441"/>
                  </a:lnTo>
                  <a:lnTo>
                    <a:pt x="10267" y="1444"/>
                  </a:lnTo>
                  <a:lnTo>
                    <a:pt x="10253" y="1446"/>
                  </a:lnTo>
                  <a:lnTo>
                    <a:pt x="10241" y="1447"/>
                  </a:lnTo>
                  <a:lnTo>
                    <a:pt x="10228" y="1448"/>
                  </a:lnTo>
                  <a:lnTo>
                    <a:pt x="10215" y="1447"/>
                  </a:lnTo>
                  <a:lnTo>
                    <a:pt x="10201" y="1446"/>
                  </a:lnTo>
                  <a:lnTo>
                    <a:pt x="10193" y="1443"/>
                  </a:lnTo>
                  <a:lnTo>
                    <a:pt x="10185" y="1440"/>
                  </a:lnTo>
                  <a:lnTo>
                    <a:pt x="10177" y="1435"/>
                  </a:lnTo>
                  <a:lnTo>
                    <a:pt x="10170" y="1430"/>
                  </a:lnTo>
                  <a:lnTo>
                    <a:pt x="10156" y="1417"/>
                  </a:lnTo>
                  <a:lnTo>
                    <a:pt x="10143" y="1404"/>
                  </a:lnTo>
                  <a:lnTo>
                    <a:pt x="10139" y="1392"/>
                  </a:lnTo>
                  <a:lnTo>
                    <a:pt x="10137" y="1378"/>
                  </a:lnTo>
                  <a:lnTo>
                    <a:pt x="10136" y="1365"/>
                  </a:lnTo>
                  <a:lnTo>
                    <a:pt x="10137" y="1352"/>
                  </a:lnTo>
                  <a:lnTo>
                    <a:pt x="10149" y="1339"/>
                  </a:lnTo>
                  <a:lnTo>
                    <a:pt x="10162" y="1328"/>
                  </a:lnTo>
                  <a:lnTo>
                    <a:pt x="10170" y="1323"/>
                  </a:lnTo>
                  <a:lnTo>
                    <a:pt x="10177" y="1318"/>
                  </a:lnTo>
                  <a:lnTo>
                    <a:pt x="10185" y="1314"/>
                  </a:lnTo>
                  <a:lnTo>
                    <a:pt x="10192" y="1311"/>
                  </a:lnTo>
                  <a:lnTo>
                    <a:pt x="10200" y="1308"/>
                  </a:lnTo>
                  <a:lnTo>
                    <a:pt x="10208" y="1306"/>
                  </a:lnTo>
                  <a:lnTo>
                    <a:pt x="10217" y="1305"/>
                  </a:lnTo>
                  <a:lnTo>
                    <a:pt x="10224" y="1304"/>
                  </a:lnTo>
                  <a:lnTo>
                    <a:pt x="10232" y="1304"/>
                  </a:lnTo>
                  <a:lnTo>
                    <a:pt x="10240" y="1305"/>
                  </a:lnTo>
                  <a:lnTo>
                    <a:pt x="10248" y="1307"/>
                  </a:lnTo>
                  <a:lnTo>
                    <a:pt x="10257" y="1310"/>
                  </a:lnTo>
                  <a:lnTo>
                    <a:pt x="10271" y="1315"/>
                  </a:lnTo>
                  <a:lnTo>
                    <a:pt x="10286" y="1318"/>
                  </a:lnTo>
                  <a:lnTo>
                    <a:pt x="10294" y="1319"/>
                  </a:lnTo>
                  <a:lnTo>
                    <a:pt x="10303" y="1319"/>
                  </a:lnTo>
                  <a:lnTo>
                    <a:pt x="10311" y="1318"/>
                  </a:lnTo>
                  <a:lnTo>
                    <a:pt x="10319" y="1315"/>
                  </a:lnTo>
                  <a:lnTo>
                    <a:pt x="10328" y="1305"/>
                  </a:lnTo>
                  <a:lnTo>
                    <a:pt x="10336" y="1294"/>
                  </a:lnTo>
                  <a:lnTo>
                    <a:pt x="10342" y="1282"/>
                  </a:lnTo>
                  <a:lnTo>
                    <a:pt x="10347" y="1270"/>
                  </a:lnTo>
                  <a:lnTo>
                    <a:pt x="10352" y="1258"/>
                  </a:lnTo>
                  <a:lnTo>
                    <a:pt x="10355" y="1245"/>
                  </a:lnTo>
                  <a:lnTo>
                    <a:pt x="10357" y="1231"/>
                  </a:lnTo>
                  <a:lnTo>
                    <a:pt x="10359" y="1217"/>
                  </a:lnTo>
                  <a:lnTo>
                    <a:pt x="10357" y="1207"/>
                  </a:lnTo>
                  <a:lnTo>
                    <a:pt x="10355" y="1199"/>
                  </a:lnTo>
                  <a:lnTo>
                    <a:pt x="10353" y="1189"/>
                  </a:lnTo>
                  <a:lnTo>
                    <a:pt x="10349" y="1180"/>
                  </a:lnTo>
                  <a:lnTo>
                    <a:pt x="10345" y="1171"/>
                  </a:lnTo>
                  <a:lnTo>
                    <a:pt x="10340" y="1163"/>
                  </a:lnTo>
                  <a:lnTo>
                    <a:pt x="10336" y="1155"/>
                  </a:lnTo>
                  <a:lnTo>
                    <a:pt x="10330" y="1146"/>
                  </a:lnTo>
                  <a:lnTo>
                    <a:pt x="10325" y="1138"/>
                  </a:lnTo>
                  <a:lnTo>
                    <a:pt x="10318" y="1131"/>
                  </a:lnTo>
                  <a:lnTo>
                    <a:pt x="10312" y="1124"/>
                  </a:lnTo>
                  <a:lnTo>
                    <a:pt x="10305" y="1117"/>
                  </a:lnTo>
                  <a:lnTo>
                    <a:pt x="10296" y="1111"/>
                  </a:lnTo>
                  <a:lnTo>
                    <a:pt x="10289" y="1105"/>
                  </a:lnTo>
                  <a:lnTo>
                    <a:pt x="10281" y="1099"/>
                  </a:lnTo>
                  <a:lnTo>
                    <a:pt x="10272" y="1094"/>
                  </a:lnTo>
                  <a:lnTo>
                    <a:pt x="10279" y="1060"/>
                  </a:lnTo>
                  <a:lnTo>
                    <a:pt x="10285" y="1023"/>
                  </a:lnTo>
                  <a:lnTo>
                    <a:pt x="10286" y="1004"/>
                  </a:lnTo>
                  <a:lnTo>
                    <a:pt x="10286" y="986"/>
                  </a:lnTo>
                  <a:lnTo>
                    <a:pt x="10285" y="968"/>
                  </a:lnTo>
                  <a:lnTo>
                    <a:pt x="10281" y="949"/>
                  </a:lnTo>
                  <a:lnTo>
                    <a:pt x="10275" y="933"/>
                  </a:lnTo>
                  <a:lnTo>
                    <a:pt x="10268" y="917"/>
                  </a:lnTo>
                  <a:lnTo>
                    <a:pt x="10260" y="901"/>
                  </a:lnTo>
                  <a:lnTo>
                    <a:pt x="10251" y="885"/>
                  </a:lnTo>
                  <a:lnTo>
                    <a:pt x="10243" y="870"/>
                  </a:lnTo>
                  <a:lnTo>
                    <a:pt x="10236" y="853"/>
                  </a:lnTo>
                  <a:lnTo>
                    <a:pt x="10231" y="836"/>
                  </a:lnTo>
                  <a:lnTo>
                    <a:pt x="10226" y="818"/>
                  </a:lnTo>
                  <a:lnTo>
                    <a:pt x="10238" y="805"/>
                  </a:lnTo>
                  <a:lnTo>
                    <a:pt x="10248" y="791"/>
                  </a:lnTo>
                  <a:lnTo>
                    <a:pt x="10257" y="775"/>
                  </a:lnTo>
                  <a:lnTo>
                    <a:pt x="10265" y="760"/>
                  </a:lnTo>
                  <a:lnTo>
                    <a:pt x="10270" y="744"/>
                  </a:lnTo>
                  <a:lnTo>
                    <a:pt x="10275" y="727"/>
                  </a:lnTo>
                  <a:lnTo>
                    <a:pt x="10278" y="711"/>
                  </a:lnTo>
                  <a:lnTo>
                    <a:pt x="10280" y="694"/>
                  </a:lnTo>
                  <a:lnTo>
                    <a:pt x="10280" y="676"/>
                  </a:lnTo>
                  <a:lnTo>
                    <a:pt x="10280" y="659"/>
                  </a:lnTo>
                  <a:lnTo>
                    <a:pt x="10278" y="642"/>
                  </a:lnTo>
                  <a:lnTo>
                    <a:pt x="10276" y="625"/>
                  </a:lnTo>
                  <a:lnTo>
                    <a:pt x="10273" y="608"/>
                  </a:lnTo>
                  <a:lnTo>
                    <a:pt x="10268" y="592"/>
                  </a:lnTo>
                  <a:lnTo>
                    <a:pt x="10263" y="575"/>
                  </a:lnTo>
                  <a:lnTo>
                    <a:pt x="10257" y="559"/>
                  </a:lnTo>
                  <a:lnTo>
                    <a:pt x="10259" y="549"/>
                  </a:lnTo>
                  <a:lnTo>
                    <a:pt x="10262" y="539"/>
                  </a:lnTo>
                  <a:lnTo>
                    <a:pt x="10265" y="530"/>
                  </a:lnTo>
                  <a:lnTo>
                    <a:pt x="10270" y="522"/>
                  </a:lnTo>
                  <a:lnTo>
                    <a:pt x="10280" y="506"/>
                  </a:lnTo>
                  <a:lnTo>
                    <a:pt x="10290" y="489"/>
                  </a:lnTo>
                  <a:lnTo>
                    <a:pt x="10295" y="481"/>
                  </a:lnTo>
                  <a:lnTo>
                    <a:pt x="10300" y="473"/>
                  </a:lnTo>
                  <a:lnTo>
                    <a:pt x="10305" y="465"/>
                  </a:lnTo>
                  <a:lnTo>
                    <a:pt x="10309" y="456"/>
                  </a:lnTo>
                  <a:lnTo>
                    <a:pt x="10311" y="447"/>
                  </a:lnTo>
                  <a:lnTo>
                    <a:pt x="10313" y="437"/>
                  </a:lnTo>
                  <a:lnTo>
                    <a:pt x="10314" y="428"/>
                  </a:lnTo>
                  <a:lnTo>
                    <a:pt x="10313" y="417"/>
                  </a:lnTo>
                  <a:lnTo>
                    <a:pt x="10313" y="409"/>
                  </a:lnTo>
                  <a:lnTo>
                    <a:pt x="10312" y="400"/>
                  </a:lnTo>
                  <a:lnTo>
                    <a:pt x="10310" y="392"/>
                  </a:lnTo>
                  <a:lnTo>
                    <a:pt x="10308" y="384"/>
                  </a:lnTo>
                  <a:lnTo>
                    <a:pt x="10305" y="377"/>
                  </a:lnTo>
                  <a:lnTo>
                    <a:pt x="10301" y="369"/>
                  </a:lnTo>
                  <a:lnTo>
                    <a:pt x="10297" y="363"/>
                  </a:lnTo>
                  <a:lnTo>
                    <a:pt x="10292" y="355"/>
                  </a:lnTo>
                  <a:lnTo>
                    <a:pt x="10282" y="342"/>
                  </a:lnTo>
                  <a:lnTo>
                    <a:pt x="10271" y="331"/>
                  </a:lnTo>
                  <a:lnTo>
                    <a:pt x="10260" y="320"/>
                  </a:lnTo>
                  <a:lnTo>
                    <a:pt x="10247" y="310"/>
                  </a:lnTo>
                  <a:lnTo>
                    <a:pt x="10231" y="314"/>
                  </a:lnTo>
                  <a:lnTo>
                    <a:pt x="10215" y="319"/>
                  </a:lnTo>
                  <a:lnTo>
                    <a:pt x="10198" y="323"/>
                  </a:lnTo>
                  <a:lnTo>
                    <a:pt x="10183" y="329"/>
                  </a:lnTo>
                  <a:lnTo>
                    <a:pt x="10167" y="336"/>
                  </a:lnTo>
                  <a:lnTo>
                    <a:pt x="10152" y="345"/>
                  </a:lnTo>
                  <a:lnTo>
                    <a:pt x="10138" y="355"/>
                  </a:lnTo>
                  <a:lnTo>
                    <a:pt x="10125" y="367"/>
                  </a:lnTo>
                  <a:lnTo>
                    <a:pt x="10112" y="359"/>
                  </a:lnTo>
                  <a:lnTo>
                    <a:pt x="10101" y="350"/>
                  </a:lnTo>
                  <a:lnTo>
                    <a:pt x="10091" y="340"/>
                  </a:lnTo>
                  <a:lnTo>
                    <a:pt x="10083" y="330"/>
                  </a:lnTo>
                  <a:lnTo>
                    <a:pt x="10080" y="324"/>
                  </a:lnTo>
                  <a:lnTo>
                    <a:pt x="10077" y="318"/>
                  </a:lnTo>
                  <a:lnTo>
                    <a:pt x="10074" y="311"/>
                  </a:lnTo>
                  <a:lnTo>
                    <a:pt x="10071" y="305"/>
                  </a:lnTo>
                  <a:lnTo>
                    <a:pt x="10070" y="298"/>
                  </a:lnTo>
                  <a:lnTo>
                    <a:pt x="10069" y="292"/>
                  </a:lnTo>
                  <a:lnTo>
                    <a:pt x="10068" y="285"/>
                  </a:lnTo>
                  <a:lnTo>
                    <a:pt x="10069" y="278"/>
                  </a:lnTo>
                  <a:lnTo>
                    <a:pt x="10071" y="269"/>
                  </a:lnTo>
                  <a:lnTo>
                    <a:pt x="10076" y="259"/>
                  </a:lnTo>
                  <a:lnTo>
                    <a:pt x="10080" y="250"/>
                  </a:lnTo>
                  <a:lnTo>
                    <a:pt x="10086" y="242"/>
                  </a:lnTo>
                  <a:lnTo>
                    <a:pt x="10092" y="234"/>
                  </a:lnTo>
                  <a:lnTo>
                    <a:pt x="10100" y="228"/>
                  </a:lnTo>
                  <a:lnTo>
                    <a:pt x="10108" y="223"/>
                  </a:lnTo>
                  <a:lnTo>
                    <a:pt x="10118" y="219"/>
                  </a:lnTo>
                  <a:lnTo>
                    <a:pt x="10132" y="216"/>
                  </a:lnTo>
                  <a:lnTo>
                    <a:pt x="10145" y="214"/>
                  </a:lnTo>
                  <a:lnTo>
                    <a:pt x="10158" y="212"/>
                  </a:lnTo>
                  <a:lnTo>
                    <a:pt x="10172" y="212"/>
                  </a:lnTo>
                  <a:lnTo>
                    <a:pt x="10185" y="213"/>
                  </a:lnTo>
                  <a:lnTo>
                    <a:pt x="10197" y="215"/>
                  </a:lnTo>
                  <a:lnTo>
                    <a:pt x="10211" y="217"/>
                  </a:lnTo>
                  <a:lnTo>
                    <a:pt x="10223" y="220"/>
                  </a:lnTo>
                  <a:lnTo>
                    <a:pt x="10235" y="226"/>
                  </a:lnTo>
                  <a:lnTo>
                    <a:pt x="10247" y="231"/>
                  </a:lnTo>
                  <a:lnTo>
                    <a:pt x="10259" y="237"/>
                  </a:lnTo>
                  <a:lnTo>
                    <a:pt x="10270" y="243"/>
                  </a:lnTo>
                  <a:lnTo>
                    <a:pt x="10281" y="251"/>
                  </a:lnTo>
                  <a:lnTo>
                    <a:pt x="10290" y="259"/>
                  </a:lnTo>
                  <a:lnTo>
                    <a:pt x="10300" y="269"/>
                  </a:lnTo>
                  <a:lnTo>
                    <a:pt x="10310" y="279"/>
                  </a:lnTo>
                  <a:lnTo>
                    <a:pt x="10316" y="289"/>
                  </a:lnTo>
                  <a:lnTo>
                    <a:pt x="10323" y="300"/>
                  </a:lnTo>
                  <a:lnTo>
                    <a:pt x="10328" y="311"/>
                  </a:lnTo>
                  <a:lnTo>
                    <a:pt x="10333" y="324"/>
                  </a:lnTo>
                  <a:lnTo>
                    <a:pt x="10343" y="347"/>
                  </a:lnTo>
                  <a:lnTo>
                    <a:pt x="10354" y="371"/>
                  </a:lnTo>
                  <a:lnTo>
                    <a:pt x="10360" y="382"/>
                  </a:lnTo>
                  <a:lnTo>
                    <a:pt x="10366" y="393"/>
                  </a:lnTo>
                  <a:lnTo>
                    <a:pt x="10373" y="403"/>
                  </a:lnTo>
                  <a:lnTo>
                    <a:pt x="10381" y="414"/>
                  </a:lnTo>
                  <a:lnTo>
                    <a:pt x="10390" y="423"/>
                  </a:lnTo>
                  <a:lnTo>
                    <a:pt x="10401" y="432"/>
                  </a:lnTo>
                  <a:lnTo>
                    <a:pt x="10413" y="439"/>
                  </a:lnTo>
                  <a:lnTo>
                    <a:pt x="10426" y="446"/>
                  </a:lnTo>
                  <a:lnTo>
                    <a:pt x="10432" y="459"/>
                  </a:lnTo>
                  <a:lnTo>
                    <a:pt x="10420" y="496"/>
                  </a:lnTo>
                  <a:lnTo>
                    <a:pt x="10409" y="536"/>
                  </a:lnTo>
                  <a:lnTo>
                    <a:pt x="10405" y="557"/>
                  </a:lnTo>
                  <a:lnTo>
                    <a:pt x="10401" y="578"/>
                  </a:lnTo>
                  <a:lnTo>
                    <a:pt x="10397" y="600"/>
                  </a:lnTo>
                  <a:lnTo>
                    <a:pt x="10395" y="620"/>
                  </a:lnTo>
                  <a:lnTo>
                    <a:pt x="10395" y="641"/>
                  </a:lnTo>
                  <a:lnTo>
                    <a:pt x="10396" y="661"/>
                  </a:lnTo>
                  <a:lnTo>
                    <a:pt x="10397" y="671"/>
                  </a:lnTo>
                  <a:lnTo>
                    <a:pt x="10399" y="681"/>
                  </a:lnTo>
                  <a:lnTo>
                    <a:pt x="10401" y="692"/>
                  </a:lnTo>
                  <a:lnTo>
                    <a:pt x="10404" y="701"/>
                  </a:lnTo>
                  <a:lnTo>
                    <a:pt x="10407" y="710"/>
                  </a:lnTo>
                  <a:lnTo>
                    <a:pt x="10411" y="719"/>
                  </a:lnTo>
                  <a:lnTo>
                    <a:pt x="10415" y="728"/>
                  </a:lnTo>
                  <a:lnTo>
                    <a:pt x="10420" y="737"/>
                  </a:lnTo>
                  <a:lnTo>
                    <a:pt x="10426" y="746"/>
                  </a:lnTo>
                  <a:lnTo>
                    <a:pt x="10432" y="754"/>
                  </a:lnTo>
                  <a:lnTo>
                    <a:pt x="10439" y="761"/>
                  </a:lnTo>
                  <a:lnTo>
                    <a:pt x="10448" y="769"/>
                  </a:lnTo>
                  <a:lnTo>
                    <a:pt x="10450" y="775"/>
                  </a:lnTo>
                  <a:lnTo>
                    <a:pt x="10451" y="782"/>
                  </a:lnTo>
                  <a:lnTo>
                    <a:pt x="10451" y="787"/>
                  </a:lnTo>
                  <a:lnTo>
                    <a:pt x="10450" y="792"/>
                  </a:lnTo>
                  <a:lnTo>
                    <a:pt x="10447" y="802"/>
                  </a:lnTo>
                  <a:lnTo>
                    <a:pt x="10442" y="812"/>
                  </a:lnTo>
                  <a:lnTo>
                    <a:pt x="10436" y="821"/>
                  </a:lnTo>
                  <a:lnTo>
                    <a:pt x="10431" y="832"/>
                  </a:lnTo>
                  <a:lnTo>
                    <a:pt x="10429" y="837"/>
                  </a:lnTo>
                  <a:lnTo>
                    <a:pt x="10427" y="842"/>
                  </a:lnTo>
                  <a:lnTo>
                    <a:pt x="10426" y="847"/>
                  </a:lnTo>
                  <a:lnTo>
                    <a:pt x="10426" y="852"/>
                  </a:lnTo>
                  <a:lnTo>
                    <a:pt x="10422" y="868"/>
                  </a:lnTo>
                  <a:lnTo>
                    <a:pt x="10419" y="884"/>
                  </a:lnTo>
                  <a:lnTo>
                    <a:pt x="10416" y="899"/>
                  </a:lnTo>
                  <a:lnTo>
                    <a:pt x="10414" y="914"/>
                  </a:lnTo>
                  <a:lnTo>
                    <a:pt x="10414" y="930"/>
                  </a:lnTo>
                  <a:lnTo>
                    <a:pt x="10414" y="945"/>
                  </a:lnTo>
                  <a:lnTo>
                    <a:pt x="10415" y="960"/>
                  </a:lnTo>
                  <a:lnTo>
                    <a:pt x="10417" y="975"/>
                  </a:lnTo>
                  <a:lnTo>
                    <a:pt x="10419" y="989"/>
                  </a:lnTo>
                  <a:lnTo>
                    <a:pt x="10423" y="1003"/>
                  </a:lnTo>
                  <a:lnTo>
                    <a:pt x="10428" y="1018"/>
                  </a:lnTo>
                  <a:lnTo>
                    <a:pt x="10434" y="1032"/>
                  </a:lnTo>
                  <a:lnTo>
                    <a:pt x="10442" y="1045"/>
                  </a:lnTo>
                  <a:lnTo>
                    <a:pt x="10450" y="1058"/>
                  </a:lnTo>
                  <a:lnTo>
                    <a:pt x="10459" y="1071"/>
                  </a:lnTo>
                  <a:lnTo>
                    <a:pt x="10469" y="1083"/>
                  </a:lnTo>
                  <a:lnTo>
                    <a:pt x="10471" y="1089"/>
                  </a:lnTo>
                  <a:lnTo>
                    <a:pt x="10473" y="1095"/>
                  </a:lnTo>
                  <a:lnTo>
                    <a:pt x="10473" y="1102"/>
                  </a:lnTo>
                  <a:lnTo>
                    <a:pt x="10473" y="1108"/>
                  </a:lnTo>
                  <a:lnTo>
                    <a:pt x="10470" y="1119"/>
                  </a:lnTo>
                  <a:lnTo>
                    <a:pt x="10465" y="1130"/>
                  </a:lnTo>
                  <a:lnTo>
                    <a:pt x="10459" y="1142"/>
                  </a:lnTo>
                  <a:lnTo>
                    <a:pt x="10453" y="1154"/>
                  </a:lnTo>
                  <a:lnTo>
                    <a:pt x="10448" y="1166"/>
                  </a:lnTo>
                  <a:lnTo>
                    <a:pt x="10445" y="1178"/>
                  </a:lnTo>
                  <a:lnTo>
                    <a:pt x="10441" y="1208"/>
                  </a:lnTo>
                  <a:lnTo>
                    <a:pt x="10436" y="1238"/>
                  </a:lnTo>
                  <a:lnTo>
                    <a:pt x="10433" y="1254"/>
                  </a:lnTo>
                  <a:lnTo>
                    <a:pt x="10431" y="1269"/>
                  </a:lnTo>
                  <a:lnTo>
                    <a:pt x="10427" y="1284"/>
                  </a:lnTo>
                  <a:lnTo>
                    <a:pt x="10423" y="1299"/>
                  </a:lnTo>
                  <a:close/>
                  <a:moveTo>
                    <a:pt x="10152" y="699"/>
                  </a:moveTo>
                  <a:lnTo>
                    <a:pt x="10139" y="719"/>
                  </a:lnTo>
                  <a:lnTo>
                    <a:pt x="10124" y="739"/>
                  </a:lnTo>
                  <a:lnTo>
                    <a:pt x="10120" y="743"/>
                  </a:lnTo>
                  <a:lnTo>
                    <a:pt x="10114" y="747"/>
                  </a:lnTo>
                  <a:lnTo>
                    <a:pt x="10109" y="750"/>
                  </a:lnTo>
                  <a:lnTo>
                    <a:pt x="10104" y="752"/>
                  </a:lnTo>
                  <a:lnTo>
                    <a:pt x="10098" y="754"/>
                  </a:lnTo>
                  <a:lnTo>
                    <a:pt x="10092" y="755"/>
                  </a:lnTo>
                  <a:lnTo>
                    <a:pt x="10086" y="756"/>
                  </a:lnTo>
                  <a:lnTo>
                    <a:pt x="10079" y="755"/>
                  </a:lnTo>
                  <a:lnTo>
                    <a:pt x="10071" y="756"/>
                  </a:lnTo>
                  <a:lnTo>
                    <a:pt x="10065" y="757"/>
                  </a:lnTo>
                  <a:lnTo>
                    <a:pt x="10059" y="757"/>
                  </a:lnTo>
                  <a:lnTo>
                    <a:pt x="10053" y="756"/>
                  </a:lnTo>
                  <a:lnTo>
                    <a:pt x="10047" y="755"/>
                  </a:lnTo>
                  <a:lnTo>
                    <a:pt x="10042" y="753"/>
                  </a:lnTo>
                  <a:lnTo>
                    <a:pt x="10037" y="750"/>
                  </a:lnTo>
                  <a:lnTo>
                    <a:pt x="10032" y="748"/>
                  </a:lnTo>
                  <a:lnTo>
                    <a:pt x="10022" y="741"/>
                  </a:lnTo>
                  <a:lnTo>
                    <a:pt x="10013" y="733"/>
                  </a:lnTo>
                  <a:lnTo>
                    <a:pt x="10004" y="724"/>
                  </a:lnTo>
                  <a:lnTo>
                    <a:pt x="9996" y="716"/>
                  </a:lnTo>
                  <a:lnTo>
                    <a:pt x="9987" y="708"/>
                  </a:lnTo>
                  <a:lnTo>
                    <a:pt x="9978" y="700"/>
                  </a:lnTo>
                  <a:lnTo>
                    <a:pt x="9969" y="695"/>
                  </a:lnTo>
                  <a:lnTo>
                    <a:pt x="9960" y="691"/>
                  </a:lnTo>
                  <a:lnTo>
                    <a:pt x="9955" y="689"/>
                  </a:lnTo>
                  <a:lnTo>
                    <a:pt x="9950" y="689"/>
                  </a:lnTo>
                  <a:lnTo>
                    <a:pt x="9945" y="689"/>
                  </a:lnTo>
                  <a:lnTo>
                    <a:pt x="9940" y="690"/>
                  </a:lnTo>
                  <a:lnTo>
                    <a:pt x="9933" y="691"/>
                  </a:lnTo>
                  <a:lnTo>
                    <a:pt x="9928" y="694"/>
                  </a:lnTo>
                  <a:lnTo>
                    <a:pt x="9922" y="697"/>
                  </a:lnTo>
                  <a:lnTo>
                    <a:pt x="9915" y="702"/>
                  </a:lnTo>
                  <a:lnTo>
                    <a:pt x="9910" y="708"/>
                  </a:lnTo>
                  <a:lnTo>
                    <a:pt x="9907" y="715"/>
                  </a:lnTo>
                  <a:lnTo>
                    <a:pt x="9905" y="723"/>
                  </a:lnTo>
                  <a:lnTo>
                    <a:pt x="9904" y="732"/>
                  </a:lnTo>
                  <a:lnTo>
                    <a:pt x="9904" y="749"/>
                  </a:lnTo>
                  <a:lnTo>
                    <a:pt x="9906" y="766"/>
                  </a:lnTo>
                  <a:lnTo>
                    <a:pt x="9907" y="775"/>
                  </a:lnTo>
                  <a:lnTo>
                    <a:pt x="9909" y="784"/>
                  </a:lnTo>
                  <a:lnTo>
                    <a:pt x="9913" y="791"/>
                  </a:lnTo>
                  <a:lnTo>
                    <a:pt x="9918" y="797"/>
                  </a:lnTo>
                  <a:lnTo>
                    <a:pt x="9929" y="807"/>
                  </a:lnTo>
                  <a:lnTo>
                    <a:pt x="9943" y="816"/>
                  </a:lnTo>
                  <a:lnTo>
                    <a:pt x="9950" y="821"/>
                  </a:lnTo>
                  <a:lnTo>
                    <a:pt x="9956" y="826"/>
                  </a:lnTo>
                  <a:lnTo>
                    <a:pt x="9961" y="831"/>
                  </a:lnTo>
                  <a:lnTo>
                    <a:pt x="9966" y="837"/>
                  </a:lnTo>
                  <a:lnTo>
                    <a:pt x="9969" y="843"/>
                  </a:lnTo>
                  <a:lnTo>
                    <a:pt x="9971" y="850"/>
                  </a:lnTo>
                  <a:lnTo>
                    <a:pt x="9972" y="858"/>
                  </a:lnTo>
                  <a:lnTo>
                    <a:pt x="9970" y="867"/>
                  </a:lnTo>
                  <a:lnTo>
                    <a:pt x="9959" y="873"/>
                  </a:lnTo>
                  <a:lnTo>
                    <a:pt x="9948" y="880"/>
                  </a:lnTo>
                  <a:lnTo>
                    <a:pt x="9937" y="887"/>
                  </a:lnTo>
                  <a:lnTo>
                    <a:pt x="9925" y="896"/>
                  </a:lnTo>
                  <a:lnTo>
                    <a:pt x="9916" y="906"/>
                  </a:lnTo>
                  <a:lnTo>
                    <a:pt x="9908" y="917"/>
                  </a:lnTo>
                  <a:lnTo>
                    <a:pt x="9902" y="928"/>
                  </a:lnTo>
                  <a:lnTo>
                    <a:pt x="9897" y="939"/>
                  </a:lnTo>
                  <a:lnTo>
                    <a:pt x="9895" y="946"/>
                  </a:lnTo>
                  <a:lnTo>
                    <a:pt x="9894" y="952"/>
                  </a:lnTo>
                  <a:lnTo>
                    <a:pt x="9893" y="959"/>
                  </a:lnTo>
                  <a:lnTo>
                    <a:pt x="9893" y="966"/>
                  </a:lnTo>
                  <a:lnTo>
                    <a:pt x="9894" y="978"/>
                  </a:lnTo>
                  <a:lnTo>
                    <a:pt x="9897" y="990"/>
                  </a:lnTo>
                  <a:lnTo>
                    <a:pt x="9901" y="1001"/>
                  </a:lnTo>
                  <a:lnTo>
                    <a:pt x="9907" y="1013"/>
                  </a:lnTo>
                  <a:lnTo>
                    <a:pt x="9914" y="1024"/>
                  </a:lnTo>
                  <a:lnTo>
                    <a:pt x="9921" y="1034"/>
                  </a:lnTo>
                  <a:lnTo>
                    <a:pt x="9930" y="1038"/>
                  </a:lnTo>
                  <a:lnTo>
                    <a:pt x="9941" y="1043"/>
                  </a:lnTo>
                  <a:lnTo>
                    <a:pt x="9946" y="1045"/>
                  </a:lnTo>
                  <a:lnTo>
                    <a:pt x="9951" y="1045"/>
                  </a:lnTo>
                  <a:lnTo>
                    <a:pt x="9956" y="1045"/>
                  </a:lnTo>
                  <a:lnTo>
                    <a:pt x="9961" y="1042"/>
                  </a:lnTo>
                  <a:lnTo>
                    <a:pt x="9968" y="1037"/>
                  </a:lnTo>
                  <a:lnTo>
                    <a:pt x="9974" y="1031"/>
                  </a:lnTo>
                  <a:lnTo>
                    <a:pt x="9979" y="1024"/>
                  </a:lnTo>
                  <a:lnTo>
                    <a:pt x="9984" y="1016"/>
                  </a:lnTo>
                  <a:lnTo>
                    <a:pt x="9992" y="1000"/>
                  </a:lnTo>
                  <a:lnTo>
                    <a:pt x="9999" y="985"/>
                  </a:lnTo>
                  <a:lnTo>
                    <a:pt x="10003" y="977"/>
                  </a:lnTo>
                  <a:lnTo>
                    <a:pt x="10007" y="971"/>
                  </a:lnTo>
                  <a:lnTo>
                    <a:pt x="10012" y="965"/>
                  </a:lnTo>
                  <a:lnTo>
                    <a:pt x="10017" y="958"/>
                  </a:lnTo>
                  <a:lnTo>
                    <a:pt x="10024" y="954"/>
                  </a:lnTo>
                  <a:lnTo>
                    <a:pt x="10032" y="951"/>
                  </a:lnTo>
                  <a:lnTo>
                    <a:pt x="10041" y="949"/>
                  </a:lnTo>
                  <a:lnTo>
                    <a:pt x="10051" y="949"/>
                  </a:lnTo>
                  <a:lnTo>
                    <a:pt x="10058" y="948"/>
                  </a:lnTo>
                  <a:lnTo>
                    <a:pt x="10065" y="948"/>
                  </a:lnTo>
                  <a:lnTo>
                    <a:pt x="10071" y="949"/>
                  </a:lnTo>
                  <a:lnTo>
                    <a:pt x="10078" y="950"/>
                  </a:lnTo>
                  <a:lnTo>
                    <a:pt x="10084" y="952"/>
                  </a:lnTo>
                  <a:lnTo>
                    <a:pt x="10090" y="955"/>
                  </a:lnTo>
                  <a:lnTo>
                    <a:pt x="10095" y="958"/>
                  </a:lnTo>
                  <a:lnTo>
                    <a:pt x="10100" y="963"/>
                  </a:lnTo>
                  <a:lnTo>
                    <a:pt x="10110" y="971"/>
                  </a:lnTo>
                  <a:lnTo>
                    <a:pt x="10118" y="980"/>
                  </a:lnTo>
                  <a:lnTo>
                    <a:pt x="10127" y="990"/>
                  </a:lnTo>
                  <a:lnTo>
                    <a:pt x="10134" y="1000"/>
                  </a:lnTo>
                  <a:lnTo>
                    <a:pt x="10139" y="1010"/>
                  </a:lnTo>
                  <a:lnTo>
                    <a:pt x="10142" y="1020"/>
                  </a:lnTo>
                  <a:lnTo>
                    <a:pt x="10145" y="1029"/>
                  </a:lnTo>
                  <a:lnTo>
                    <a:pt x="10146" y="1038"/>
                  </a:lnTo>
                  <a:lnTo>
                    <a:pt x="10146" y="1048"/>
                  </a:lnTo>
                  <a:lnTo>
                    <a:pt x="10145" y="1058"/>
                  </a:lnTo>
                  <a:lnTo>
                    <a:pt x="10143" y="1068"/>
                  </a:lnTo>
                  <a:lnTo>
                    <a:pt x="10141" y="1077"/>
                  </a:lnTo>
                  <a:lnTo>
                    <a:pt x="10135" y="1096"/>
                  </a:lnTo>
                  <a:lnTo>
                    <a:pt x="10127" y="1116"/>
                  </a:lnTo>
                  <a:lnTo>
                    <a:pt x="10117" y="1134"/>
                  </a:lnTo>
                  <a:lnTo>
                    <a:pt x="10109" y="1152"/>
                  </a:lnTo>
                  <a:lnTo>
                    <a:pt x="10083" y="1178"/>
                  </a:lnTo>
                  <a:lnTo>
                    <a:pt x="10056" y="1206"/>
                  </a:lnTo>
                  <a:lnTo>
                    <a:pt x="10044" y="1220"/>
                  </a:lnTo>
                  <a:lnTo>
                    <a:pt x="10032" y="1235"/>
                  </a:lnTo>
                  <a:lnTo>
                    <a:pt x="10020" y="1251"/>
                  </a:lnTo>
                  <a:lnTo>
                    <a:pt x="10009" y="1266"/>
                  </a:lnTo>
                  <a:lnTo>
                    <a:pt x="9999" y="1281"/>
                  </a:lnTo>
                  <a:lnTo>
                    <a:pt x="9990" y="1298"/>
                  </a:lnTo>
                  <a:lnTo>
                    <a:pt x="9982" y="1315"/>
                  </a:lnTo>
                  <a:lnTo>
                    <a:pt x="9974" y="1331"/>
                  </a:lnTo>
                  <a:lnTo>
                    <a:pt x="9968" y="1349"/>
                  </a:lnTo>
                  <a:lnTo>
                    <a:pt x="9964" y="1366"/>
                  </a:lnTo>
                  <a:lnTo>
                    <a:pt x="9960" y="1385"/>
                  </a:lnTo>
                  <a:lnTo>
                    <a:pt x="9958" y="1403"/>
                  </a:lnTo>
                  <a:lnTo>
                    <a:pt x="9961" y="1437"/>
                  </a:lnTo>
                  <a:lnTo>
                    <a:pt x="9963" y="1474"/>
                  </a:lnTo>
                  <a:lnTo>
                    <a:pt x="9964" y="1492"/>
                  </a:lnTo>
                  <a:lnTo>
                    <a:pt x="9967" y="1510"/>
                  </a:lnTo>
                  <a:lnTo>
                    <a:pt x="9969" y="1519"/>
                  </a:lnTo>
                  <a:lnTo>
                    <a:pt x="9971" y="1528"/>
                  </a:lnTo>
                  <a:lnTo>
                    <a:pt x="9973" y="1536"/>
                  </a:lnTo>
                  <a:lnTo>
                    <a:pt x="9976" y="1544"/>
                  </a:lnTo>
                  <a:lnTo>
                    <a:pt x="9970" y="1554"/>
                  </a:lnTo>
                  <a:lnTo>
                    <a:pt x="9963" y="1561"/>
                  </a:lnTo>
                  <a:lnTo>
                    <a:pt x="9955" y="1568"/>
                  </a:lnTo>
                  <a:lnTo>
                    <a:pt x="9947" y="1572"/>
                  </a:lnTo>
                  <a:lnTo>
                    <a:pt x="9939" y="1575"/>
                  </a:lnTo>
                  <a:lnTo>
                    <a:pt x="9930" y="1576"/>
                  </a:lnTo>
                  <a:lnTo>
                    <a:pt x="9921" y="1577"/>
                  </a:lnTo>
                  <a:lnTo>
                    <a:pt x="9911" y="1576"/>
                  </a:lnTo>
                  <a:lnTo>
                    <a:pt x="9892" y="1574"/>
                  </a:lnTo>
                  <a:lnTo>
                    <a:pt x="9872" y="1572"/>
                  </a:lnTo>
                  <a:lnTo>
                    <a:pt x="9862" y="1571"/>
                  </a:lnTo>
                  <a:lnTo>
                    <a:pt x="9852" y="1571"/>
                  </a:lnTo>
                  <a:lnTo>
                    <a:pt x="9842" y="1572"/>
                  </a:lnTo>
                  <a:lnTo>
                    <a:pt x="9832" y="1574"/>
                  </a:lnTo>
                  <a:lnTo>
                    <a:pt x="9682" y="1575"/>
                  </a:lnTo>
                  <a:lnTo>
                    <a:pt x="9433" y="1577"/>
                  </a:lnTo>
                  <a:lnTo>
                    <a:pt x="9098" y="1579"/>
                  </a:lnTo>
                  <a:lnTo>
                    <a:pt x="8693" y="1580"/>
                  </a:lnTo>
                  <a:lnTo>
                    <a:pt x="8231" y="1581"/>
                  </a:lnTo>
                  <a:lnTo>
                    <a:pt x="7727" y="1583"/>
                  </a:lnTo>
                  <a:lnTo>
                    <a:pt x="7195" y="1584"/>
                  </a:lnTo>
                  <a:lnTo>
                    <a:pt x="6648" y="1585"/>
                  </a:lnTo>
                  <a:lnTo>
                    <a:pt x="6101" y="1587"/>
                  </a:lnTo>
                  <a:lnTo>
                    <a:pt x="5568" y="1588"/>
                  </a:lnTo>
                  <a:lnTo>
                    <a:pt x="5064" y="1589"/>
                  </a:lnTo>
                  <a:lnTo>
                    <a:pt x="4602" y="1590"/>
                  </a:lnTo>
                  <a:lnTo>
                    <a:pt x="4198" y="1591"/>
                  </a:lnTo>
                  <a:lnTo>
                    <a:pt x="3864" y="1592"/>
                  </a:lnTo>
                  <a:lnTo>
                    <a:pt x="3615" y="1593"/>
                  </a:lnTo>
                  <a:lnTo>
                    <a:pt x="3466" y="1595"/>
                  </a:lnTo>
                  <a:lnTo>
                    <a:pt x="3433" y="1595"/>
                  </a:lnTo>
                  <a:lnTo>
                    <a:pt x="3400" y="1597"/>
                  </a:lnTo>
                  <a:lnTo>
                    <a:pt x="3368" y="1598"/>
                  </a:lnTo>
                  <a:lnTo>
                    <a:pt x="3334" y="1600"/>
                  </a:lnTo>
                  <a:lnTo>
                    <a:pt x="3300" y="1601"/>
                  </a:lnTo>
                  <a:lnTo>
                    <a:pt x="3266" y="1602"/>
                  </a:lnTo>
                  <a:lnTo>
                    <a:pt x="3233" y="1602"/>
                  </a:lnTo>
                  <a:lnTo>
                    <a:pt x="3198" y="1601"/>
                  </a:lnTo>
                  <a:lnTo>
                    <a:pt x="3081" y="1601"/>
                  </a:lnTo>
                  <a:lnTo>
                    <a:pt x="2966" y="1602"/>
                  </a:lnTo>
                  <a:lnTo>
                    <a:pt x="2849" y="1603"/>
                  </a:lnTo>
                  <a:lnTo>
                    <a:pt x="2732" y="1605"/>
                  </a:lnTo>
                  <a:lnTo>
                    <a:pt x="2615" y="1606"/>
                  </a:lnTo>
                  <a:lnTo>
                    <a:pt x="2499" y="1607"/>
                  </a:lnTo>
                  <a:lnTo>
                    <a:pt x="2381" y="1609"/>
                  </a:lnTo>
                  <a:lnTo>
                    <a:pt x="2264" y="1610"/>
                  </a:lnTo>
                  <a:lnTo>
                    <a:pt x="2147" y="1613"/>
                  </a:lnTo>
                  <a:lnTo>
                    <a:pt x="2029" y="1614"/>
                  </a:lnTo>
                  <a:lnTo>
                    <a:pt x="1912" y="1616"/>
                  </a:lnTo>
                  <a:lnTo>
                    <a:pt x="1794" y="1617"/>
                  </a:lnTo>
                  <a:lnTo>
                    <a:pt x="1677" y="1619"/>
                  </a:lnTo>
                  <a:lnTo>
                    <a:pt x="1559" y="1620"/>
                  </a:lnTo>
                  <a:lnTo>
                    <a:pt x="1441" y="1622"/>
                  </a:lnTo>
                  <a:lnTo>
                    <a:pt x="1323" y="1623"/>
                  </a:lnTo>
                  <a:lnTo>
                    <a:pt x="1296" y="1624"/>
                  </a:lnTo>
                  <a:lnTo>
                    <a:pt x="1269" y="1625"/>
                  </a:lnTo>
                  <a:lnTo>
                    <a:pt x="1240" y="1625"/>
                  </a:lnTo>
                  <a:lnTo>
                    <a:pt x="1213" y="1625"/>
                  </a:lnTo>
                  <a:lnTo>
                    <a:pt x="1184" y="1625"/>
                  </a:lnTo>
                  <a:lnTo>
                    <a:pt x="1156" y="1626"/>
                  </a:lnTo>
                  <a:lnTo>
                    <a:pt x="1129" y="1627"/>
                  </a:lnTo>
                  <a:lnTo>
                    <a:pt x="1101" y="1629"/>
                  </a:lnTo>
                  <a:lnTo>
                    <a:pt x="1097" y="1623"/>
                  </a:lnTo>
                  <a:lnTo>
                    <a:pt x="1093" y="1618"/>
                  </a:lnTo>
                  <a:lnTo>
                    <a:pt x="1090" y="1612"/>
                  </a:lnTo>
                  <a:lnTo>
                    <a:pt x="1088" y="1606"/>
                  </a:lnTo>
                  <a:lnTo>
                    <a:pt x="1084" y="1594"/>
                  </a:lnTo>
                  <a:lnTo>
                    <a:pt x="1083" y="1582"/>
                  </a:lnTo>
                  <a:lnTo>
                    <a:pt x="1083" y="1569"/>
                  </a:lnTo>
                  <a:lnTo>
                    <a:pt x="1084" y="1555"/>
                  </a:lnTo>
                  <a:lnTo>
                    <a:pt x="1086" y="1542"/>
                  </a:lnTo>
                  <a:lnTo>
                    <a:pt x="1089" y="1529"/>
                  </a:lnTo>
                  <a:lnTo>
                    <a:pt x="1094" y="1500"/>
                  </a:lnTo>
                  <a:lnTo>
                    <a:pt x="1098" y="1473"/>
                  </a:lnTo>
                  <a:lnTo>
                    <a:pt x="1098" y="1458"/>
                  </a:lnTo>
                  <a:lnTo>
                    <a:pt x="1097" y="1444"/>
                  </a:lnTo>
                  <a:lnTo>
                    <a:pt x="1096" y="1438"/>
                  </a:lnTo>
                  <a:lnTo>
                    <a:pt x="1094" y="1431"/>
                  </a:lnTo>
                  <a:lnTo>
                    <a:pt x="1092" y="1423"/>
                  </a:lnTo>
                  <a:lnTo>
                    <a:pt x="1089" y="1416"/>
                  </a:lnTo>
                  <a:lnTo>
                    <a:pt x="1086" y="1402"/>
                  </a:lnTo>
                  <a:lnTo>
                    <a:pt x="1081" y="1388"/>
                  </a:lnTo>
                  <a:lnTo>
                    <a:pt x="1076" y="1374"/>
                  </a:lnTo>
                  <a:lnTo>
                    <a:pt x="1069" y="1361"/>
                  </a:lnTo>
                  <a:lnTo>
                    <a:pt x="1060" y="1349"/>
                  </a:lnTo>
                  <a:lnTo>
                    <a:pt x="1052" y="1338"/>
                  </a:lnTo>
                  <a:lnTo>
                    <a:pt x="1043" y="1326"/>
                  </a:lnTo>
                  <a:lnTo>
                    <a:pt x="1033" y="1315"/>
                  </a:lnTo>
                  <a:lnTo>
                    <a:pt x="1012" y="1295"/>
                  </a:lnTo>
                  <a:lnTo>
                    <a:pt x="990" y="1275"/>
                  </a:lnTo>
                  <a:lnTo>
                    <a:pt x="967" y="1257"/>
                  </a:lnTo>
                  <a:lnTo>
                    <a:pt x="945" y="1239"/>
                  </a:lnTo>
                  <a:lnTo>
                    <a:pt x="936" y="1215"/>
                  </a:lnTo>
                  <a:lnTo>
                    <a:pt x="928" y="1190"/>
                  </a:lnTo>
                  <a:lnTo>
                    <a:pt x="924" y="1177"/>
                  </a:lnTo>
                  <a:lnTo>
                    <a:pt x="922" y="1165"/>
                  </a:lnTo>
                  <a:lnTo>
                    <a:pt x="920" y="1153"/>
                  </a:lnTo>
                  <a:lnTo>
                    <a:pt x="919" y="1139"/>
                  </a:lnTo>
                  <a:lnTo>
                    <a:pt x="919" y="1127"/>
                  </a:lnTo>
                  <a:lnTo>
                    <a:pt x="920" y="1115"/>
                  </a:lnTo>
                  <a:lnTo>
                    <a:pt x="922" y="1103"/>
                  </a:lnTo>
                  <a:lnTo>
                    <a:pt x="925" y="1090"/>
                  </a:lnTo>
                  <a:lnTo>
                    <a:pt x="931" y="1079"/>
                  </a:lnTo>
                  <a:lnTo>
                    <a:pt x="937" y="1068"/>
                  </a:lnTo>
                  <a:lnTo>
                    <a:pt x="945" y="1057"/>
                  </a:lnTo>
                  <a:lnTo>
                    <a:pt x="954" y="1045"/>
                  </a:lnTo>
                  <a:lnTo>
                    <a:pt x="958" y="1040"/>
                  </a:lnTo>
                  <a:lnTo>
                    <a:pt x="962" y="1036"/>
                  </a:lnTo>
                  <a:lnTo>
                    <a:pt x="967" y="1033"/>
                  </a:lnTo>
                  <a:lnTo>
                    <a:pt x="972" y="1030"/>
                  </a:lnTo>
                  <a:lnTo>
                    <a:pt x="983" y="1027"/>
                  </a:lnTo>
                  <a:lnTo>
                    <a:pt x="993" y="1026"/>
                  </a:lnTo>
                  <a:lnTo>
                    <a:pt x="1003" y="1026"/>
                  </a:lnTo>
                  <a:lnTo>
                    <a:pt x="1014" y="1025"/>
                  </a:lnTo>
                  <a:lnTo>
                    <a:pt x="1025" y="1024"/>
                  </a:lnTo>
                  <a:lnTo>
                    <a:pt x="1034" y="1020"/>
                  </a:lnTo>
                  <a:lnTo>
                    <a:pt x="1041" y="1022"/>
                  </a:lnTo>
                  <a:lnTo>
                    <a:pt x="1047" y="1024"/>
                  </a:lnTo>
                  <a:lnTo>
                    <a:pt x="1052" y="1027"/>
                  </a:lnTo>
                  <a:lnTo>
                    <a:pt x="1057" y="1031"/>
                  </a:lnTo>
                  <a:lnTo>
                    <a:pt x="1061" y="1036"/>
                  </a:lnTo>
                  <a:lnTo>
                    <a:pt x="1065" y="1041"/>
                  </a:lnTo>
                  <a:lnTo>
                    <a:pt x="1069" y="1047"/>
                  </a:lnTo>
                  <a:lnTo>
                    <a:pt x="1071" y="1053"/>
                  </a:lnTo>
                  <a:lnTo>
                    <a:pt x="1072" y="1073"/>
                  </a:lnTo>
                  <a:lnTo>
                    <a:pt x="1072" y="1091"/>
                  </a:lnTo>
                  <a:lnTo>
                    <a:pt x="1072" y="1102"/>
                  </a:lnTo>
                  <a:lnTo>
                    <a:pt x="1074" y="1110"/>
                  </a:lnTo>
                  <a:lnTo>
                    <a:pt x="1076" y="1115"/>
                  </a:lnTo>
                  <a:lnTo>
                    <a:pt x="1078" y="1119"/>
                  </a:lnTo>
                  <a:lnTo>
                    <a:pt x="1080" y="1123"/>
                  </a:lnTo>
                  <a:lnTo>
                    <a:pt x="1083" y="1127"/>
                  </a:lnTo>
                  <a:lnTo>
                    <a:pt x="1089" y="1128"/>
                  </a:lnTo>
                  <a:lnTo>
                    <a:pt x="1094" y="1128"/>
                  </a:lnTo>
                  <a:lnTo>
                    <a:pt x="1099" y="1127"/>
                  </a:lnTo>
                  <a:lnTo>
                    <a:pt x="1104" y="1124"/>
                  </a:lnTo>
                  <a:lnTo>
                    <a:pt x="1113" y="1119"/>
                  </a:lnTo>
                  <a:lnTo>
                    <a:pt x="1124" y="1115"/>
                  </a:lnTo>
                  <a:lnTo>
                    <a:pt x="1127" y="1109"/>
                  </a:lnTo>
                  <a:lnTo>
                    <a:pt x="1130" y="1103"/>
                  </a:lnTo>
                  <a:lnTo>
                    <a:pt x="1132" y="1095"/>
                  </a:lnTo>
                  <a:lnTo>
                    <a:pt x="1134" y="1089"/>
                  </a:lnTo>
                  <a:lnTo>
                    <a:pt x="1136" y="1075"/>
                  </a:lnTo>
                  <a:lnTo>
                    <a:pt x="1137" y="1061"/>
                  </a:lnTo>
                  <a:lnTo>
                    <a:pt x="1135" y="1031"/>
                  </a:lnTo>
                  <a:lnTo>
                    <a:pt x="1133" y="1000"/>
                  </a:lnTo>
                  <a:lnTo>
                    <a:pt x="1132" y="993"/>
                  </a:lnTo>
                  <a:lnTo>
                    <a:pt x="1130" y="987"/>
                  </a:lnTo>
                  <a:lnTo>
                    <a:pt x="1127" y="981"/>
                  </a:lnTo>
                  <a:lnTo>
                    <a:pt x="1123" y="976"/>
                  </a:lnTo>
                  <a:lnTo>
                    <a:pt x="1113" y="967"/>
                  </a:lnTo>
                  <a:lnTo>
                    <a:pt x="1102" y="958"/>
                  </a:lnTo>
                  <a:lnTo>
                    <a:pt x="1097" y="953"/>
                  </a:lnTo>
                  <a:lnTo>
                    <a:pt x="1093" y="949"/>
                  </a:lnTo>
                  <a:lnTo>
                    <a:pt x="1089" y="944"/>
                  </a:lnTo>
                  <a:lnTo>
                    <a:pt x="1086" y="938"/>
                  </a:lnTo>
                  <a:lnTo>
                    <a:pt x="1084" y="932"/>
                  </a:lnTo>
                  <a:lnTo>
                    <a:pt x="1083" y="926"/>
                  </a:lnTo>
                  <a:lnTo>
                    <a:pt x="1084" y="918"/>
                  </a:lnTo>
                  <a:lnTo>
                    <a:pt x="1086" y="908"/>
                  </a:lnTo>
                  <a:lnTo>
                    <a:pt x="1100" y="888"/>
                  </a:lnTo>
                  <a:lnTo>
                    <a:pt x="1113" y="867"/>
                  </a:lnTo>
                  <a:lnTo>
                    <a:pt x="1120" y="856"/>
                  </a:lnTo>
                  <a:lnTo>
                    <a:pt x="1125" y="845"/>
                  </a:lnTo>
                  <a:lnTo>
                    <a:pt x="1130" y="834"/>
                  </a:lnTo>
                  <a:lnTo>
                    <a:pt x="1134" y="821"/>
                  </a:lnTo>
                  <a:lnTo>
                    <a:pt x="1138" y="810"/>
                  </a:lnTo>
                  <a:lnTo>
                    <a:pt x="1140" y="798"/>
                  </a:lnTo>
                  <a:lnTo>
                    <a:pt x="1142" y="786"/>
                  </a:lnTo>
                  <a:lnTo>
                    <a:pt x="1142" y="773"/>
                  </a:lnTo>
                  <a:lnTo>
                    <a:pt x="1141" y="761"/>
                  </a:lnTo>
                  <a:lnTo>
                    <a:pt x="1139" y="749"/>
                  </a:lnTo>
                  <a:lnTo>
                    <a:pt x="1135" y="737"/>
                  </a:lnTo>
                  <a:lnTo>
                    <a:pt x="1130" y="723"/>
                  </a:lnTo>
                  <a:lnTo>
                    <a:pt x="1120" y="706"/>
                  </a:lnTo>
                  <a:lnTo>
                    <a:pt x="1108" y="688"/>
                  </a:lnTo>
                  <a:lnTo>
                    <a:pt x="1104" y="683"/>
                  </a:lnTo>
                  <a:lnTo>
                    <a:pt x="1101" y="679"/>
                  </a:lnTo>
                  <a:lnTo>
                    <a:pt x="1097" y="676"/>
                  </a:lnTo>
                  <a:lnTo>
                    <a:pt x="1093" y="674"/>
                  </a:lnTo>
                  <a:lnTo>
                    <a:pt x="1088" y="672"/>
                  </a:lnTo>
                  <a:lnTo>
                    <a:pt x="1083" y="671"/>
                  </a:lnTo>
                  <a:lnTo>
                    <a:pt x="1077" y="671"/>
                  </a:lnTo>
                  <a:lnTo>
                    <a:pt x="1071" y="672"/>
                  </a:lnTo>
                  <a:lnTo>
                    <a:pt x="1063" y="676"/>
                  </a:lnTo>
                  <a:lnTo>
                    <a:pt x="1056" y="681"/>
                  </a:lnTo>
                  <a:lnTo>
                    <a:pt x="1051" y="688"/>
                  </a:lnTo>
                  <a:lnTo>
                    <a:pt x="1047" y="694"/>
                  </a:lnTo>
                  <a:lnTo>
                    <a:pt x="1044" y="701"/>
                  </a:lnTo>
                  <a:lnTo>
                    <a:pt x="1042" y="709"/>
                  </a:lnTo>
                  <a:lnTo>
                    <a:pt x="1040" y="717"/>
                  </a:lnTo>
                  <a:lnTo>
                    <a:pt x="1038" y="725"/>
                  </a:lnTo>
                  <a:lnTo>
                    <a:pt x="1034" y="743"/>
                  </a:lnTo>
                  <a:lnTo>
                    <a:pt x="1030" y="759"/>
                  </a:lnTo>
                  <a:lnTo>
                    <a:pt x="1026" y="767"/>
                  </a:lnTo>
                  <a:lnTo>
                    <a:pt x="1021" y="774"/>
                  </a:lnTo>
                  <a:lnTo>
                    <a:pt x="1016" y="781"/>
                  </a:lnTo>
                  <a:lnTo>
                    <a:pt x="1009" y="787"/>
                  </a:lnTo>
                  <a:lnTo>
                    <a:pt x="1004" y="791"/>
                  </a:lnTo>
                  <a:lnTo>
                    <a:pt x="1000" y="795"/>
                  </a:lnTo>
                  <a:lnTo>
                    <a:pt x="994" y="798"/>
                  </a:lnTo>
                  <a:lnTo>
                    <a:pt x="989" y="801"/>
                  </a:lnTo>
                  <a:lnTo>
                    <a:pt x="978" y="805"/>
                  </a:lnTo>
                  <a:lnTo>
                    <a:pt x="965" y="807"/>
                  </a:lnTo>
                  <a:lnTo>
                    <a:pt x="953" y="808"/>
                  </a:lnTo>
                  <a:lnTo>
                    <a:pt x="940" y="808"/>
                  </a:lnTo>
                  <a:lnTo>
                    <a:pt x="926" y="806"/>
                  </a:lnTo>
                  <a:lnTo>
                    <a:pt x="914" y="803"/>
                  </a:lnTo>
                  <a:lnTo>
                    <a:pt x="901" y="782"/>
                  </a:lnTo>
                  <a:lnTo>
                    <a:pt x="888" y="759"/>
                  </a:lnTo>
                  <a:lnTo>
                    <a:pt x="882" y="747"/>
                  </a:lnTo>
                  <a:lnTo>
                    <a:pt x="879" y="735"/>
                  </a:lnTo>
                  <a:lnTo>
                    <a:pt x="878" y="728"/>
                  </a:lnTo>
                  <a:lnTo>
                    <a:pt x="878" y="721"/>
                  </a:lnTo>
                  <a:lnTo>
                    <a:pt x="878" y="715"/>
                  </a:lnTo>
                  <a:lnTo>
                    <a:pt x="880" y="708"/>
                  </a:lnTo>
                  <a:lnTo>
                    <a:pt x="886" y="706"/>
                  </a:lnTo>
                  <a:lnTo>
                    <a:pt x="892" y="703"/>
                  </a:lnTo>
                  <a:lnTo>
                    <a:pt x="894" y="701"/>
                  </a:lnTo>
                  <a:lnTo>
                    <a:pt x="895" y="699"/>
                  </a:lnTo>
                  <a:lnTo>
                    <a:pt x="896" y="696"/>
                  </a:lnTo>
                  <a:lnTo>
                    <a:pt x="896" y="693"/>
                  </a:lnTo>
                  <a:lnTo>
                    <a:pt x="883" y="687"/>
                  </a:lnTo>
                  <a:lnTo>
                    <a:pt x="888" y="674"/>
                  </a:lnTo>
                  <a:lnTo>
                    <a:pt x="893" y="663"/>
                  </a:lnTo>
                  <a:lnTo>
                    <a:pt x="898" y="651"/>
                  </a:lnTo>
                  <a:lnTo>
                    <a:pt x="904" y="640"/>
                  </a:lnTo>
                  <a:lnTo>
                    <a:pt x="917" y="618"/>
                  </a:lnTo>
                  <a:lnTo>
                    <a:pt x="933" y="597"/>
                  </a:lnTo>
                  <a:lnTo>
                    <a:pt x="966" y="556"/>
                  </a:lnTo>
                  <a:lnTo>
                    <a:pt x="1000" y="516"/>
                  </a:lnTo>
                  <a:lnTo>
                    <a:pt x="1017" y="495"/>
                  </a:lnTo>
                  <a:lnTo>
                    <a:pt x="1034" y="475"/>
                  </a:lnTo>
                  <a:lnTo>
                    <a:pt x="1048" y="455"/>
                  </a:lnTo>
                  <a:lnTo>
                    <a:pt x="1062" y="432"/>
                  </a:lnTo>
                  <a:lnTo>
                    <a:pt x="1067" y="422"/>
                  </a:lnTo>
                  <a:lnTo>
                    <a:pt x="1074" y="410"/>
                  </a:lnTo>
                  <a:lnTo>
                    <a:pt x="1079" y="398"/>
                  </a:lnTo>
                  <a:lnTo>
                    <a:pt x="1083" y="387"/>
                  </a:lnTo>
                  <a:lnTo>
                    <a:pt x="1086" y="375"/>
                  </a:lnTo>
                  <a:lnTo>
                    <a:pt x="1089" y="363"/>
                  </a:lnTo>
                  <a:lnTo>
                    <a:pt x="1091" y="349"/>
                  </a:lnTo>
                  <a:lnTo>
                    <a:pt x="1092" y="336"/>
                  </a:lnTo>
                  <a:lnTo>
                    <a:pt x="1095" y="325"/>
                  </a:lnTo>
                  <a:lnTo>
                    <a:pt x="1095" y="315"/>
                  </a:lnTo>
                  <a:lnTo>
                    <a:pt x="1094" y="303"/>
                  </a:lnTo>
                  <a:lnTo>
                    <a:pt x="1091" y="293"/>
                  </a:lnTo>
                  <a:lnTo>
                    <a:pt x="1089" y="284"/>
                  </a:lnTo>
                  <a:lnTo>
                    <a:pt x="1086" y="274"/>
                  </a:lnTo>
                  <a:lnTo>
                    <a:pt x="1084" y="263"/>
                  </a:lnTo>
                  <a:lnTo>
                    <a:pt x="1083" y="253"/>
                  </a:lnTo>
                  <a:lnTo>
                    <a:pt x="1088" y="249"/>
                  </a:lnTo>
                  <a:lnTo>
                    <a:pt x="1091" y="245"/>
                  </a:lnTo>
                  <a:lnTo>
                    <a:pt x="1093" y="240"/>
                  </a:lnTo>
                  <a:lnTo>
                    <a:pt x="1095" y="235"/>
                  </a:lnTo>
                  <a:lnTo>
                    <a:pt x="1097" y="224"/>
                  </a:lnTo>
                  <a:lnTo>
                    <a:pt x="1098" y="211"/>
                  </a:lnTo>
                  <a:lnTo>
                    <a:pt x="1098" y="205"/>
                  </a:lnTo>
                  <a:lnTo>
                    <a:pt x="1099" y="200"/>
                  </a:lnTo>
                  <a:lnTo>
                    <a:pt x="1101" y="194"/>
                  </a:lnTo>
                  <a:lnTo>
                    <a:pt x="1104" y="190"/>
                  </a:lnTo>
                  <a:lnTo>
                    <a:pt x="1107" y="185"/>
                  </a:lnTo>
                  <a:lnTo>
                    <a:pt x="1112" y="182"/>
                  </a:lnTo>
                  <a:lnTo>
                    <a:pt x="1119" y="179"/>
                  </a:lnTo>
                  <a:lnTo>
                    <a:pt x="1127" y="176"/>
                  </a:lnTo>
                  <a:lnTo>
                    <a:pt x="1176" y="175"/>
                  </a:lnTo>
                  <a:lnTo>
                    <a:pt x="1226" y="173"/>
                  </a:lnTo>
                  <a:lnTo>
                    <a:pt x="1277" y="173"/>
                  </a:lnTo>
                  <a:lnTo>
                    <a:pt x="1327" y="172"/>
                  </a:lnTo>
                  <a:lnTo>
                    <a:pt x="1378" y="172"/>
                  </a:lnTo>
                  <a:lnTo>
                    <a:pt x="1428" y="171"/>
                  </a:lnTo>
                  <a:lnTo>
                    <a:pt x="1479" y="171"/>
                  </a:lnTo>
                  <a:lnTo>
                    <a:pt x="1531" y="171"/>
                  </a:lnTo>
                  <a:lnTo>
                    <a:pt x="1582" y="170"/>
                  </a:lnTo>
                  <a:lnTo>
                    <a:pt x="1633" y="170"/>
                  </a:lnTo>
                  <a:lnTo>
                    <a:pt x="1683" y="170"/>
                  </a:lnTo>
                  <a:lnTo>
                    <a:pt x="1734" y="169"/>
                  </a:lnTo>
                  <a:lnTo>
                    <a:pt x="1784" y="169"/>
                  </a:lnTo>
                  <a:lnTo>
                    <a:pt x="1834" y="168"/>
                  </a:lnTo>
                  <a:lnTo>
                    <a:pt x="1883" y="167"/>
                  </a:lnTo>
                  <a:lnTo>
                    <a:pt x="1932" y="166"/>
                  </a:lnTo>
                  <a:lnTo>
                    <a:pt x="1962" y="167"/>
                  </a:lnTo>
                  <a:lnTo>
                    <a:pt x="1991" y="167"/>
                  </a:lnTo>
                  <a:lnTo>
                    <a:pt x="2018" y="168"/>
                  </a:lnTo>
                  <a:lnTo>
                    <a:pt x="2046" y="168"/>
                  </a:lnTo>
                  <a:lnTo>
                    <a:pt x="2072" y="167"/>
                  </a:lnTo>
                  <a:lnTo>
                    <a:pt x="2100" y="166"/>
                  </a:lnTo>
                  <a:lnTo>
                    <a:pt x="2127" y="164"/>
                  </a:lnTo>
                  <a:lnTo>
                    <a:pt x="2154" y="160"/>
                  </a:lnTo>
                  <a:lnTo>
                    <a:pt x="2202" y="163"/>
                  </a:lnTo>
                  <a:lnTo>
                    <a:pt x="2250" y="164"/>
                  </a:lnTo>
                  <a:lnTo>
                    <a:pt x="2298" y="164"/>
                  </a:lnTo>
                  <a:lnTo>
                    <a:pt x="2346" y="162"/>
                  </a:lnTo>
                  <a:lnTo>
                    <a:pt x="2393" y="161"/>
                  </a:lnTo>
                  <a:lnTo>
                    <a:pt x="2440" y="160"/>
                  </a:lnTo>
                  <a:lnTo>
                    <a:pt x="2486" y="160"/>
                  </a:lnTo>
                  <a:lnTo>
                    <a:pt x="2533" y="162"/>
                  </a:lnTo>
                  <a:lnTo>
                    <a:pt x="2570" y="159"/>
                  </a:lnTo>
                  <a:lnTo>
                    <a:pt x="2608" y="157"/>
                  </a:lnTo>
                  <a:lnTo>
                    <a:pt x="2627" y="156"/>
                  </a:lnTo>
                  <a:lnTo>
                    <a:pt x="2646" y="157"/>
                  </a:lnTo>
                  <a:lnTo>
                    <a:pt x="2665" y="158"/>
                  </a:lnTo>
                  <a:lnTo>
                    <a:pt x="2684" y="160"/>
                  </a:lnTo>
                  <a:lnTo>
                    <a:pt x="2695" y="158"/>
                  </a:lnTo>
                  <a:lnTo>
                    <a:pt x="2707" y="157"/>
                  </a:lnTo>
                  <a:lnTo>
                    <a:pt x="2719" y="156"/>
                  </a:lnTo>
                  <a:lnTo>
                    <a:pt x="2732" y="156"/>
                  </a:lnTo>
                  <a:lnTo>
                    <a:pt x="2756" y="156"/>
                  </a:lnTo>
                  <a:lnTo>
                    <a:pt x="2781" y="157"/>
                  </a:lnTo>
                  <a:lnTo>
                    <a:pt x="2804" y="158"/>
                  </a:lnTo>
                  <a:lnTo>
                    <a:pt x="2829" y="158"/>
                  </a:lnTo>
                  <a:lnTo>
                    <a:pt x="2852" y="158"/>
                  </a:lnTo>
                  <a:lnTo>
                    <a:pt x="2875" y="155"/>
                  </a:lnTo>
                  <a:lnTo>
                    <a:pt x="3087" y="153"/>
                  </a:lnTo>
                  <a:lnTo>
                    <a:pt x="3138" y="150"/>
                  </a:lnTo>
                  <a:lnTo>
                    <a:pt x="3188" y="149"/>
                  </a:lnTo>
                  <a:lnTo>
                    <a:pt x="3236" y="149"/>
                  </a:lnTo>
                  <a:lnTo>
                    <a:pt x="3284" y="149"/>
                  </a:lnTo>
                  <a:lnTo>
                    <a:pt x="3331" y="149"/>
                  </a:lnTo>
                  <a:lnTo>
                    <a:pt x="3379" y="148"/>
                  </a:lnTo>
                  <a:lnTo>
                    <a:pt x="3428" y="147"/>
                  </a:lnTo>
                  <a:lnTo>
                    <a:pt x="3478" y="145"/>
                  </a:lnTo>
                  <a:lnTo>
                    <a:pt x="3536" y="144"/>
                  </a:lnTo>
                  <a:lnTo>
                    <a:pt x="3594" y="144"/>
                  </a:lnTo>
                  <a:lnTo>
                    <a:pt x="3654" y="145"/>
                  </a:lnTo>
                  <a:lnTo>
                    <a:pt x="3713" y="146"/>
                  </a:lnTo>
                  <a:lnTo>
                    <a:pt x="3772" y="146"/>
                  </a:lnTo>
                  <a:lnTo>
                    <a:pt x="3831" y="146"/>
                  </a:lnTo>
                  <a:lnTo>
                    <a:pt x="3859" y="145"/>
                  </a:lnTo>
                  <a:lnTo>
                    <a:pt x="3889" y="144"/>
                  </a:lnTo>
                  <a:lnTo>
                    <a:pt x="3918" y="142"/>
                  </a:lnTo>
                  <a:lnTo>
                    <a:pt x="3946" y="140"/>
                  </a:lnTo>
                  <a:lnTo>
                    <a:pt x="3968" y="142"/>
                  </a:lnTo>
                  <a:lnTo>
                    <a:pt x="3990" y="143"/>
                  </a:lnTo>
                  <a:lnTo>
                    <a:pt x="4013" y="143"/>
                  </a:lnTo>
                  <a:lnTo>
                    <a:pt x="4035" y="142"/>
                  </a:lnTo>
                  <a:lnTo>
                    <a:pt x="4057" y="141"/>
                  </a:lnTo>
                  <a:lnTo>
                    <a:pt x="4079" y="140"/>
                  </a:lnTo>
                  <a:lnTo>
                    <a:pt x="4101" y="138"/>
                  </a:lnTo>
                  <a:lnTo>
                    <a:pt x="4121" y="138"/>
                  </a:lnTo>
                  <a:lnTo>
                    <a:pt x="4186" y="139"/>
                  </a:lnTo>
                  <a:lnTo>
                    <a:pt x="4351" y="140"/>
                  </a:lnTo>
                  <a:lnTo>
                    <a:pt x="4600" y="140"/>
                  </a:lnTo>
                  <a:lnTo>
                    <a:pt x="4920" y="141"/>
                  </a:lnTo>
                  <a:lnTo>
                    <a:pt x="5298" y="141"/>
                  </a:lnTo>
                  <a:lnTo>
                    <a:pt x="5716" y="140"/>
                  </a:lnTo>
                  <a:lnTo>
                    <a:pt x="6163" y="140"/>
                  </a:lnTo>
                  <a:lnTo>
                    <a:pt x="6624" y="139"/>
                  </a:lnTo>
                  <a:lnTo>
                    <a:pt x="7085" y="139"/>
                  </a:lnTo>
                  <a:lnTo>
                    <a:pt x="7532" y="138"/>
                  </a:lnTo>
                  <a:lnTo>
                    <a:pt x="7951" y="138"/>
                  </a:lnTo>
                  <a:lnTo>
                    <a:pt x="8328" y="138"/>
                  </a:lnTo>
                  <a:lnTo>
                    <a:pt x="8647" y="137"/>
                  </a:lnTo>
                  <a:lnTo>
                    <a:pt x="8897" y="138"/>
                  </a:lnTo>
                  <a:lnTo>
                    <a:pt x="9061" y="138"/>
                  </a:lnTo>
                  <a:lnTo>
                    <a:pt x="9127" y="139"/>
                  </a:lnTo>
                  <a:lnTo>
                    <a:pt x="9177" y="138"/>
                  </a:lnTo>
                  <a:lnTo>
                    <a:pt x="9226" y="137"/>
                  </a:lnTo>
                  <a:lnTo>
                    <a:pt x="9274" y="135"/>
                  </a:lnTo>
                  <a:lnTo>
                    <a:pt x="9322" y="134"/>
                  </a:lnTo>
                  <a:lnTo>
                    <a:pt x="9370" y="133"/>
                  </a:lnTo>
                  <a:lnTo>
                    <a:pt x="9417" y="133"/>
                  </a:lnTo>
                  <a:lnTo>
                    <a:pt x="9466" y="133"/>
                  </a:lnTo>
                  <a:lnTo>
                    <a:pt x="9515" y="134"/>
                  </a:lnTo>
                  <a:lnTo>
                    <a:pt x="9538" y="132"/>
                  </a:lnTo>
                  <a:lnTo>
                    <a:pt x="9561" y="131"/>
                  </a:lnTo>
                  <a:lnTo>
                    <a:pt x="9586" y="130"/>
                  </a:lnTo>
                  <a:lnTo>
                    <a:pt x="9610" y="129"/>
                  </a:lnTo>
                  <a:lnTo>
                    <a:pt x="9636" y="127"/>
                  </a:lnTo>
                  <a:lnTo>
                    <a:pt x="9661" y="126"/>
                  </a:lnTo>
                  <a:lnTo>
                    <a:pt x="9685" y="124"/>
                  </a:lnTo>
                  <a:lnTo>
                    <a:pt x="9709" y="122"/>
                  </a:lnTo>
                  <a:lnTo>
                    <a:pt x="9891" y="114"/>
                  </a:lnTo>
                  <a:lnTo>
                    <a:pt x="9900" y="118"/>
                  </a:lnTo>
                  <a:lnTo>
                    <a:pt x="9908" y="122"/>
                  </a:lnTo>
                  <a:lnTo>
                    <a:pt x="9916" y="127"/>
                  </a:lnTo>
                  <a:lnTo>
                    <a:pt x="9923" y="134"/>
                  </a:lnTo>
                  <a:lnTo>
                    <a:pt x="9930" y="141"/>
                  </a:lnTo>
                  <a:lnTo>
                    <a:pt x="9936" y="149"/>
                  </a:lnTo>
                  <a:lnTo>
                    <a:pt x="9940" y="157"/>
                  </a:lnTo>
                  <a:lnTo>
                    <a:pt x="9943" y="166"/>
                  </a:lnTo>
                  <a:lnTo>
                    <a:pt x="9941" y="184"/>
                  </a:lnTo>
                  <a:lnTo>
                    <a:pt x="9940" y="201"/>
                  </a:lnTo>
                  <a:lnTo>
                    <a:pt x="9938" y="218"/>
                  </a:lnTo>
                  <a:lnTo>
                    <a:pt x="9938" y="237"/>
                  </a:lnTo>
                  <a:lnTo>
                    <a:pt x="9938" y="254"/>
                  </a:lnTo>
                  <a:lnTo>
                    <a:pt x="9940" y="273"/>
                  </a:lnTo>
                  <a:lnTo>
                    <a:pt x="9942" y="290"/>
                  </a:lnTo>
                  <a:lnTo>
                    <a:pt x="9946" y="307"/>
                  </a:lnTo>
                  <a:lnTo>
                    <a:pt x="9950" y="328"/>
                  </a:lnTo>
                  <a:lnTo>
                    <a:pt x="9954" y="347"/>
                  </a:lnTo>
                  <a:lnTo>
                    <a:pt x="9960" y="367"/>
                  </a:lnTo>
                  <a:lnTo>
                    <a:pt x="9967" y="385"/>
                  </a:lnTo>
                  <a:lnTo>
                    <a:pt x="9975" y="404"/>
                  </a:lnTo>
                  <a:lnTo>
                    <a:pt x="9985" y="422"/>
                  </a:lnTo>
                  <a:lnTo>
                    <a:pt x="9995" y="440"/>
                  </a:lnTo>
                  <a:lnTo>
                    <a:pt x="10006" y="458"/>
                  </a:lnTo>
                  <a:lnTo>
                    <a:pt x="10017" y="474"/>
                  </a:lnTo>
                  <a:lnTo>
                    <a:pt x="10030" y="491"/>
                  </a:lnTo>
                  <a:lnTo>
                    <a:pt x="10043" y="507"/>
                  </a:lnTo>
                  <a:lnTo>
                    <a:pt x="10057" y="522"/>
                  </a:lnTo>
                  <a:lnTo>
                    <a:pt x="10071" y="537"/>
                  </a:lnTo>
                  <a:lnTo>
                    <a:pt x="10087" y="552"/>
                  </a:lnTo>
                  <a:lnTo>
                    <a:pt x="10102" y="566"/>
                  </a:lnTo>
                  <a:lnTo>
                    <a:pt x="10118" y="579"/>
                  </a:lnTo>
                  <a:lnTo>
                    <a:pt x="10128" y="593"/>
                  </a:lnTo>
                  <a:lnTo>
                    <a:pt x="10135" y="606"/>
                  </a:lnTo>
                  <a:lnTo>
                    <a:pt x="10141" y="620"/>
                  </a:lnTo>
                  <a:lnTo>
                    <a:pt x="10146" y="634"/>
                  </a:lnTo>
                  <a:lnTo>
                    <a:pt x="10149" y="650"/>
                  </a:lnTo>
                  <a:lnTo>
                    <a:pt x="10151" y="665"/>
                  </a:lnTo>
                  <a:lnTo>
                    <a:pt x="10152" y="681"/>
                  </a:lnTo>
                  <a:lnTo>
                    <a:pt x="10152" y="699"/>
                  </a:lnTo>
                  <a:close/>
                  <a:moveTo>
                    <a:pt x="9921" y="1369"/>
                  </a:moveTo>
                  <a:lnTo>
                    <a:pt x="9919" y="1378"/>
                  </a:lnTo>
                  <a:lnTo>
                    <a:pt x="9918" y="1388"/>
                  </a:lnTo>
                  <a:lnTo>
                    <a:pt x="9917" y="1397"/>
                  </a:lnTo>
                  <a:lnTo>
                    <a:pt x="9917" y="1406"/>
                  </a:lnTo>
                  <a:lnTo>
                    <a:pt x="9918" y="1424"/>
                  </a:lnTo>
                  <a:lnTo>
                    <a:pt x="9919" y="1443"/>
                  </a:lnTo>
                  <a:lnTo>
                    <a:pt x="9921" y="1461"/>
                  </a:lnTo>
                  <a:lnTo>
                    <a:pt x="9921" y="1479"/>
                  </a:lnTo>
                  <a:lnTo>
                    <a:pt x="9920" y="1488"/>
                  </a:lnTo>
                  <a:lnTo>
                    <a:pt x="9919" y="1497"/>
                  </a:lnTo>
                  <a:lnTo>
                    <a:pt x="9918" y="1505"/>
                  </a:lnTo>
                  <a:lnTo>
                    <a:pt x="9915" y="1514"/>
                  </a:lnTo>
                  <a:lnTo>
                    <a:pt x="9798" y="1516"/>
                  </a:lnTo>
                  <a:lnTo>
                    <a:pt x="9581" y="1519"/>
                  </a:lnTo>
                  <a:lnTo>
                    <a:pt x="9279" y="1520"/>
                  </a:lnTo>
                  <a:lnTo>
                    <a:pt x="8906" y="1521"/>
                  </a:lnTo>
                  <a:lnTo>
                    <a:pt x="8477" y="1523"/>
                  </a:lnTo>
                  <a:lnTo>
                    <a:pt x="8004" y="1523"/>
                  </a:lnTo>
                  <a:lnTo>
                    <a:pt x="7504" y="1524"/>
                  </a:lnTo>
                  <a:lnTo>
                    <a:pt x="6989" y="1525"/>
                  </a:lnTo>
                  <a:lnTo>
                    <a:pt x="6474" y="1525"/>
                  </a:lnTo>
                  <a:lnTo>
                    <a:pt x="5974" y="1526"/>
                  </a:lnTo>
                  <a:lnTo>
                    <a:pt x="5503" y="1527"/>
                  </a:lnTo>
                  <a:lnTo>
                    <a:pt x="5074" y="1527"/>
                  </a:lnTo>
                  <a:lnTo>
                    <a:pt x="4703" y="1528"/>
                  </a:lnTo>
                  <a:lnTo>
                    <a:pt x="4402" y="1529"/>
                  </a:lnTo>
                  <a:lnTo>
                    <a:pt x="4187" y="1531"/>
                  </a:lnTo>
                  <a:lnTo>
                    <a:pt x="4072" y="1532"/>
                  </a:lnTo>
                  <a:lnTo>
                    <a:pt x="3995" y="1534"/>
                  </a:lnTo>
                  <a:lnTo>
                    <a:pt x="3918" y="1535"/>
                  </a:lnTo>
                  <a:lnTo>
                    <a:pt x="3841" y="1536"/>
                  </a:lnTo>
                  <a:lnTo>
                    <a:pt x="3765" y="1537"/>
                  </a:lnTo>
                  <a:lnTo>
                    <a:pt x="3689" y="1538"/>
                  </a:lnTo>
                  <a:lnTo>
                    <a:pt x="3613" y="1539"/>
                  </a:lnTo>
                  <a:lnTo>
                    <a:pt x="3537" y="1540"/>
                  </a:lnTo>
                  <a:lnTo>
                    <a:pt x="3462" y="1541"/>
                  </a:lnTo>
                  <a:lnTo>
                    <a:pt x="3386" y="1542"/>
                  </a:lnTo>
                  <a:lnTo>
                    <a:pt x="3310" y="1543"/>
                  </a:lnTo>
                  <a:lnTo>
                    <a:pt x="3235" y="1544"/>
                  </a:lnTo>
                  <a:lnTo>
                    <a:pt x="3159" y="1545"/>
                  </a:lnTo>
                  <a:lnTo>
                    <a:pt x="3083" y="1546"/>
                  </a:lnTo>
                  <a:lnTo>
                    <a:pt x="3008" y="1547"/>
                  </a:lnTo>
                  <a:lnTo>
                    <a:pt x="2932" y="1548"/>
                  </a:lnTo>
                  <a:lnTo>
                    <a:pt x="2856" y="1549"/>
                  </a:lnTo>
                  <a:lnTo>
                    <a:pt x="2789" y="1550"/>
                  </a:lnTo>
                  <a:lnTo>
                    <a:pt x="2720" y="1551"/>
                  </a:lnTo>
                  <a:lnTo>
                    <a:pt x="2653" y="1551"/>
                  </a:lnTo>
                  <a:lnTo>
                    <a:pt x="2586" y="1551"/>
                  </a:lnTo>
                  <a:lnTo>
                    <a:pt x="2517" y="1551"/>
                  </a:lnTo>
                  <a:lnTo>
                    <a:pt x="2450" y="1551"/>
                  </a:lnTo>
                  <a:lnTo>
                    <a:pt x="2381" y="1551"/>
                  </a:lnTo>
                  <a:lnTo>
                    <a:pt x="2314" y="1551"/>
                  </a:lnTo>
                  <a:lnTo>
                    <a:pt x="2246" y="1552"/>
                  </a:lnTo>
                  <a:lnTo>
                    <a:pt x="2179" y="1552"/>
                  </a:lnTo>
                  <a:lnTo>
                    <a:pt x="2110" y="1552"/>
                  </a:lnTo>
                  <a:lnTo>
                    <a:pt x="2044" y="1552"/>
                  </a:lnTo>
                  <a:lnTo>
                    <a:pt x="1976" y="1553"/>
                  </a:lnTo>
                  <a:lnTo>
                    <a:pt x="1909" y="1554"/>
                  </a:lnTo>
                  <a:lnTo>
                    <a:pt x="1842" y="1555"/>
                  </a:lnTo>
                  <a:lnTo>
                    <a:pt x="1776" y="1556"/>
                  </a:lnTo>
                  <a:lnTo>
                    <a:pt x="1759" y="1558"/>
                  </a:lnTo>
                  <a:lnTo>
                    <a:pt x="1740" y="1559"/>
                  </a:lnTo>
                  <a:lnTo>
                    <a:pt x="1721" y="1559"/>
                  </a:lnTo>
                  <a:lnTo>
                    <a:pt x="1702" y="1558"/>
                  </a:lnTo>
                  <a:lnTo>
                    <a:pt x="1683" y="1558"/>
                  </a:lnTo>
                  <a:lnTo>
                    <a:pt x="1664" y="1558"/>
                  </a:lnTo>
                  <a:lnTo>
                    <a:pt x="1655" y="1559"/>
                  </a:lnTo>
                  <a:lnTo>
                    <a:pt x="1646" y="1560"/>
                  </a:lnTo>
                  <a:lnTo>
                    <a:pt x="1637" y="1561"/>
                  </a:lnTo>
                  <a:lnTo>
                    <a:pt x="1628" y="1563"/>
                  </a:lnTo>
                  <a:lnTo>
                    <a:pt x="1606" y="1561"/>
                  </a:lnTo>
                  <a:lnTo>
                    <a:pt x="1584" y="1561"/>
                  </a:lnTo>
                  <a:lnTo>
                    <a:pt x="1560" y="1562"/>
                  </a:lnTo>
                  <a:lnTo>
                    <a:pt x="1538" y="1563"/>
                  </a:lnTo>
                  <a:lnTo>
                    <a:pt x="1515" y="1565"/>
                  </a:lnTo>
                  <a:lnTo>
                    <a:pt x="1493" y="1565"/>
                  </a:lnTo>
                  <a:lnTo>
                    <a:pt x="1482" y="1563"/>
                  </a:lnTo>
                  <a:lnTo>
                    <a:pt x="1470" y="1563"/>
                  </a:lnTo>
                  <a:lnTo>
                    <a:pt x="1460" y="1561"/>
                  </a:lnTo>
                  <a:lnTo>
                    <a:pt x="1450" y="1560"/>
                  </a:lnTo>
                  <a:lnTo>
                    <a:pt x="1413" y="1561"/>
                  </a:lnTo>
                  <a:lnTo>
                    <a:pt x="1377" y="1561"/>
                  </a:lnTo>
                  <a:lnTo>
                    <a:pt x="1340" y="1561"/>
                  </a:lnTo>
                  <a:lnTo>
                    <a:pt x="1303" y="1560"/>
                  </a:lnTo>
                  <a:lnTo>
                    <a:pt x="1266" y="1561"/>
                  </a:lnTo>
                  <a:lnTo>
                    <a:pt x="1228" y="1561"/>
                  </a:lnTo>
                  <a:lnTo>
                    <a:pt x="1191" y="1563"/>
                  </a:lnTo>
                  <a:lnTo>
                    <a:pt x="1154" y="1567"/>
                  </a:lnTo>
                  <a:lnTo>
                    <a:pt x="1148" y="1562"/>
                  </a:lnTo>
                  <a:lnTo>
                    <a:pt x="1144" y="1558"/>
                  </a:lnTo>
                  <a:lnTo>
                    <a:pt x="1141" y="1554"/>
                  </a:lnTo>
                  <a:lnTo>
                    <a:pt x="1139" y="1549"/>
                  </a:lnTo>
                  <a:lnTo>
                    <a:pt x="1138" y="1544"/>
                  </a:lnTo>
                  <a:lnTo>
                    <a:pt x="1138" y="1538"/>
                  </a:lnTo>
                  <a:lnTo>
                    <a:pt x="1138" y="1533"/>
                  </a:lnTo>
                  <a:lnTo>
                    <a:pt x="1139" y="1527"/>
                  </a:lnTo>
                  <a:lnTo>
                    <a:pt x="1141" y="1514"/>
                  </a:lnTo>
                  <a:lnTo>
                    <a:pt x="1144" y="1502"/>
                  </a:lnTo>
                  <a:lnTo>
                    <a:pt x="1145" y="1495"/>
                  </a:lnTo>
                  <a:lnTo>
                    <a:pt x="1145" y="1489"/>
                  </a:lnTo>
                  <a:lnTo>
                    <a:pt x="1145" y="1483"/>
                  </a:lnTo>
                  <a:lnTo>
                    <a:pt x="1145" y="1478"/>
                  </a:lnTo>
                  <a:lnTo>
                    <a:pt x="1144" y="1458"/>
                  </a:lnTo>
                  <a:lnTo>
                    <a:pt x="1141" y="1440"/>
                  </a:lnTo>
                  <a:lnTo>
                    <a:pt x="1138" y="1422"/>
                  </a:lnTo>
                  <a:lnTo>
                    <a:pt x="1134" y="1404"/>
                  </a:lnTo>
                  <a:lnTo>
                    <a:pt x="1129" y="1388"/>
                  </a:lnTo>
                  <a:lnTo>
                    <a:pt x="1123" y="1371"/>
                  </a:lnTo>
                  <a:lnTo>
                    <a:pt x="1115" y="1355"/>
                  </a:lnTo>
                  <a:lnTo>
                    <a:pt x="1106" y="1340"/>
                  </a:lnTo>
                  <a:lnTo>
                    <a:pt x="1097" y="1324"/>
                  </a:lnTo>
                  <a:lnTo>
                    <a:pt x="1087" y="1310"/>
                  </a:lnTo>
                  <a:lnTo>
                    <a:pt x="1076" y="1297"/>
                  </a:lnTo>
                  <a:lnTo>
                    <a:pt x="1063" y="1283"/>
                  </a:lnTo>
                  <a:lnTo>
                    <a:pt x="1051" y="1271"/>
                  </a:lnTo>
                  <a:lnTo>
                    <a:pt x="1037" y="1260"/>
                  </a:lnTo>
                  <a:lnTo>
                    <a:pt x="1021" y="1249"/>
                  </a:lnTo>
                  <a:lnTo>
                    <a:pt x="1006" y="1238"/>
                  </a:lnTo>
                  <a:lnTo>
                    <a:pt x="999" y="1234"/>
                  </a:lnTo>
                  <a:lnTo>
                    <a:pt x="993" y="1230"/>
                  </a:lnTo>
                  <a:lnTo>
                    <a:pt x="987" y="1224"/>
                  </a:lnTo>
                  <a:lnTo>
                    <a:pt x="982" y="1219"/>
                  </a:lnTo>
                  <a:lnTo>
                    <a:pt x="977" y="1213"/>
                  </a:lnTo>
                  <a:lnTo>
                    <a:pt x="972" y="1207"/>
                  </a:lnTo>
                  <a:lnTo>
                    <a:pt x="968" y="1200"/>
                  </a:lnTo>
                  <a:lnTo>
                    <a:pt x="965" y="1192"/>
                  </a:lnTo>
                  <a:lnTo>
                    <a:pt x="960" y="1178"/>
                  </a:lnTo>
                  <a:lnTo>
                    <a:pt x="956" y="1163"/>
                  </a:lnTo>
                  <a:lnTo>
                    <a:pt x="955" y="1148"/>
                  </a:lnTo>
                  <a:lnTo>
                    <a:pt x="954" y="1132"/>
                  </a:lnTo>
                  <a:lnTo>
                    <a:pt x="954" y="1125"/>
                  </a:lnTo>
                  <a:lnTo>
                    <a:pt x="955" y="1119"/>
                  </a:lnTo>
                  <a:lnTo>
                    <a:pt x="956" y="1113"/>
                  </a:lnTo>
                  <a:lnTo>
                    <a:pt x="958" y="1107"/>
                  </a:lnTo>
                  <a:lnTo>
                    <a:pt x="961" y="1100"/>
                  </a:lnTo>
                  <a:lnTo>
                    <a:pt x="964" y="1095"/>
                  </a:lnTo>
                  <a:lnTo>
                    <a:pt x="968" y="1090"/>
                  </a:lnTo>
                  <a:lnTo>
                    <a:pt x="972" y="1085"/>
                  </a:lnTo>
                  <a:lnTo>
                    <a:pt x="977" y="1082"/>
                  </a:lnTo>
                  <a:lnTo>
                    <a:pt x="982" y="1080"/>
                  </a:lnTo>
                  <a:lnTo>
                    <a:pt x="987" y="1079"/>
                  </a:lnTo>
                  <a:lnTo>
                    <a:pt x="993" y="1078"/>
                  </a:lnTo>
                  <a:lnTo>
                    <a:pt x="998" y="1079"/>
                  </a:lnTo>
                  <a:lnTo>
                    <a:pt x="1003" y="1080"/>
                  </a:lnTo>
                  <a:lnTo>
                    <a:pt x="1008" y="1082"/>
                  </a:lnTo>
                  <a:lnTo>
                    <a:pt x="1012" y="1085"/>
                  </a:lnTo>
                  <a:lnTo>
                    <a:pt x="1017" y="1090"/>
                  </a:lnTo>
                  <a:lnTo>
                    <a:pt x="1021" y="1096"/>
                  </a:lnTo>
                  <a:lnTo>
                    <a:pt x="1025" y="1103"/>
                  </a:lnTo>
                  <a:lnTo>
                    <a:pt x="1027" y="1109"/>
                  </a:lnTo>
                  <a:lnTo>
                    <a:pt x="1031" y="1121"/>
                  </a:lnTo>
                  <a:lnTo>
                    <a:pt x="1035" y="1134"/>
                  </a:lnTo>
                  <a:lnTo>
                    <a:pt x="1037" y="1140"/>
                  </a:lnTo>
                  <a:lnTo>
                    <a:pt x="1040" y="1146"/>
                  </a:lnTo>
                  <a:lnTo>
                    <a:pt x="1043" y="1152"/>
                  </a:lnTo>
                  <a:lnTo>
                    <a:pt x="1046" y="1158"/>
                  </a:lnTo>
                  <a:lnTo>
                    <a:pt x="1051" y="1162"/>
                  </a:lnTo>
                  <a:lnTo>
                    <a:pt x="1056" y="1167"/>
                  </a:lnTo>
                  <a:lnTo>
                    <a:pt x="1063" y="1170"/>
                  </a:lnTo>
                  <a:lnTo>
                    <a:pt x="1071" y="1173"/>
                  </a:lnTo>
                  <a:lnTo>
                    <a:pt x="1083" y="1177"/>
                  </a:lnTo>
                  <a:lnTo>
                    <a:pt x="1096" y="1179"/>
                  </a:lnTo>
                  <a:lnTo>
                    <a:pt x="1109" y="1181"/>
                  </a:lnTo>
                  <a:lnTo>
                    <a:pt x="1122" y="1181"/>
                  </a:lnTo>
                  <a:lnTo>
                    <a:pt x="1129" y="1181"/>
                  </a:lnTo>
                  <a:lnTo>
                    <a:pt x="1135" y="1179"/>
                  </a:lnTo>
                  <a:lnTo>
                    <a:pt x="1141" y="1178"/>
                  </a:lnTo>
                  <a:lnTo>
                    <a:pt x="1146" y="1175"/>
                  </a:lnTo>
                  <a:lnTo>
                    <a:pt x="1152" y="1172"/>
                  </a:lnTo>
                  <a:lnTo>
                    <a:pt x="1157" y="1168"/>
                  </a:lnTo>
                  <a:lnTo>
                    <a:pt x="1162" y="1163"/>
                  </a:lnTo>
                  <a:lnTo>
                    <a:pt x="1167" y="1157"/>
                  </a:lnTo>
                  <a:lnTo>
                    <a:pt x="1175" y="1149"/>
                  </a:lnTo>
                  <a:lnTo>
                    <a:pt x="1181" y="1139"/>
                  </a:lnTo>
                  <a:lnTo>
                    <a:pt x="1187" y="1129"/>
                  </a:lnTo>
                  <a:lnTo>
                    <a:pt x="1191" y="1119"/>
                  </a:lnTo>
                  <a:lnTo>
                    <a:pt x="1194" y="1108"/>
                  </a:lnTo>
                  <a:lnTo>
                    <a:pt x="1197" y="1096"/>
                  </a:lnTo>
                  <a:lnTo>
                    <a:pt x="1198" y="1084"/>
                  </a:lnTo>
                  <a:lnTo>
                    <a:pt x="1199" y="1073"/>
                  </a:lnTo>
                  <a:lnTo>
                    <a:pt x="1199" y="1061"/>
                  </a:lnTo>
                  <a:lnTo>
                    <a:pt x="1198" y="1048"/>
                  </a:lnTo>
                  <a:lnTo>
                    <a:pt x="1197" y="1036"/>
                  </a:lnTo>
                  <a:lnTo>
                    <a:pt x="1195" y="1025"/>
                  </a:lnTo>
                  <a:lnTo>
                    <a:pt x="1192" y="1014"/>
                  </a:lnTo>
                  <a:lnTo>
                    <a:pt x="1189" y="1002"/>
                  </a:lnTo>
                  <a:lnTo>
                    <a:pt x="1186" y="991"/>
                  </a:lnTo>
                  <a:lnTo>
                    <a:pt x="1182" y="982"/>
                  </a:lnTo>
                  <a:lnTo>
                    <a:pt x="1180" y="976"/>
                  </a:lnTo>
                  <a:lnTo>
                    <a:pt x="1177" y="971"/>
                  </a:lnTo>
                  <a:lnTo>
                    <a:pt x="1174" y="966"/>
                  </a:lnTo>
                  <a:lnTo>
                    <a:pt x="1170" y="961"/>
                  </a:lnTo>
                  <a:lnTo>
                    <a:pt x="1163" y="952"/>
                  </a:lnTo>
                  <a:lnTo>
                    <a:pt x="1154" y="944"/>
                  </a:lnTo>
                  <a:lnTo>
                    <a:pt x="1147" y="936"/>
                  </a:lnTo>
                  <a:lnTo>
                    <a:pt x="1141" y="927"/>
                  </a:lnTo>
                  <a:lnTo>
                    <a:pt x="1139" y="922"/>
                  </a:lnTo>
                  <a:lnTo>
                    <a:pt x="1138" y="917"/>
                  </a:lnTo>
                  <a:lnTo>
                    <a:pt x="1138" y="911"/>
                  </a:lnTo>
                  <a:lnTo>
                    <a:pt x="1139" y="905"/>
                  </a:lnTo>
                  <a:lnTo>
                    <a:pt x="1150" y="887"/>
                  </a:lnTo>
                  <a:lnTo>
                    <a:pt x="1162" y="868"/>
                  </a:lnTo>
                  <a:lnTo>
                    <a:pt x="1171" y="849"/>
                  </a:lnTo>
                  <a:lnTo>
                    <a:pt x="1178" y="830"/>
                  </a:lnTo>
                  <a:lnTo>
                    <a:pt x="1180" y="819"/>
                  </a:lnTo>
                  <a:lnTo>
                    <a:pt x="1182" y="809"/>
                  </a:lnTo>
                  <a:lnTo>
                    <a:pt x="1184" y="799"/>
                  </a:lnTo>
                  <a:lnTo>
                    <a:pt x="1185" y="789"/>
                  </a:lnTo>
                  <a:lnTo>
                    <a:pt x="1185" y="779"/>
                  </a:lnTo>
                  <a:lnTo>
                    <a:pt x="1185" y="768"/>
                  </a:lnTo>
                  <a:lnTo>
                    <a:pt x="1184" y="758"/>
                  </a:lnTo>
                  <a:lnTo>
                    <a:pt x="1182" y="748"/>
                  </a:lnTo>
                  <a:lnTo>
                    <a:pt x="1178" y="732"/>
                  </a:lnTo>
                  <a:lnTo>
                    <a:pt x="1174" y="715"/>
                  </a:lnTo>
                  <a:lnTo>
                    <a:pt x="1169" y="700"/>
                  </a:lnTo>
                  <a:lnTo>
                    <a:pt x="1163" y="685"/>
                  </a:lnTo>
                  <a:lnTo>
                    <a:pt x="1158" y="677"/>
                  </a:lnTo>
                  <a:lnTo>
                    <a:pt x="1154" y="670"/>
                  </a:lnTo>
                  <a:lnTo>
                    <a:pt x="1149" y="664"/>
                  </a:lnTo>
                  <a:lnTo>
                    <a:pt x="1144" y="658"/>
                  </a:lnTo>
                  <a:lnTo>
                    <a:pt x="1138" y="652"/>
                  </a:lnTo>
                  <a:lnTo>
                    <a:pt x="1132" y="647"/>
                  </a:lnTo>
                  <a:lnTo>
                    <a:pt x="1125" y="642"/>
                  </a:lnTo>
                  <a:lnTo>
                    <a:pt x="1117" y="637"/>
                  </a:lnTo>
                  <a:lnTo>
                    <a:pt x="1098" y="634"/>
                  </a:lnTo>
                  <a:lnTo>
                    <a:pt x="1078" y="632"/>
                  </a:lnTo>
                  <a:lnTo>
                    <a:pt x="1069" y="632"/>
                  </a:lnTo>
                  <a:lnTo>
                    <a:pt x="1057" y="632"/>
                  </a:lnTo>
                  <a:lnTo>
                    <a:pt x="1047" y="634"/>
                  </a:lnTo>
                  <a:lnTo>
                    <a:pt x="1037" y="639"/>
                  </a:lnTo>
                  <a:lnTo>
                    <a:pt x="1025" y="649"/>
                  </a:lnTo>
                  <a:lnTo>
                    <a:pt x="1011" y="658"/>
                  </a:lnTo>
                  <a:lnTo>
                    <a:pt x="1005" y="664"/>
                  </a:lnTo>
                  <a:lnTo>
                    <a:pt x="1001" y="669"/>
                  </a:lnTo>
                  <a:lnTo>
                    <a:pt x="999" y="673"/>
                  </a:lnTo>
                  <a:lnTo>
                    <a:pt x="998" y="676"/>
                  </a:lnTo>
                  <a:lnTo>
                    <a:pt x="997" y="680"/>
                  </a:lnTo>
                  <a:lnTo>
                    <a:pt x="997" y="686"/>
                  </a:lnTo>
                  <a:lnTo>
                    <a:pt x="999" y="694"/>
                  </a:lnTo>
                  <a:lnTo>
                    <a:pt x="999" y="702"/>
                  </a:lnTo>
                  <a:lnTo>
                    <a:pt x="999" y="710"/>
                  </a:lnTo>
                  <a:lnTo>
                    <a:pt x="998" y="718"/>
                  </a:lnTo>
                  <a:lnTo>
                    <a:pt x="996" y="726"/>
                  </a:lnTo>
                  <a:lnTo>
                    <a:pt x="993" y="735"/>
                  </a:lnTo>
                  <a:lnTo>
                    <a:pt x="989" y="743"/>
                  </a:lnTo>
                  <a:lnTo>
                    <a:pt x="985" y="750"/>
                  </a:lnTo>
                  <a:lnTo>
                    <a:pt x="979" y="754"/>
                  </a:lnTo>
                  <a:lnTo>
                    <a:pt x="972" y="758"/>
                  </a:lnTo>
                  <a:lnTo>
                    <a:pt x="965" y="761"/>
                  </a:lnTo>
                  <a:lnTo>
                    <a:pt x="958" y="763"/>
                  </a:lnTo>
                  <a:lnTo>
                    <a:pt x="952" y="764"/>
                  </a:lnTo>
                  <a:lnTo>
                    <a:pt x="945" y="764"/>
                  </a:lnTo>
                  <a:lnTo>
                    <a:pt x="939" y="762"/>
                  </a:lnTo>
                  <a:lnTo>
                    <a:pt x="933" y="760"/>
                  </a:lnTo>
                  <a:lnTo>
                    <a:pt x="927" y="751"/>
                  </a:lnTo>
                  <a:lnTo>
                    <a:pt x="923" y="743"/>
                  </a:lnTo>
                  <a:lnTo>
                    <a:pt x="921" y="734"/>
                  </a:lnTo>
                  <a:lnTo>
                    <a:pt x="919" y="723"/>
                  </a:lnTo>
                  <a:lnTo>
                    <a:pt x="919" y="714"/>
                  </a:lnTo>
                  <a:lnTo>
                    <a:pt x="920" y="704"/>
                  </a:lnTo>
                  <a:lnTo>
                    <a:pt x="921" y="694"/>
                  </a:lnTo>
                  <a:lnTo>
                    <a:pt x="923" y="682"/>
                  </a:lnTo>
                  <a:lnTo>
                    <a:pt x="934" y="663"/>
                  </a:lnTo>
                  <a:lnTo>
                    <a:pt x="946" y="645"/>
                  </a:lnTo>
                  <a:lnTo>
                    <a:pt x="959" y="626"/>
                  </a:lnTo>
                  <a:lnTo>
                    <a:pt x="973" y="609"/>
                  </a:lnTo>
                  <a:lnTo>
                    <a:pt x="1003" y="576"/>
                  </a:lnTo>
                  <a:lnTo>
                    <a:pt x="1034" y="543"/>
                  </a:lnTo>
                  <a:lnTo>
                    <a:pt x="1049" y="527"/>
                  </a:lnTo>
                  <a:lnTo>
                    <a:pt x="1063" y="510"/>
                  </a:lnTo>
                  <a:lnTo>
                    <a:pt x="1078" y="492"/>
                  </a:lnTo>
                  <a:lnTo>
                    <a:pt x="1090" y="475"/>
                  </a:lnTo>
                  <a:lnTo>
                    <a:pt x="1102" y="457"/>
                  </a:lnTo>
                  <a:lnTo>
                    <a:pt x="1111" y="437"/>
                  </a:lnTo>
                  <a:lnTo>
                    <a:pt x="1117" y="427"/>
                  </a:lnTo>
                  <a:lnTo>
                    <a:pt x="1120" y="416"/>
                  </a:lnTo>
                  <a:lnTo>
                    <a:pt x="1124" y="405"/>
                  </a:lnTo>
                  <a:lnTo>
                    <a:pt x="1127" y="394"/>
                  </a:lnTo>
                  <a:lnTo>
                    <a:pt x="1132" y="377"/>
                  </a:lnTo>
                  <a:lnTo>
                    <a:pt x="1136" y="358"/>
                  </a:lnTo>
                  <a:lnTo>
                    <a:pt x="1139" y="340"/>
                  </a:lnTo>
                  <a:lnTo>
                    <a:pt x="1140" y="322"/>
                  </a:lnTo>
                  <a:lnTo>
                    <a:pt x="1139" y="303"/>
                  </a:lnTo>
                  <a:lnTo>
                    <a:pt x="1138" y="285"/>
                  </a:lnTo>
                  <a:lnTo>
                    <a:pt x="1136" y="268"/>
                  </a:lnTo>
                  <a:lnTo>
                    <a:pt x="1133" y="249"/>
                  </a:lnTo>
                  <a:lnTo>
                    <a:pt x="1138" y="244"/>
                  </a:lnTo>
                  <a:lnTo>
                    <a:pt x="1144" y="240"/>
                  </a:lnTo>
                  <a:lnTo>
                    <a:pt x="1151" y="237"/>
                  </a:lnTo>
                  <a:lnTo>
                    <a:pt x="1157" y="235"/>
                  </a:lnTo>
                  <a:lnTo>
                    <a:pt x="1165" y="234"/>
                  </a:lnTo>
                  <a:lnTo>
                    <a:pt x="1173" y="234"/>
                  </a:lnTo>
                  <a:lnTo>
                    <a:pt x="1180" y="235"/>
                  </a:lnTo>
                  <a:lnTo>
                    <a:pt x="1188" y="237"/>
                  </a:lnTo>
                  <a:lnTo>
                    <a:pt x="1252" y="234"/>
                  </a:lnTo>
                  <a:lnTo>
                    <a:pt x="1314" y="232"/>
                  </a:lnTo>
                  <a:lnTo>
                    <a:pt x="1375" y="232"/>
                  </a:lnTo>
                  <a:lnTo>
                    <a:pt x="1437" y="232"/>
                  </a:lnTo>
                  <a:lnTo>
                    <a:pt x="1496" y="233"/>
                  </a:lnTo>
                  <a:lnTo>
                    <a:pt x="1556" y="233"/>
                  </a:lnTo>
                  <a:lnTo>
                    <a:pt x="1616" y="231"/>
                  </a:lnTo>
                  <a:lnTo>
                    <a:pt x="1677" y="228"/>
                  </a:lnTo>
                  <a:lnTo>
                    <a:pt x="1754" y="227"/>
                  </a:lnTo>
                  <a:lnTo>
                    <a:pt x="1831" y="226"/>
                  </a:lnTo>
                  <a:lnTo>
                    <a:pt x="1908" y="225"/>
                  </a:lnTo>
                  <a:lnTo>
                    <a:pt x="1985" y="224"/>
                  </a:lnTo>
                  <a:lnTo>
                    <a:pt x="2062" y="223"/>
                  </a:lnTo>
                  <a:lnTo>
                    <a:pt x="2140" y="222"/>
                  </a:lnTo>
                  <a:lnTo>
                    <a:pt x="2218" y="220"/>
                  </a:lnTo>
                  <a:lnTo>
                    <a:pt x="2294" y="219"/>
                  </a:lnTo>
                  <a:lnTo>
                    <a:pt x="2372" y="217"/>
                  </a:lnTo>
                  <a:lnTo>
                    <a:pt x="2449" y="216"/>
                  </a:lnTo>
                  <a:lnTo>
                    <a:pt x="2526" y="215"/>
                  </a:lnTo>
                  <a:lnTo>
                    <a:pt x="2604" y="214"/>
                  </a:lnTo>
                  <a:lnTo>
                    <a:pt x="2681" y="213"/>
                  </a:lnTo>
                  <a:lnTo>
                    <a:pt x="2757" y="212"/>
                  </a:lnTo>
                  <a:lnTo>
                    <a:pt x="2835" y="211"/>
                  </a:lnTo>
                  <a:lnTo>
                    <a:pt x="2912" y="210"/>
                  </a:lnTo>
                  <a:lnTo>
                    <a:pt x="2981" y="209"/>
                  </a:lnTo>
                  <a:lnTo>
                    <a:pt x="3052" y="208"/>
                  </a:lnTo>
                  <a:lnTo>
                    <a:pt x="3124" y="209"/>
                  </a:lnTo>
                  <a:lnTo>
                    <a:pt x="3197" y="209"/>
                  </a:lnTo>
                  <a:lnTo>
                    <a:pt x="3270" y="210"/>
                  </a:lnTo>
                  <a:lnTo>
                    <a:pt x="3343" y="210"/>
                  </a:lnTo>
                  <a:lnTo>
                    <a:pt x="3416" y="209"/>
                  </a:lnTo>
                  <a:lnTo>
                    <a:pt x="3487" y="206"/>
                  </a:lnTo>
                  <a:lnTo>
                    <a:pt x="3635" y="205"/>
                  </a:lnTo>
                  <a:lnTo>
                    <a:pt x="3883" y="204"/>
                  </a:lnTo>
                  <a:lnTo>
                    <a:pt x="4213" y="203"/>
                  </a:lnTo>
                  <a:lnTo>
                    <a:pt x="4615" y="201"/>
                  </a:lnTo>
                  <a:lnTo>
                    <a:pt x="5072" y="200"/>
                  </a:lnTo>
                  <a:lnTo>
                    <a:pt x="5572" y="199"/>
                  </a:lnTo>
                  <a:lnTo>
                    <a:pt x="6098" y="197"/>
                  </a:lnTo>
                  <a:lnTo>
                    <a:pt x="6640" y="196"/>
                  </a:lnTo>
                  <a:lnTo>
                    <a:pt x="7181" y="194"/>
                  </a:lnTo>
                  <a:lnTo>
                    <a:pt x="7708" y="193"/>
                  </a:lnTo>
                  <a:lnTo>
                    <a:pt x="8206" y="191"/>
                  </a:lnTo>
                  <a:lnTo>
                    <a:pt x="8663" y="190"/>
                  </a:lnTo>
                  <a:lnTo>
                    <a:pt x="9063" y="188"/>
                  </a:lnTo>
                  <a:lnTo>
                    <a:pt x="9392" y="187"/>
                  </a:lnTo>
                  <a:lnTo>
                    <a:pt x="9637" y="185"/>
                  </a:lnTo>
                  <a:lnTo>
                    <a:pt x="9783" y="183"/>
                  </a:lnTo>
                  <a:lnTo>
                    <a:pt x="9795" y="185"/>
                  </a:lnTo>
                  <a:lnTo>
                    <a:pt x="9809" y="186"/>
                  </a:lnTo>
                  <a:lnTo>
                    <a:pt x="9822" y="185"/>
                  </a:lnTo>
                  <a:lnTo>
                    <a:pt x="9836" y="184"/>
                  </a:lnTo>
                  <a:lnTo>
                    <a:pt x="9844" y="184"/>
                  </a:lnTo>
                  <a:lnTo>
                    <a:pt x="9850" y="184"/>
                  </a:lnTo>
                  <a:lnTo>
                    <a:pt x="9856" y="185"/>
                  </a:lnTo>
                  <a:lnTo>
                    <a:pt x="9861" y="186"/>
                  </a:lnTo>
                  <a:lnTo>
                    <a:pt x="9866" y="188"/>
                  </a:lnTo>
                  <a:lnTo>
                    <a:pt x="9871" y="191"/>
                  </a:lnTo>
                  <a:lnTo>
                    <a:pt x="9875" y="195"/>
                  </a:lnTo>
                  <a:lnTo>
                    <a:pt x="9878" y="200"/>
                  </a:lnTo>
                  <a:lnTo>
                    <a:pt x="9877" y="223"/>
                  </a:lnTo>
                  <a:lnTo>
                    <a:pt x="9877" y="244"/>
                  </a:lnTo>
                  <a:lnTo>
                    <a:pt x="9877" y="265"/>
                  </a:lnTo>
                  <a:lnTo>
                    <a:pt x="9879" y="287"/>
                  </a:lnTo>
                  <a:lnTo>
                    <a:pt x="9881" y="307"/>
                  </a:lnTo>
                  <a:lnTo>
                    <a:pt x="9885" y="328"/>
                  </a:lnTo>
                  <a:lnTo>
                    <a:pt x="9891" y="348"/>
                  </a:lnTo>
                  <a:lnTo>
                    <a:pt x="9897" y="369"/>
                  </a:lnTo>
                  <a:lnTo>
                    <a:pt x="9904" y="388"/>
                  </a:lnTo>
                  <a:lnTo>
                    <a:pt x="9912" y="407"/>
                  </a:lnTo>
                  <a:lnTo>
                    <a:pt x="9921" y="425"/>
                  </a:lnTo>
                  <a:lnTo>
                    <a:pt x="9931" y="443"/>
                  </a:lnTo>
                  <a:lnTo>
                    <a:pt x="9944" y="461"/>
                  </a:lnTo>
                  <a:lnTo>
                    <a:pt x="9956" y="478"/>
                  </a:lnTo>
                  <a:lnTo>
                    <a:pt x="9970" y="494"/>
                  </a:lnTo>
                  <a:lnTo>
                    <a:pt x="9986" y="510"/>
                  </a:lnTo>
                  <a:lnTo>
                    <a:pt x="9994" y="520"/>
                  </a:lnTo>
                  <a:lnTo>
                    <a:pt x="10004" y="530"/>
                  </a:lnTo>
                  <a:lnTo>
                    <a:pt x="10013" y="540"/>
                  </a:lnTo>
                  <a:lnTo>
                    <a:pt x="10024" y="550"/>
                  </a:lnTo>
                  <a:lnTo>
                    <a:pt x="10046" y="570"/>
                  </a:lnTo>
                  <a:lnTo>
                    <a:pt x="10066" y="590"/>
                  </a:lnTo>
                  <a:lnTo>
                    <a:pt x="10076" y="602"/>
                  </a:lnTo>
                  <a:lnTo>
                    <a:pt x="10084" y="613"/>
                  </a:lnTo>
                  <a:lnTo>
                    <a:pt x="10090" y="625"/>
                  </a:lnTo>
                  <a:lnTo>
                    <a:pt x="10094" y="637"/>
                  </a:lnTo>
                  <a:lnTo>
                    <a:pt x="10096" y="644"/>
                  </a:lnTo>
                  <a:lnTo>
                    <a:pt x="10097" y="650"/>
                  </a:lnTo>
                  <a:lnTo>
                    <a:pt x="10097" y="657"/>
                  </a:lnTo>
                  <a:lnTo>
                    <a:pt x="10096" y="664"/>
                  </a:lnTo>
                  <a:lnTo>
                    <a:pt x="10095" y="671"/>
                  </a:lnTo>
                  <a:lnTo>
                    <a:pt x="10094" y="678"/>
                  </a:lnTo>
                  <a:lnTo>
                    <a:pt x="10091" y="686"/>
                  </a:lnTo>
                  <a:lnTo>
                    <a:pt x="10088" y="694"/>
                  </a:lnTo>
                  <a:lnTo>
                    <a:pt x="10083" y="695"/>
                  </a:lnTo>
                  <a:lnTo>
                    <a:pt x="10078" y="697"/>
                  </a:lnTo>
                  <a:lnTo>
                    <a:pt x="10072" y="697"/>
                  </a:lnTo>
                  <a:lnTo>
                    <a:pt x="10068" y="697"/>
                  </a:lnTo>
                  <a:lnTo>
                    <a:pt x="10059" y="695"/>
                  </a:lnTo>
                  <a:lnTo>
                    <a:pt x="10051" y="692"/>
                  </a:lnTo>
                  <a:lnTo>
                    <a:pt x="10043" y="687"/>
                  </a:lnTo>
                  <a:lnTo>
                    <a:pt x="10035" y="681"/>
                  </a:lnTo>
                  <a:lnTo>
                    <a:pt x="10026" y="674"/>
                  </a:lnTo>
                  <a:lnTo>
                    <a:pt x="10019" y="667"/>
                  </a:lnTo>
                  <a:lnTo>
                    <a:pt x="10011" y="660"/>
                  </a:lnTo>
                  <a:lnTo>
                    <a:pt x="10003" y="654"/>
                  </a:lnTo>
                  <a:lnTo>
                    <a:pt x="9995" y="647"/>
                  </a:lnTo>
                  <a:lnTo>
                    <a:pt x="9987" y="642"/>
                  </a:lnTo>
                  <a:lnTo>
                    <a:pt x="9977" y="637"/>
                  </a:lnTo>
                  <a:lnTo>
                    <a:pt x="9967" y="635"/>
                  </a:lnTo>
                  <a:lnTo>
                    <a:pt x="9962" y="634"/>
                  </a:lnTo>
                  <a:lnTo>
                    <a:pt x="9957" y="634"/>
                  </a:lnTo>
                  <a:lnTo>
                    <a:pt x="9952" y="635"/>
                  </a:lnTo>
                  <a:lnTo>
                    <a:pt x="9946" y="636"/>
                  </a:lnTo>
                  <a:lnTo>
                    <a:pt x="9932" y="641"/>
                  </a:lnTo>
                  <a:lnTo>
                    <a:pt x="9920" y="646"/>
                  </a:lnTo>
                  <a:lnTo>
                    <a:pt x="9908" y="652"/>
                  </a:lnTo>
                  <a:lnTo>
                    <a:pt x="9897" y="660"/>
                  </a:lnTo>
                  <a:lnTo>
                    <a:pt x="9893" y="664"/>
                  </a:lnTo>
                  <a:lnTo>
                    <a:pt x="9887" y="668"/>
                  </a:lnTo>
                  <a:lnTo>
                    <a:pt x="9883" y="673"/>
                  </a:lnTo>
                  <a:lnTo>
                    <a:pt x="9879" y="679"/>
                  </a:lnTo>
                  <a:lnTo>
                    <a:pt x="9876" y="685"/>
                  </a:lnTo>
                  <a:lnTo>
                    <a:pt x="9873" y="692"/>
                  </a:lnTo>
                  <a:lnTo>
                    <a:pt x="9871" y="698"/>
                  </a:lnTo>
                  <a:lnTo>
                    <a:pt x="9869" y="705"/>
                  </a:lnTo>
                  <a:lnTo>
                    <a:pt x="9867" y="715"/>
                  </a:lnTo>
                  <a:lnTo>
                    <a:pt x="9865" y="724"/>
                  </a:lnTo>
                  <a:lnTo>
                    <a:pt x="9865" y="735"/>
                  </a:lnTo>
                  <a:lnTo>
                    <a:pt x="9865" y="744"/>
                  </a:lnTo>
                  <a:lnTo>
                    <a:pt x="9866" y="753"/>
                  </a:lnTo>
                  <a:lnTo>
                    <a:pt x="9868" y="762"/>
                  </a:lnTo>
                  <a:lnTo>
                    <a:pt x="9870" y="771"/>
                  </a:lnTo>
                  <a:lnTo>
                    <a:pt x="9873" y="781"/>
                  </a:lnTo>
                  <a:lnTo>
                    <a:pt x="9881" y="797"/>
                  </a:lnTo>
                  <a:lnTo>
                    <a:pt x="9891" y="813"/>
                  </a:lnTo>
                  <a:lnTo>
                    <a:pt x="9901" y="829"/>
                  </a:lnTo>
                  <a:lnTo>
                    <a:pt x="9912" y="843"/>
                  </a:lnTo>
                  <a:lnTo>
                    <a:pt x="9911" y="849"/>
                  </a:lnTo>
                  <a:lnTo>
                    <a:pt x="9910" y="854"/>
                  </a:lnTo>
                  <a:lnTo>
                    <a:pt x="9907" y="859"/>
                  </a:lnTo>
                  <a:lnTo>
                    <a:pt x="9905" y="863"/>
                  </a:lnTo>
                  <a:lnTo>
                    <a:pt x="9898" y="872"/>
                  </a:lnTo>
                  <a:lnTo>
                    <a:pt x="9890" y="880"/>
                  </a:lnTo>
                  <a:lnTo>
                    <a:pt x="9881" y="888"/>
                  </a:lnTo>
                  <a:lnTo>
                    <a:pt x="9874" y="896"/>
                  </a:lnTo>
                  <a:lnTo>
                    <a:pt x="9871" y="900"/>
                  </a:lnTo>
                  <a:lnTo>
                    <a:pt x="9868" y="905"/>
                  </a:lnTo>
                  <a:lnTo>
                    <a:pt x="9865" y="909"/>
                  </a:lnTo>
                  <a:lnTo>
                    <a:pt x="9863" y="914"/>
                  </a:lnTo>
                  <a:lnTo>
                    <a:pt x="9860" y="924"/>
                  </a:lnTo>
                  <a:lnTo>
                    <a:pt x="9857" y="934"/>
                  </a:lnTo>
                  <a:lnTo>
                    <a:pt x="9855" y="943"/>
                  </a:lnTo>
                  <a:lnTo>
                    <a:pt x="9855" y="953"/>
                  </a:lnTo>
                  <a:lnTo>
                    <a:pt x="9855" y="963"/>
                  </a:lnTo>
                  <a:lnTo>
                    <a:pt x="9855" y="973"/>
                  </a:lnTo>
                  <a:lnTo>
                    <a:pt x="9857" y="982"/>
                  </a:lnTo>
                  <a:lnTo>
                    <a:pt x="9859" y="991"/>
                  </a:lnTo>
                  <a:lnTo>
                    <a:pt x="9862" y="1001"/>
                  </a:lnTo>
                  <a:lnTo>
                    <a:pt x="9866" y="1011"/>
                  </a:lnTo>
                  <a:lnTo>
                    <a:pt x="9869" y="1019"/>
                  </a:lnTo>
                  <a:lnTo>
                    <a:pt x="9874" y="1028"/>
                  </a:lnTo>
                  <a:lnTo>
                    <a:pt x="9879" y="1036"/>
                  </a:lnTo>
                  <a:lnTo>
                    <a:pt x="9884" y="1044"/>
                  </a:lnTo>
                  <a:lnTo>
                    <a:pt x="9891" y="1051"/>
                  </a:lnTo>
                  <a:lnTo>
                    <a:pt x="9897" y="1059"/>
                  </a:lnTo>
                  <a:lnTo>
                    <a:pt x="9918" y="1068"/>
                  </a:lnTo>
                  <a:lnTo>
                    <a:pt x="9941" y="1078"/>
                  </a:lnTo>
                  <a:lnTo>
                    <a:pt x="9952" y="1081"/>
                  </a:lnTo>
                  <a:lnTo>
                    <a:pt x="9963" y="1083"/>
                  </a:lnTo>
                  <a:lnTo>
                    <a:pt x="9969" y="1082"/>
                  </a:lnTo>
                  <a:lnTo>
                    <a:pt x="9974" y="1081"/>
                  </a:lnTo>
                  <a:lnTo>
                    <a:pt x="9980" y="1079"/>
                  </a:lnTo>
                  <a:lnTo>
                    <a:pt x="9986" y="1076"/>
                  </a:lnTo>
                  <a:lnTo>
                    <a:pt x="9995" y="1070"/>
                  </a:lnTo>
                  <a:lnTo>
                    <a:pt x="10003" y="1064"/>
                  </a:lnTo>
                  <a:lnTo>
                    <a:pt x="10011" y="1056"/>
                  </a:lnTo>
                  <a:lnTo>
                    <a:pt x="10018" y="1047"/>
                  </a:lnTo>
                  <a:lnTo>
                    <a:pt x="10024" y="1038"/>
                  </a:lnTo>
                  <a:lnTo>
                    <a:pt x="10030" y="1028"/>
                  </a:lnTo>
                  <a:lnTo>
                    <a:pt x="10031" y="1023"/>
                  </a:lnTo>
                  <a:lnTo>
                    <a:pt x="10032" y="1017"/>
                  </a:lnTo>
                  <a:lnTo>
                    <a:pt x="10033" y="1012"/>
                  </a:lnTo>
                  <a:lnTo>
                    <a:pt x="10033" y="1004"/>
                  </a:lnTo>
                  <a:lnTo>
                    <a:pt x="10037" y="1001"/>
                  </a:lnTo>
                  <a:lnTo>
                    <a:pt x="10043" y="998"/>
                  </a:lnTo>
                  <a:lnTo>
                    <a:pt x="10049" y="997"/>
                  </a:lnTo>
                  <a:lnTo>
                    <a:pt x="10056" y="997"/>
                  </a:lnTo>
                  <a:lnTo>
                    <a:pt x="10062" y="998"/>
                  </a:lnTo>
                  <a:lnTo>
                    <a:pt x="10069" y="1000"/>
                  </a:lnTo>
                  <a:lnTo>
                    <a:pt x="10076" y="1003"/>
                  </a:lnTo>
                  <a:lnTo>
                    <a:pt x="10082" y="1007"/>
                  </a:lnTo>
                  <a:lnTo>
                    <a:pt x="10089" y="1016"/>
                  </a:lnTo>
                  <a:lnTo>
                    <a:pt x="10095" y="1025"/>
                  </a:lnTo>
                  <a:lnTo>
                    <a:pt x="10099" y="1035"/>
                  </a:lnTo>
                  <a:lnTo>
                    <a:pt x="10102" y="1045"/>
                  </a:lnTo>
                  <a:lnTo>
                    <a:pt x="10103" y="1056"/>
                  </a:lnTo>
                  <a:lnTo>
                    <a:pt x="10103" y="1066"/>
                  </a:lnTo>
                  <a:lnTo>
                    <a:pt x="10100" y="1077"/>
                  </a:lnTo>
                  <a:lnTo>
                    <a:pt x="10097" y="1087"/>
                  </a:lnTo>
                  <a:lnTo>
                    <a:pt x="10089" y="1104"/>
                  </a:lnTo>
                  <a:lnTo>
                    <a:pt x="10081" y="1119"/>
                  </a:lnTo>
                  <a:lnTo>
                    <a:pt x="10070" y="1133"/>
                  </a:lnTo>
                  <a:lnTo>
                    <a:pt x="10059" y="1148"/>
                  </a:lnTo>
                  <a:lnTo>
                    <a:pt x="10036" y="1174"/>
                  </a:lnTo>
                  <a:lnTo>
                    <a:pt x="10011" y="1200"/>
                  </a:lnTo>
                  <a:lnTo>
                    <a:pt x="9998" y="1213"/>
                  </a:lnTo>
                  <a:lnTo>
                    <a:pt x="9987" y="1226"/>
                  </a:lnTo>
                  <a:lnTo>
                    <a:pt x="9975" y="1239"/>
                  </a:lnTo>
                  <a:lnTo>
                    <a:pt x="9964" y="1253"/>
                  </a:lnTo>
                  <a:lnTo>
                    <a:pt x="9955" y="1268"/>
                  </a:lnTo>
                  <a:lnTo>
                    <a:pt x="9947" y="1283"/>
                  </a:lnTo>
                  <a:lnTo>
                    <a:pt x="9940" y="1300"/>
                  </a:lnTo>
                  <a:lnTo>
                    <a:pt x="9933" y="1317"/>
                  </a:lnTo>
                  <a:lnTo>
                    <a:pt x="9921" y="1369"/>
                  </a:lnTo>
                  <a:close/>
                  <a:moveTo>
                    <a:pt x="9912" y="1231"/>
                  </a:moveTo>
                  <a:lnTo>
                    <a:pt x="9905" y="1243"/>
                  </a:lnTo>
                  <a:lnTo>
                    <a:pt x="9899" y="1254"/>
                  </a:lnTo>
                  <a:lnTo>
                    <a:pt x="9893" y="1266"/>
                  </a:lnTo>
                  <a:lnTo>
                    <a:pt x="9887" y="1277"/>
                  </a:lnTo>
                  <a:lnTo>
                    <a:pt x="9878" y="1303"/>
                  </a:lnTo>
                  <a:lnTo>
                    <a:pt x="9871" y="1328"/>
                  </a:lnTo>
                  <a:lnTo>
                    <a:pt x="9864" y="1355"/>
                  </a:lnTo>
                  <a:lnTo>
                    <a:pt x="9859" y="1382"/>
                  </a:lnTo>
                  <a:lnTo>
                    <a:pt x="9853" y="1408"/>
                  </a:lnTo>
                  <a:lnTo>
                    <a:pt x="9848" y="1435"/>
                  </a:lnTo>
                  <a:lnTo>
                    <a:pt x="9829" y="1450"/>
                  </a:lnTo>
                  <a:lnTo>
                    <a:pt x="9784" y="1452"/>
                  </a:lnTo>
                  <a:lnTo>
                    <a:pt x="9739" y="1453"/>
                  </a:lnTo>
                  <a:lnTo>
                    <a:pt x="9694" y="1454"/>
                  </a:lnTo>
                  <a:lnTo>
                    <a:pt x="9649" y="1455"/>
                  </a:lnTo>
                  <a:lnTo>
                    <a:pt x="9603" y="1456"/>
                  </a:lnTo>
                  <a:lnTo>
                    <a:pt x="9558" y="1456"/>
                  </a:lnTo>
                  <a:lnTo>
                    <a:pt x="9512" y="1457"/>
                  </a:lnTo>
                  <a:lnTo>
                    <a:pt x="9467" y="1457"/>
                  </a:lnTo>
                  <a:lnTo>
                    <a:pt x="9421" y="1457"/>
                  </a:lnTo>
                  <a:lnTo>
                    <a:pt x="9376" y="1457"/>
                  </a:lnTo>
                  <a:lnTo>
                    <a:pt x="9331" y="1457"/>
                  </a:lnTo>
                  <a:lnTo>
                    <a:pt x="9286" y="1458"/>
                  </a:lnTo>
                  <a:lnTo>
                    <a:pt x="9242" y="1458"/>
                  </a:lnTo>
                  <a:lnTo>
                    <a:pt x="9198" y="1458"/>
                  </a:lnTo>
                  <a:lnTo>
                    <a:pt x="9155" y="1458"/>
                  </a:lnTo>
                  <a:lnTo>
                    <a:pt x="9112" y="1459"/>
                  </a:lnTo>
                  <a:lnTo>
                    <a:pt x="3106" y="1473"/>
                  </a:lnTo>
                  <a:lnTo>
                    <a:pt x="2985" y="1475"/>
                  </a:lnTo>
                  <a:lnTo>
                    <a:pt x="1954" y="1480"/>
                  </a:lnTo>
                  <a:lnTo>
                    <a:pt x="1906" y="1480"/>
                  </a:lnTo>
                  <a:lnTo>
                    <a:pt x="1859" y="1480"/>
                  </a:lnTo>
                  <a:lnTo>
                    <a:pt x="1812" y="1480"/>
                  </a:lnTo>
                  <a:lnTo>
                    <a:pt x="1765" y="1481"/>
                  </a:lnTo>
                  <a:lnTo>
                    <a:pt x="1719" y="1482"/>
                  </a:lnTo>
                  <a:lnTo>
                    <a:pt x="1673" y="1483"/>
                  </a:lnTo>
                  <a:lnTo>
                    <a:pt x="1627" y="1484"/>
                  </a:lnTo>
                  <a:lnTo>
                    <a:pt x="1581" y="1485"/>
                  </a:lnTo>
                  <a:lnTo>
                    <a:pt x="1536" y="1486"/>
                  </a:lnTo>
                  <a:lnTo>
                    <a:pt x="1490" y="1487"/>
                  </a:lnTo>
                  <a:lnTo>
                    <a:pt x="1445" y="1488"/>
                  </a:lnTo>
                  <a:lnTo>
                    <a:pt x="1399" y="1489"/>
                  </a:lnTo>
                  <a:lnTo>
                    <a:pt x="1353" y="1489"/>
                  </a:lnTo>
                  <a:lnTo>
                    <a:pt x="1307" y="1489"/>
                  </a:lnTo>
                  <a:lnTo>
                    <a:pt x="1260" y="1489"/>
                  </a:lnTo>
                  <a:lnTo>
                    <a:pt x="1213" y="1489"/>
                  </a:lnTo>
                  <a:lnTo>
                    <a:pt x="1209" y="1484"/>
                  </a:lnTo>
                  <a:lnTo>
                    <a:pt x="1207" y="1480"/>
                  </a:lnTo>
                  <a:lnTo>
                    <a:pt x="1204" y="1475"/>
                  </a:lnTo>
                  <a:lnTo>
                    <a:pt x="1203" y="1469"/>
                  </a:lnTo>
                  <a:lnTo>
                    <a:pt x="1203" y="1458"/>
                  </a:lnTo>
                  <a:lnTo>
                    <a:pt x="1204" y="1447"/>
                  </a:lnTo>
                  <a:lnTo>
                    <a:pt x="1205" y="1436"/>
                  </a:lnTo>
                  <a:lnTo>
                    <a:pt x="1205" y="1424"/>
                  </a:lnTo>
                  <a:lnTo>
                    <a:pt x="1205" y="1419"/>
                  </a:lnTo>
                  <a:lnTo>
                    <a:pt x="1204" y="1413"/>
                  </a:lnTo>
                  <a:lnTo>
                    <a:pt x="1202" y="1408"/>
                  </a:lnTo>
                  <a:lnTo>
                    <a:pt x="1200" y="1403"/>
                  </a:lnTo>
                  <a:lnTo>
                    <a:pt x="1196" y="1384"/>
                  </a:lnTo>
                  <a:lnTo>
                    <a:pt x="1191" y="1364"/>
                  </a:lnTo>
                  <a:lnTo>
                    <a:pt x="1186" y="1346"/>
                  </a:lnTo>
                  <a:lnTo>
                    <a:pt x="1179" y="1327"/>
                  </a:lnTo>
                  <a:lnTo>
                    <a:pt x="1171" y="1310"/>
                  </a:lnTo>
                  <a:lnTo>
                    <a:pt x="1162" y="1294"/>
                  </a:lnTo>
                  <a:lnTo>
                    <a:pt x="1150" y="1277"/>
                  </a:lnTo>
                  <a:lnTo>
                    <a:pt x="1139" y="1262"/>
                  </a:lnTo>
                  <a:lnTo>
                    <a:pt x="1139" y="1257"/>
                  </a:lnTo>
                  <a:lnTo>
                    <a:pt x="1140" y="1253"/>
                  </a:lnTo>
                  <a:lnTo>
                    <a:pt x="1142" y="1249"/>
                  </a:lnTo>
                  <a:lnTo>
                    <a:pt x="1144" y="1246"/>
                  </a:lnTo>
                  <a:lnTo>
                    <a:pt x="1151" y="1242"/>
                  </a:lnTo>
                  <a:lnTo>
                    <a:pt x="1158" y="1238"/>
                  </a:lnTo>
                  <a:lnTo>
                    <a:pt x="1167" y="1235"/>
                  </a:lnTo>
                  <a:lnTo>
                    <a:pt x="1175" y="1232"/>
                  </a:lnTo>
                  <a:lnTo>
                    <a:pt x="1179" y="1230"/>
                  </a:lnTo>
                  <a:lnTo>
                    <a:pt x="1182" y="1228"/>
                  </a:lnTo>
                  <a:lnTo>
                    <a:pt x="1185" y="1225"/>
                  </a:lnTo>
                  <a:lnTo>
                    <a:pt x="1188" y="1221"/>
                  </a:lnTo>
                  <a:lnTo>
                    <a:pt x="1196" y="1215"/>
                  </a:lnTo>
                  <a:lnTo>
                    <a:pt x="1202" y="1208"/>
                  </a:lnTo>
                  <a:lnTo>
                    <a:pt x="1209" y="1201"/>
                  </a:lnTo>
                  <a:lnTo>
                    <a:pt x="1214" y="1192"/>
                  </a:lnTo>
                  <a:lnTo>
                    <a:pt x="1218" y="1184"/>
                  </a:lnTo>
                  <a:lnTo>
                    <a:pt x="1222" y="1176"/>
                  </a:lnTo>
                  <a:lnTo>
                    <a:pt x="1225" y="1168"/>
                  </a:lnTo>
                  <a:lnTo>
                    <a:pt x="1227" y="1160"/>
                  </a:lnTo>
                  <a:lnTo>
                    <a:pt x="1234" y="1124"/>
                  </a:lnTo>
                  <a:lnTo>
                    <a:pt x="1243" y="1088"/>
                  </a:lnTo>
                  <a:lnTo>
                    <a:pt x="1248" y="1084"/>
                  </a:lnTo>
                  <a:lnTo>
                    <a:pt x="1254" y="1081"/>
                  </a:lnTo>
                  <a:lnTo>
                    <a:pt x="1259" y="1079"/>
                  </a:lnTo>
                  <a:lnTo>
                    <a:pt x="1264" y="1077"/>
                  </a:lnTo>
                  <a:lnTo>
                    <a:pt x="1276" y="1075"/>
                  </a:lnTo>
                  <a:lnTo>
                    <a:pt x="1288" y="1075"/>
                  </a:lnTo>
                  <a:lnTo>
                    <a:pt x="1300" y="1075"/>
                  </a:lnTo>
                  <a:lnTo>
                    <a:pt x="1312" y="1074"/>
                  </a:lnTo>
                  <a:lnTo>
                    <a:pt x="1317" y="1073"/>
                  </a:lnTo>
                  <a:lnTo>
                    <a:pt x="1323" y="1071"/>
                  </a:lnTo>
                  <a:lnTo>
                    <a:pt x="1328" y="1069"/>
                  </a:lnTo>
                  <a:lnTo>
                    <a:pt x="1332" y="1066"/>
                  </a:lnTo>
                  <a:lnTo>
                    <a:pt x="1340" y="1068"/>
                  </a:lnTo>
                  <a:lnTo>
                    <a:pt x="1348" y="1068"/>
                  </a:lnTo>
                  <a:lnTo>
                    <a:pt x="1355" y="1068"/>
                  </a:lnTo>
                  <a:lnTo>
                    <a:pt x="1361" y="1067"/>
                  </a:lnTo>
                  <a:lnTo>
                    <a:pt x="1373" y="1062"/>
                  </a:lnTo>
                  <a:lnTo>
                    <a:pt x="1384" y="1056"/>
                  </a:lnTo>
                  <a:lnTo>
                    <a:pt x="1395" y="1048"/>
                  </a:lnTo>
                  <a:lnTo>
                    <a:pt x="1406" y="1042"/>
                  </a:lnTo>
                  <a:lnTo>
                    <a:pt x="1412" y="1039"/>
                  </a:lnTo>
                  <a:lnTo>
                    <a:pt x="1418" y="1037"/>
                  </a:lnTo>
                  <a:lnTo>
                    <a:pt x="1424" y="1035"/>
                  </a:lnTo>
                  <a:lnTo>
                    <a:pt x="1431" y="1034"/>
                  </a:lnTo>
                  <a:lnTo>
                    <a:pt x="1439" y="1030"/>
                  </a:lnTo>
                  <a:lnTo>
                    <a:pt x="1446" y="1025"/>
                  </a:lnTo>
                  <a:lnTo>
                    <a:pt x="1452" y="1020"/>
                  </a:lnTo>
                  <a:lnTo>
                    <a:pt x="1458" y="1014"/>
                  </a:lnTo>
                  <a:lnTo>
                    <a:pt x="1468" y="1001"/>
                  </a:lnTo>
                  <a:lnTo>
                    <a:pt x="1476" y="988"/>
                  </a:lnTo>
                  <a:lnTo>
                    <a:pt x="1492" y="960"/>
                  </a:lnTo>
                  <a:lnTo>
                    <a:pt x="1508" y="932"/>
                  </a:lnTo>
                  <a:lnTo>
                    <a:pt x="1509" y="922"/>
                  </a:lnTo>
                  <a:lnTo>
                    <a:pt x="1509" y="912"/>
                  </a:lnTo>
                  <a:lnTo>
                    <a:pt x="1509" y="902"/>
                  </a:lnTo>
                  <a:lnTo>
                    <a:pt x="1508" y="893"/>
                  </a:lnTo>
                  <a:lnTo>
                    <a:pt x="1507" y="884"/>
                  </a:lnTo>
                  <a:lnTo>
                    <a:pt x="1505" y="875"/>
                  </a:lnTo>
                  <a:lnTo>
                    <a:pt x="1502" y="865"/>
                  </a:lnTo>
                  <a:lnTo>
                    <a:pt x="1499" y="856"/>
                  </a:lnTo>
                  <a:lnTo>
                    <a:pt x="1496" y="847"/>
                  </a:lnTo>
                  <a:lnTo>
                    <a:pt x="1492" y="839"/>
                  </a:lnTo>
                  <a:lnTo>
                    <a:pt x="1487" y="831"/>
                  </a:lnTo>
                  <a:lnTo>
                    <a:pt x="1482" y="821"/>
                  </a:lnTo>
                  <a:lnTo>
                    <a:pt x="1475" y="813"/>
                  </a:lnTo>
                  <a:lnTo>
                    <a:pt x="1469" y="806"/>
                  </a:lnTo>
                  <a:lnTo>
                    <a:pt x="1463" y="798"/>
                  </a:lnTo>
                  <a:lnTo>
                    <a:pt x="1456" y="791"/>
                  </a:lnTo>
                  <a:lnTo>
                    <a:pt x="1438" y="783"/>
                  </a:lnTo>
                  <a:lnTo>
                    <a:pt x="1417" y="774"/>
                  </a:lnTo>
                  <a:lnTo>
                    <a:pt x="1407" y="770"/>
                  </a:lnTo>
                  <a:lnTo>
                    <a:pt x="1396" y="767"/>
                  </a:lnTo>
                  <a:lnTo>
                    <a:pt x="1384" y="764"/>
                  </a:lnTo>
                  <a:lnTo>
                    <a:pt x="1374" y="762"/>
                  </a:lnTo>
                  <a:lnTo>
                    <a:pt x="1363" y="761"/>
                  </a:lnTo>
                  <a:lnTo>
                    <a:pt x="1352" y="761"/>
                  </a:lnTo>
                  <a:lnTo>
                    <a:pt x="1340" y="761"/>
                  </a:lnTo>
                  <a:lnTo>
                    <a:pt x="1329" y="763"/>
                  </a:lnTo>
                  <a:lnTo>
                    <a:pt x="1319" y="766"/>
                  </a:lnTo>
                  <a:lnTo>
                    <a:pt x="1309" y="770"/>
                  </a:lnTo>
                  <a:lnTo>
                    <a:pt x="1299" y="775"/>
                  </a:lnTo>
                  <a:lnTo>
                    <a:pt x="1289" y="784"/>
                  </a:lnTo>
                  <a:lnTo>
                    <a:pt x="1286" y="782"/>
                  </a:lnTo>
                  <a:lnTo>
                    <a:pt x="1283" y="781"/>
                  </a:lnTo>
                  <a:lnTo>
                    <a:pt x="1280" y="780"/>
                  </a:lnTo>
                  <a:lnTo>
                    <a:pt x="1277" y="780"/>
                  </a:lnTo>
                  <a:lnTo>
                    <a:pt x="1271" y="780"/>
                  </a:lnTo>
                  <a:lnTo>
                    <a:pt x="1265" y="781"/>
                  </a:lnTo>
                  <a:lnTo>
                    <a:pt x="1259" y="781"/>
                  </a:lnTo>
                  <a:lnTo>
                    <a:pt x="1254" y="780"/>
                  </a:lnTo>
                  <a:lnTo>
                    <a:pt x="1252" y="778"/>
                  </a:lnTo>
                  <a:lnTo>
                    <a:pt x="1249" y="775"/>
                  </a:lnTo>
                  <a:lnTo>
                    <a:pt x="1247" y="772"/>
                  </a:lnTo>
                  <a:lnTo>
                    <a:pt x="1246" y="768"/>
                  </a:lnTo>
                  <a:lnTo>
                    <a:pt x="1247" y="760"/>
                  </a:lnTo>
                  <a:lnTo>
                    <a:pt x="1247" y="752"/>
                  </a:lnTo>
                  <a:lnTo>
                    <a:pt x="1247" y="744"/>
                  </a:lnTo>
                  <a:lnTo>
                    <a:pt x="1246" y="737"/>
                  </a:lnTo>
                  <a:lnTo>
                    <a:pt x="1243" y="721"/>
                  </a:lnTo>
                  <a:lnTo>
                    <a:pt x="1238" y="708"/>
                  </a:lnTo>
                  <a:lnTo>
                    <a:pt x="1231" y="694"/>
                  </a:lnTo>
                  <a:lnTo>
                    <a:pt x="1223" y="681"/>
                  </a:lnTo>
                  <a:lnTo>
                    <a:pt x="1214" y="669"/>
                  </a:lnTo>
                  <a:lnTo>
                    <a:pt x="1203" y="658"/>
                  </a:lnTo>
                  <a:lnTo>
                    <a:pt x="1192" y="647"/>
                  </a:lnTo>
                  <a:lnTo>
                    <a:pt x="1180" y="636"/>
                  </a:lnTo>
                  <a:lnTo>
                    <a:pt x="1168" y="626"/>
                  </a:lnTo>
                  <a:lnTo>
                    <a:pt x="1154" y="617"/>
                  </a:lnTo>
                  <a:lnTo>
                    <a:pt x="1129" y="599"/>
                  </a:lnTo>
                  <a:lnTo>
                    <a:pt x="1104" y="582"/>
                  </a:lnTo>
                  <a:lnTo>
                    <a:pt x="1102" y="573"/>
                  </a:lnTo>
                  <a:lnTo>
                    <a:pt x="1101" y="565"/>
                  </a:lnTo>
                  <a:lnTo>
                    <a:pt x="1102" y="557"/>
                  </a:lnTo>
                  <a:lnTo>
                    <a:pt x="1104" y="550"/>
                  </a:lnTo>
                  <a:lnTo>
                    <a:pt x="1107" y="542"/>
                  </a:lnTo>
                  <a:lnTo>
                    <a:pt x="1111" y="536"/>
                  </a:lnTo>
                  <a:lnTo>
                    <a:pt x="1116" y="529"/>
                  </a:lnTo>
                  <a:lnTo>
                    <a:pt x="1122" y="523"/>
                  </a:lnTo>
                  <a:lnTo>
                    <a:pt x="1133" y="511"/>
                  </a:lnTo>
                  <a:lnTo>
                    <a:pt x="1145" y="498"/>
                  </a:lnTo>
                  <a:lnTo>
                    <a:pt x="1150" y="491"/>
                  </a:lnTo>
                  <a:lnTo>
                    <a:pt x="1155" y="485"/>
                  </a:lnTo>
                  <a:lnTo>
                    <a:pt x="1159" y="478"/>
                  </a:lnTo>
                  <a:lnTo>
                    <a:pt x="1164" y="471"/>
                  </a:lnTo>
                  <a:lnTo>
                    <a:pt x="1171" y="449"/>
                  </a:lnTo>
                  <a:lnTo>
                    <a:pt x="1178" y="429"/>
                  </a:lnTo>
                  <a:lnTo>
                    <a:pt x="1184" y="408"/>
                  </a:lnTo>
                  <a:lnTo>
                    <a:pt x="1189" y="387"/>
                  </a:lnTo>
                  <a:lnTo>
                    <a:pt x="1193" y="365"/>
                  </a:lnTo>
                  <a:lnTo>
                    <a:pt x="1196" y="343"/>
                  </a:lnTo>
                  <a:lnTo>
                    <a:pt x="1197" y="321"/>
                  </a:lnTo>
                  <a:lnTo>
                    <a:pt x="1197" y="298"/>
                  </a:lnTo>
                  <a:lnTo>
                    <a:pt x="1199" y="294"/>
                  </a:lnTo>
                  <a:lnTo>
                    <a:pt x="1201" y="291"/>
                  </a:lnTo>
                  <a:lnTo>
                    <a:pt x="1204" y="289"/>
                  </a:lnTo>
                  <a:lnTo>
                    <a:pt x="1208" y="286"/>
                  </a:lnTo>
                  <a:lnTo>
                    <a:pt x="1214" y="284"/>
                  </a:lnTo>
                  <a:lnTo>
                    <a:pt x="1221" y="282"/>
                  </a:lnTo>
                  <a:lnTo>
                    <a:pt x="1237" y="280"/>
                  </a:lnTo>
                  <a:lnTo>
                    <a:pt x="1253" y="279"/>
                  </a:lnTo>
                  <a:lnTo>
                    <a:pt x="1283" y="282"/>
                  </a:lnTo>
                  <a:lnTo>
                    <a:pt x="1314" y="284"/>
                  </a:lnTo>
                  <a:lnTo>
                    <a:pt x="1344" y="285"/>
                  </a:lnTo>
                  <a:lnTo>
                    <a:pt x="1374" y="286"/>
                  </a:lnTo>
                  <a:lnTo>
                    <a:pt x="1432" y="286"/>
                  </a:lnTo>
                  <a:lnTo>
                    <a:pt x="1491" y="284"/>
                  </a:lnTo>
                  <a:lnTo>
                    <a:pt x="1549" y="283"/>
                  </a:lnTo>
                  <a:lnTo>
                    <a:pt x="1607" y="281"/>
                  </a:lnTo>
                  <a:lnTo>
                    <a:pt x="1667" y="281"/>
                  </a:lnTo>
                  <a:lnTo>
                    <a:pt x="1727" y="283"/>
                  </a:lnTo>
                  <a:lnTo>
                    <a:pt x="1768" y="282"/>
                  </a:lnTo>
                  <a:lnTo>
                    <a:pt x="1809" y="281"/>
                  </a:lnTo>
                  <a:lnTo>
                    <a:pt x="1851" y="279"/>
                  </a:lnTo>
                  <a:lnTo>
                    <a:pt x="1890" y="277"/>
                  </a:lnTo>
                  <a:lnTo>
                    <a:pt x="1931" y="276"/>
                  </a:lnTo>
                  <a:lnTo>
                    <a:pt x="1972" y="276"/>
                  </a:lnTo>
                  <a:lnTo>
                    <a:pt x="2012" y="277"/>
                  </a:lnTo>
                  <a:lnTo>
                    <a:pt x="2053" y="279"/>
                  </a:lnTo>
                  <a:lnTo>
                    <a:pt x="2130" y="277"/>
                  </a:lnTo>
                  <a:lnTo>
                    <a:pt x="2207" y="276"/>
                  </a:lnTo>
                  <a:lnTo>
                    <a:pt x="2284" y="274"/>
                  </a:lnTo>
                  <a:lnTo>
                    <a:pt x="2361" y="273"/>
                  </a:lnTo>
                  <a:lnTo>
                    <a:pt x="2437" y="273"/>
                  </a:lnTo>
                  <a:lnTo>
                    <a:pt x="2514" y="272"/>
                  </a:lnTo>
                  <a:lnTo>
                    <a:pt x="2591" y="271"/>
                  </a:lnTo>
                  <a:lnTo>
                    <a:pt x="2667" y="271"/>
                  </a:lnTo>
                  <a:lnTo>
                    <a:pt x="2744" y="270"/>
                  </a:lnTo>
                  <a:lnTo>
                    <a:pt x="2821" y="270"/>
                  </a:lnTo>
                  <a:lnTo>
                    <a:pt x="2897" y="269"/>
                  </a:lnTo>
                  <a:lnTo>
                    <a:pt x="2974" y="269"/>
                  </a:lnTo>
                  <a:lnTo>
                    <a:pt x="3052" y="268"/>
                  </a:lnTo>
                  <a:lnTo>
                    <a:pt x="3128" y="266"/>
                  </a:lnTo>
                  <a:lnTo>
                    <a:pt x="3206" y="265"/>
                  </a:lnTo>
                  <a:lnTo>
                    <a:pt x="3284" y="264"/>
                  </a:lnTo>
                  <a:lnTo>
                    <a:pt x="3333" y="261"/>
                  </a:lnTo>
                  <a:lnTo>
                    <a:pt x="3381" y="260"/>
                  </a:lnTo>
                  <a:lnTo>
                    <a:pt x="3430" y="260"/>
                  </a:lnTo>
                  <a:lnTo>
                    <a:pt x="3479" y="261"/>
                  </a:lnTo>
                  <a:lnTo>
                    <a:pt x="3528" y="262"/>
                  </a:lnTo>
                  <a:lnTo>
                    <a:pt x="3577" y="262"/>
                  </a:lnTo>
                  <a:lnTo>
                    <a:pt x="3603" y="261"/>
                  </a:lnTo>
                  <a:lnTo>
                    <a:pt x="3627" y="260"/>
                  </a:lnTo>
                  <a:lnTo>
                    <a:pt x="3653" y="258"/>
                  </a:lnTo>
                  <a:lnTo>
                    <a:pt x="3678" y="256"/>
                  </a:lnTo>
                  <a:lnTo>
                    <a:pt x="3689" y="258"/>
                  </a:lnTo>
                  <a:lnTo>
                    <a:pt x="3699" y="259"/>
                  </a:lnTo>
                  <a:lnTo>
                    <a:pt x="3709" y="260"/>
                  </a:lnTo>
                  <a:lnTo>
                    <a:pt x="3720" y="260"/>
                  </a:lnTo>
                  <a:lnTo>
                    <a:pt x="3742" y="260"/>
                  </a:lnTo>
                  <a:lnTo>
                    <a:pt x="3763" y="259"/>
                  </a:lnTo>
                  <a:lnTo>
                    <a:pt x="3785" y="257"/>
                  </a:lnTo>
                  <a:lnTo>
                    <a:pt x="3806" y="255"/>
                  </a:lnTo>
                  <a:lnTo>
                    <a:pt x="3829" y="254"/>
                  </a:lnTo>
                  <a:lnTo>
                    <a:pt x="3850" y="254"/>
                  </a:lnTo>
                  <a:lnTo>
                    <a:pt x="3948" y="254"/>
                  </a:lnTo>
                  <a:lnTo>
                    <a:pt x="4145" y="254"/>
                  </a:lnTo>
                  <a:lnTo>
                    <a:pt x="4428" y="254"/>
                  </a:lnTo>
                  <a:lnTo>
                    <a:pt x="4781" y="254"/>
                  </a:lnTo>
                  <a:lnTo>
                    <a:pt x="5191" y="253"/>
                  </a:lnTo>
                  <a:lnTo>
                    <a:pt x="5643" y="253"/>
                  </a:lnTo>
                  <a:lnTo>
                    <a:pt x="6125" y="252"/>
                  </a:lnTo>
                  <a:lnTo>
                    <a:pt x="6619" y="251"/>
                  </a:lnTo>
                  <a:lnTo>
                    <a:pt x="7114" y="251"/>
                  </a:lnTo>
                  <a:lnTo>
                    <a:pt x="7596" y="250"/>
                  </a:lnTo>
                  <a:lnTo>
                    <a:pt x="8048" y="249"/>
                  </a:lnTo>
                  <a:lnTo>
                    <a:pt x="8459" y="249"/>
                  </a:lnTo>
                  <a:lnTo>
                    <a:pt x="8813" y="248"/>
                  </a:lnTo>
                  <a:lnTo>
                    <a:pt x="9096" y="247"/>
                  </a:lnTo>
                  <a:lnTo>
                    <a:pt x="9296" y="247"/>
                  </a:lnTo>
                  <a:lnTo>
                    <a:pt x="9395" y="246"/>
                  </a:lnTo>
                  <a:lnTo>
                    <a:pt x="9434" y="247"/>
                  </a:lnTo>
                  <a:lnTo>
                    <a:pt x="9474" y="247"/>
                  </a:lnTo>
                  <a:lnTo>
                    <a:pt x="9515" y="246"/>
                  </a:lnTo>
                  <a:lnTo>
                    <a:pt x="9556" y="245"/>
                  </a:lnTo>
                  <a:lnTo>
                    <a:pt x="9597" y="243"/>
                  </a:lnTo>
                  <a:lnTo>
                    <a:pt x="9638" y="243"/>
                  </a:lnTo>
                  <a:lnTo>
                    <a:pt x="9677" y="243"/>
                  </a:lnTo>
                  <a:lnTo>
                    <a:pt x="9715" y="245"/>
                  </a:lnTo>
                  <a:lnTo>
                    <a:pt x="9735" y="244"/>
                  </a:lnTo>
                  <a:lnTo>
                    <a:pt x="9754" y="243"/>
                  </a:lnTo>
                  <a:lnTo>
                    <a:pt x="9772" y="243"/>
                  </a:lnTo>
                  <a:lnTo>
                    <a:pt x="9792" y="242"/>
                  </a:lnTo>
                  <a:lnTo>
                    <a:pt x="9800" y="251"/>
                  </a:lnTo>
                  <a:lnTo>
                    <a:pt x="9806" y="261"/>
                  </a:lnTo>
                  <a:lnTo>
                    <a:pt x="9811" y="274"/>
                  </a:lnTo>
                  <a:lnTo>
                    <a:pt x="9815" y="286"/>
                  </a:lnTo>
                  <a:lnTo>
                    <a:pt x="9822" y="310"/>
                  </a:lnTo>
                  <a:lnTo>
                    <a:pt x="9829" y="336"/>
                  </a:lnTo>
                  <a:lnTo>
                    <a:pt x="9832" y="350"/>
                  </a:lnTo>
                  <a:lnTo>
                    <a:pt x="9836" y="364"/>
                  </a:lnTo>
                  <a:lnTo>
                    <a:pt x="9841" y="377"/>
                  </a:lnTo>
                  <a:lnTo>
                    <a:pt x="9847" y="389"/>
                  </a:lnTo>
                  <a:lnTo>
                    <a:pt x="9860" y="415"/>
                  </a:lnTo>
                  <a:lnTo>
                    <a:pt x="9874" y="439"/>
                  </a:lnTo>
                  <a:lnTo>
                    <a:pt x="9890" y="464"/>
                  </a:lnTo>
                  <a:lnTo>
                    <a:pt x="9905" y="487"/>
                  </a:lnTo>
                  <a:lnTo>
                    <a:pt x="9921" y="511"/>
                  </a:lnTo>
                  <a:lnTo>
                    <a:pt x="9937" y="535"/>
                  </a:lnTo>
                  <a:lnTo>
                    <a:pt x="9945" y="539"/>
                  </a:lnTo>
                  <a:lnTo>
                    <a:pt x="9953" y="543"/>
                  </a:lnTo>
                  <a:lnTo>
                    <a:pt x="9957" y="547"/>
                  </a:lnTo>
                  <a:lnTo>
                    <a:pt x="9959" y="550"/>
                  </a:lnTo>
                  <a:lnTo>
                    <a:pt x="9960" y="555"/>
                  </a:lnTo>
                  <a:lnTo>
                    <a:pt x="9958" y="560"/>
                  </a:lnTo>
                  <a:lnTo>
                    <a:pt x="9957" y="566"/>
                  </a:lnTo>
                  <a:lnTo>
                    <a:pt x="9955" y="571"/>
                  </a:lnTo>
                  <a:lnTo>
                    <a:pt x="9952" y="575"/>
                  </a:lnTo>
                  <a:lnTo>
                    <a:pt x="9948" y="577"/>
                  </a:lnTo>
                  <a:lnTo>
                    <a:pt x="9944" y="578"/>
                  </a:lnTo>
                  <a:lnTo>
                    <a:pt x="9940" y="579"/>
                  </a:lnTo>
                  <a:lnTo>
                    <a:pt x="9934" y="579"/>
                  </a:lnTo>
                  <a:lnTo>
                    <a:pt x="9929" y="578"/>
                  </a:lnTo>
                  <a:lnTo>
                    <a:pt x="9919" y="576"/>
                  </a:lnTo>
                  <a:lnTo>
                    <a:pt x="9908" y="573"/>
                  </a:lnTo>
                  <a:lnTo>
                    <a:pt x="9903" y="573"/>
                  </a:lnTo>
                  <a:lnTo>
                    <a:pt x="9898" y="573"/>
                  </a:lnTo>
                  <a:lnTo>
                    <a:pt x="9893" y="574"/>
                  </a:lnTo>
                  <a:lnTo>
                    <a:pt x="9887" y="576"/>
                  </a:lnTo>
                  <a:lnTo>
                    <a:pt x="9877" y="580"/>
                  </a:lnTo>
                  <a:lnTo>
                    <a:pt x="9868" y="585"/>
                  </a:lnTo>
                  <a:lnTo>
                    <a:pt x="9859" y="592"/>
                  </a:lnTo>
                  <a:lnTo>
                    <a:pt x="9852" y="598"/>
                  </a:lnTo>
                  <a:lnTo>
                    <a:pt x="9844" y="605"/>
                  </a:lnTo>
                  <a:lnTo>
                    <a:pt x="9837" y="613"/>
                  </a:lnTo>
                  <a:lnTo>
                    <a:pt x="9831" y="621"/>
                  </a:lnTo>
                  <a:lnTo>
                    <a:pt x="9825" y="629"/>
                  </a:lnTo>
                  <a:lnTo>
                    <a:pt x="9820" y="639"/>
                  </a:lnTo>
                  <a:lnTo>
                    <a:pt x="9816" y="648"/>
                  </a:lnTo>
                  <a:lnTo>
                    <a:pt x="9813" y="657"/>
                  </a:lnTo>
                  <a:lnTo>
                    <a:pt x="9810" y="667"/>
                  </a:lnTo>
                  <a:lnTo>
                    <a:pt x="9808" y="676"/>
                  </a:lnTo>
                  <a:lnTo>
                    <a:pt x="9806" y="687"/>
                  </a:lnTo>
                  <a:lnTo>
                    <a:pt x="9805" y="696"/>
                  </a:lnTo>
                  <a:lnTo>
                    <a:pt x="9805" y="706"/>
                  </a:lnTo>
                  <a:lnTo>
                    <a:pt x="9807" y="711"/>
                  </a:lnTo>
                  <a:lnTo>
                    <a:pt x="9808" y="718"/>
                  </a:lnTo>
                  <a:lnTo>
                    <a:pt x="9807" y="721"/>
                  </a:lnTo>
                  <a:lnTo>
                    <a:pt x="9806" y="723"/>
                  </a:lnTo>
                  <a:lnTo>
                    <a:pt x="9805" y="726"/>
                  </a:lnTo>
                  <a:lnTo>
                    <a:pt x="9802" y="727"/>
                  </a:lnTo>
                  <a:lnTo>
                    <a:pt x="9798" y="729"/>
                  </a:lnTo>
                  <a:lnTo>
                    <a:pt x="9793" y="729"/>
                  </a:lnTo>
                  <a:lnTo>
                    <a:pt x="9790" y="729"/>
                  </a:lnTo>
                  <a:lnTo>
                    <a:pt x="9786" y="729"/>
                  </a:lnTo>
                  <a:lnTo>
                    <a:pt x="9780" y="726"/>
                  </a:lnTo>
                  <a:lnTo>
                    <a:pt x="9774" y="723"/>
                  </a:lnTo>
                  <a:lnTo>
                    <a:pt x="9768" y="718"/>
                  </a:lnTo>
                  <a:lnTo>
                    <a:pt x="9762" y="714"/>
                  </a:lnTo>
                  <a:lnTo>
                    <a:pt x="9756" y="710"/>
                  </a:lnTo>
                  <a:lnTo>
                    <a:pt x="9749" y="707"/>
                  </a:lnTo>
                  <a:lnTo>
                    <a:pt x="9737" y="706"/>
                  </a:lnTo>
                  <a:lnTo>
                    <a:pt x="9726" y="706"/>
                  </a:lnTo>
                  <a:lnTo>
                    <a:pt x="9715" y="707"/>
                  </a:lnTo>
                  <a:lnTo>
                    <a:pt x="9703" y="708"/>
                  </a:lnTo>
                  <a:lnTo>
                    <a:pt x="9693" y="711"/>
                  </a:lnTo>
                  <a:lnTo>
                    <a:pt x="9682" y="713"/>
                  </a:lnTo>
                  <a:lnTo>
                    <a:pt x="9672" y="717"/>
                  </a:lnTo>
                  <a:lnTo>
                    <a:pt x="9663" y="721"/>
                  </a:lnTo>
                  <a:lnTo>
                    <a:pt x="9652" y="726"/>
                  </a:lnTo>
                  <a:lnTo>
                    <a:pt x="9643" y="733"/>
                  </a:lnTo>
                  <a:lnTo>
                    <a:pt x="9634" y="739"/>
                  </a:lnTo>
                  <a:lnTo>
                    <a:pt x="9626" y="746"/>
                  </a:lnTo>
                  <a:lnTo>
                    <a:pt x="9619" y="754"/>
                  </a:lnTo>
                  <a:lnTo>
                    <a:pt x="9611" y="763"/>
                  </a:lnTo>
                  <a:lnTo>
                    <a:pt x="9604" y="772"/>
                  </a:lnTo>
                  <a:lnTo>
                    <a:pt x="9598" y="783"/>
                  </a:lnTo>
                  <a:lnTo>
                    <a:pt x="9594" y="803"/>
                  </a:lnTo>
                  <a:lnTo>
                    <a:pt x="9591" y="824"/>
                  </a:lnTo>
                  <a:lnTo>
                    <a:pt x="9590" y="843"/>
                  </a:lnTo>
                  <a:lnTo>
                    <a:pt x="9591" y="863"/>
                  </a:lnTo>
                  <a:lnTo>
                    <a:pt x="9593" y="883"/>
                  </a:lnTo>
                  <a:lnTo>
                    <a:pt x="9596" y="902"/>
                  </a:lnTo>
                  <a:lnTo>
                    <a:pt x="9599" y="911"/>
                  </a:lnTo>
                  <a:lnTo>
                    <a:pt x="9602" y="921"/>
                  </a:lnTo>
                  <a:lnTo>
                    <a:pt x="9606" y="930"/>
                  </a:lnTo>
                  <a:lnTo>
                    <a:pt x="9610" y="939"/>
                  </a:lnTo>
                  <a:lnTo>
                    <a:pt x="9618" y="950"/>
                  </a:lnTo>
                  <a:lnTo>
                    <a:pt x="9626" y="960"/>
                  </a:lnTo>
                  <a:lnTo>
                    <a:pt x="9635" y="969"/>
                  </a:lnTo>
                  <a:lnTo>
                    <a:pt x="9644" y="975"/>
                  </a:lnTo>
                  <a:lnTo>
                    <a:pt x="9655" y="979"/>
                  </a:lnTo>
                  <a:lnTo>
                    <a:pt x="9667" y="983"/>
                  </a:lnTo>
                  <a:lnTo>
                    <a:pt x="9678" y="985"/>
                  </a:lnTo>
                  <a:lnTo>
                    <a:pt x="9690" y="986"/>
                  </a:lnTo>
                  <a:lnTo>
                    <a:pt x="9702" y="987"/>
                  </a:lnTo>
                  <a:lnTo>
                    <a:pt x="9715" y="986"/>
                  </a:lnTo>
                  <a:lnTo>
                    <a:pt x="9728" y="986"/>
                  </a:lnTo>
                  <a:lnTo>
                    <a:pt x="9740" y="985"/>
                  </a:lnTo>
                  <a:lnTo>
                    <a:pt x="9764" y="982"/>
                  </a:lnTo>
                  <a:lnTo>
                    <a:pt x="9786" y="980"/>
                  </a:lnTo>
                  <a:lnTo>
                    <a:pt x="9790" y="983"/>
                  </a:lnTo>
                  <a:lnTo>
                    <a:pt x="9793" y="987"/>
                  </a:lnTo>
                  <a:lnTo>
                    <a:pt x="9795" y="991"/>
                  </a:lnTo>
                  <a:lnTo>
                    <a:pt x="9796" y="995"/>
                  </a:lnTo>
                  <a:lnTo>
                    <a:pt x="9798" y="1004"/>
                  </a:lnTo>
                  <a:lnTo>
                    <a:pt x="9798" y="1015"/>
                  </a:lnTo>
                  <a:lnTo>
                    <a:pt x="9796" y="1026"/>
                  </a:lnTo>
                  <a:lnTo>
                    <a:pt x="9795" y="1037"/>
                  </a:lnTo>
                  <a:lnTo>
                    <a:pt x="9796" y="1042"/>
                  </a:lnTo>
                  <a:lnTo>
                    <a:pt x="9798" y="1047"/>
                  </a:lnTo>
                  <a:lnTo>
                    <a:pt x="9799" y="1052"/>
                  </a:lnTo>
                  <a:lnTo>
                    <a:pt x="9802" y="1057"/>
                  </a:lnTo>
                  <a:lnTo>
                    <a:pt x="9808" y="1067"/>
                  </a:lnTo>
                  <a:lnTo>
                    <a:pt x="9814" y="1076"/>
                  </a:lnTo>
                  <a:lnTo>
                    <a:pt x="9821" y="1085"/>
                  </a:lnTo>
                  <a:lnTo>
                    <a:pt x="9828" y="1094"/>
                  </a:lnTo>
                  <a:lnTo>
                    <a:pt x="9836" y="1102"/>
                  </a:lnTo>
                  <a:lnTo>
                    <a:pt x="9845" y="1109"/>
                  </a:lnTo>
                  <a:lnTo>
                    <a:pt x="9854" y="1116"/>
                  </a:lnTo>
                  <a:lnTo>
                    <a:pt x="9863" y="1122"/>
                  </a:lnTo>
                  <a:lnTo>
                    <a:pt x="9873" y="1127"/>
                  </a:lnTo>
                  <a:lnTo>
                    <a:pt x="9882" y="1131"/>
                  </a:lnTo>
                  <a:lnTo>
                    <a:pt x="9894" y="1135"/>
                  </a:lnTo>
                  <a:lnTo>
                    <a:pt x="9905" y="1138"/>
                  </a:lnTo>
                  <a:lnTo>
                    <a:pt x="9916" y="1141"/>
                  </a:lnTo>
                  <a:lnTo>
                    <a:pt x="9927" y="1143"/>
                  </a:lnTo>
                  <a:lnTo>
                    <a:pt x="9940" y="1144"/>
                  </a:lnTo>
                  <a:lnTo>
                    <a:pt x="9952" y="1144"/>
                  </a:lnTo>
                  <a:lnTo>
                    <a:pt x="9957" y="1151"/>
                  </a:lnTo>
                  <a:lnTo>
                    <a:pt x="9960" y="1157"/>
                  </a:lnTo>
                  <a:lnTo>
                    <a:pt x="9961" y="1162"/>
                  </a:lnTo>
                  <a:lnTo>
                    <a:pt x="9961" y="1167"/>
                  </a:lnTo>
                  <a:lnTo>
                    <a:pt x="9959" y="1172"/>
                  </a:lnTo>
                  <a:lnTo>
                    <a:pt x="9955" y="1177"/>
                  </a:lnTo>
                  <a:lnTo>
                    <a:pt x="9951" y="1182"/>
                  </a:lnTo>
                  <a:lnTo>
                    <a:pt x="9946" y="1187"/>
                  </a:lnTo>
                  <a:lnTo>
                    <a:pt x="9936" y="1198"/>
                  </a:lnTo>
                  <a:lnTo>
                    <a:pt x="9924" y="1208"/>
                  </a:lnTo>
                  <a:lnTo>
                    <a:pt x="9920" y="1213"/>
                  </a:lnTo>
                  <a:lnTo>
                    <a:pt x="9916" y="1219"/>
                  </a:lnTo>
                  <a:lnTo>
                    <a:pt x="9913" y="1225"/>
                  </a:lnTo>
                  <a:lnTo>
                    <a:pt x="9912" y="1231"/>
                  </a:lnTo>
                  <a:close/>
                  <a:moveTo>
                    <a:pt x="9860" y="564"/>
                  </a:moveTo>
                  <a:lnTo>
                    <a:pt x="9847" y="576"/>
                  </a:lnTo>
                  <a:lnTo>
                    <a:pt x="9834" y="587"/>
                  </a:lnTo>
                  <a:lnTo>
                    <a:pt x="9823" y="601"/>
                  </a:lnTo>
                  <a:lnTo>
                    <a:pt x="9813" y="614"/>
                  </a:lnTo>
                  <a:lnTo>
                    <a:pt x="9804" y="628"/>
                  </a:lnTo>
                  <a:lnTo>
                    <a:pt x="9796" y="643"/>
                  </a:lnTo>
                  <a:lnTo>
                    <a:pt x="9790" y="659"/>
                  </a:lnTo>
                  <a:lnTo>
                    <a:pt x="9786" y="675"/>
                  </a:lnTo>
                  <a:lnTo>
                    <a:pt x="9782" y="680"/>
                  </a:lnTo>
                  <a:lnTo>
                    <a:pt x="9777" y="683"/>
                  </a:lnTo>
                  <a:lnTo>
                    <a:pt x="9772" y="686"/>
                  </a:lnTo>
                  <a:lnTo>
                    <a:pt x="9767" y="688"/>
                  </a:lnTo>
                  <a:lnTo>
                    <a:pt x="9762" y="688"/>
                  </a:lnTo>
                  <a:lnTo>
                    <a:pt x="9756" y="688"/>
                  </a:lnTo>
                  <a:lnTo>
                    <a:pt x="9749" y="688"/>
                  </a:lnTo>
                  <a:lnTo>
                    <a:pt x="9743" y="687"/>
                  </a:lnTo>
                  <a:lnTo>
                    <a:pt x="9731" y="683"/>
                  </a:lnTo>
                  <a:lnTo>
                    <a:pt x="9719" y="680"/>
                  </a:lnTo>
                  <a:lnTo>
                    <a:pt x="9708" y="677"/>
                  </a:lnTo>
                  <a:lnTo>
                    <a:pt x="9696" y="676"/>
                  </a:lnTo>
                  <a:lnTo>
                    <a:pt x="9685" y="679"/>
                  </a:lnTo>
                  <a:lnTo>
                    <a:pt x="9675" y="682"/>
                  </a:lnTo>
                  <a:lnTo>
                    <a:pt x="9664" y="688"/>
                  </a:lnTo>
                  <a:lnTo>
                    <a:pt x="9654" y="693"/>
                  </a:lnTo>
                  <a:lnTo>
                    <a:pt x="9644" y="698"/>
                  </a:lnTo>
                  <a:lnTo>
                    <a:pt x="9635" y="704"/>
                  </a:lnTo>
                  <a:lnTo>
                    <a:pt x="9627" y="711"/>
                  </a:lnTo>
                  <a:lnTo>
                    <a:pt x="9619" y="718"/>
                  </a:lnTo>
                  <a:lnTo>
                    <a:pt x="9610" y="726"/>
                  </a:lnTo>
                  <a:lnTo>
                    <a:pt x="9603" y="735"/>
                  </a:lnTo>
                  <a:lnTo>
                    <a:pt x="9597" y="743"/>
                  </a:lnTo>
                  <a:lnTo>
                    <a:pt x="9591" y="752"/>
                  </a:lnTo>
                  <a:lnTo>
                    <a:pt x="9585" y="761"/>
                  </a:lnTo>
                  <a:lnTo>
                    <a:pt x="9580" y="771"/>
                  </a:lnTo>
                  <a:lnTo>
                    <a:pt x="9575" y="782"/>
                  </a:lnTo>
                  <a:lnTo>
                    <a:pt x="9571" y="792"/>
                  </a:lnTo>
                  <a:lnTo>
                    <a:pt x="9566" y="805"/>
                  </a:lnTo>
                  <a:lnTo>
                    <a:pt x="9562" y="818"/>
                  </a:lnTo>
                  <a:lnTo>
                    <a:pt x="9559" y="834"/>
                  </a:lnTo>
                  <a:lnTo>
                    <a:pt x="9557" y="848"/>
                  </a:lnTo>
                  <a:lnTo>
                    <a:pt x="9556" y="863"/>
                  </a:lnTo>
                  <a:lnTo>
                    <a:pt x="9557" y="879"/>
                  </a:lnTo>
                  <a:lnTo>
                    <a:pt x="9559" y="894"/>
                  </a:lnTo>
                  <a:lnTo>
                    <a:pt x="9564" y="909"/>
                  </a:lnTo>
                  <a:lnTo>
                    <a:pt x="9568" y="918"/>
                  </a:lnTo>
                  <a:lnTo>
                    <a:pt x="9571" y="926"/>
                  </a:lnTo>
                  <a:lnTo>
                    <a:pt x="9575" y="933"/>
                  </a:lnTo>
                  <a:lnTo>
                    <a:pt x="9580" y="940"/>
                  </a:lnTo>
                  <a:lnTo>
                    <a:pt x="9585" y="947"/>
                  </a:lnTo>
                  <a:lnTo>
                    <a:pt x="9591" y="953"/>
                  </a:lnTo>
                  <a:lnTo>
                    <a:pt x="9598" y="960"/>
                  </a:lnTo>
                  <a:lnTo>
                    <a:pt x="9604" y="967"/>
                  </a:lnTo>
                  <a:lnTo>
                    <a:pt x="9635" y="988"/>
                  </a:lnTo>
                  <a:lnTo>
                    <a:pt x="9666" y="1010"/>
                  </a:lnTo>
                  <a:lnTo>
                    <a:pt x="9762" y="1012"/>
                  </a:lnTo>
                  <a:lnTo>
                    <a:pt x="9767" y="1027"/>
                  </a:lnTo>
                  <a:lnTo>
                    <a:pt x="9771" y="1043"/>
                  </a:lnTo>
                  <a:lnTo>
                    <a:pt x="9773" y="1051"/>
                  </a:lnTo>
                  <a:lnTo>
                    <a:pt x="9776" y="1060"/>
                  </a:lnTo>
                  <a:lnTo>
                    <a:pt x="9779" y="1068"/>
                  </a:lnTo>
                  <a:lnTo>
                    <a:pt x="9783" y="1076"/>
                  </a:lnTo>
                  <a:lnTo>
                    <a:pt x="9793" y="1091"/>
                  </a:lnTo>
                  <a:lnTo>
                    <a:pt x="9805" y="1107"/>
                  </a:lnTo>
                  <a:lnTo>
                    <a:pt x="9811" y="1114"/>
                  </a:lnTo>
                  <a:lnTo>
                    <a:pt x="9818" y="1121"/>
                  </a:lnTo>
                  <a:lnTo>
                    <a:pt x="9825" y="1127"/>
                  </a:lnTo>
                  <a:lnTo>
                    <a:pt x="9832" y="1133"/>
                  </a:lnTo>
                  <a:lnTo>
                    <a:pt x="9840" y="1138"/>
                  </a:lnTo>
                  <a:lnTo>
                    <a:pt x="9849" y="1143"/>
                  </a:lnTo>
                  <a:lnTo>
                    <a:pt x="9857" y="1149"/>
                  </a:lnTo>
                  <a:lnTo>
                    <a:pt x="9866" y="1152"/>
                  </a:lnTo>
                  <a:lnTo>
                    <a:pt x="9874" y="1156"/>
                  </a:lnTo>
                  <a:lnTo>
                    <a:pt x="9883" y="1158"/>
                  </a:lnTo>
                  <a:lnTo>
                    <a:pt x="9894" y="1160"/>
                  </a:lnTo>
                  <a:lnTo>
                    <a:pt x="9903" y="1161"/>
                  </a:lnTo>
                  <a:lnTo>
                    <a:pt x="9906" y="1166"/>
                  </a:lnTo>
                  <a:lnTo>
                    <a:pt x="9907" y="1171"/>
                  </a:lnTo>
                  <a:lnTo>
                    <a:pt x="9908" y="1177"/>
                  </a:lnTo>
                  <a:lnTo>
                    <a:pt x="9907" y="1182"/>
                  </a:lnTo>
                  <a:lnTo>
                    <a:pt x="9905" y="1187"/>
                  </a:lnTo>
                  <a:lnTo>
                    <a:pt x="9903" y="1191"/>
                  </a:lnTo>
                  <a:lnTo>
                    <a:pt x="9901" y="1197"/>
                  </a:lnTo>
                  <a:lnTo>
                    <a:pt x="9897" y="1202"/>
                  </a:lnTo>
                  <a:lnTo>
                    <a:pt x="9891" y="1211"/>
                  </a:lnTo>
                  <a:lnTo>
                    <a:pt x="9883" y="1221"/>
                  </a:lnTo>
                  <a:lnTo>
                    <a:pt x="9880" y="1225"/>
                  </a:lnTo>
                  <a:lnTo>
                    <a:pt x="9878" y="1230"/>
                  </a:lnTo>
                  <a:lnTo>
                    <a:pt x="9876" y="1235"/>
                  </a:lnTo>
                  <a:lnTo>
                    <a:pt x="9875" y="1241"/>
                  </a:lnTo>
                  <a:lnTo>
                    <a:pt x="9866" y="1262"/>
                  </a:lnTo>
                  <a:lnTo>
                    <a:pt x="9858" y="1283"/>
                  </a:lnTo>
                  <a:lnTo>
                    <a:pt x="9852" y="1305"/>
                  </a:lnTo>
                  <a:lnTo>
                    <a:pt x="9846" y="1327"/>
                  </a:lnTo>
                  <a:lnTo>
                    <a:pt x="9840" y="1350"/>
                  </a:lnTo>
                  <a:lnTo>
                    <a:pt x="9835" y="1372"/>
                  </a:lnTo>
                  <a:lnTo>
                    <a:pt x="9829" y="1395"/>
                  </a:lnTo>
                  <a:lnTo>
                    <a:pt x="9823" y="1416"/>
                  </a:lnTo>
                  <a:lnTo>
                    <a:pt x="9815" y="1420"/>
                  </a:lnTo>
                  <a:lnTo>
                    <a:pt x="9806" y="1423"/>
                  </a:lnTo>
                  <a:lnTo>
                    <a:pt x="9796" y="1426"/>
                  </a:lnTo>
                  <a:lnTo>
                    <a:pt x="9786" y="1428"/>
                  </a:lnTo>
                  <a:lnTo>
                    <a:pt x="9765" y="1430"/>
                  </a:lnTo>
                  <a:lnTo>
                    <a:pt x="9743" y="1430"/>
                  </a:lnTo>
                  <a:lnTo>
                    <a:pt x="9720" y="1430"/>
                  </a:lnTo>
                  <a:lnTo>
                    <a:pt x="9697" y="1429"/>
                  </a:lnTo>
                  <a:lnTo>
                    <a:pt x="9675" y="1430"/>
                  </a:lnTo>
                  <a:lnTo>
                    <a:pt x="9653" y="1431"/>
                  </a:lnTo>
                  <a:lnTo>
                    <a:pt x="9592" y="1430"/>
                  </a:lnTo>
                  <a:lnTo>
                    <a:pt x="9532" y="1431"/>
                  </a:lnTo>
                  <a:lnTo>
                    <a:pt x="9470" y="1431"/>
                  </a:lnTo>
                  <a:lnTo>
                    <a:pt x="9409" y="1432"/>
                  </a:lnTo>
                  <a:lnTo>
                    <a:pt x="9349" y="1433"/>
                  </a:lnTo>
                  <a:lnTo>
                    <a:pt x="9287" y="1433"/>
                  </a:lnTo>
                  <a:lnTo>
                    <a:pt x="9227" y="1433"/>
                  </a:lnTo>
                  <a:lnTo>
                    <a:pt x="9168" y="1431"/>
                  </a:lnTo>
                  <a:lnTo>
                    <a:pt x="9164" y="1433"/>
                  </a:lnTo>
                  <a:lnTo>
                    <a:pt x="9161" y="1434"/>
                  </a:lnTo>
                  <a:lnTo>
                    <a:pt x="9157" y="1435"/>
                  </a:lnTo>
                  <a:lnTo>
                    <a:pt x="9153" y="1436"/>
                  </a:lnTo>
                  <a:lnTo>
                    <a:pt x="9150" y="1435"/>
                  </a:lnTo>
                  <a:lnTo>
                    <a:pt x="9147" y="1435"/>
                  </a:lnTo>
                  <a:lnTo>
                    <a:pt x="9145" y="1433"/>
                  </a:lnTo>
                  <a:lnTo>
                    <a:pt x="9142" y="1431"/>
                  </a:lnTo>
                  <a:lnTo>
                    <a:pt x="2998" y="1449"/>
                  </a:lnTo>
                  <a:lnTo>
                    <a:pt x="2906" y="1450"/>
                  </a:lnTo>
                  <a:lnTo>
                    <a:pt x="2813" y="1450"/>
                  </a:lnTo>
                  <a:lnTo>
                    <a:pt x="2723" y="1451"/>
                  </a:lnTo>
                  <a:lnTo>
                    <a:pt x="2632" y="1451"/>
                  </a:lnTo>
                  <a:lnTo>
                    <a:pt x="2542" y="1452"/>
                  </a:lnTo>
                  <a:lnTo>
                    <a:pt x="2451" y="1453"/>
                  </a:lnTo>
                  <a:lnTo>
                    <a:pt x="2361" y="1453"/>
                  </a:lnTo>
                  <a:lnTo>
                    <a:pt x="2270" y="1454"/>
                  </a:lnTo>
                  <a:lnTo>
                    <a:pt x="2180" y="1455"/>
                  </a:lnTo>
                  <a:lnTo>
                    <a:pt x="2090" y="1456"/>
                  </a:lnTo>
                  <a:lnTo>
                    <a:pt x="2000" y="1457"/>
                  </a:lnTo>
                  <a:lnTo>
                    <a:pt x="1909" y="1458"/>
                  </a:lnTo>
                  <a:lnTo>
                    <a:pt x="1819" y="1459"/>
                  </a:lnTo>
                  <a:lnTo>
                    <a:pt x="1728" y="1460"/>
                  </a:lnTo>
                  <a:lnTo>
                    <a:pt x="1637" y="1462"/>
                  </a:lnTo>
                  <a:lnTo>
                    <a:pt x="1545" y="1463"/>
                  </a:lnTo>
                  <a:lnTo>
                    <a:pt x="1508" y="1464"/>
                  </a:lnTo>
                  <a:lnTo>
                    <a:pt x="1470" y="1463"/>
                  </a:lnTo>
                  <a:lnTo>
                    <a:pt x="1432" y="1462"/>
                  </a:lnTo>
                  <a:lnTo>
                    <a:pt x="1394" y="1461"/>
                  </a:lnTo>
                  <a:lnTo>
                    <a:pt x="1356" y="1459"/>
                  </a:lnTo>
                  <a:lnTo>
                    <a:pt x="1318" y="1459"/>
                  </a:lnTo>
                  <a:lnTo>
                    <a:pt x="1280" y="1459"/>
                  </a:lnTo>
                  <a:lnTo>
                    <a:pt x="1243" y="1461"/>
                  </a:lnTo>
                  <a:lnTo>
                    <a:pt x="1236" y="1437"/>
                  </a:lnTo>
                  <a:lnTo>
                    <a:pt x="1230" y="1411"/>
                  </a:lnTo>
                  <a:lnTo>
                    <a:pt x="1224" y="1386"/>
                  </a:lnTo>
                  <a:lnTo>
                    <a:pt x="1218" y="1361"/>
                  </a:lnTo>
                  <a:lnTo>
                    <a:pt x="1212" y="1336"/>
                  </a:lnTo>
                  <a:lnTo>
                    <a:pt x="1203" y="1312"/>
                  </a:lnTo>
                  <a:lnTo>
                    <a:pt x="1199" y="1301"/>
                  </a:lnTo>
                  <a:lnTo>
                    <a:pt x="1194" y="1290"/>
                  </a:lnTo>
                  <a:lnTo>
                    <a:pt x="1188" y="1278"/>
                  </a:lnTo>
                  <a:lnTo>
                    <a:pt x="1182" y="1268"/>
                  </a:lnTo>
                  <a:lnTo>
                    <a:pt x="1192" y="1261"/>
                  </a:lnTo>
                  <a:lnTo>
                    <a:pt x="1201" y="1254"/>
                  </a:lnTo>
                  <a:lnTo>
                    <a:pt x="1210" y="1246"/>
                  </a:lnTo>
                  <a:lnTo>
                    <a:pt x="1218" y="1237"/>
                  </a:lnTo>
                  <a:lnTo>
                    <a:pt x="1226" y="1228"/>
                  </a:lnTo>
                  <a:lnTo>
                    <a:pt x="1233" y="1219"/>
                  </a:lnTo>
                  <a:lnTo>
                    <a:pt x="1239" y="1209"/>
                  </a:lnTo>
                  <a:lnTo>
                    <a:pt x="1245" y="1199"/>
                  </a:lnTo>
                  <a:lnTo>
                    <a:pt x="1250" y="1188"/>
                  </a:lnTo>
                  <a:lnTo>
                    <a:pt x="1256" y="1177"/>
                  </a:lnTo>
                  <a:lnTo>
                    <a:pt x="1260" y="1167"/>
                  </a:lnTo>
                  <a:lnTo>
                    <a:pt x="1264" y="1156"/>
                  </a:lnTo>
                  <a:lnTo>
                    <a:pt x="1270" y="1132"/>
                  </a:lnTo>
                  <a:lnTo>
                    <a:pt x="1274" y="1110"/>
                  </a:lnTo>
                  <a:lnTo>
                    <a:pt x="1278" y="1106"/>
                  </a:lnTo>
                  <a:lnTo>
                    <a:pt x="1281" y="1104"/>
                  </a:lnTo>
                  <a:lnTo>
                    <a:pt x="1285" y="1104"/>
                  </a:lnTo>
                  <a:lnTo>
                    <a:pt x="1289" y="1104"/>
                  </a:lnTo>
                  <a:lnTo>
                    <a:pt x="1299" y="1105"/>
                  </a:lnTo>
                  <a:lnTo>
                    <a:pt x="1308" y="1107"/>
                  </a:lnTo>
                  <a:lnTo>
                    <a:pt x="1340" y="1099"/>
                  </a:lnTo>
                  <a:lnTo>
                    <a:pt x="1374" y="1091"/>
                  </a:lnTo>
                  <a:lnTo>
                    <a:pt x="1391" y="1086"/>
                  </a:lnTo>
                  <a:lnTo>
                    <a:pt x="1407" y="1080"/>
                  </a:lnTo>
                  <a:lnTo>
                    <a:pt x="1422" y="1074"/>
                  </a:lnTo>
                  <a:lnTo>
                    <a:pt x="1438" y="1067"/>
                  </a:lnTo>
                  <a:lnTo>
                    <a:pt x="1453" y="1059"/>
                  </a:lnTo>
                  <a:lnTo>
                    <a:pt x="1466" y="1048"/>
                  </a:lnTo>
                  <a:lnTo>
                    <a:pt x="1479" y="1038"/>
                  </a:lnTo>
                  <a:lnTo>
                    <a:pt x="1492" y="1027"/>
                  </a:lnTo>
                  <a:lnTo>
                    <a:pt x="1502" y="1014"/>
                  </a:lnTo>
                  <a:lnTo>
                    <a:pt x="1512" y="999"/>
                  </a:lnTo>
                  <a:lnTo>
                    <a:pt x="1516" y="991"/>
                  </a:lnTo>
                  <a:lnTo>
                    <a:pt x="1520" y="983"/>
                  </a:lnTo>
                  <a:lnTo>
                    <a:pt x="1523" y="974"/>
                  </a:lnTo>
                  <a:lnTo>
                    <a:pt x="1526" y="966"/>
                  </a:lnTo>
                  <a:lnTo>
                    <a:pt x="1531" y="942"/>
                  </a:lnTo>
                  <a:lnTo>
                    <a:pt x="1533" y="918"/>
                  </a:lnTo>
                  <a:lnTo>
                    <a:pt x="1533" y="905"/>
                  </a:lnTo>
                  <a:lnTo>
                    <a:pt x="1533" y="893"/>
                  </a:lnTo>
                  <a:lnTo>
                    <a:pt x="1532" y="881"/>
                  </a:lnTo>
                  <a:lnTo>
                    <a:pt x="1531" y="868"/>
                  </a:lnTo>
                  <a:lnTo>
                    <a:pt x="1528" y="856"/>
                  </a:lnTo>
                  <a:lnTo>
                    <a:pt x="1524" y="845"/>
                  </a:lnTo>
                  <a:lnTo>
                    <a:pt x="1520" y="833"/>
                  </a:lnTo>
                  <a:lnTo>
                    <a:pt x="1515" y="821"/>
                  </a:lnTo>
                  <a:lnTo>
                    <a:pt x="1509" y="811"/>
                  </a:lnTo>
                  <a:lnTo>
                    <a:pt x="1502" y="802"/>
                  </a:lnTo>
                  <a:lnTo>
                    <a:pt x="1493" y="793"/>
                  </a:lnTo>
                  <a:lnTo>
                    <a:pt x="1484" y="784"/>
                  </a:lnTo>
                  <a:lnTo>
                    <a:pt x="1467" y="772"/>
                  </a:lnTo>
                  <a:lnTo>
                    <a:pt x="1451" y="762"/>
                  </a:lnTo>
                  <a:lnTo>
                    <a:pt x="1433" y="754"/>
                  </a:lnTo>
                  <a:lnTo>
                    <a:pt x="1416" y="747"/>
                  </a:lnTo>
                  <a:lnTo>
                    <a:pt x="1398" y="742"/>
                  </a:lnTo>
                  <a:lnTo>
                    <a:pt x="1378" y="738"/>
                  </a:lnTo>
                  <a:lnTo>
                    <a:pt x="1359" y="735"/>
                  </a:lnTo>
                  <a:lnTo>
                    <a:pt x="1338" y="734"/>
                  </a:lnTo>
                  <a:lnTo>
                    <a:pt x="1274" y="750"/>
                  </a:lnTo>
                  <a:lnTo>
                    <a:pt x="1270" y="741"/>
                  </a:lnTo>
                  <a:lnTo>
                    <a:pt x="1267" y="732"/>
                  </a:lnTo>
                  <a:lnTo>
                    <a:pt x="1264" y="722"/>
                  </a:lnTo>
                  <a:lnTo>
                    <a:pt x="1261" y="712"/>
                  </a:lnTo>
                  <a:lnTo>
                    <a:pt x="1257" y="693"/>
                  </a:lnTo>
                  <a:lnTo>
                    <a:pt x="1253" y="673"/>
                  </a:lnTo>
                  <a:lnTo>
                    <a:pt x="1228" y="646"/>
                  </a:lnTo>
                  <a:lnTo>
                    <a:pt x="1201" y="620"/>
                  </a:lnTo>
                  <a:lnTo>
                    <a:pt x="1174" y="594"/>
                  </a:lnTo>
                  <a:lnTo>
                    <a:pt x="1148" y="566"/>
                  </a:lnTo>
                  <a:lnTo>
                    <a:pt x="1147" y="561"/>
                  </a:lnTo>
                  <a:lnTo>
                    <a:pt x="1148" y="557"/>
                  </a:lnTo>
                  <a:lnTo>
                    <a:pt x="1149" y="552"/>
                  </a:lnTo>
                  <a:lnTo>
                    <a:pt x="1150" y="547"/>
                  </a:lnTo>
                  <a:lnTo>
                    <a:pt x="1154" y="537"/>
                  </a:lnTo>
                  <a:lnTo>
                    <a:pt x="1159" y="528"/>
                  </a:lnTo>
                  <a:lnTo>
                    <a:pt x="1172" y="512"/>
                  </a:lnTo>
                  <a:lnTo>
                    <a:pt x="1185" y="495"/>
                  </a:lnTo>
                  <a:lnTo>
                    <a:pt x="1192" y="474"/>
                  </a:lnTo>
                  <a:lnTo>
                    <a:pt x="1199" y="454"/>
                  </a:lnTo>
                  <a:lnTo>
                    <a:pt x="1208" y="433"/>
                  </a:lnTo>
                  <a:lnTo>
                    <a:pt x="1215" y="413"/>
                  </a:lnTo>
                  <a:lnTo>
                    <a:pt x="1221" y="391"/>
                  </a:lnTo>
                  <a:lnTo>
                    <a:pt x="1226" y="370"/>
                  </a:lnTo>
                  <a:lnTo>
                    <a:pt x="1228" y="359"/>
                  </a:lnTo>
                  <a:lnTo>
                    <a:pt x="1230" y="348"/>
                  </a:lnTo>
                  <a:lnTo>
                    <a:pt x="1231" y="337"/>
                  </a:lnTo>
                  <a:lnTo>
                    <a:pt x="1231" y="326"/>
                  </a:lnTo>
                  <a:lnTo>
                    <a:pt x="1248" y="323"/>
                  </a:lnTo>
                  <a:lnTo>
                    <a:pt x="1266" y="321"/>
                  </a:lnTo>
                  <a:lnTo>
                    <a:pt x="1284" y="321"/>
                  </a:lnTo>
                  <a:lnTo>
                    <a:pt x="1302" y="320"/>
                  </a:lnTo>
                  <a:lnTo>
                    <a:pt x="1338" y="321"/>
                  </a:lnTo>
                  <a:lnTo>
                    <a:pt x="1375" y="322"/>
                  </a:lnTo>
                  <a:lnTo>
                    <a:pt x="1412" y="323"/>
                  </a:lnTo>
                  <a:lnTo>
                    <a:pt x="1448" y="322"/>
                  </a:lnTo>
                  <a:lnTo>
                    <a:pt x="1465" y="321"/>
                  </a:lnTo>
                  <a:lnTo>
                    <a:pt x="1484" y="318"/>
                  </a:lnTo>
                  <a:lnTo>
                    <a:pt x="1500" y="315"/>
                  </a:lnTo>
                  <a:lnTo>
                    <a:pt x="1517" y="309"/>
                  </a:lnTo>
                  <a:lnTo>
                    <a:pt x="1718" y="310"/>
                  </a:lnTo>
                  <a:lnTo>
                    <a:pt x="1842" y="308"/>
                  </a:lnTo>
                  <a:lnTo>
                    <a:pt x="1966" y="306"/>
                  </a:lnTo>
                  <a:lnTo>
                    <a:pt x="2091" y="305"/>
                  </a:lnTo>
                  <a:lnTo>
                    <a:pt x="2215" y="303"/>
                  </a:lnTo>
                  <a:lnTo>
                    <a:pt x="2340" y="302"/>
                  </a:lnTo>
                  <a:lnTo>
                    <a:pt x="2464" y="301"/>
                  </a:lnTo>
                  <a:lnTo>
                    <a:pt x="2589" y="300"/>
                  </a:lnTo>
                  <a:lnTo>
                    <a:pt x="2712" y="298"/>
                  </a:lnTo>
                  <a:lnTo>
                    <a:pt x="2837" y="297"/>
                  </a:lnTo>
                  <a:lnTo>
                    <a:pt x="2961" y="296"/>
                  </a:lnTo>
                  <a:lnTo>
                    <a:pt x="3085" y="295"/>
                  </a:lnTo>
                  <a:lnTo>
                    <a:pt x="3209" y="294"/>
                  </a:lnTo>
                  <a:lnTo>
                    <a:pt x="3334" y="292"/>
                  </a:lnTo>
                  <a:lnTo>
                    <a:pt x="3458" y="291"/>
                  </a:lnTo>
                  <a:lnTo>
                    <a:pt x="3581" y="289"/>
                  </a:lnTo>
                  <a:lnTo>
                    <a:pt x="3706" y="287"/>
                  </a:lnTo>
                  <a:lnTo>
                    <a:pt x="3831" y="286"/>
                  </a:lnTo>
                  <a:lnTo>
                    <a:pt x="4056" y="286"/>
                  </a:lnTo>
                  <a:lnTo>
                    <a:pt x="4365" y="285"/>
                  </a:lnTo>
                  <a:lnTo>
                    <a:pt x="4747" y="284"/>
                  </a:lnTo>
                  <a:lnTo>
                    <a:pt x="5184" y="284"/>
                  </a:lnTo>
                  <a:lnTo>
                    <a:pt x="5665" y="283"/>
                  </a:lnTo>
                  <a:lnTo>
                    <a:pt x="6173" y="283"/>
                  </a:lnTo>
                  <a:lnTo>
                    <a:pt x="6696" y="282"/>
                  </a:lnTo>
                  <a:lnTo>
                    <a:pt x="7218" y="281"/>
                  </a:lnTo>
                  <a:lnTo>
                    <a:pt x="7727" y="281"/>
                  </a:lnTo>
                  <a:lnTo>
                    <a:pt x="8208" y="280"/>
                  </a:lnTo>
                  <a:lnTo>
                    <a:pt x="8646" y="280"/>
                  </a:lnTo>
                  <a:lnTo>
                    <a:pt x="9028" y="279"/>
                  </a:lnTo>
                  <a:lnTo>
                    <a:pt x="9339" y="278"/>
                  </a:lnTo>
                  <a:lnTo>
                    <a:pt x="9564" y="278"/>
                  </a:lnTo>
                  <a:lnTo>
                    <a:pt x="9690" y="277"/>
                  </a:lnTo>
                  <a:lnTo>
                    <a:pt x="9780" y="273"/>
                  </a:lnTo>
                  <a:lnTo>
                    <a:pt x="9787" y="284"/>
                  </a:lnTo>
                  <a:lnTo>
                    <a:pt x="9793" y="296"/>
                  </a:lnTo>
                  <a:lnTo>
                    <a:pt x="9799" y="308"/>
                  </a:lnTo>
                  <a:lnTo>
                    <a:pt x="9803" y="322"/>
                  </a:lnTo>
                  <a:lnTo>
                    <a:pt x="9807" y="335"/>
                  </a:lnTo>
                  <a:lnTo>
                    <a:pt x="9812" y="348"/>
                  </a:lnTo>
                  <a:lnTo>
                    <a:pt x="9817" y="361"/>
                  </a:lnTo>
                  <a:lnTo>
                    <a:pt x="9823" y="374"/>
                  </a:lnTo>
                  <a:lnTo>
                    <a:pt x="9832" y="395"/>
                  </a:lnTo>
                  <a:lnTo>
                    <a:pt x="9842" y="417"/>
                  </a:lnTo>
                  <a:lnTo>
                    <a:pt x="9853" y="438"/>
                  </a:lnTo>
                  <a:lnTo>
                    <a:pt x="9864" y="460"/>
                  </a:lnTo>
                  <a:lnTo>
                    <a:pt x="9876" y="480"/>
                  </a:lnTo>
                  <a:lnTo>
                    <a:pt x="9888" y="501"/>
                  </a:lnTo>
                  <a:lnTo>
                    <a:pt x="9902" y="520"/>
                  </a:lnTo>
                  <a:lnTo>
                    <a:pt x="9915" y="538"/>
                  </a:lnTo>
                  <a:lnTo>
                    <a:pt x="9910" y="544"/>
                  </a:lnTo>
                  <a:lnTo>
                    <a:pt x="9904" y="549"/>
                  </a:lnTo>
                  <a:lnTo>
                    <a:pt x="9897" y="553"/>
                  </a:lnTo>
                  <a:lnTo>
                    <a:pt x="9890" y="555"/>
                  </a:lnTo>
                  <a:lnTo>
                    <a:pt x="9874" y="559"/>
                  </a:lnTo>
                  <a:lnTo>
                    <a:pt x="9860" y="564"/>
                  </a:lnTo>
                  <a:close/>
                  <a:moveTo>
                    <a:pt x="9765" y="925"/>
                  </a:moveTo>
                  <a:lnTo>
                    <a:pt x="9753" y="928"/>
                  </a:lnTo>
                  <a:lnTo>
                    <a:pt x="9741" y="929"/>
                  </a:lnTo>
                  <a:lnTo>
                    <a:pt x="9729" y="929"/>
                  </a:lnTo>
                  <a:lnTo>
                    <a:pt x="9717" y="928"/>
                  </a:lnTo>
                  <a:lnTo>
                    <a:pt x="9706" y="926"/>
                  </a:lnTo>
                  <a:lnTo>
                    <a:pt x="9694" y="924"/>
                  </a:lnTo>
                  <a:lnTo>
                    <a:pt x="9683" y="921"/>
                  </a:lnTo>
                  <a:lnTo>
                    <a:pt x="9672" y="917"/>
                  </a:lnTo>
                  <a:lnTo>
                    <a:pt x="9665" y="911"/>
                  </a:lnTo>
                  <a:lnTo>
                    <a:pt x="9660" y="906"/>
                  </a:lnTo>
                  <a:lnTo>
                    <a:pt x="9654" y="900"/>
                  </a:lnTo>
                  <a:lnTo>
                    <a:pt x="9650" y="894"/>
                  </a:lnTo>
                  <a:lnTo>
                    <a:pt x="9646" y="887"/>
                  </a:lnTo>
                  <a:lnTo>
                    <a:pt x="9644" y="881"/>
                  </a:lnTo>
                  <a:lnTo>
                    <a:pt x="9642" y="874"/>
                  </a:lnTo>
                  <a:lnTo>
                    <a:pt x="9641" y="866"/>
                  </a:lnTo>
                  <a:lnTo>
                    <a:pt x="9640" y="852"/>
                  </a:lnTo>
                  <a:lnTo>
                    <a:pt x="9640" y="837"/>
                  </a:lnTo>
                  <a:lnTo>
                    <a:pt x="9642" y="821"/>
                  </a:lnTo>
                  <a:lnTo>
                    <a:pt x="9644" y="806"/>
                  </a:lnTo>
                  <a:lnTo>
                    <a:pt x="9647" y="798"/>
                  </a:lnTo>
                  <a:lnTo>
                    <a:pt x="9652" y="791"/>
                  </a:lnTo>
                  <a:lnTo>
                    <a:pt x="9658" y="785"/>
                  </a:lnTo>
                  <a:lnTo>
                    <a:pt x="9666" y="780"/>
                  </a:lnTo>
                  <a:lnTo>
                    <a:pt x="9673" y="775"/>
                  </a:lnTo>
                  <a:lnTo>
                    <a:pt x="9682" y="772"/>
                  </a:lnTo>
                  <a:lnTo>
                    <a:pt x="9690" y="770"/>
                  </a:lnTo>
                  <a:lnTo>
                    <a:pt x="9699" y="768"/>
                  </a:lnTo>
                  <a:lnTo>
                    <a:pt x="9712" y="767"/>
                  </a:lnTo>
                  <a:lnTo>
                    <a:pt x="9722" y="767"/>
                  </a:lnTo>
                  <a:lnTo>
                    <a:pt x="9733" y="768"/>
                  </a:lnTo>
                  <a:lnTo>
                    <a:pt x="9743" y="771"/>
                  </a:lnTo>
                  <a:lnTo>
                    <a:pt x="9754" y="775"/>
                  </a:lnTo>
                  <a:lnTo>
                    <a:pt x="9764" y="781"/>
                  </a:lnTo>
                  <a:lnTo>
                    <a:pt x="9774" y="786"/>
                  </a:lnTo>
                  <a:lnTo>
                    <a:pt x="9783" y="793"/>
                  </a:lnTo>
                  <a:lnTo>
                    <a:pt x="9789" y="799"/>
                  </a:lnTo>
                  <a:lnTo>
                    <a:pt x="9794" y="807"/>
                  </a:lnTo>
                  <a:lnTo>
                    <a:pt x="9799" y="815"/>
                  </a:lnTo>
                  <a:lnTo>
                    <a:pt x="9803" y="824"/>
                  </a:lnTo>
                  <a:lnTo>
                    <a:pt x="9806" y="833"/>
                  </a:lnTo>
                  <a:lnTo>
                    <a:pt x="9808" y="842"/>
                  </a:lnTo>
                  <a:lnTo>
                    <a:pt x="9809" y="852"/>
                  </a:lnTo>
                  <a:lnTo>
                    <a:pt x="9809" y="861"/>
                  </a:lnTo>
                  <a:lnTo>
                    <a:pt x="9807" y="872"/>
                  </a:lnTo>
                  <a:lnTo>
                    <a:pt x="9805" y="881"/>
                  </a:lnTo>
                  <a:lnTo>
                    <a:pt x="9802" y="890"/>
                  </a:lnTo>
                  <a:lnTo>
                    <a:pt x="9796" y="898"/>
                  </a:lnTo>
                  <a:lnTo>
                    <a:pt x="9790" y="906"/>
                  </a:lnTo>
                  <a:lnTo>
                    <a:pt x="9783" y="913"/>
                  </a:lnTo>
                  <a:lnTo>
                    <a:pt x="9775" y="920"/>
                  </a:lnTo>
                  <a:lnTo>
                    <a:pt x="9765" y="925"/>
                  </a:lnTo>
                  <a:close/>
                  <a:moveTo>
                    <a:pt x="9731" y="895"/>
                  </a:moveTo>
                  <a:lnTo>
                    <a:pt x="9724" y="894"/>
                  </a:lnTo>
                  <a:lnTo>
                    <a:pt x="9717" y="893"/>
                  </a:lnTo>
                  <a:lnTo>
                    <a:pt x="9710" y="890"/>
                  </a:lnTo>
                  <a:lnTo>
                    <a:pt x="9703" y="887"/>
                  </a:lnTo>
                  <a:lnTo>
                    <a:pt x="9698" y="882"/>
                  </a:lnTo>
                  <a:lnTo>
                    <a:pt x="9694" y="877"/>
                  </a:lnTo>
                  <a:lnTo>
                    <a:pt x="9691" y="871"/>
                  </a:lnTo>
                  <a:lnTo>
                    <a:pt x="9690" y="864"/>
                  </a:lnTo>
                  <a:lnTo>
                    <a:pt x="9691" y="850"/>
                  </a:lnTo>
                  <a:lnTo>
                    <a:pt x="9693" y="836"/>
                  </a:lnTo>
                  <a:lnTo>
                    <a:pt x="9696" y="830"/>
                  </a:lnTo>
                  <a:lnTo>
                    <a:pt x="9699" y="824"/>
                  </a:lnTo>
                  <a:lnTo>
                    <a:pt x="9702" y="821"/>
                  </a:lnTo>
                  <a:lnTo>
                    <a:pt x="9704" y="820"/>
                  </a:lnTo>
                  <a:lnTo>
                    <a:pt x="9709" y="818"/>
                  </a:lnTo>
                  <a:lnTo>
                    <a:pt x="9712" y="817"/>
                  </a:lnTo>
                  <a:lnTo>
                    <a:pt x="9719" y="819"/>
                  </a:lnTo>
                  <a:lnTo>
                    <a:pt x="9726" y="821"/>
                  </a:lnTo>
                  <a:lnTo>
                    <a:pt x="9733" y="825"/>
                  </a:lnTo>
                  <a:lnTo>
                    <a:pt x="9739" y="828"/>
                  </a:lnTo>
                  <a:lnTo>
                    <a:pt x="9745" y="832"/>
                  </a:lnTo>
                  <a:lnTo>
                    <a:pt x="9749" y="838"/>
                  </a:lnTo>
                  <a:lnTo>
                    <a:pt x="9754" y="844"/>
                  </a:lnTo>
                  <a:lnTo>
                    <a:pt x="9756" y="851"/>
                  </a:lnTo>
                  <a:lnTo>
                    <a:pt x="9756" y="857"/>
                  </a:lnTo>
                  <a:lnTo>
                    <a:pt x="9756" y="864"/>
                  </a:lnTo>
                  <a:lnTo>
                    <a:pt x="9755" y="871"/>
                  </a:lnTo>
                  <a:lnTo>
                    <a:pt x="9753" y="878"/>
                  </a:lnTo>
                  <a:lnTo>
                    <a:pt x="9748" y="884"/>
                  </a:lnTo>
                  <a:lnTo>
                    <a:pt x="9744" y="889"/>
                  </a:lnTo>
                  <a:lnTo>
                    <a:pt x="9741" y="891"/>
                  </a:lnTo>
                  <a:lnTo>
                    <a:pt x="9738" y="892"/>
                  </a:lnTo>
                  <a:lnTo>
                    <a:pt x="9734" y="894"/>
                  </a:lnTo>
                  <a:lnTo>
                    <a:pt x="9731" y="895"/>
                  </a:lnTo>
                  <a:close/>
                  <a:moveTo>
                    <a:pt x="3305" y="1689"/>
                  </a:moveTo>
                  <a:lnTo>
                    <a:pt x="3299" y="1686"/>
                  </a:lnTo>
                  <a:lnTo>
                    <a:pt x="3305" y="1674"/>
                  </a:lnTo>
                  <a:lnTo>
                    <a:pt x="3307" y="1674"/>
                  </a:lnTo>
                  <a:lnTo>
                    <a:pt x="3309" y="1676"/>
                  </a:lnTo>
                  <a:lnTo>
                    <a:pt x="3310" y="1678"/>
                  </a:lnTo>
                  <a:lnTo>
                    <a:pt x="3310" y="1680"/>
                  </a:lnTo>
                  <a:lnTo>
                    <a:pt x="3310" y="1683"/>
                  </a:lnTo>
                  <a:lnTo>
                    <a:pt x="3309" y="1685"/>
                  </a:lnTo>
                  <a:lnTo>
                    <a:pt x="3307" y="1687"/>
                  </a:lnTo>
                  <a:lnTo>
                    <a:pt x="3305" y="1689"/>
                  </a:lnTo>
                  <a:close/>
                  <a:moveTo>
                    <a:pt x="1372" y="1016"/>
                  </a:moveTo>
                  <a:lnTo>
                    <a:pt x="1367" y="1019"/>
                  </a:lnTo>
                  <a:lnTo>
                    <a:pt x="1362" y="1021"/>
                  </a:lnTo>
                  <a:lnTo>
                    <a:pt x="1356" y="1023"/>
                  </a:lnTo>
                  <a:lnTo>
                    <a:pt x="1350" y="1024"/>
                  </a:lnTo>
                  <a:lnTo>
                    <a:pt x="1337" y="1024"/>
                  </a:lnTo>
                  <a:lnTo>
                    <a:pt x="1325" y="1023"/>
                  </a:lnTo>
                  <a:lnTo>
                    <a:pt x="1314" y="1021"/>
                  </a:lnTo>
                  <a:lnTo>
                    <a:pt x="1303" y="1017"/>
                  </a:lnTo>
                  <a:lnTo>
                    <a:pt x="1292" y="1012"/>
                  </a:lnTo>
                  <a:lnTo>
                    <a:pt x="1283" y="1004"/>
                  </a:lnTo>
                  <a:lnTo>
                    <a:pt x="1278" y="1000"/>
                  </a:lnTo>
                  <a:lnTo>
                    <a:pt x="1273" y="996"/>
                  </a:lnTo>
                  <a:lnTo>
                    <a:pt x="1269" y="991"/>
                  </a:lnTo>
                  <a:lnTo>
                    <a:pt x="1266" y="986"/>
                  </a:lnTo>
                  <a:lnTo>
                    <a:pt x="1260" y="976"/>
                  </a:lnTo>
                  <a:lnTo>
                    <a:pt x="1256" y="964"/>
                  </a:lnTo>
                  <a:lnTo>
                    <a:pt x="1252" y="940"/>
                  </a:lnTo>
                  <a:lnTo>
                    <a:pt x="1249" y="917"/>
                  </a:lnTo>
                  <a:lnTo>
                    <a:pt x="1255" y="906"/>
                  </a:lnTo>
                  <a:lnTo>
                    <a:pt x="1258" y="896"/>
                  </a:lnTo>
                  <a:lnTo>
                    <a:pt x="1261" y="885"/>
                  </a:lnTo>
                  <a:lnTo>
                    <a:pt x="1263" y="875"/>
                  </a:lnTo>
                  <a:lnTo>
                    <a:pt x="1265" y="863"/>
                  </a:lnTo>
                  <a:lnTo>
                    <a:pt x="1267" y="853"/>
                  </a:lnTo>
                  <a:lnTo>
                    <a:pt x="1270" y="842"/>
                  </a:lnTo>
                  <a:lnTo>
                    <a:pt x="1274" y="833"/>
                  </a:lnTo>
                  <a:lnTo>
                    <a:pt x="1283" y="829"/>
                  </a:lnTo>
                  <a:lnTo>
                    <a:pt x="1293" y="825"/>
                  </a:lnTo>
                  <a:lnTo>
                    <a:pt x="1303" y="820"/>
                  </a:lnTo>
                  <a:lnTo>
                    <a:pt x="1313" y="817"/>
                  </a:lnTo>
                  <a:lnTo>
                    <a:pt x="1323" y="815"/>
                  </a:lnTo>
                  <a:lnTo>
                    <a:pt x="1333" y="813"/>
                  </a:lnTo>
                  <a:lnTo>
                    <a:pt x="1344" y="812"/>
                  </a:lnTo>
                  <a:lnTo>
                    <a:pt x="1354" y="812"/>
                  </a:lnTo>
                  <a:lnTo>
                    <a:pt x="1364" y="812"/>
                  </a:lnTo>
                  <a:lnTo>
                    <a:pt x="1374" y="813"/>
                  </a:lnTo>
                  <a:lnTo>
                    <a:pt x="1384" y="815"/>
                  </a:lnTo>
                  <a:lnTo>
                    <a:pt x="1394" y="818"/>
                  </a:lnTo>
                  <a:lnTo>
                    <a:pt x="1404" y="822"/>
                  </a:lnTo>
                  <a:lnTo>
                    <a:pt x="1413" y="828"/>
                  </a:lnTo>
                  <a:lnTo>
                    <a:pt x="1422" y="833"/>
                  </a:lnTo>
                  <a:lnTo>
                    <a:pt x="1431" y="840"/>
                  </a:lnTo>
                  <a:lnTo>
                    <a:pt x="1436" y="845"/>
                  </a:lnTo>
                  <a:lnTo>
                    <a:pt x="1439" y="851"/>
                  </a:lnTo>
                  <a:lnTo>
                    <a:pt x="1442" y="857"/>
                  </a:lnTo>
                  <a:lnTo>
                    <a:pt x="1444" y="863"/>
                  </a:lnTo>
                  <a:lnTo>
                    <a:pt x="1447" y="877"/>
                  </a:lnTo>
                  <a:lnTo>
                    <a:pt x="1449" y="890"/>
                  </a:lnTo>
                  <a:lnTo>
                    <a:pt x="1448" y="904"/>
                  </a:lnTo>
                  <a:lnTo>
                    <a:pt x="1446" y="918"/>
                  </a:lnTo>
                  <a:lnTo>
                    <a:pt x="1444" y="932"/>
                  </a:lnTo>
                  <a:lnTo>
                    <a:pt x="1441" y="944"/>
                  </a:lnTo>
                  <a:lnTo>
                    <a:pt x="1434" y="955"/>
                  </a:lnTo>
                  <a:lnTo>
                    <a:pt x="1427" y="967"/>
                  </a:lnTo>
                  <a:lnTo>
                    <a:pt x="1420" y="976"/>
                  </a:lnTo>
                  <a:lnTo>
                    <a:pt x="1412" y="985"/>
                  </a:lnTo>
                  <a:lnTo>
                    <a:pt x="1404" y="993"/>
                  </a:lnTo>
                  <a:lnTo>
                    <a:pt x="1394" y="1001"/>
                  </a:lnTo>
                  <a:lnTo>
                    <a:pt x="1383" y="1009"/>
                  </a:lnTo>
                  <a:lnTo>
                    <a:pt x="1372" y="1016"/>
                  </a:lnTo>
                  <a:close/>
                  <a:moveTo>
                    <a:pt x="1366" y="967"/>
                  </a:moveTo>
                  <a:lnTo>
                    <a:pt x="1359" y="970"/>
                  </a:lnTo>
                  <a:lnTo>
                    <a:pt x="1352" y="973"/>
                  </a:lnTo>
                  <a:lnTo>
                    <a:pt x="1344" y="974"/>
                  </a:lnTo>
                  <a:lnTo>
                    <a:pt x="1336" y="974"/>
                  </a:lnTo>
                  <a:lnTo>
                    <a:pt x="1328" y="974"/>
                  </a:lnTo>
                  <a:lnTo>
                    <a:pt x="1321" y="973"/>
                  </a:lnTo>
                  <a:lnTo>
                    <a:pt x="1314" y="971"/>
                  </a:lnTo>
                  <a:lnTo>
                    <a:pt x="1308" y="968"/>
                  </a:lnTo>
                  <a:lnTo>
                    <a:pt x="1302" y="959"/>
                  </a:lnTo>
                  <a:lnTo>
                    <a:pt x="1298" y="950"/>
                  </a:lnTo>
                  <a:lnTo>
                    <a:pt x="1294" y="941"/>
                  </a:lnTo>
                  <a:lnTo>
                    <a:pt x="1293" y="931"/>
                  </a:lnTo>
                  <a:lnTo>
                    <a:pt x="1293" y="921"/>
                  </a:lnTo>
                  <a:lnTo>
                    <a:pt x="1294" y="911"/>
                  </a:lnTo>
                  <a:lnTo>
                    <a:pt x="1298" y="902"/>
                  </a:lnTo>
                  <a:lnTo>
                    <a:pt x="1302" y="894"/>
                  </a:lnTo>
                  <a:lnTo>
                    <a:pt x="1310" y="883"/>
                  </a:lnTo>
                  <a:lnTo>
                    <a:pt x="1317" y="870"/>
                  </a:lnTo>
                  <a:lnTo>
                    <a:pt x="1321" y="863"/>
                  </a:lnTo>
                  <a:lnTo>
                    <a:pt x="1325" y="858"/>
                  </a:lnTo>
                  <a:lnTo>
                    <a:pt x="1331" y="853"/>
                  </a:lnTo>
                  <a:lnTo>
                    <a:pt x="1338" y="850"/>
                  </a:lnTo>
                  <a:lnTo>
                    <a:pt x="1348" y="853"/>
                  </a:lnTo>
                  <a:lnTo>
                    <a:pt x="1358" y="856"/>
                  </a:lnTo>
                  <a:lnTo>
                    <a:pt x="1367" y="860"/>
                  </a:lnTo>
                  <a:lnTo>
                    <a:pt x="1375" y="864"/>
                  </a:lnTo>
                  <a:lnTo>
                    <a:pt x="1384" y="871"/>
                  </a:lnTo>
                  <a:lnTo>
                    <a:pt x="1392" y="877"/>
                  </a:lnTo>
                  <a:lnTo>
                    <a:pt x="1398" y="884"/>
                  </a:lnTo>
                  <a:lnTo>
                    <a:pt x="1404" y="893"/>
                  </a:lnTo>
                  <a:lnTo>
                    <a:pt x="1404" y="903"/>
                  </a:lnTo>
                  <a:lnTo>
                    <a:pt x="1403" y="913"/>
                  </a:lnTo>
                  <a:lnTo>
                    <a:pt x="1400" y="924"/>
                  </a:lnTo>
                  <a:lnTo>
                    <a:pt x="1396" y="933"/>
                  </a:lnTo>
                  <a:lnTo>
                    <a:pt x="1390" y="942"/>
                  </a:lnTo>
                  <a:lnTo>
                    <a:pt x="1383" y="951"/>
                  </a:lnTo>
                  <a:lnTo>
                    <a:pt x="1375" y="959"/>
                  </a:lnTo>
                  <a:lnTo>
                    <a:pt x="1366" y="967"/>
                  </a:lnTo>
                  <a:close/>
                  <a:moveTo>
                    <a:pt x="933" y="427"/>
                  </a:moveTo>
                  <a:lnTo>
                    <a:pt x="923" y="433"/>
                  </a:lnTo>
                  <a:lnTo>
                    <a:pt x="914" y="438"/>
                  </a:lnTo>
                  <a:lnTo>
                    <a:pt x="905" y="441"/>
                  </a:lnTo>
                  <a:lnTo>
                    <a:pt x="896" y="442"/>
                  </a:lnTo>
                  <a:lnTo>
                    <a:pt x="887" y="442"/>
                  </a:lnTo>
                  <a:lnTo>
                    <a:pt x="877" y="441"/>
                  </a:lnTo>
                  <a:lnTo>
                    <a:pt x="868" y="438"/>
                  </a:lnTo>
                  <a:lnTo>
                    <a:pt x="859" y="434"/>
                  </a:lnTo>
                  <a:lnTo>
                    <a:pt x="853" y="427"/>
                  </a:lnTo>
                  <a:lnTo>
                    <a:pt x="848" y="418"/>
                  </a:lnTo>
                  <a:lnTo>
                    <a:pt x="843" y="410"/>
                  </a:lnTo>
                  <a:lnTo>
                    <a:pt x="839" y="400"/>
                  </a:lnTo>
                  <a:lnTo>
                    <a:pt x="835" y="396"/>
                  </a:lnTo>
                  <a:lnTo>
                    <a:pt x="832" y="393"/>
                  </a:lnTo>
                  <a:lnTo>
                    <a:pt x="829" y="389"/>
                  </a:lnTo>
                  <a:lnTo>
                    <a:pt x="826" y="387"/>
                  </a:lnTo>
                  <a:lnTo>
                    <a:pt x="822" y="385"/>
                  </a:lnTo>
                  <a:lnTo>
                    <a:pt x="817" y="383"/>
                  </a:lnTo>
                  <a:lnTo>
                    <a:pt x="812" y="383"/>
                  </a:lnTo>
                  <a:lnTo>
                    <a:pt x="806" y="383"/>
                  </a:lnTo>
                  <a:lnTo>
                    <a:pt x="800" y="384"/>
                  </a:lnTo>
                  <a:lnTo>
                    <a:pt x="793" y="387"/>
                  </a:lnTo>
                  <a:lnTo>
                    <a:pt x="785" y="391"/>
                  </a:lnTo>
                  <a:lnTo>
                    <a:pt x="779" y="395"/>
                  </a:lnTo>
                  <a:lnTo>
                    <a:pt x="773" y="401"/>
                  </a:lnTo>
                  <a:lnTo>
                    <a:pt x="767" y="407"/>
                  </a:lnTo>
                  <a:lnTo>
                    <a:pt x="762" y="414"/>
                  </a:lnTo>
                  <a:lnTo>
                    <a:pt x="757" y="420"/>
                  </a:lnTo>
                  <a:lnTo>
                    <a:pt x="756" y="450"/>
                  </a:lnTo>
                  <a:lnTo>
                    <a:pt x="755" y="479"/>
                  </a:lnTo>
                  <a:lnTo>
                    <a:pt x="756" y="486"/>
                  </a:lnTo>
                  <a:lnTo>
                    <a:pt x="757" y="492"/>
                  </a:lnTo>
                  <a:lnTo>
                    <a:pt x="759" y="500"/>
                  </a:lnTo>
                  <a:lnTo>
                    <a:pt x="762" y="505"/>
                  </a:lnTo>
                  <a:lnTo>
                    <a:pt x="766" y="511"/>
                  </a:lnTo>
                  <a:lnTo>
                    <a:pt x="771" y="516"/>
                  </a:lnTo>
                  <a:lnTo>
                    <a:pt x="777" y="520"/>
                  </a:lnTo>
                  <a:lnTo>
                    <a:pt x="784" y="524"/>
                  </a:lnTo>
                  <a:lnTo>
                    <a:pt x="789" y="530"/>
                  </a:lnTo>
                  <a:lnTo>
                    <a:pt x="797" y="534"/>
                  </a:lnTo>
                  <a:lnTo>
                    <a:pt x="804" y="537"/>
                  </a:lnTo>
                  <a:lnTo>
                    <a:pt x="811" y="540"/>
                  </a:lnTo>
                  <a:lnTo>
                    <a:pt x="818" y="543"/>
                  </a:lnTo>
                  <a:lnTo>
                    <a:pt x="825" y="548"/>
                  </a:lnTo>
                  <a:lnTo>
                    <a:pt x="828" y="550"/>
                  </a:lnTo>
                  <a:lnTo>
                    <a:pt x="831" y="553"/>
                  </a:lnTo>
                  <a:lnTo>
                    <a:pt x="834" y="557"/>
                  </a:lnTo>
                  <a:lnTo>
                    <a:pt x="836" y="561"/>
                  </a:lnTo>
                  <a:lnTo>
                    <a:pt x="836" y="572"/>
                  </a:lnTo>
                  <a:lnTo>
                    <a:pt x="834" y="582"/>
                  </a:lnTo>
                  <a:lnTo>
                    <a:pt x="831" y="593"/>
                  </a:lnTo>
                  <a:lnTo>
                    <a:pt x="828" y="602"/>
                  </a:lnTo>
                  <a:lnTo>
                    <a:pt x="819" y="621"/>
                  </a:lnTo>
                  <a:lnTo>
                    <a:pt x="809" y="640"/>
                  </a:lnTo>
                  <a:lnTo>
                    <a:pt x="799" y="658"/>
                  </a:lnTo>
                  <a:lnTo>
                    <a:pt x="789" y="677"/>
                  </a:lnTo>
                  <a:lnTo>
                    <a:pt x="785" y="688"/>
                  </a:lnTo>
                  <a:lnTo>
                    <a:pt x="782" y="697"/>
                  </a:lnTo>
                  <a:lnTo>
                    <a:pt x="779" y="708"/>
                  </a:lnTo>
                  <a:lnTo>
                    <a:pt x="778" y="718"/>
                  </a:lnTo>
                  <a:lnTo>
                    <a:pt x="776" y="731"/>
                  </a:lnTo>
                  <a:lnTo>
                    <a:pt x="776" y="743"/>
                  </a:lnTo>
                  <a:lnTo>
                    <a:pt x="776" y="755"/>
                  </a:lnTo>
                  <a:lnTo>
                    <a:pt x="776" y="767"/>
                  </a:lnTo>
                  <a:lnTo>
                    <a:pt x="778" y="780"/>
                  </a:lnTo>
                  <a:lnTo>
                    <a:pt x="780" y="791"/>
                  </a:lnTo>
                  <a:lnTo>
                    <a:pt x="783" y="803"/>
                  </a:lnTo>
                  <a:lnTo>
                    <a:pt x="787" y="814"/>
                  </a:lnTo>
                  <a:lnTo>
                    <a:pt x="791" y="826"/>
                  </a:lnTo>
                  <a:lnTo>
                    <a:pt x="797" y="837"/>
                  </a:lnTo>
                  <a:lnTo>
                    <a:pt x="803" y="848"/>
                  </a:lnTo>
                  <a:lnTo>
                    <a:pt x="809" y="858"/>
                  </a:lnTo>
                  <a:lnTo>
                    <a:pt x="816" y="868"/>
                  </a:lnTo>
                  <a:lnTo>
                    <a:pt x="823" y="878"/>
                  </a:lnTo>
                  <a:lnTo>
                    <a:pt x="831" y="888"/>
                  </a:lnTo>
                  <a:lnTo>
                    <a:pt x="841" y="896"/>
                  </a:lnTo>
                  <a:lnTo>
                    <a:pt x="848" y="900"/>
                  </a:lnTo>
                  <a:lnTo>
                    <a:pt x="855" y="903"/>
                  </a:lnTo>
                  <a:lnTo>
                    <a:pt x="862" y="908"/>
                  </a:lnTo>
                  <a:lnTo>
                    <a:pt x="867" y="913"/>
                  </a:lnTo>
                  <a:lnTo>
                    <a:pt x="872" y="919"/>
                  </a:lnTo>
                  <a:lnTo>
                    <a:pt x="877" y="926"/>
                  </a:lnTo>
                  <a:lnTo>
                    <a:pt x="880" y="933"/>
                  </a:lnTo>
                  <a:lnTo>
                    <a:pt x="883" y="942"/>
                  </a:lnTo>
                  <a:lnTo>
                    <a:pt x="881" y="947"/>
                  </a:lnTo>
                  <a:lnTo>
                    <a:pt x="879" y="951"/>
                  </a:lnTo>
                  <a:lnTo>
                    <a:pt x="877" y="955"/>
                  </a:lnTo>
                  <a:lnTo>
                    <a:pt x="875" y="959"/>
                  </a:lnTo>
                  <a:lnTo>
                    <a:pt x="869" y="968"/>
                  </a:lnTo>
                  <a:lnTo>
                    <a:pt x="862" y="974"/>
                  </a:lnTo>
                  <a:lnTo>
                    <a:pt x="854" y="981"/>
                  </a:lnTo>
                  <a:lnTo>
                    <a:pt x="846" y="988"/>
                  </a:lnTo>
                  <a:lnTo>
                    <a:pt x="839" y="995"/>
                  </a:lnTo>
                  <a:lnTo>
                    <a:pt x="830" y="1004"/>
                  </a:lnTo>
                  <a:lnTo>
                    <a:pt x="823" y="1014"/>
                  </a:lnTo>
                  <a:lnTo>
                    <a:pt x="817" y="1023"/>
                  </a:lnTo>
                  <a:lnTo>
                    <a:pt x="812" y="1034"/>
                  </a:lnTo>
                  <a:lnTo>
                    <a:pt x="808" y="1045"/>
                  </a:lnTo>
                  <a:lnTo>
                    <a:pt x="805" y="1058"/>
                  </a:lnTo>
                  <a:lnTo>
                    <a:pt x="803" y="1070"/>
                  </a:lnTo>
                  <a:lnTo>
                    <a:pt x="802" y="1082"/>
                  </a:lnTo>
                  <a:lnTo>
                    <a:pt x="801" y="1094"/>
                  </a:lnTo>
                  <a:lnTo>
                    <a:pt x="802" y="1108"/>
                  </a:lnTo>
                  <a:lnTo>
                    <a:pt x="803" y="1121"/>
                  </a:lnTo>
                  <a:lnTo>
                    <a:pt x="805" y="1133"/>
                  </a:lnTo>
                  <a:lnTo>
                    <a:pt x="808" y="1145"/>
                  </a:lnTo>
                  <a:lnTo>
                    <a:pt x="811" y="1158"/>
                  </a:lnTo>
                  <a:lnTo>
                    <a:pt x="815" y="1170"/>
                  </a:lnTo>
                  <a:lnTo>
                    <a:pt x="820" y="1181"/>
                  </a:lnTo>
                  <a:lnTo>
                    <a:pt x="824" y="1191"/>
                  </a:lnTo>
                  <a:lnTo>
                    <a:pt x="832" y="1202"/>
                  </a:lnTo>
                  <a:lnTo>
                    <a:pt x="840" y="1213"/>
                  </a:lnTo>
                  <a:lnTo>
                    <a:pt x="842" y="1218"/>
                  </a:lnTo>
                  <a:lnTo>
                    <a:pt x="843" y="1224"/>
                  </a:lnTo>
                  <a:lnTo>
                    <a:pt x="843" y="1231"/>
                  </a:lnTo>
                  <a:lnTo>
                    <a:pt x="841" y="1237"/>
                  </a:lnTo>
                  <a:lnTo>
                    <a:pt x="828" y="1248"/>
                  </a:lnTo>
                  <a:lnTo>
                    <a:pt x="816" y="1257"/>
                  </a:lnTo>
                  <a:lnTo>
                    <a:pt x="804" y="1268"/>
                  </a:lnTo>
                  <a:lnTo>
                    <a:pt x="793" y="1279"/>
                  </a:lnTo>
                  <a:lnTo>
                    <a:pt x="782" y="1292"/>
                  </a:lnTo>
                  <a:lnTo>
                    <a:pt x="773" y="1304"/>
                  </a:lnTo>
                  <a:lnTo>
                    <a:pt x="770" y="1311"/>
                  </a:lnTo>
                  <a:lnTo>
                    <a:pt x="767" y="1318"/>
                  </a:lnTo>
                  <a:lnTo>
                    <a:pt x="765" y="1326"/>
                  </a:lnTo>
                  <a:lnTo>
                    <a:pt x="763" y="1335"/>
                  </a:lnTo>
                  <a:lnTo>
                    <a:pt x="764" y="1348"/>
                  </a:lnTo>
                  <a:lnTo>
                    <a:pt x="766" y="1362"/>
                  </a:lnTo>
                  <a:lnTo>
                    <a:pt x="768" y="1375"/>
                  </a:lnTo>
                  <a:lnTo>
                    <a:pt x="772" y="1389"/>
                  </a:lnTo>
                  <a:lnTo>
                    <a:pt x="774" y="1394"/>
                  </a:lnTo>
                  <a:lnTo>
                    <a:pt x="776" y="1400"/>
                  </a:lnTo>
                  <a:lnTo>
                    <a:pt x="779" y="1405"/>
                  </a:lnTo>
                  <a:lnTo>
                    <a:pt x="783" y="1410"/>
                  </a:lnTo>
                  <a:lnTo>
                    <a:pt x="787" y="1415"/>
                  </a:lnTo>
                  <a:lnTo>
                    <a:pt x="791" y="1419"/>
                  </a:lnTo>
                  <a:lnTo>
                    <a:pt x="798" y="1422"/>
                  </a:lnTo>
                  <a:lnTo>
                    <a:pt x="803" y="1426"/>
                  </a:lnTo>
                  <a:lnTo>
                    <a:pt x="811" y="1428"/>
                  </a:lnTo>
                  <a:lnTo>
                    <a:pt x="818" y="1428"/>
                  </a:lnTo>
                  <a:lnTo>
                    <a:pt x="824" y="1427"/>
                  </a:lnTo>
                  <a:lnTo>
                    <a:pt x="829" y="1424"/>
                  </a:lnTo>
                  <a:lnTo>
                    <a:pt x="834" y="1421"/>
                  </a:lnTo>
                  <a:lnTo>
                    <a:pt x="839" y="1417"/>
                  </a:lnTo>
                  <a:lnTo>
                    <a:pt x="843" y="1413"/>
                  </a:lnTo>
                  <a:lnTo>
                    <a:pt x="847" y="1408"/>
                  </a:lnTo>
                  <a:lnTo>
                    <a:pt x="854" y="1398"/>
                  </a:lnTo>
                  <a:lnTo>
                    <a:pt x="861" y="1387"/>
                  </a:lnTo>
                  <a:lnTo>
                    <a:pt x="865" y="1382"/>
                  </a:lnTo>
                  <a:lnTo>
                    <a:pt x="868" y="1377"/>
                  </a:lnTo>
                  <a:lnTo>
                    <a:pt x="872" y="1373"/>
                  </a:lnTo>
                  <a:lnTo>
                    <a:pt x="877" y="1369"/>
                  </a:lnTo>
                  <a:lnTo>
                    <a:pt x="900" y="1374"/>
                  </a:lnTo>
                  <a:lnTo>
                    <a:pt x="924" y="1381"/>
                  </a:lnTo>
                  <a:lnTo>
                    <a:pt x="929" y="1383"/>
                  </a:lnTo>
                  <a:lnTo>
                    <a:pt x="935" y="1385"/>
                  </a:lnTo>
                  <a:lnTo>
                    <a:pt x="940" y="1388"/>
                  </a:lnTo>
                  <a:lnTo>
                    <a:pt x="943" y="1391"/>
                  </a:lnTo>
                  <a:lnTo>
                    <a:pt x="947" y="1395"/>
                  </a:lnTo>
                  <a:lnTo>
                    <a:pt x="949" y="1400"/>
                  </a:lnTo>
                  <a:lnTo>
                    <a:pt x="950" y="1405"/>
                  </a:lnTo>
                  <a:lnTo>
                    <a:pt x="951" y="1412"/>
                  </a:lnTo>
                  <a:lnTo>
                    <a:pt x="957" y="1417"/>
                  </a:lnTo>
                  <a:lnTo>
                    <a:pt x="962" y="1423"/>
                  </a:lnTo>
                  <a:lnTo>
                    <a:pt x="966" y="1430"/>
                  </a:lnTo>
                  <a:lnTo>
                    <a:pt x="970" y="1436"/>
                  </a:lnTo>
                  <a:lnTo>
                    <a:pt x="972" y="1443"/>
                  </a:lnTo>
                  <a:lnTo>
                    <a:pt x="974" y="1450"/>
                  </a:lnTo>
                  <a:lnTo>
                    <a:pt x="975" y="1458"/>
                  </a:lnTo>
                  <a:lnTo>
                    <a:pt x="975" y="1465"/>
                  </a:lnTo>
                  <a:lnTo>
                    <a:pt x="974" y="1482"/>
                  </a:lnTo>
                  <a:lnTo>
                    <a:pt x="971" y="1497"/>
                  </a:lnTo>
                  <a:lnTo>
                    <a:pt x="967" y="1513"/>
                  </a:lnTo>
                  <a:lnTo>
                    <a:pt x="963" y="1529"/>
                  </a:lnTo>
                  <a:lnTo>
                    <a:pt x="953" y="1545"/>
                  </a:lnTo>
                  <a:lnTo>
                    <a:pt x="943" y="1560"/>
                  </a:lnTo>
                  <a:lnTo>
                    <a:pt x="937" y="1568"/>
                  </a:lnTo>
                  <a:lnTo>
                    <a:pt x="931" y="1575"/>
                  </a:lnTo>
                  <a:lnTo>
                    <a:pt x="923" y="1581"/>
                  </a:lnTo>
                  <a:lnTo>
                    <a:pt x="916" y="1586"/>
                  </a:lnTo>
                  <a:lnTo>
                    <a:pt x="909" y="1591"/>
                  </a:lnTo>
                  <a:lnTo>
                    <a:pt x="902" y="1595"/>
                  </a:lnTo>
                  <a:lnTo>
                    <a:pt x="894" y="1598"/>
                  </a:lnTo>
                  <a:lnTo>
                    <a:pt x="886" y="1601"/>
                  </a:lnTo>
                  <a:lnTo>
                    <a:pt x="877" y="1603"/>
                  </a:lnTo>
                  <a:lnTo>
                    <a:pt x="868" y="1604"/>
                  </a:lnTo>
                  <a:lnTo>
                    <a:pt x="859" y="1604"/>
                  </a:lnTo>
                  <a:lnTo>
                    <a:pt x="850" y="1604"/>
                  </a:lnTo>
                  <a:lnTo>
                    <a:pt x="832" y="1603"/>
                  </a:lnTo>
                  <a:lnTo>
                    <a:pt x="815" y="1602"/>
                  </a:lnTo>
                  <a:lnTo>
                    <a:pt x="798" y="1599"/>
                  </a:lnTo>
                  <a:lnTo>
                    <a:pt x="781" y="1596"/>
                  </a:lnTo>
                  <a:lnTo>
                    <a:pt x="765" y="1591"/>
                  </a:lnTo>
                  <a:lnTo>
                    <a:pt x="749" y="1585"/>
                  </a:lnTo>
                  <a:lnTo>
                    <a:pt x="733" y="1578"/>
                  </a:lnTo>
                  <a:lnTo>
                    <a:pt x="719" y="1570"/>
                  </a:lnTo>
                  <a:lnTo>
                    <a:pt x="705" y="1561"/>
                  </a:lnTo>
                  <a:lnTo>
                    <a:pt x="691" y="1551"/>
                  </a:lnTo>
                  <a:lnTo>
                    <a:pt x="679" y="1540"/>
                  </a:lnTo>
                  <a:lnTo>
                    <a:pt x="668" y="1528"/>
                  </a:lnTo>
                  <a:lnTo>
                    <a:pt x="658" y="1515"/>
                  </a:lnTo>
                  <a:lnTo>
                    <a:pt x="648" y="1501"/>
                  </a:lnTo>
                  <a:lnTo>
                    <a:pt x="640" y="1487"/>
                  </a:lnTo>
                  <a:lnTo>
                    <a:pt x="634" y="1471"/>
                  </a:lnTo>
                  <a:lnTo>
                    <a:pt x="626" y="1461"/>
                  </a:lnTo>
                  <a:lnTo>
                    <a:pt x="619" y="1451"/>
                  </a:lnTo>
                  <a:lnTo>
                    <a:pt x="613" y="1441"/>
                  </a:lnTo>
                  <a:lnTo>
                    <a:pt x="606" y="1431"/>
                  </a:lnTo>
                  <a:lnTo>
                    <a:pt x="595" y="1409"/>
                  </a:lnTo>
                  <a:lnTo>
                    <a:pt x="586" y="1388"/>
                  </a:lnTo>
                  <a:lnTo>
                    <a:pt x="579" y="1365"/>
                  </a:lnTo>
                  <a:lnTo>
                    <a:pt x="572" y="1343"/>
                  </a:lnTo>
                  <a:lnTo>
                    <a:pt x="566" y="1319"/>
                  </a:lnTo>
                  <a:lnTo>
                    <a:pt x="560" y="1297"/>
                  </a:lnTo>
                  <a:lnTo>
                    <a:pt x="560" y="1287"/>
                  </a:lnTo>
                  <a:lnTo>
                    <a:pt x="559" y="1277"/>
                  </a:lnTo>
                  <a:lnTo>
                    <a:pt x="558" y="1268"/>
                  </a:lnTo>
                  <a:lnTo>
                    <a:pt x="556" y="1259"/>
                  </a:lnTo>
                  <a:lnTo>
                    <a:pt x="552" y="1241"/>
                  </a:lnTo>
                  <a:lnTo>
                    <a:pt x="549" y="1222"/>
                  </a:lnTo>
                  <a:lnTo>
                    <a:pt x="548" y="1214"/>
                  </a:lnTo>
                  <a:lnTo>
                    <a:pt x="547" y="1205"/>
                  </a:lnTo>
                  <a:lnTo>
                    <a:pt x="547" y="1197"/>
                  </a:lnTo>
                  <a:lnTo>
                    <a:pt x="549" y="1188"/>
                  </a:lnTo>
                  <a:lnTo>
                    <a:pt x="551" y="1179"/>
                  </a:lnTo>
                  <a:lnTo>
                    <a:pt x="554" y="1171"/>
                  </a:lnTo>
                  <a:lnTo>
                    <a:pt x="559" y="1163"/>
                  </a:lnTo>
                  <a:lnTo>
                    <a:pt x="567" y="1155"/>
                  </a:lnTo>
                  <a:lnTo>
                    <a:pt x="575" y="1128"/>
                  </a:lnTo>
                  <a:lnTo>
                    <a:pt x="583" y="1102"/>
                  </a:lnTo>
                  <a:lnTo>
                    <a:pt x="586" y="1087"/>
                  </a:lnTo>
                  <a:lnTo>
                    <a:pt x="589" y="1073"/>
                  </a:lnTo>
                  <a:lnTo>
                    <a:pt x="591" y="1059"/>
                  </a:lnTo>
                  <a:lnTo>
                    <a:pt x="593" y="1044"/>
                  </a:lnTo>
                  <a:lnTo>
                    <a:pt x="594" y="1029"/>
                  </a:lnTo>
                  <a:lnTo>
                    <a:pt x="593" y="1015"/>
                  </a:lnTo>
                  <a:lnTo>
                    <a:pt x="592" y="1000"/>
                  </a:lnTo>
                  <a:lnTo>
                    <a:pt x="590" y="987"/>
                  </a:lnTo>
                  <a:lnTo>
                    <a:pt x="587" y="973"/>
                  </a:lnTo>
                  <a:lnTo>
                    <a:pt x="583" y="959"/>
                  </a:lnTo>
                  <a:lnTo>
                    <a:pt x="577" y="946"/>
                  </a:lnTo>
                  <a:lnTo>
                    <a:pt x="570" y="933"/>
                  </a:lnTo>
                  <a:lnTo>
                    <a:pt x="564" y="929"/>
                  </a:lnTo>
                  <a:lnTo>
                    <a:pt x="557" y="924"/>
                  </a:lnTo>
                  <a:lnTo>
                    <a:pt x="551" y="919"/>
                  </a:lnTo>
                  <a:lnTo>
                    <a:pt x="547" y="912"/>
                  </a:lnTo>
                  <a:lnTo>
                    <a:pt x="544" y="906"/>
                  </a:lnTo>
                  <a:lnTo>
                    <a:pt x="542" y="899"/>
                  </a:lnTo>
                  <a:lnTo>
                    <a:pt x="543" y="896"/>
                  </a:lnTo>
                  <a:lnTo>
                    <a:pt x="543" y="892"/>
                  </a:lnTo>
                  <a:lnTo>
                    <a:pt x="545" y="888"/>
                  </a:lnTo>
                  <a:lnTo>
                    <a:pt x="547" y="884"/>
                  </a:lnTo>
                  <a:lnTo>
                    <a:pt x="560" y="866"/>
                  </a:lnTo>
                  <a:lnTo>
                    <a:pt x="573" y="849"/>
                  </a:lnTo>
                  <a:lnTo>
                    <a:pt x="584" y="830"/>
                  </a:lnTo>
                  <a:lnTo>
                    <a:pt x="594" y="811"/>
                  </a:lnTo>
                  <a:lnTo>
                    <a:pt x="599" y="801"/>
                  </a:lnTo>
                  <a:lnTo>
                    <a:pt x="602" y="791"/>
                  </a:lnTo>
                  <a:lnTo>
                    <a:pt x="605" y="781"/>
                  </a:lnTo>
                  <a:lnTo>
                    <a:pt x="609" y="770"/>
                  </a:lnTo>
                  <a:lnTo>
                    <a:pt x="610" y="760"/>
                  </a:lnTo>
                  <a:lnTo>
                    <a:pt x="611" y="749"/>
                  </a:lnTo>
                  <a:lnTo>
                    <a:pt x="611" y="738"/>
                  </a:lnTo>
                  <a:lnTo>
                    <a:pt x="610" y="726"/>
                  </a:lnTo>
                  <a:lnTo>
                    <a:pt x="600" y="707"/>
                  </a:lnTo>
                  <a:lnTo>
                    <a:pt x="590" y="688"/>
                  </a:lnTo>
                  <a:lnTo>
                    <a:pt x="580" y="668"/>
                  </a:lnTo>
                  <a:lnTo>
                    <a:pt x="570" y="649"/>
                  </a:lnTo>
                  <a:lnTo>
                    <a:pt x="566" y="639"/>
                  </a:lnTo>
                  <a:lnTo>
                    <a:pt x="563" y="629"/>
                  </a:lnTo>
                  <a:lnTo>
                    <a:pt x="559" y="619"/>
                  </a:lnTo>
                  <a:lnTo>
                    <a:pt x="558" y="608"/>
                  </a:lnTo>
                  <a:lnTo>
                    <a:pt x="557" y="598"/>
                  </a:lnTo>
                  <a:lnTo>
                    <a:pt x="558" y="586"/>
                  </a:lnTo>
                  <a:lnTo>
                    <a:pt x="559" y="575"/>
                  </a:lnTo>
                  <a:lnTo>
                    <a:pt x="564" y="564"/>
                  </a:lnTo>
                  <a:lnTo>
                    <a:pt x="565" y="550"/>
                  </a:lnTo>
                  <a:lnTo>
                    <a:pt x="567" y="535"/>
                  </a:lnTo>
                  <a:lnTo>
                    <a:pt x="572" y="522"/>
                  </a:lnTo>
                  <a:lnTo>
                    <a:pt x="577" y="510"/>
                  </a:lnTo>
                  <a:lnTo>
                    <a:pt x="589" y="484"/>
                  </a:lnTo>
                  <a:lnTo>
                    <a:pt x="600" y="459"/>
                  </a:lnTo>
                  <a:lnTo>
                    <a:pt x="607" y="439"/>
                  </a:lnTo>
                  <a:lnTo>
                    <a:pt x="617" y="420"/>
                  </a:lnTo>
                  <a:lnTo>
                    <a:pt x="626" y="401"/>
                  </a:lnTo>
                  <a:lnTo>
                    <a:pt x="637" y="383"/>
                  </a:lnTo>
                  <a:lnTo>
                    <a:pt x="648" y="366"/>
                  </a:lnTo>
                  <a:lnTo>
                    <a:pt x="662" y="348"/>
                  </a:lnTo>
                  <a:lnTo>
                    <a:pt x="675" y="332"/>
                  </a:lnTo>
                  <a:lnTo>
                    <a:pt x="690" y="316"/>
                  </a:lnTo>
                  <a:lnTo>
                    <a:pt x="706" y="301"/>
                  </a:lnTo>
                  <a:lnTo>
                    <a:pt x="722" y="287"/>
                  </a:lnTo>
                  <a:lnTo>
                    <a:pt x="738" y="274"/>
                  </a:lnTo>
                  <a:lnTo>
                    <a:pt x="756" y="262"/>
                  </a:lnTo>
                  <a:lnTo>
                    <a:pt x="774" y="251"/>
                  </a:lnTo>
                  <a:lnTo>
                    <a:pt x="793" y="241"/>
                  </a:lnTo>
                  <a:lnTo>
                    <a:pt x="811" y="233"/>
                  </a:lnTo>
                  <a:lnTo>
                    <a:pt x="830" y="226"/>
                  </a:lnTo>
                  <a:lnTo>
                    <a:pt x="863" y="222"/>
                  </a:lnTo>
                  <a:lnTo>
                    <a:pt x="896" y="220"/>
                  </a:lnTo>
                  <a:lnTo>
                    <a:pt x="904" y="220"/>
                  </a:lnTo>
                  <a:lnTo>
                    <a:pt x="911" y="222"/>
                  </a:lnTo>
                  <a:lnTo>
                    <a:pt x="919" y="223"/>
                  </a:lnTo>
                  <a:lnTo>
                    <a:pt x="926" y="226"/>
                  </a:lnTo>
                  <a:lnTo>
                    <a:pt x="934" y="229"/>
                  </a:lnTo>
                  <a:lnTo>
                    <a:pt x="941" y="232"/>
                  </a:lnTo>
                  <a:lnTo>
                    <a:pt x="948" y="237"/>
                  </a:lnTo>
                  <a:lnTo>
                    <a:pt x="954" y="242"/>
                  </a:lnTo>
                  <a:lnTo>
                    <a:pt x="991" y="288"/>
                  </a:lnTo>
                  <a:lnTo>
                    <a:pt x="991" y="307"/>
                  </a:lnTo>
                  <a:lnTo>
                    <a:pt x="990" y="327"/>
                  </a:lnTo>
                  <a:lnTo>
                    <a:pt x="989" y="337"/>
                  </a:lnTo>
                  <a:lnTo>
                    <a:pt x="987" y="347"/>
                  </a:lnTo>
                  <a:lnTo>
                    <a:pt x="985" y="357"/>
                  </a:lnTo>
                  <a:lnTo>
                    <a:pt x="983" y="367"/>
                  </a:lnTo>
                  <a:lnTo>
                    <a:pt x="980" y="376"/>
                  </a:lnTo>
                  <a:lnTo>
                    <a:pt x="975" y="385"/>
                  </a:lnTo>
                  <a:lnTo>
                    <a:pt x="970" y="394"/>
                  </a:lnTo>
                  <a:lnTo>
                    <a:pt x="965" y="401"/>
                  </a:lnTo>
                  <a:lnTo>
                    <a:pt x="958" y="410"/>
                  </a:lnTo>
                  <a:lnTo>
                    <a:pt x="951" y="416"/>
                  </a:lnTo>
                  <a:lnTo>
                    <a:pt x="942" y="422"/>
                  </a:lnTo>
                  <a:lnTo>
                    <a:pt x="933" y="427"/>
                  </a:lnTo>
                  <a:close/>
                  <a:moveTo>
                    <a:pt x="911" y="394"/>
                  </a:moveTo>
                  <a:lnTo>
                    <a:pt x="904" y="392"/>
                  </a:lnTo>
                  <a:lnTo>
                    <a:pt x="898" y="390"/>
                  </a:lnTo>
                  <a:lnTo>
                    <a:pt x="893" y="386"/>
                  </a:lnTo>
                  <a:lnTo>
                    <a:pt x="888" y="382"/>
                  </a:lnTo>
                  <a:lnTo>
                    <a:pt x="877" y="373"/>
                  </a:lnTo>
                  <a:lnTo>
                    <a:pt x="868" y="364"/>
                  </a:lnTo>
                  <a:lnTo>
                    <a:pt x="864" y="358"/>
                  </a:lnTo>
                  <a:lnTo>
                    <a:pt x="859" y="354"/>
                  </a:lnTo>
                  <a:lnTo>
                    <a:pt x="854" y="350"/>
                  </a:lnTo>
                  <a:lnTo>
                    <a:pt x="849" y="347"/>
                  </a:lnTo>
                  <a:lnTo>
                    <a:pt x="843" y="344"/>
                  </a:lnTo>
                  <a:lnTo>
                    <a:pt x="836" y="342"/>
                  </a:lnTo>
                  <a:lnTo>
                    <a:pt x="829" y="342"/>
                  </a:lnTo>
                  <a:lnTo>
                    <a:pt x="821" y="342"/>
                  </a:lnTo>
                  <a:lnTo>
                    <a:pt x="809" y="346"/>
                  </a:lnTo>
                  <a:lnTo>
                    <a:pt x="796" y="350"/>
                  </a:lnTo>
                  <a:lnTo>
                    <a:pt x="783" y="355"/>
                  </a:lnTo>
                  <a:lnTo>
                    <a:pt x="771" y="362"/>
                  </a:lnTo>
                  <a:lnTo>
                    <a:pt x="760" y="368"/>
                  </a:lnTo>
                  <a:lnTo>
                    <a:pt x="750" y="376"/>
                  </a:lnTo>
                  <a:lnTo>
                    <a:pt x="744" y="380"/>
                  </a:lnTo>
                  <a:lnTo>
                    <a:pt x="740" y="385"/>
                  </a:lnTo>
                  <a:lnTo>
                    <a:pt x="736" y="390"/>
                  </a:lnTo>
                  <a:lnTo>
                    <a:pt x="732" y="396"/>
                  </a:lnTo>
                  <a:lnTo>
                    <a:pt x="727" y="404"/>
                  </a:lnTo>
                  <a:lnTo>
                    <a:pt x="722" y="414"/>
                  </a:lnTo>
                  <a:lnTo>
                    <a:pt x="718" y="423"/>
                  </a:lnTo>
                  <a:lnTo>
                    <a:pt x="715" y="432"/>
                  </a:lnTo>
                  <a:lnTo>
                    <a:pt x="713" y="442"/>
                  </a:lnTo>
                  <a:lnTo>
                    <a:pt x="711" y="453"/>
                  </a:lnTo>
                  <a:lnTo>
                    <a:pt x="710" y="463"/>
                  </a:lnTo>
                  <a:lnTo>
                    <a:pt x="709" y="474"/>
                  </a:lnTo>
                  <a:lnTo>
                    <a:pt x="709" y="484"/>
                  </a:lnTo>
                  <a:lnTo>
                    <a:pt x="710" y="494"/>
                  </a:lnTo>
                  <a:lnTo>
                    <a:pt x="712" y="505"/>
                  </a:lnTo>
                  <a:lnTo>
                    <a:pt x="714" y="515"/>
                  </a:lnTo>
                  <a:lnTo>
                    <a:pt x="717" y="525"/>
                  </a:lnTo>
                  <a:lnTo>
                    <a:pt x="720" y="534"/>
                  </a:lnTo>
                  <a:lnTo>
                    <a:pt x="724" y="544"/>
                  </a:lnTo>
                  <a:lnTo>
                    <a:pt x="729" y="553"/>
                  </a:lnTo>
                  <a:lnTo>
                    <a:pt x="738" y="560"/>
                  </a:lnTo>
                  <a:lnTo>
                    <a:pt x="747" y="568"/>
                  </a:lnTo>
                  <a:lnTo>
                    <a:pt x="755" y="577"/>
                  </a:lnTo>
                  <a:lnTo>
                    <a:pt x="761" y="586"/>
                  </a:lnTo>
                  <a:lnTo>
                    <a:pt x="765" y="598"/>
                  </a:lnTo>
                  <a:lnTo>
                    <a:pt x="768" y="608"/>
                  </a:lnTo>
                  <a:lnTo>
                    <a:pt x="768" y="614"/>
                  </a:lnTo>
                  <a:lnTo>
                    <a:pt x="768" y="620"/>
                  </a:lnTo>
                  <a:lnTo>
                    <a:pt x="768" y="626"/>
                  </a:lnTo>
                  <a:lnTo>
                    <a:pt x="766" y="632"/>
                  </a:lnTo>
                  <a:lnTo>
                    <a:pt x="756" y="661"/>
                  </a:lnTo>
                  <a:lnTo>
                    <a:pt x="747" y="691"/>
                  </a:lnTo>
                  <a:lnTo>
                    <a:pt x="742" y="707"/>
                  </a:lnTo>
                  <a:lnTo>
                    <a:pt x="738" y="723"/>
                  </a:lnTo>
                  <a:lnTo>
                    <a:pt x="736" y="740"/>
                  </a:lnTo>
                  <a:lnTo>
                    <a:pt x="734" y="755"/>
                  </a:lnTo>
                  <a:lnTo>
                    <a:pt x="733" y="771"/>
                  </a:lnTo>
                  <a:lnTo>
                    <a:pt x="733" y="788"/>
                  </a:lnTo>
                  <a:lnTo>
                    <a:pt x="734" y="804"/>
                  </a:lnTo>
                  <a:lnTo>
                    <a:pt x="737" y="819"/>
                  </a:lnTo>
                  <a:lnTo>
                    <a:pt x="742" y="835"/>
                  </a:lnTo>
                  <a:lnTo>
                    <a:pt x="749" y="849"/>
                  </a:lnTo>
                  <a:lnTo>
                    <a:pt x="752" y="856"/>
                  </a:lnTo>
                  <a:lnTo>
                    <a:pt x="757" y="862"/>
                  </a:lnTo>
                  <a:lnTo>
                    <a:pt x="761" y="870"/>
                  </a:lnTo>
                  <a:lnTo>
                    <a:pt x="766" y="876"/>
                  </a:lnTo>
                  <a:lnTo>
                    <a:pt x="768" y="882"/>
                  </a:lnTo>
                  <a:lnTo>
                    <a:pt x="772" y="888"/>
                  </a:lnTo>
                  <a:lnTo>
                    <a:pt x="777" y="894"/>
                  </a:lnTo>
                  <a:lnTo>
                    <a:pt x="782" y="899"/>
                  </a:lnTo>
                  <a:lnTo>
                    <a:pt x="796" y="909"/>
                  </a:lnTo>
                  <a:lnTo>
                    <a:pt x="809" y="920"/>
                  </a:lnTo>
                  <a:lnTo>
                    <a:pt x="815" y="925"/>
                  </a:lnTo>
                  <a:lnTo>
                    <a:pt x="820" y="930"/>
                  </a:lnTo>
                  <a:lnTo>
                    <a:pt x="823" y="935"/>
                  </a:lnTo>
                  <a:lnTo>
                    <a:pt x="825" y="941"/>
                  </a:lnTo>
                  <a:lnTo>
                    <a:pt x="826" y="944"/>
                  </a:lnTo>
                  <a:lnTo>
                    <a:pt x="826" y="947"/>
                  </a:lnTo>
                  <a:lnTo>
                    <a:pt x="825" y="951"/>
                  </a:lnTo>
                  <a:lnTo>
                    <a:pt x="824" y="954"/>
                  </a:lnTo>
                  <a:lnTo>
                    <a:pt x="819" y="963"/>
                  </a:lnTo>
                  <a:lnTo>
                    <a:pt x="812" y="971"/>
                  </a:lnTo>
                  <a:lnTo>
                    <a:pt x="801" y="983"/>
                  </a:lnTo>
                  <a:lnTo>
                    <a:pt x="791" y="995"/>
                  </a:lnTo>
                  <a:lnTo>
                    <a:pt x="783" y="1010"/>
                  </a:lnTo>
                  <a:lnTo>
                    <a:pt x="776" y="1024"/>
                  </a:lnTo>
                  <a:lnTo>
                    <a:pt x="771" y="1038"/>
                  </a:lnTo>
                  <a:lnTo>
                    <a:pt x="767" y="1053"/>
                  </a:lnTo>
                  <a:lnTo>
                    <a:pt x="764" y="1069"/>
                  </a:lnTo>
                  <a:lnTo>
                    <a:pt x="763" y="1085"/>
                  </a:lnTo>
                  <a:lnTo>
                    <a:pt x="762" y="1102"/>
                  </a:lnTo>
                  <a:lnTo>
                    <a:pt x="763" y="1118"/>
                  </a:lnTo>
                  <a:lnTo>
                    <a:pt x="765" y="1133"/>
                  </a:lnTo>
                  <a:lnTo>
                    <a:pt x="767" y="1150"/>
                  </a:lnTo>
                  <a:lnTo>
                    <a:pt x="770" y="1166"/>
                  </a:lnTo>
                  <a:lnTo>
                    <a:pt x="774" y="1181"/>
                  </a:lnTo>
                  <a:lnTo>
                    <a:pt x="779" y="1197"/>
                  </a:lnTo>
                  <a:lnTo>
                    <a:pt x="784" y="1211"/>
                  </a:lnTo>
                  <a:lnTo>
                    <a:pt x="784" y="1216"/>
                  </a:lnTo>
                  <a:lnTo>
                    <a:pt x="784" y="1222"/>
                  </a:lnTo>
                  <a:lnTo>
                    <a:pt x="783" y="1226"/>
                  </a:lnTo>
                  <a:lnTo>
                    <a:pt x="781" y="1231"/>
                  </a:lnTo>
                  <a:lnTo>
                    <a:pt x="776" y="1241"/>
                  </a:lnTo>
                  <a:lnTo>
                    <a:pt x="770" y="1249"/>
                  </a:lnTo>
                  <a:lnTo>
                    <a:pt x="756" y="1263"/>
                  </a:lnTo>
                  <a:lnTo>
                    <a:pt x="741" y="1279"/>
                  </a:lnTo>
                  <a:lnTo>
                    <a:pt x="736" y="1288"/>
                  </a:lnTo>
                  <a:lnTo>
                    <a:pt x="732" y="1298"/>
                  </a:lnTo>
                  <a:lnTo>
                    <a:pt x="729" y="1307"/>
                  </a:lnTo>
                  <a:lnTo>
                    <a:pt x="726" y="1317"/>
                  </a:lnTo>
                  <a:lnTo>
                    <a:pt x="724" y="1327"/>
                  </a:lnTo>
                  <a:lnTo>
                    <a:pt x="722" y="1338"/>
                  </a:lnTo>
                  <a:lnTo>
                    <a:pt x="721" y="1349"/>
                  </a:lnTo>
                  <a:lnTo>
                    <a:pt x="721" y="1359"/>
                  </a:lnTo>
                  <a:lnTo>
                    <a:pt x="721" y="1370"/>
                  </a:lnTo>
                  <a:lnTo>
                    <a:pt x="722" y="1381"/>
                  </a:lnTo>
                  <a:lnTo>
                    <a:pt x="724" y="1391"/>
                  </a:lnTo>
                  <a:lnTo>
                    <a:pt x="726" y="1401"/>
                  </a:lnTo>
                  <a:lnTo>
                    <a:pt x="729" y="1411"/>
                  </a:lnTo>
                  <a:lnTo>
                    <a:pt x="732" y="1420"/>
                  </a:lnTo>
                  <a:lnTo>
                    <a:pt x="736" y="1431"/>
                  </a:lnTo>
                  <a:lnTo>
                    <a:pt x="741" y="1439"/>
                  </a:lnTo>
                  <a:lnTo>
                    <a:pt x="745" y="1444"/>
                  </a:lnTo>
                  <a:lnTo>
                    <a:pt x="751" y="1448"/>
                  </a:lnTo>
                  <a:lnTo>
                    <a:pt x="755" y="1452"/>
                  </a:lnTo>
                  <a:lnTo>
                    <a:pt x="760" y="1455"/>
                  </a:lnTo>
                  <a:lnTo>
                    <a:pt x="771" y="1460"/>
                  </a:lnTo>
                  <a:lnTo>
                    <a:pt x="782" y="1464"/>
                  </a:lnTo>
                  <a:lnTo>
                    <a:pt x="795" y="1466"/>
                  </a:lnTo>
                  <a:lnTo>
                    <a:pt x="807" y="1466"/>
                  </a:lnTo>
                  <a:lnTo>
                    <a:pt x="819" y="1466"/>
                  </a:lnTo>
                  <a:lnTo>
                    <a:pt x="830" y="1465"/>
                  </a:lnTo>
                  <a:lnTo>
                    <a:pt x="835" y="1466"/>
                  </a:lnTo>
                  <a:lnTo>
                    <a:pt x="840" y="1467"/>
                  </a:lnTo>
                  <a:lnTo>
                    <a:pt x="844" y="1466"/>
                  </a:lnTo>
                  <a:lnTo>
                    <a:pt x="848" y="1465"/>
                  </a:lnTo>
                  <a:lnTo>
                    <a:pt x="855" y="1462"/>
                  </a:lnTo>
                  <a:lnTo>
                    <a:pt x="863" y="1457"/>
                  </a:lnTo>
                  <a:lnTo>
                    <a:pt x="876" y="1445"/>
                  </a:lnTo>
                  <a:lnTo>
                    <a:pt x="890" y="1431"/>
                  </a:lnTo>
                  <a:lnTo>
                    <a:pt x="896" y="1426"/>
                  </a:lnTo>
                  <a:lnTo>
                    <a:pt x="902" y="1421"/>
                  </a:lnTo>
                  <a:lnTo>
                    <a:pt x="905" y="1419"/>
                  </a:lnTo>
                  <a:lnTo>
                    <a:pt x="907" y="1418"/>
                  </a:lnTo>
                  <a:lnTo>
                    <a:pt x="910" y="1418"/>
                  </a:lnTo>
                  <a:lnTo>
                    <a:pt x="913" y="1418"/>
                  </a:lnTo>
                  <a:lnTo>
                    <a:pt x="915" y="1419"/>
                  </a:lnTo>
                  <a:lnTo>
                    <a:pt x="918" y="1421"/>
                  </a:lnTo>
                  <a:lnTo>
                    <a:pt x="920" y="1424"/>
                  </a:lnTo>
                  <a:lnTo>
                    <a:pt x="923" y="1428"/>
                  </a:lnTo>
                  <a:lnTo>
                    <a:pt x="927" y="1438"/>
                  </a:lnTo>
                  <a:lnTo>
                    <a:pt x="933" y="1452"/>
                  </a:lnTo>
                  <a:lnTo>
                    <a:pt x="935" y="1460"/>
                  </a:lnTo>
                  <a:lnTo>
                    <a:pt x="936" y="1468"/>
                  </a:lnTo>
                  <a:lnTo>
                    <a:pt x="937" y="1476"/>
                  </a:lnTo>
                  <a:lnTo>
                    <a:pt x="936" y="1483"/>
                  </a:lnTo>
                  <a:lnTo>
                    <a:pt x="934" y="1491"/>
                  </a:lnTo>
                  <a:lnTo>
                    <a:pt x="932" y="1497"/>
                  </a:lnTo>
                  <a:lnTo>
                    <a:pt x="928" y="1504"/>
                  </a:lnTo>
                  <a:lnTo>
                    <a:pt x="925" y="1511"/>
                  </a:lnTo>
                  <a:lnTo>
                    <a:pt x="917" y="1524"/>
                  </a:lnTo>
                  <a:lnTo>
                    <a:pt x="907" y="1535"/>
                  </a:lnTo>
                  <a:lnTo>
                    <a:pt x="897" y="1545"/>
                  </a:lnTo>
                  <a:lnTo>
                    <a:pt x="887" y="1554"/>
                  </a:lnTo>
                  <a:lnTo>
                    <a:pt x="875" y="1556"/>
                  </a:lnTo>
                  <a:lnTo>
                    <a:pt x="865" y="1558"/>
                  </a:lnTo>
                  <a:lnTo>
                    <a:pt x="854" y="1559"/>
                  </a:lnTo>
                  <a:lnTo>
                    <a:pt x="844" y="1559"/>
                  </a:lnTo>
                  <a:lnTo>
                    <a:pt x="832" y="1559"/>
                  </a:lnTo>
                  <a:lnTo>
                    <a:pt x="821" y="1558"/>
                  </a:lnTo>
                  <a:lnTo>
                    <a:pt x="811" y="1557"/>
                  </a:lnTo>
                  <a:lnTo>
                    <a:pt x="800" y="1555"/>
                  </a:lnTo>
                  <a:lnTo>
                    <a:pt x="788" y="1553"/>
                  </a:lnTo>
                  <a:lnTo>
                    <a:pt x="778" y="1550"/>
                  </a:lnTo>
                  <a:lnTo>
                    <a:pt x="768" y="1546"/>
                  </a:lnTo>
                  <a:lnTo>
                    <a:pt x="758" y="1542"/>
                  </a:lnTo>
                  <a:lnTo>
                    <a:pt x="748" y="1537"/>
                  </a:lnTo>
                  <a:lnTo>
                    <a:pt x="738" y="1532"/>
                  </a:lnTo>
                  <a:lnTo>
                    <a:pt x="729" y="1526"/>
                  </a:lnTo>
                  <a:lnTo>
                    <a:pt x="720" y="1520"/>
                  </a:lnTo>
                  <a:lnTo>
                    <a:pt x="707" y="1503"/>
                  </a:lnTo>
                  <a:lnTo>
                    <a:pt x="693" y="1488"/>
                  </a:lnTo>
                  <a:lnTo>
                    <a:pt x="682" y="1470"/>
                  </a:lnTo>
                  <a:lnTo>
                    <a:pt x="671" y="1454"/>
                  </a:lnTo>
                  <a:lnTo>
                    <a:pt x="660" y="1437"/>
                  </a:lnTo>
                  <a:lnTo>
                    <a:pt x="649" y="1418"/>
                  </a:lnTo>
                  <a:lnTo>
                    <a:pt x="641" y="1400"/>
                  </a:lnTo>
                  <a:lnTo>
                    <a:pt x="632" y="1382"/>
                  </a:lnTo>
                  <a:lnTo>
                    <a:pt x="625" y="1362"/>
                  </a:lnTo>
                  <a:lnTo>
                    <a:pt x="618" y="1343"/>
                  </a:lnTo>
                  <a:lnTo>
                    <a:pt x="612" y="1323"/>
                  </a:lnTo>
                  <a:lnTo>
                    <a:pt x="605" y="1304"/>
                  </a:lnTo>
                  <a:lnTo>
                    <a:pt x="601" y="1283"/>
                  </a:lnTo>
                  <a:lnTo>
                    <a:pt x="597" y="1263"/>
                  </a:lnTo>
                  <a:lnTo>
                    <a:pt x="593" y="1243"/>
                  </a:lnTo>
                  <a:lnTo>
                    <a:pt x="591" y="1222"/>
                  </a:lnTo>
                  <a:lnTo>
                    <a:pt x="585" y="1207"/>
                  </a:lnTo>
                  <a:lnTo>
                    <a:pt x="593" y="1188"/>
                  </a:lnTo>
                  <a:lnTo>
                    <a:pt x="601" y="1170"/>
                  </a:lnTo>
                  <a:lnTo>
                    <a:pt x="610" y="1151"/>
                  </a:lnTo>
                  <a:lnTo>
                    <a:pt x="617" y="1131"/>
                  </a:lnTo>
                  <a:lnTo>
                    <a:pt x="623" y="1111"/>
                  </a:lnTo>
                  <a:lnTo>
                    <a:pt x="628" y="1090"/>
                  </a:lnTo>
                  <a:lnTo>
                    <a:pt x="633" y="1070"/>
                  </a:lnTo>
                  <a:lnTo>
                    <a:pt x="636" y="1049"/>
                  </a:lnTo>
                  <a:lnTo>
                    <a:pt x="638" y="1028"/>
                  </a:lnTo>
                  <a:lnTo>
                    <a:pt x="638" y="1007"/>
                  </a:lnTo>
                  <a:lnTo>
                    <a:pt x="637" y="987"/>
                  </a:lnTo>
                  <a:lnTo>
                    <a:pt x="634" y="967"/>
                  </a:lnTo>
                  <a:lnTo>
                    <a:pt x="632" y="957"/>
                  </a:lnTo>
                  <a:lnTo>
                    <a:pt x="629" y="947"/>
                  </a:lnTo>
                  <a:lnTo>
                    <a:pt x="626" y="937"/>
                  </a:lnTo>
                  <a:lnTo>
                    <a:pt x="622" y="928"/>
                  </a:lnTo>
                  <a:lnTo>
                    <a:pt x="617" y="918"/>
                  </a:lnTo>
                  <a:lnTo>
                    <a:pt x="612" y="908"/>
                  </a:lnTo>
                  <a:lnTo>
                    <a:pt x="606" y="899"/>
                  </a:lnTo>
                  <a:lnTo>
                    <a:pt x="600" y="890"/>
                  </a:lnTo>
                  <a:lnTo>
                    <a:pt x="613" y="868"/>
                  </a:lnTo>
                  <a:lnTo>
                    <a:pt x="625" y="847"/>
                  </a:lnTo>
                  <a:lnTo>
                    <a:pt x="634" y="825"/>
                  </a:lnTo>
                  <a:lnTo>
                    <a:pt x="642" y="801"/>
                  </a:lnTo>
                  <a:lnTo>
                    <a:pt x="645" y="790"/>
                  </a:lnTo>
                  <a:lnTo>
                    <a:pt x="648" y="778"/>
                  </a:lnTo>
                  <a:lnTo>
                    <a:pt x="650" y="765"/>
                  </a:lnTo>
                  <a:lnTo>
                    <a:pt x="651" y="753"/>
                  </a:lnTo>
                  <a:lnTo>
                    <a:pt x="652" y="741"/>
                  </a:lnTo>
                  <a:lnTo>
                    <a:pt x="653" y="727"/>
                  </a:lnTo>
                  <a:lnTo>
                    <a:pt x="653" y="714"/>
                  </a:lnTo>
                  <a:lnTo>
                    <a:pt x="652" y="702"/>
                  </a:lnTo>
                  <a:lnTo>
                    <a:pt x="633" y="672"/>
                  </a:lnTo>
                  <a:lnTo>
                    <a:pt x="615" y="642"/>
                  </a:lnTo>
                  <a:lnTo>
                    <a:pt x="611" y="634"/>
                  </a:lnTo>
                  <a:lnTo>
                    <a:pt x="607" y="626"/>
                  </a:lnTo>
                  <a:lnTo>
                    <a:pt x="604" y="618"/>
                  </a:lnTo>
                  <a:lnTo>
                    <a:pt x="602" y="610"/>
                  </a:lnTo>
                  <a:lnTo>
                    <a:pt x="600" y="601"/>
                  </a:lnTo>
                  <a:lnTo>
                    <a:pt x="599" y="592"/>
                  </a:lnTo>
                  <a:lnTo>
                    <a:pt x="599" y="582"/>
                  </a:lnTo>
                  <a:lnTo>
                    <a:pt x="600" y="573"/>
                  </a:lnTo>
                  <a:lnTo>
                    <a:pt x="607" y="558"/>
                  </a:lnTo>
                  <a:lnTo>
                    <a:pt x="615" y="542"/>
                  </a:lnTo>
                  <a:lnTo>
                    <a:pt x="621" y="526"/>
                  </a:lnTo>
                  <a:lnTo>
                    <a:pt x="627" y="511"/>
                  </a:lnTo>
                  <a:lnTo>
                    <a:pt x="637" y="478"/>
                  </a:lnTo>
                  <a:lnTo>
                    <a:pt x="648" y="446"/>
                  </a:lnTo>
                  <a:lnTo>
                    <a:pt x="655" y="430"/>
                  </a:lnTo>
                  <a:lnTo>
                    <a:pt x="661" y="415"/>
                  </a:lnTo>
                  <a:lnTo>
                    <a:pt x="668" y="399"/>
                  </a:lnTo>
                  <a:lnTo>
                    <a:pt x="676" y="384"/>
                  </a:lnTo>
                  <a:lnTo>
                    <a:pt x="685" y="370"/>
                  </a:lnTo>
                  <a:lnTo>
                    <a:pt x="695" y="355"/>
                  </a:lnTo>
                  <a:lnTo>
                    <a:pt x="707" y="341"/>
                  </a:lnTo>
                  <a:lnTo>
                    <a:pt x="720" y="328"/>
                  </a:lnTo>
                  <a:lnTo>
                    <a:pt x="728" y="320"/>
                  </a:lnTo>
                  <a:lnTo>
                    <a:pt x="737" y="310"/>
                  </a:lnTo>
                  <a:lnTo>
                    <a:pt x="748" y="303"/>
                  </a:lnTo>
                  <a:lnTo>
                    <a:pt x="758" y="296"/>
                  </a:lnTo>
                  <a:lnTo>
                    <a:pt x="769" y="290"/>
                  </a:lnTo>
                  <a:lnTo>
                    <a:pt x="780" y="284"/>
                  </a:lnTo>
                  <a:lnTo>
                    <a:pt x="791" y="279"/>
                  </a:lnTo>
                  <a:lnTo>
                    <a:pt x="804" y="275"/>
                  </a:lnTo>
                  <a:lnTo>
                    <a:pt x="816" y="271"/>
                  </a:lnTo>
                  <a:lnTo>
                    <a:pt x="827" y="268"/>
                  </a:lnTo>
                  <a:lnTo>
                    <a:pt x="840" y="264"/>
                  </a:lnTo>
                  <a:lnTo>
                    <a:pt x="852" y="262"/>
                  </a:lnTo>
                  <a:lnTo>
                    <a:pt x="864" y="261"/>
                  </a:lnTo>
                  <a:lnTo>
                    <a:pt x="876" y="260"/>
                  </a:lnTo>
                  <a:lnTo>
                    <a:pt x="888" y="261"/>
                  </a:lnTo>
                  <a:lnTo>
                    <a:pt x="899" y="261"/>
                  </a:lnTo>
                  <a:lnTo>
                    <a:pt x="907" y="266"/>
                  </a:lnTo>
                  <a:lnTo>
                    <a:pt x="916" y="272"/>
                  </a:lnTo>
                  <a:lnTo>
                    <a:pt x="923" y="278"/>
                  </a:lnTo>
                  <a:lnTo>
                    <a:pt x="929" y="285"/>
                  </a:lnTo>
                  <a:lnTo>
                    <a:pt x="936" y="292"/>
                  </a:lnTo>
                  <a:lnTo>
                    <a:pt x="940" y="300"/>
                  </a:lnTo>
                  <a:lnTo>
                    <a:pt x="943" y="309"/>
                  </a:lnTo>
                  <a:lnTo>
                    <a:pt x="945" y="320"/>
                  </a:lnTo>
                  <a:lnTo>
                    <a:pt x="944" y="330"/>
                  </a:lnTo>
                  <a:lnTo>
                    <a:pt x="943" y="341"/>
                  </a:lnTo>
                  <a:lnTo>
                    <a:pt x="941" y="351"/>
                  </a:lnTo>
                  <a:lnTo>
                    <a:pt x="937" y="362"/>
                  </a:lnTo>
                  <a:lnTo>
                    <a:pt x="933" y="371"/>
                  </a:lnTo>
                  <a:lnTo>
                    <a:pt x="926" y="380"/>
                  </a:lnTo>
                  <a:lnTo>
                    <a:pt x="919" y="387"/>
                  </a:lnTo>
                  <a:lnTo>
                    <a:pt x="911" y="394"/>
                  </a:lnTo>
                  <a:close/>
                  <a:moveTo>
                    <a:pt x="461" y="842"/>
                  </a:moveTo>
                  <a:lnTo>
                    <a:pt x="454" y="847"/>
                  </a:lnTo>
                  <a:lnTo>
                    <a:pt x="447" y="850"/>
                  </a:lnTo>
                  <a:lnTo>
                    <a:pt x="439" y="852"/>
                  </a:lnTo>
                  <a:lnTo>
                    <a:pt x="432" y="852"/>
                  </a:lnTo>
                  <a:lnTo>
                    <a:pt x="417" y="850"/>
                  </a:lnTo>
                  <a:lnTo>
                    <a:pt x="404" y="847"/>
                  </a:lnTo>
                  <a:lnTo>
                    <a:pt x="397" y="845"/>
                  </a:lnTo>
                  <a:lnTo>
                    <a:pt x="390" y="843"/>
                  </a:lnTo>
                  <a:lnTo>
                    <a:pt x="384" y="843"/>
                  </a:lnTo>
                  <a:lnTo>
                    <a:pt x="376" y="842"/>
                  </a:lnTo>
                  <a:lnTo>
                    <a:pt x="370" y="843"/>
                  </a:lnTo>
                  <a:lnTo>
                    <a:pt x="363" y="846"/>
                  </a:lnTo>
                  <a:lnTo>
                    <a:pt x="357" y="850"/>
                  </a:lnTo>
                  <a:lnTo>
                    <a:pt x="351" y="856"/>
                  </a:lnTo>
                  <a:lnTo>
                    <a:pt x="344" y="872"/>
                  </a:lnTo>
                  <a:lnTo>
                    <a:pt x="338" y="887"/>
                  </a:lnTo>
                  <a:lnTo>
                    <a:pt x="335" y="902"/>
                  </a:lnTo>
                  <a:lnTo>
                    <a:pt x="332" y="918"/>
                  </a:lnTo>
                  <a:lnTo>
                    <a:pt x="332" y="934"/>
                  </a:lnTo>
                  <a:lnTo>
                    <a:pt x="335" y="950"/>
                  </a:lnTo>
                  <a:lnTo>
                    <a:pt x="339" y="966"/>
                  </a:lnTo>
                  <a:lnTo>
                    <a:pt x="345" y="982"/>
                  </a:lnTo>
                  <a:lnTo>
                    <a:pt x="349" y="987"/>
                  </a:lnTo>
                  <a:lnTo>
                    <a:pt x="354" y="990"/>
                  </a:lnTo>
                  <a:lnTo>
                    <a:pt x="359" y="992"/>
                  </a:lnTo>
                  <a:lnTo>
                    <a:pt x="363" y="993"/>
                  </a:lnTo>
                  <a:lnTo>
                    <a:pt x="373" y="994"/>
                  </a:lnTo>
                  <a:lnTo>
                    <a:pt x="384" y="992"/>
                  </a:lnTo>
                  <a:lnTo>
                    <a:pt x="394" y="990"/>
                  </a:lnTo>
                  <a:lnTo>
                    <a:pt x="404" y="989"/>
                  </a:lnTo>
                  <a:lnTo>
                    <a:pt x="409" y="989"/>
                  </a:lnTo>
                  <a:lnTo>
                    <a:pt x="414" y="990"/>
                  </a:lnTo>
                  <a:lnTo>
                    <a:pt x="419" y="991"/>
                  </a:lnTo>
                  <a:lnTo>
                    <a:pt x="425" y="993"/>
                  </a:lnTo>
                  <a:lnTo>
                    <a:pt x="436" y="1000"/>
                  </a:lnTo>
                  <a:lnTo>
                    <a:pt x="446" y="1010"/>
                  </a:lnTo>
                  <a:lnTo>
                    <a:pt x="450" y="1014"/>
                  </a:lnTo>
                  <a:lnTo>
                    <a:pt x="455" y="1019"/>
                  </a:lnTo>
                  <a:lnTo>
                    <a:pt x="458" y="1024"/>
                  </a:lnTo>
                  <a:lnTo>
                    <a:pt x="462" y="1030"/>
                  </a:lnTo>
                  <a:lnTo>
                    <a:pt x="464" y="1035"/>
                  </a:lnTo>
                  <a:lnTo>
                    <a:pt x="466" y="1041"/>
                  </a:lnTo>
                  <a:lnTo>
                    <a:pt x="468" y="1047"/>
                  </a:lnTo>
                  <a:lnTo>
                    <a:pt x="469" y="1053"/>
                  </a:lnTo>
                  <a:lnTo>
                    <a:pt x="469" y="1061"/>
                  </a:lnTo>
                  <a:lnTo>
                    <a:pt x="468" y="1068"/>
                  </a:lnTo>
                  <a:lnTo>
                    <a:pt x="467" y="1075"/>
                  </a:lnTo>
                  <a:lnTo>
                    <a:pt x="464" y="1082"/>
                  </a:lnTo>
                  <a:lnTo>
                    <a:pt x="461" y="1091"/>
                  </a:lnTo>
                  <a:lnTo>
                    <a:pt x="457" y="1100"/>
                  </a:lnTo>
                  <a:lnTo>
                    <a:pt x="452" y="1108"/>
                  </a:lnTo>
                  <a:lnTo>
                    <a:pt x="446" y="1115"/>
                  </a:lnTo>
                  <a:lnTo>
                    <a:pt x="440" y="1122"/>
                  </a:lnTo>
                  <a:lnTo>
                    <a:pt x="433" y="1127"/>
                  </a:lnTo>
                  <a:lnTo>
                    <a:pt x="426" y="1132"/>
                  </a:lnTo>
                  <a:lnTo>
                    <a:pt x="418" y="1136"/>
                  </a:lnTo>
                  <a:lnTo>
                    <a:pt x="410" y="1140"/>
                  </a:lnTo>
                  <a:lnTo>
                    <a:pt x="402" y="1143"/>
                  </a:lnTo>
                  <a:lnTo>
                    <a:pt x="393" y="1146"/>
                  </a:lnTo>
                  <a:lnTo>
                    <a:pt x="385" y="1149"/>
                  </a:lnTo>
                  <a:lnTo>
                    <a:pt x="367" y="1153"/>
                  </a:lnTo>
                  <a:lnTo>
                    <a:pt x="351" y="1155"/>
                  </a:lnTo>
                  <a:lnTo>
                    <a:pt x="340" y="1152"/>
                  </a:lnTo>
                  <a:lnTo>
                    <a:pt x="329" y="1149"/>
                  </a:lnTo>
                  <a:lnTo>
                    <a:pt x="318" y="1145"/>
                  </a:lnTo>
                  <a:lnTo>
                    <a:pt x="308" y="1141"/>
                  </a:lnTo>
                  <a:lnTo>
                    <a:pt x="298" y="1137"/>
                  </a:lnTo>
                  <a:lnTo>
                    <a:pt x="288" y="1132"/>
                  </a:lnTo>
                  <a:lnTo>
                    <a:pt x="277" y="1126"/>
                  </a:lnTo>
                  <a:lnTo>
                    <a:pt x="268" y="1120"/>
                  </a:lnTo>
                  <a:lnTo>
                    <a:pt x="259" y="1114"/>
                  </a:lnTo>
                  <a:lnTo>
                    <a:pt x="251" y="1107"/>
                  </a:lnTo>
                  <a:lnTo>
                    <a:pt x="243" y="1098"/>
                  </a:lnTo>
                  <a:lnTo>
                    <a:pt x="234" y="1090"/>
                  </a:lnTo>
                  <a:lnTo>
                    <a:pt x="227" y="1081"/>
                  </a:lnTo>
                  <a:lnTo>
                    <a:pt x="221" y="1072"/>
                  </a:lnTo>
                  <a:lnTo>
                    <a:pt x="215" y="1062"/>
                  </a:lnTo>
                  <a:lnTo>
                    <a:pt x="209" y="1051"/>
                  </a:lnTo>
                  <a:lnTo>
                    <a:pt x="203" y="1040"/>
                  </a:lnTo>
                  <a:lnTo>
                    <a:pt x="198" y="1029"/>
                  </a:lnTo>
                  <a:lnTo>
                    <a:pt x="192" y="1018"/>
                  </a:lnTo>
                  <a:lnTo>
                    <a:pt x="188" y="1005"/>
                  </a:lnTo>
                  <a:lnTo>
                    <a:pt x="185" y="994"/>
                  </a:lnTo>
                  <a:lnTo>
                    <a:pt x="182" y="982"/>
                  </a:lnTo>
                  <a:lnTo>
                    <a:pt x="180" y="970"/>
                  </a:lnTo>
                  <a:lnTo>
                    <a:pt x="178" y="956"/>
                  </a:lnTo>
                  <a:lnTo>
                    <a:pt x="177" y="944"/>
                  </a:lnTo>
                  <a:lnTo>
                    <a:pt x="176" y="932"/>
                  </a:lnTo>
                  <a:lnTo>
                    <a:pt x="176" y="919"/>
                  </a:lnTo>
                  <a:lnTo>
                    <a:pt x="177" y="906"/>
                  </a:lnTo>
                  <a:lnTo>
                    <a:pt x="178" y="893"/>
                  </a:lnTo>
                  <a:lnTo>
                    <a:pt x="180" y="881"/>
                  </a:lnTo>
                  <a:lnTo>
                    <a:pt x="182" y="867"/>
                  </a:lnTo>
                  <a:lnTo>
                    <a:pt x="184" y="855"/>
                  </a:lnTo>
                  <a:lnTo>
                    <a:pt x="196" y="832"/>
                  </a:lnTo>
                  <a:lnTo>
                    <a:pt x="208" y="808"/>
                  </a:lnTo>
                  <a:lnTo>
                    <a:pt x="220" y="785"/>
                  </a:lnTo>
                  <a:lnTo>
                    <a:pt x="233" y="762"/>
                  </a:lnTo>
                  <a:lnTo>
                    <a:pt x="240" y="751"/>
                  </a:lnTo>
                  <a:lnTo>
                    <a:pt x="249" y="741"/>
                  </a:lnTo>
                  <a:lnTo>
                    <a:pt x="257" y="731"/>
                  </a:lnTo>
                  <a:lnTo>
                    <a:pt x="265" y="721"/>
                  </a:lnTo>
                  <a:lnTo>
                    <a:pt x="275" y="712"/>
                  </a:lnTo>
                  <a:lnTo>
                    <a:pt x="285" y="704"/>
                  </a:lnTo>
                  <a:lnTo>
                    <a:pt x="296" y="697"/>
                  </a:lnTo>
                  <a:lnTo>
                    <a:pt x="308" y="691"/>
                  </a:lnTo>
                  <a:lnTo>
                    <a:pt x="322" y="685"/>
                  </a:lnTo>
                  <a:lnTo>
                    <a:pt x="337" y="678"/>
                  </a:lnTo>
                  <a:lnTo>
                    <a:pt x="352" y="673"/>
                  </a:lnTo>
                  <a:lnTo>
                    <a:pt x="368" y="669"/>
                  </a:lnTo>
                  <a:lnTo>
                    <a:pt x="384" y="666"/>
                  </a:lnTo>
                  <a:lnTo>
                    <a:pt x="400" y="665"/>
                  </a:lnTo>
                  <a:lnTo>
                    <a:pt x="407" y="665"/>
                  </a:lnTo>
                  <a:lnTo>
                    <a:pt x="415" y="666"/>
                  </a:lnTo>
                  <a:lnTo>
                    <a:pt x="423" y="668"/>
                  </a:lnTo>
                  <a:lnTo>
                    <a:pt x="431" y="670"/>
                  </a:lnTo>
                  <a:lnTo>
                    <a:pt x="439" y="674"/>
                  </a:lnTo>
                  <a:lnTo>
                    <a:pt x="447" y="678"/>
                  </a:lnTo>
                  <a:lnTo>
                    <a:pt x="453" y="683"/>
                  </a:lnTo>
                  <a:lnTo>
                    <a:pt x="460" y="689"/>
                  </a:lnTo>
                  <a:lnTo>
                    <a:pt x="465" y="695"/>
                  </a:lnTo>
                  <a:lnTo>
                    <a:pt x="471" y="702"/>
                  </a:lnTo>
                  <a:lnTo>
                    <a:pt x="476" y="709"/>
                  </a:lnTo>
                  <a:lnTo>
                    <a:pt x="479" y="716"/>
                  </a:lnTo>
                  <a:lnTo>
                    <a:pt x="486" y="732"/>
                  </a:lnTo>
                  <a:lnTo>
                    <a:pt x="490" y="749"/>
                  </a:lnTo>
                  <a:lnTo>
                    <a:pt x="494" y="766"/>
                  </a:lnTo>
                  <a:lnTo>
                    <a:pt x="495" y="784"/>
                  </a:lnTo>
                  <a:lnTo>
                    <a:pt x="490" y="799"/>
                  </a:lnTo>
                  <a:lnTo>
                    <a:pt x="483" y="815"/>
                  </a:lnTo>
                  <a:lnTo>
                    <a:pt x="479" y="822"/>
                  </a:lnTo>
                  <a:lnTo>
                    <a:pt x="474" y="830"/>
                  </a:lnTo>
                  <a:lnTo>
                    <a:pt x="468" y="836"/>
                  </a:lnTo>
                  <a:lnTo>
                    <a:pt x="461" y="842"/>
                  </a:lnTo>
                  <a:close/>
                  <a:moveTo>
                    <a:pt x="409" y="794"/>
                  </a:moveTo>
                  <a:lnTo>
                    <a:pt x="406" y="791"/>
                  </a:lnTo>
                  <a:lnTo>
                    <a:pt x="402" y="789"/>
                  </a:lnTo>
                  <a:lnTo>
                    <a:pt x="399" y="788"/>
                  </a:lnTo>
                  <a:lnTo>
                    <a:pt x="395" y="788"/>
                  </a:lnTo>
                  <a:lnTo>
                    <a:pt x="388" y="787"/>
                  </a:lnTo>
                  <a:lnTo>
                    <a:pt x="380" y="788"/>
                  </a:lnTo>
                  <a:lnTo>
                    <a:pt x="364" y="792"/>
                  </a:lnTo>
                  <a:lnTo>
                    <a:pt x="348" y="794"/>
                  </a:lnTo>
                  <a:lnTo>
                    <a:pt x="338" y="803"/>
                  </a:lnTo>
                  <a:lnTo>
                    <a:pt x="328" y="813"/>
                  </a:lnTo>
                  <a:lnTo>
                    <a:pt x="320" y="824"/>
                  </a:lnTo>
                  <a:lnTo>
                    <a:pt x="313" y="834"/>
                  </a:lnTo>
                  <a:lnTo>
                    <a:pt x="307" y="845"/>
                  </a:lnTo>
                  <a:lnTo>
                    <a:pt x="302" y="857"/>
                  </a:lnTo>
                  <a:lnTo>
                    <a:pt x="298" y="868"/>
                  </a:lnTo>
                  <a:lnTo>
                    <a:pt x="294" y="881"/>
                  </a:lnTo>
                  <a:lnTo>
                    <a:pt x="291" y="894"/>
                  </a:lnTo>
                  <a:lnTo>
                    <a:pt x="290" y="906"/>
                  </a:lnTo>
                  <a:lnTo>
                    <a:pt x="289" y="920"/>
                  </a:lnTo>
                  <a:lnTo>
                    <a:pt x="288" y="933"/>
                  </a:lnTo>
                  <a:lnTo>
                    <a:pt x="289" y="946"/>
                  </a:lnTo>
                  <a:lnTo>
                    <a:pt x="290" y="959"/>
                  </a:lnTo>
                  <a:lnTo>
                    <a:pt x="293" y="973"/>
                  </a:lnTo>
                  <a:lnTo>
                    <a:pt x="296" y="986"/>
                  </a:lnTo>
                  <a:lnTo>
                    <a:pt x="299" y="994"/>
                  </a:lnTo>
                  <a:lnTo>
                    <a:pt x="303" y="1002"/>
                  </a:lnTo>
                  <a:lnTo>
                    <a:pt x="307" y="1011"/>
                  </a:lnTo>
                  <a:lnTo>
                    <a:pt x="313" y="1018"/>
                  </a:lnTo>
                  <a:lnTo>
                    <a:pt x="318" y="1025"/>
                  </a:lnTo>
                  <a:lnTo>
                    <a:pt x="325" y="1031"/>
                  </a:lnTo>
                  <a:lnTo>
                    <a:pt x="332" y="1036"/>
                  </a:lnTo>
                  <a:lnTo>
                    <a:pt x="342" y="1040"/>
                  </a:lnTo>
                  <a:lnTo>
                    <a:pt x="347" y="1042"/>
                  </a:lnTo>
                  <a:lnTo>
                    <a:pt x="353" y="1042"/>
                  </a:lnTo>
                  <a:lnTo>
                    <a:pt x="358" y="1042"/>
                  </a:lnTo>
                  <a:lnTo>
                    <a:pt x="364" y="1040"/>
                  </a:lnTo>
                  <a:lnTo>
                    <a:pt x="376" y="1037"/>
                  </a:lnTo>
                  <a:lnTo>
                    <a:pt x="388" y="1033"/>
                  </a:lnTo>
                  <a:lnTo>
                    <a:pt x="393" y="1032"/>
                  </a:lnTo>
                  <a:lnTo>
                    <a:pt x="398" y="1032"/>
                  </a:lnTo>
                  <a:lnTo>
                    <a:pt x="402" y="1033"/>
                  </a:lnTo>
                  <a:lnTo>
                    <a:pt x="405" y="1035"/>
                  </a:lnTo>
                  <a:lnTo>
                    <a:pt x="407" y="1039"/>
                  </a:lnTo>
                  <a:lnTo>
                    <a:pt x="409" y="1044"/>
                  </a:lnTo>
                  <a:lnTo>
                    <a:pt x="410" y="1051"/>
                  </a:lnTo>
                  <a:lnTo>
                    <a:pt x="409" y="1062"/>
                  </a:lnTo>
                  <a:lnTo>
                    <a:pt x="408" y="1068"/>
                  </a:lnTo>
                  <a:lnTo>
                    <a:pt x="406" y="1073"/>
                  </a:lnTo>
                  <a:lnTo>
                    <a:pt x="404" y="1078"/>
                  </a:lnTo>
                  <a:lnTo>
                    <a:pt x="401" y="1082"/>
                  </a:lnTo>
                  <a:lnTo>
                    <a:pt x="398" y="1086"/>
                  </a:lnTo>
                  <a:lnTo>
                    <a:pt x="394" y="1089"/>
                  </a:lnTo>
                  <a:lnTo>
                    <a:pt x="390" y="1092"/>
                  </a:lnTo>
                  <a:lnTo>
                    <a:pt x="385" y="1095"/>
                  </a:lnTo>
                  <a:lnTo>
                    <a:pt x="374" y="1099"/>
                  </a:lnTo>
                  <a:lnTo>
                    <a:pt x="363" y="1103"/>
                  </a:lnTo>
                  <a:lnTo>
                    <a:pt x="352" y="1106"/>
                  </a:lnTo>
                  <a:lnTo>
                    <a:pt x="342" y="1109"/>
                  </a:lnTo>
                  <a:lnTo>
                    <a:pt x="325" y="1103"/>
                  </a:lnTo>
                  <a:lnTo>
                    <a:pt x="310" y="1095"/>
                  </a:lnTo>
                  <a:lnTo>
                    <a:pt x="296" y="1086"/>
                  </a:lnTo>
                  <a:lnTo>
                    <a:pt x="283" y="1076"/>
                  </a:lnTo>
                  <a:lnTo>
                    <a:pt x="272" y="1065"/>
                  </a:lnTo>
                  <a:lnTo>
                    <a:pt x="263" y="1052"/>
                  </a:lnTo>
                  <a:lnTo>
                    <a:pt x="254" y="1039"/>
                  </a:lnTo>
                  <a:lnTo>
                    <a:pt x="246" y="1026"/>
                  </a:lnTo>
                  <a:lnTo>
                    <a:pt x="239" y="1011"/>
                  </a:lnTo>
                  <a:lnTo>
                    <a:pt x="233" y="995"/>
                  </a:lnTo>
                  <a:lnTo>
                    <a:pt x="228" y="980"/>
                  </a:lnTo>
                  <a:lnTo>
                    <a:pt x="224" y="965"/>
                  </a:lnTo>
                  <a:lnTo>
                    <a:pt x="221" y="948"/>
                  </a:lnTo>
                  <a:lnTo>
                    <a:pt x="219" y="932"/>
                  </a:lnTo>
                  <a:lnTo>
                    <a:pt x="217" y="917"/>
                  </a:lnTo>
                  <a:lnTo>
                    <a:pt x="215" y="900"/>
                  </a:lnTo>
                  <a:lnTo>
                    <a:pt x="215" y="891"/>
                  </a:lnTo>
                  <a:lnTo>
                    <a:pt x="216" y="882"/>
                  </a:lnTo>
                  <a:lnTo>
                    <a:pt x="218" y="872"/>
                  </a:lnTo>
                  <a:lnTo>
                    <a:pt x="221" y="862"/>
                  </a:lnTo>
                  <a:lnTo>
                    <a:pt x="228" y="845"/>
                  </a:lnTo>
                  <a:lnTo>
                    <a:pt x="237" y="828"/>
                  </a:lnTo>
                  <a:lnTo>
                    <a:pt x="259" y="793"/>
                  </a:lnTo>
                  <a:lnTo>
                    <a:pt x="280" y="758"/>
                  </a:lnTo>
                  <a:lnTo>
                    <a:pt x="294" y="748"/>
                  </a:lnTo>
                  <a:lnTo>
                    <a:pt x="308" y="738"/>
                  </a:lnTo>
                  <a:lnTo>
                    <a:pt x="323" y="728"/>
                  </a:lnTo>
                  <a:lnTo>
                    <a:pt x="340" y="720"/>
                  </a:lnTo>
                  <a:lnTo>
                    <a:pt x="348" y="717"/>
                  </a:lnTo>
                  <a:lnTo>
                    <a:pt x="356" y="715"/>
                  </a:lnTo>
                  <a:lnTo>
                    <a:pt x="364" y="714"/>
                  </a:lnTo>
                  <a:lnTo>
                    <a:pt x="373" y="713"/>
                  </a:lnTo>
                  <a:lnTo>
                    <a:pt x="382" y="713"/>
                  </a:lnTo>
                  <a:lnTo>
                    <a:pt x="390" y="714"/>
                  </a:lnTo>
                  <a:lnTo>
                    <a:pt x="398" y="716"/>
                  </a:lnTo>
                  <a:lnTo>
                    <a:pt x="406" y="719"/>
                  </a:lnTo>
                  <a:lnTo>
                    <a:pt x="410" y="723"/>
                  </a:lnTo>
                  <a:lnTo>
                    <a:pt x="414" y="727"/>
                  </a:lnTo>
                  <a:lnTo>
                    <a:pt x="417" y="732"/>
                  </a:lnTo>
                  <a:lnTo>
                    <a:pt x="420" y="736"/>
                  </a:lnTo>
                  <a:lnTo>
                    <a:pt x="425" y="744"/>
                  </a:lnTo>
                  <a:lnTo>
                    <a:pt x="428" y="753"/>
                  </a:lnTo>
                  <a:lnTo>
                    <a:pt x="429" y="759"/>
                  </a:lnTo>
                  <a:lnTo>
                    <a:pt x="429" y="765"/>
                  </a:lnTo>
                  <a:lnTo>
                    <a:pt x="428" y="771"/>
                  </a:lnTo>
                  <a:lnTo>
                    <a:pt x="426" y="776"/>
                  </a:lnTo>
                  <a:lnTo>
                    <a:pt x="422" y="783"/>
                  </a:lnTo>
                  <a:lnTo>
                    <a:pt x="419" y="787"/>
                  </a:lnTo>
                  <a:lnTo>
                    <a:pt x="414" y="791"/>
                  </a:lnTo>
                  <a:lnTo>
                    <a:pt x="409" y="794"/>
                  </a:lnTo>
                  <a:close/>
                  <a:moveTo>
                    <a:pt x="200" y="621"/>
                  </a:moveTo>
                  <a:lnTo>
                    <a:pt x="193" y="621"/>
                  </a:lnTo>
                  <a:lnTo>
                    <a:pt x="200" y="621"/>
                  </a:lnTo>
                  <a:close/>
                </a:path>
              </a:pathLst>
            </a:custGeom>
            <a:solidFill>
              <a:srgbClr val="C00000"/>
            </a:solidFill>
            <a:ln>
              <a:noFill/>
            </a:ln>
          </p:spPr>
          <p:txBody>
            <a:bodyPr vert="horz" wrap="square" lIns="91440" tIns="45720" rIns="91440" bIns="45720" numCol="1" anchor="t" anchorCtr="0" compatLnSpc="1"/>
            <a:lstStyle/>
            <a:p>
              <a:endParaRPr lang="zh-CN" altLang="en-US">
                <a:latin typeface="Arial" panose="020B0604020202020204" pitchFamily="34" charset="0"/>
                <a:ea typeface="微软雅黑" panose="020B0503020204020204" charset="-122"/>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99"/>
                                        </p:tgtEl>
                                        <p:attrNameLst>
                                          <p:attrName>style.visibility</p:attrName>
                                        </p:attrNameLst>
                                      </p:cBhvr>
                                      <p:to>
                                        <p:strVal val="visible"/>
                                      </p:to>
                                    </p:set>
                                    <p:animEffect transition="in" filter="fade">
                                      <p:cBhvr>
                                        <p:cTn id="7" dur="500"/>
                                        <p:tgtEl>
                                          <p:spTgt spid="4099"/>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750" fill="hold"/>
                                        <p:tgtEl>
                                          <p:spTgt spid="14"/>
                                        </p:tgtEl>
                                        <p:attrNameLst>
                                          <p:attrName>ppt_w</p:attrName>
                                        </p:attrNameLst>
                                      </p:cBhvr>
                                      <p:tavLst>
                                        <p:tav tm="0">
                                          <p:val>
                                            <p:fltVal val="0"/>
                                          </p:val>
                                        </p:tav>
                                        <p:tav tm="100000">
                                          <p:val>
                                            <p:strVal val="#ppt_w"/>
                                          </p:val>
                                        </p:tav>
                                      </p:tavLst>
                                    </p:anim>
                                    <p:anim calcmode="lin" valueType="num">
                                      <p:cBhvr>
                                        <p:cTn id="18" dur="750" fill="hold"/>
                                        <p:tgtEl>
                                          <p:spTgt spid="14"/>
                                        </p:tgtEl>
                                        <p:attrNameLst>
                                          <p:attrName>ppt_h</p:attrName>
                                        </p:attrNameLst>
                                      </p:cBhvr>
                                      <p:tavLst>
                                        <p:tav tm="0">
                                          <p:val>
                                            <p:fltVal val="0"/>
                                          </p:val>
                                        </p:tav>
                                        <p:tav tm="100000">
                                          <p:val>
                                            <p:strVal val="#ppt_h"/>
                                          </p:val>
                                        </p:tav>
                                      </p:tavLst>
                                    </p:anim>
                                    <p:animEffect transition="in" filter="fade">
                                      <p:cBhvr>
                                        <p:cTn id="19" dur="750"/>
                                        <p:tgtEl>
                                          <p:spTgt spid="14"/>
                                        </p:tgtEl>
                                      </p:cBhvr>
                                    </p:animEffect>
                                  </p:childTnLst>
                                </p:cTn>
                              </p:par>
                              <p:par>
                                <p:cTn id="20" presetID="53" presetClass="entr" presetSubtype="16" fill="hold" nodeType="withEffect">
                                  <p:stCondLst>
                                    <p:cond delay="500"/>
                                  </p:stCondLst>
                                  <p:childTnLst>
                                    <p:set>
                                      <p:cBhvr>
                                        <p:cTn id="21" dur="1" fill="hold">
                                          <p:stCondLst>
                                            <p:cond delay="0"/>
                                          </p:stCondLst>
                                        </p:cTn>
                                        <p:tgtEl>
                                          <p:spTgt spid="18"/>
                                        </p:tgtEl>
                                        <p:attrNameLst>
                                          <p:attrName>style.visibility</p:attrName>
                                        </p:attrNameLst>
                                      </p:cBhvr>
                                      <p:to>
                                        <p:strVal val="visible"/>
                                      </p:to>
                                    </p:set>
                                    <p:anim calcmode="lin" valueType="num">
                                      <p:cBhvr>
                                        <p:cTn id="22" dur="750" fill="hold"/>
                                        <p:tgtEl>
                                          <p:spTgt spid="18"/>
                                        </p:tgtEl>
                                        <p:attrNameLst>
                                          <p:attrName>ppt_w</p:attrName>
                                        </p:attrNameLst>
                                      </p:cBhvr>
                                      <p:tavLst>
                                        <p:tav tm="0">
                                          <p:val>
                                            <p:fltVal val="0"/>
                                          </p:val>
                                        </p:tav>
                                        <p:tav tm="100000">
                                          <p:val>
                                            <p:strVal val="#ppt_w"/>
                                          </p:val>
                                        </p:tav>
                                      </p:tavLst>
                                    </p:anim>
                                    <p:anim calcmode="lin" valueType="num">
                                      <p:cBhvr>
                                        <p:cTn id="23" dur="750" fill="hold"/>
                                        <p:tgtEl>
                                          <p:spTgt spid="18"/>
                                        </p:tgtEl>
                                        <p:attrNameLst>
                                          <p:attrName>ppt_h</p:attrName>
                                        </p:attrNameLst>
                                      </p:cBhvr>
                                      <p:tavLst>
                                        <p:tav tm="0">
                                          <p:val>
                                            <p:fltVal val="0"/>
                                          </p:val>
                                        </p:tav>
                                        <p:tav tm="100000">
                                          <p:val>
                                            <p:strVal val="#ppt_h"/>
                                          </p:val>
                                        </p:tav>
                                      </p:tavLst>
                                    </p:anim>
                                    <p:animEffect transition="in" filter="fade">
                                      <p:cBhvr>
                                        <p:cTn id="24" dur="750"/>
                                        <p:tgtEl>
                                          <p:spTgt spid="18"/>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1"/>
                                        </p:tgtEl>
                                        <p:attrNameLst>
                                          <p:attrName>style.visibility</p:attrName>
                                        </p:attrNameLst>
                                      </p:cBhvr>
                                      <p:to>
                                        <p:strVal val="visible"/>
                                      </p:to>
                                    </p:set>
                                    <p:anim calcmode="lin" valueType="num">
                                      <p:cBhvr>
                                        <p:cTn id="27" dur="750" fill="hold"/>
                                        <p:tgtEl>
                                          <p:spTgt spid="21"/>
                                        </p:tgtEl>
                                        <p:attrNameLst>
                                          <p:attrName>ppt_w</p:attrName>
                                        </p:attrNameLst>
                                      </p:cBhvr>
                                      <p:tavLst>
                                        <p:tav tm="0">
                                          <p:val>
                                            <p:fltVal val="0"/>
                                          </p:val>
                                        </p:tav>
                                        <p:tav tm="100000">
                                          <p:val>
                                            <p:strVal val="#ppt_w"/>
                                          </p:val>
                                        </p:tav>
                                      </p:tavLst>
                                    </p:anim>
                                    <p:anim calcmode="lin" valueType="num">
                                      <p:cBhvr>
                                        <p:cTn id="28" dur="750" fill="hold"/>
                                        <p:tgtEl>
                                          <p:spTgt spid="21"/>
                                        </p:tgtEl>
                                        <p:attrNameLst>
                                          <p:attrName>ppt_h</p:attrName>
                                        </p:attrNameLst>
                                      </p:cBhvr>
                                      <p:tavLst>
                                        <p:tav tm="0">
                                          <p:val>
                                            <p:fltVal val="0"/>
                                          </p:val>
                                        </p:tav>
                                        <p:tav tm="100000">
                                          <p:val>
                                            <p:strVal val="#ppt_h"/>
                                          </p:val>
                                        </p:tav>
                                      </p:tavLst>
                                    </p:anim>
                                    <p:animEffect transition="in" filter="fade">
                                      <p:cBhvr>
                                        <p:cTn id="29" dur="750"/>
                                        <p:tgtEl>
                                          <p:spTgt spid="21"/>
                                        </p:tgtEl>
                                      </p:cBhvr>
                                    </p:animEffect>
                                  </p:childTnLst>
                                </p:cTn>
                              </p:par>
                              <p:par>
                                <p:cTn id="30" presetID="53" presetClass="entr" presetSubtype="16" fill="hold" nodeType="withEffect">
                                  <p:stCondLst>
                                    <p:cond delay="15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1000" fill="hold"/>
                                        <p:tgtEl>
                                          <p:spTgt spid="24"/>
                                        </p:tgtEl>
                                        <p:attrNameLst>
                                          <p:attrName>ppt_w</p:attrName>
                                        </p:attrNameLst>
                                      </p:cBhvr>
                                      <p:tavLst>
                                        <p:tav tm="0">
                                          <p:val>
                                            <p:fltVal val="0"/>
                                          </p:val>
                                        </p:tav>
                                        <p:tav tm="100000">
                                          <p:val>
                                            <p:strVal val="#ppt_w"/>
                                          </p:val>
                                        </p:tav>
                                      </p:tavLst>
                                    </p:anim>
                                    <p:anim calcmode="lin" valueType="num">
                                      <p:cBhvr>
                                        <p:cTn id="33" dur="1000" fill="hold"/>
                                        <p:tgtEl>
                                          <p:spTgt spid="24"/>
                                        </p:tgtEl>
                                        <p:attrNameLst>
                                          <p:attrName>ppt_h</p:attrName>
                                        </p:attrNameLst>
                                      </p:cBhvr>
                                      <p:tavLst>
                                        <p:tav tm="0">
                                          <p:val>
                                            <p:fltVal val="0"/>
                                          </p:val>
                                        </p:tav>
                                        <p:tav tm="100000">
                                          <p:val>
                                            <p:strVal val="#ppt_h"/>
                                          </p:val>
                                        </p:tav>
                                      </p:tavLst>
                                    </p:anim>
                                    <p:animEffect transition="in" filter="fade">
                                      <p:cBhvr>
                                        <p:cTn id="3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pic>
        <p:nvPicPr>
          <p:cNvPr id="34"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309969" y="2969260"/>
            <a:ext cx="3571240" cy="163004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5000">
                <a:gradFill>
                  <a:gsLst>
                    <a:gs pos="0">
                      <a:srgbClr val="FFFF00"/>
                    </a:gs>
                    <a:gs pos="45000">
                      <a:srgbClr val="FFC000"/>
                    </a:gs>
                    <a:gs pos="100000">
                      <a:srgbClr val="FFFF00"/>
                    </a:gs>
                  </a:gsLst>
                  <a:lin ang="5400000" scaled="0"/>
                </a:gradFill>
              </a:rPr>
              <a:t>前阶段</a:t>
            </a:r>
            <a:endParaRPr lang="zh-CN" altLang="en-US" sz="5000">
              <a:gradFill>
                <a:gsLst>
                  <a:gs pos="0">
                    <a:srgbClr val="FFFF00"/>
                  </a:gs>
                  <a:gs pos="45000">
                    <a:srgbClr val="FFC000"/>
                  </a:gs>
                  <a:gs pos="100000">
                    <a:srgbClr val="FFFF00"/>
                  </a:gs>
                </a:gsLst>
                <a:lin ang="5400000" scaled="0"/>
              </a:gradFill>
            </a:endParaRPr>
          </a:p>
          <a:p>
            <a:r>
              <a:rPr lang="zh-CN" altLang="en-US" sz="5000">
                <a:gradFill>
                  <a:gsLst>
                    <a:gs pos="0">
                      <a:srgbClr val="FFFF00"/>
                    </a:gs>
                    <a:gs pos="45000">
                      <a:srgbClr val="FFC000"/>
                    </a:gs>
                    <a:gs pos="100000">
                      <a:srgbClr val="FFFF00"/>
                    </a:gs>
                  </a:gsLst>
                  <a:lin ang="5400000" scaled="0"/>
                </a:gradFill>
              </a:rPr>
              <a:t>工作回顾</a:t>
            </a:r>
            <a:endParaRPr lang="zh-CN" altLang="en-US" sz="5000">
              <a:gradFill>
                <a:gsLst>
                  <a:gs pos="0">
                    <a:srgbClr val="FFFF00"/>
                  </a:gs>
                  <a:gs pos="45000">
                    <a:srgbClr val="FFC000"/>
                  </a:gs>
                  <a:gs pos="100000">
                    <a:srgbClr val="FFFF00"/>
                  </a:gs>
                </a:gsLst>
                <a:lin ang="5400000" scaled="0"/>
              </a:gradFill>
            </a:endParaRPr>
          </a:p>
        </p:txBody>
      </p:sp>
      <p:sp>
        <p:nvSpPr>
          <p:cNvPr id="53" name="TextBox 52"/>
          <p:cNvSpPr txBox="1"/>
          <p:nvPr/>
        </p:nvSpPr>
        <p:spPr>
          <a:xfrm>
            <a:off x="5079930" y="2339112"/>
            <a:ext cx="2031317" cy="62992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3500" dirty="0">
                <a:gradFill>
                  <a:gsLst>
                    <a:gs pos="0">
                      <a:srgbClr val="FFFF00"/>
                    </a:gs>
                    <a:gs pos="45000">
                      <a:srgbClr val="FFC000"/>
                    </a:gs>
                    <a:gs pos="100000">
                      <a:srgbClr val="FFFF00"/>
                    </a:gs>
                  </a:gsLst>
                  <a:lin ang="5400000" scaled="0"/>
                </a:gradFill>
              </a:rPr>
              <a:t>第一部分</a:t>
            </a:r>
            <a:endParaRPr lang="zh-CN" altLang="en-US" sz="3500" dirty="0">
              <a:gradFill>
                <a:gsLst>
                  <a:gs pos="0">
                    <a:srgbClr val="FFFF00"/>
                  </a:gs>
                  <a:gs pos="45000">
                    <a:srgbClr val="FFC000"/>
                  </a:gs>
                  <a:gs pos="100000">
                    <a:srgbClr val="FFFF00"/>
                  </a:gs>
                </a:gsLst>
                <a:lin ang="5400000" scaled="0"/>
              </a:gradFill>
            </a:endParaRPr>
          </a:p>
        </p:txBody>
      </p:sp>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873" y="3882060"/>
            <a:ext cx="2591229" cy="2993223"/>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059545" y="3881976"/>
            <a:ext cx="2570480" cy="2993390"/>
          </a:xfrm>
          <a:prstGeom prst="rect">
            <a:avLst/>
          </a:prstGeom>
        </p:spPr>
      </p:pic>
      <p:pic>
        <p:nvPicPr>
          <p:cNvPr id="7" name="Picture 92" descr="D:\desktop\图片3.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6225" y="3368040"/>
            <a:ext cx="9342120" cy="69596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par>
                                <p:cTn id="42" presetID="10" presetClass="entr" presetSubtype="0" fill="hold" nodeType="withEffect">
                                  <p:stCondLst>
                                    <p:cond delay="40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30" presetClass="entr" presetSubtype="0" fill="hold" nodeType="withEffect">
                                  <p:stCondLst>
                                    <p:cond delay="40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800" decel="100000"/>
                                        <p:tgtEl>
                                          <p:spTgt spid="19"/>
                                        </p:tgtEl>
                                      </p:cBhvr>
                                    </p:animEffect>
                                    <p:anim calcmode="lin" valueType="num">
                                      <p:cBhvr>
                                        <p:cTn id="48" dur="800" decel="100000" fill="hold"/>
                                        <p:tgtEl>
                                          <p:spTgt spid="19"/>
                                        </p:tgtEl>
                                        <p:attrNameLst>
                                          <p:attrName>style.rotation</p:attrName>
                                        </p:attrNameLst>
                                      </p:cBhvr>
                                      <p:tavLst>
                                        <p:tav tm="0">
                                          <p:val>
                                            <p:fltVal val="-90"/>
                                          </p:val>
                                        </p:tav>
                                        <p:tav tm="100000">
                                          <p:val>
                                            <p:fltVal val="0"/>
                                          </p:val>
                                        </p:tav>
                                      </p:tavLst>
                                    </p:anim>
                                    <p:anim calcmode="lin" valueType="num">
                                      <p:cBhvr>
                                        <p:cTn id="49" dur="800" decel="100000" fill="hold"/>
                                        <p:tgtEl>
                                          <p:spTgt spid="19"/>
                                        </p:tgtEl>
                                        <p:attrNameLst>
                                          <p:attrName>ppt_x</p:attrName>
                                        </p:attrNameLst>
                                      </p:cBhvr>
                                      <p:tavLst>
                                        <p:tav tm="0">
                                          <p:val>
                                            <p:strVal val="#ppt_x+0.4"/>
                                          </p:val>
                                        </p:tav>
                                        <p:tav tm="100000">
                                          <p:val>
                                            <p:strVal val="#ppt_x-0.05"/>
                                          </p:val>
                                        </p:tav>
                                      </p:tavLst>
                                    </p:anim>
                                    <p:anim calcmode="lin" valueType="num">
                                      <p:cBhvr>
                                        <p:cTn id="50" dur="800" decel="100000" fill="hold"/>
                                        <p:tgtEl>
                                          <p:spTgt spid="19"/>
                                        </p:tgtEl>
                                        <p:attrNameLst>
                                          <p:attrName>ppt_y</p:attrName>
                                        </p:attrNameLst>
                                      </p:cBhvr>
                                      <p:tavLst>
                                        <p:tav tm="0">
                                          <p:val>
                                            <p:strVal val="#ppt_y-0.4"/>
                                          </p:val>
                                        </p:tav>
                                        <p:tav tm="100000">
                                          <p:val>
                                            <p:strVal val="#ppt_y+0.1"/>
                                          </p:val>
                                        </p:tav>
                                      </p:tavLst>
                                    </p:anim>
                                    <p:anim calcmode="lin" valueType="num">
                                      <p:cBhvr>
                                        <p:cTn id="51"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2"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3" presetID="35" presetClass="path" presetSubtype="0" accel="50000" decel="50000" fill="hold" nodeType="withEffect">
                                  <p:stCondLst>
                                    <p:cond delay="1400"/>
                                  </p:stCondLst>
                                  <p:childTnLst>
                                    <p:animMotion origin="layout" path="M -3.75E-6 7.40741E-7 L -0.66627 0.01759 " pathEditMode="relative" rAng="0" ptsTypes="AA">
                                      <p:cBhvr>
                                        <p:cTn id="54" dur="2000" fill="hold"/>
                                        <p:tgtEl>
                                          <p:spTgt spid="19"/>
                                        </p:tgtEl>
                                        <p:attrNameLst>
                                          <p:attrName>ppt_x</p:attrName>
                                          <p:attrName>ppt_y</p:attrName>
                                        </p:attrNameLst>
                                      </p:cBhvr>
                                      <p:rCtr x="-33320" y="880"/>
                                    </p:animMotion>
                                  </p:childTnLst>
                                </p:cTn>
                              </p:par>
                              <p:par>
                                <p:cTn id="55" presetID="8" presetClass="emph" presetSubtype="0" fill="hold" nodeType="withEffect">
                                  <p:stCondLst>
                                    <p:cond delay="400"/>
                                  </p:stCondLst>
                                  <p:childTnLst>
                                    <p:animRot by="21600000">
                                      <p:cBhvr>
                                        <p:cTn id="56" dur="8000" fill="hold"/>
                                        <p:tgtEl>
                                          <p:spTgt spid="43"/>
                                        </p:tgtEl>
                                        <p:attrNameLst>
                                          <p:attrName>r</p:attrName>
                                        </p:attrNameLst>
                                      </p:cBhvr>
                                    </p:animRot>
                                  </p:childTnLst>
                                </p:cTn>
                              </p:par>
                              <p:par>
                                <p:cTn id="57" presetID="6" presetClass="emph" presetSubtype="0" autoRev="1" fill="hold" nodeType="withEffect">
                                  <p:stCondLst>
                                    <p:cond delay="400"/>
                                  </p:stCondLst>
                                  <p:childTnLst>
                                    <p:animScale>
                                      <p:cBhvr>
                                        <p:cTn id="58" dur="4000" fill="hold"/>
                                        <p:tgtEl>
                                          <p:spTgt spid="43"/>
                                        </p:tgtEl>
                                      </p:cBhvr>
                                      <p:by x="150000" y="150000"/>
                                    </p:animScale>
                                  </p:childTnLst>
                                </p:cTn>
                              </p:par>
                              <p:par>
                                <p:cTn id="59" presetID="10" presetClass="entr" presetSubtype="0" fill="hold" nodeType="with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400"/>
                                        <p:tgtEl>
                                          <p:spTgt spid="7"/>
                                        </p:tgtEl>
                                      </p:cBhvr>
                                    </p:animEffect>
                                  </p:childTnLst>
                                </p:cTn>
                              </p:par>
                              <p:par>
                                <p:cTn id="62" presetID="6" presetClass="emph" presetSubtype="0" autoRev="1" fill="hold" nodeType="withEffect">
                                  <p:stCondLst>
                                    <p:cond delay="200"/>
                                  </p:stCondLst>
                                  <p:childTnLst>
                                    <p:animScale>
                                      <p:cBhvr>
                                        <p:cTn id="63" dur="200" fill="hold"/>
                                        <p:tgtEl>
                                          <p:spTgt spid="7"/>
                                        </p:tgtEl>
                                      </p:cBhvr>
                                      <p:by x="800000" y="800000"/>
                                    </p:animScale>
                                  </p:childTnLst>
                                </p:cTn>
                              </p:par>
                              <p:par>
                                <p:cTn id="64" presetID="10" presetClass="exit" presetSubtype="0" fill="hold" nodeType="withEffect">
                                  <p:stCondLst>
                                    <p:cond delay="400"/>
                                  </p:stCondLst>
                                  <p:childTnLst>
                                    <p:animEffect transition="out" filter="fade">
                                      <p:cBhvr>
                                        <p:cTn id="65" dur="500"/>
                                        <p:tgtEl>
                                          <p:spTgt spid="7"/>
                                        </p:tgtEl>
                                      </p:cBhvr>
                                    </p:animEffect>
                                    <p:set>
                                      <p:cBhvr>
                                        <p:cTn id="66" dur="1" fill="hold">
                                          <p:stCondLst>
                                            <p:cond delay="499"/>
                                          </p:stCondLst>
                                        </p:cTn>
                                        <p:tgtEl>
                                          <p:spTgt spid="7"/>
                                        </p:tgtEl>
                                        <p:attrNameLst>
                                          <p:attrName>style.visibility</p:attrName>
                                        </p:attrNameLst>
                                      </p:cBhvr>
                                      <p:to>
                                        <p:strVal val="hidden"/>
                                      </p:to>
                                    </p:set>
                                  </p:childTnLst>
                                </p:cTn>
                              </p:par>
                              <p:par>
                                <p:cTn id="67" presetID="55" presetClass="entr" presetSubtype="0" fill="hold" grpId="0" nodeType="withEffect">
                                  <p:stCondLst>
                                    <p:cond delay="400"/>
                                  </p:stCondLst>
                                  <p:childTnLst>
                                    <p:set>
                                      <p:cBhvr>
                                        <p:cTn id="68" dur="1" fill="hold">
                                          <p:stCondLst>
                                            <p:cond delay="0"/>
                                          </p:stCondLst>
                                        </p:cTn>
                                        <p:tgtEl>
                                          <p:spTgt spid="53"/>
                                        </p:tgtEl>
                                        <p:attrNameLst>
                                          <p:attrName>style.visibility</p:attrName>
                                        </p:attrNameLst>
                                      </p:cBhvr>
                                      <p:to>
                                        <p:strVal val="visible"/>
                                      </p:to>
                                    </p:set>
                                    <p:anim calcmode="lin" valueType="num">
                                      <p:cBhvr>
                                        <p:cTn id="69" dur="1000" fill="hold"/>
                                        <p:tgtEl>
                                          <p:spTgt spid="53"/>
                                        </p:tgtEl>
                                        <p:attrNameLst>
                                          <p:attrName>ppt_w</p:attrName>
                                        </p:attrNameLst>
                                      </p:cBhvr>
                                      <p:tavLst>
                                        <p:tav tm="0">
                                          <p:val>
                                            <p:strVal val="#ppt_w*0.70"/>
                                          </p:val>
                                        </p:tav>
                                        <p:tav tm="100000">
                                          <p:val>
                                            <p:strVal val="#ppt_w"/>
                                          </p:val>
                                        </p:tav>
                                      </p:tavLst>
                                    </p:anim>
                                    <p:anim calcmode="lin" valueType="num">
                                      <p:cBhvr>
                                        <p:cTn id="70" dur="1000" fill="hold"/>
                                        <p:tgtEl>
                                          <p:spTgt spid="53"/>
                                        </p:tgtEl>
                                        <p:attrNameLst>
                                          <p:attrName>ppt_h</p:attrName>
                                        </p:attrNameLst>
                                      </p:cBhvr>
                                      <p:tavLst>
                                        <p:tav tm="0">
                                          <p:val>
                                            <p:strVal val="#ppt_h"/>
                                          </p:val>
                                        </p:tav>
                                        <p:tav tm="100000">
                                          <p:val>
                                            <p:strVal val="#ppt_h"/>
                                          </p:val>
                                        </p:tav>
                                      </p:tavLst>
                                    </p:anim>
                                    <p:animEffect transition="in" filter="fade">
                                      <p:cBhvr>
                                        <p:cTn id="71" dur="1000"/>
                                        <p:tgtEl>
                                          <p:spTgt spid="53"/>
                                        </p:tgtEl>
                                      </p:cBhvr>
                                    </p:animEffect>
                                  </p:childTnLst>
                                </p:cTn>
                              </p:par>
                              <p:par>
                                <p:cTn id="72" presetID="56" presetClass="entr" presetSubtype="0" fill="hold" grpId="0" nodeType="withEffect">
                                  <p:stCondLst>
                                    <p:cond delay="500"/>
                                  </p:stCondLst>
                                  <p:iterate type="lt">
                                    <p:tmPct val="10000"/>
                                  </p:iterate>
                                  <p:childTnLst>
                                    <p:set>
                                      <p:cBhvr>
                                        <p:cTn id="73" dur="1" fill="hold">
                                          <p:stCondLst>
                                            <p:cond delay="0"/>
                                          </p:stCondLst>
                                        </p:cTn>
                                        <p:tgtEl>
                                          <p:spTgt spid="45"/>
                                        </p:tgtEl>
                                        <p:attrNameLst>
                                          <p:attrName>style.visibility</p:attrName>
                                        </p:attrNameLst>
                                      </p:cBhvr>
                                      <p:to>
                                        <p:strVal val="visible"/>
                                      </p:to>
                                    </p:set>
                                    <p:anim by="(-#ppt_w*2)" calcmode="lin" valueType="num">
                                      <p:cBhvr rctx="PPT">
                                        <p:cTn id="74" dur="500" autoRev="1" fill="hold">
                                          <p:stCondLst>
                                            <p:cond delay="0"/>
                                          </p:stCondLst>
                                        </p:cTn>
                                        <p:tgtEl>
                                          <p:spTgt spid="45"/>
                                        </p:tgtEl>
                                        <p:attrNameLst>
                                          <p:attrName>ppt_w</p:attrName>
                                        </p:attrNameLst>
                                      </p:cBhvr>
                                    </p:anim>
                                    <p:anim by="(#ppt_w*0.50)" calcmode="lin" valueType="num">
                                      <p:cBhvr>
                                        <p:cTn id="75" dur="500" decel="50000" autoRev="1" fill="hold">
                                          <p:stCondLst>
                                            <p:cond delay="0"/>
                                          </p:stCondLst>
                                        </p:cTn>
                                        <p:tgtEl>
                                          <p:spTgt spid="45"/>
                                        </p:tgtEl>
                                        <p:attrNameLst>
                                          <p:attrName>ppt_x</p:attrName>
                                        </p:attrNameLst>
                                      </p:cBhvr>
                                    </p:anim>
                                    <p:anim from="(-#ppt_h/2)" to="(#ppt_y)" calcmode="lin" valueType="num">
                                      <p:cBhvr>
                                        <p:cTn id="76" dur="1000" fill="hold">
                                          <p:stCondLst>
                                            <p:cond delay="0"/>
                                          </p:stCondLst>
                                        </p:cTn>
                                        <p:tgtEl>
                                          <p:spTgt spid="45"/>
                                        </p:tgtEl>
                                        <p:attrNameLst>
                                          <p:attrName>ppt_y</p:attrName>
                                        </p:attrNameLst>
                                      </p:cBhvr>
                                    </p:anim>
                                    <p:animRot by="21600000">
                                      <p:cBhvr>
                                        <p:cTn id="77" dur="1000" fill="hold">
                                          <p:stCondLst>
                                            <p:cond delay="0"/>
                                          </p:stCondLst>
                                        </p:cTn>
                                        <p:tgtEl>
                                          <p:spTgt spid="45"/>
                                        </p:tgtEl>
                                        <p:attrNameLst>
                                          <p:attrName>r</p:attrName>
                                        </p:attrNameLst>
                                      </p:cBhvr>
                                    </p:animRot>
                                  </p:childTnLst>
                                </p:cTn>
                              </p:par>
                              <p:par>
                                <p:cTn id="78" presetID="30" presetClass="entr" presetSubtype="0" fill="hold" nodeType="withEffect">
                                  <p:stCondLst>
                                    <p:cond delay="400"/>
                                  </p:stCondLst>
                                  <p:childTnLst>
                                    <p:set>
                                      <p:cBhvr>
                                        <p:cTn id="79" dur="1" fill="hold">
                                          <p:stCondLst>
                                            <p:cond delay="0"/>
                                          </p:stCondLst>
                                        </p:cTn>
                                        <p:tgtEl>
                                          <p:spTgt spid="2"/>
                                        </p:tgtEl>
                                        <p:attrNameLst>
                                          <p:attrName>style.visibility</p:attrName>
                                        </p:attrNameLst>
                                      </p:cBhvr>
                                      <p:to>
                                        <p:strVal val="visible"/>
                                      </p:to>
                                    </p:set>
                                    <p:animEffect transition="in" filter="fade">
                                      <p:cBhvr>
                                        <p:cTn id="80" dur="800" decel="100000"/>
                                        <p:tgtEl>
                                          <p:spTgt spid="2"/>
                                        </p:tgtEl>
                                      </p:cBhvr>
                                    </p:animEffect>
                                    <p:anim calcmode="lin" valueType="num">
                                      <p:cBhvr>
                                        <p:cTn id="81" dur="800" decel="100000" fill="hold"/>
                                        <p:tgtEl>
                                          <p:spTgt spid="2"/>
                                        </p:tgtEl>
                                        <p:attrNameLst>
                                          <p:attrName>style.rotation</p:attrName>
                                        </p:attrNameLst>
                                      </p:cBhvr>
                                      <p:tavLst>
                                        <p:tav tm="0">
                                          <p:val>
                                            <p:fltVal val="-90"/>
                                          </p:val>
                                        </p:tav>
                                        <p:tav tm="100000">
                                          <p:val>
                                            <p:fltVal val="0"/>
                                          </p:val>
                                        </p:tav>
                                      </p:tavLst>
                                    </p:anim>
                                    <p:anim calcmode="lin" valueType="num">
                                      <p:cBhvr>
                                        <p:cTn id="82" dur="800" decel="100000" fill="hold"/>
                                        <p:tgtEl>
                                          <p:spTgt spid="2"/>
                                        </p:tgtEl>
                                        <p:attrNameLst>
                                          <p:attrName>ppt_x</p:attrName>
                                        </p:attrNameLst>
                                      </p:cBhvr>
                                      <p:tavLst>
                                        <p:tav tm="0">
                                          <p:val>
                                            <p:strVal val="#ppt_x+0.4"/>
                                          </p:val>
                                        </p:tav>
                                        <p:tav tm="100000">
                                          <p:val>
                                            <p:strVal val="#ppt_x-0.05"/>
                                          </p:val>
                                        </p:tav>
                                      </p:tavLst>
                                    </p:anim>
                                    <p:anim calcmode="lin" valueType="num">
                                      <p:cBhvr>
                                        <p:cTn id="83" dur="800" decel="100000" fill="hold"/>
                                        <p:tgtEl>
                                          <p:spTgt spid="2"/>
                                        </p:tgtEl>
                                        <p:attrNameLst>
                                          <p:attrName>ppt_y</p:attrName>
                                        </p:attrNameLst>
                                      </p:cBhvr>
                                      <p:tavLst>
                                        <p:tav tm="0">
                                          <p:val>
                                            <p:strVal val="#ppt_y-0.4"/>
                                          </p:val>
                                        </p:tav>
                                        <p:tav tm="100000">
                                          <p:val>
                                            <p:strVal val="#ppt_y+0.1"/>
                                          </p:val>
                                        </p:tav>
                                      </p:tavLst>
                                    </p:anim>
                                    <p:anim calcmode="lin" valueType="num">
                                      <p:cBhvr>
                                        <p:cTn id="84"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85"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86" presetID="35" presetClass="path" presetSubtype="0" accel="50000" decel="50000" fill="hold" nodeType="withEffect">
                                  <p:stCondLst>
                                    <p:cond delay="1400"/>
                                  </p:stCondLst>
                                  <p:childTnLst>
                                    <p:animMotion origin="layout" path="M -3.75E-6 7.40741E-7 L -0.66627 0.01759 " pathEditMode="relative" rAng="0" ptsTypes="AA">
                                      <p:cBhvr>
                                        <p:cTn id="87" dur="2000" fill="hold"/>
                                        <p:tgtEl>
                                          <p:spTgt spid="2"/>
                                        </p:tgtEl>
                                        <p:attrNameLst>
                                          <p:attrName>ppt_x</p:attrName>
                                          <p:attrName>ppt_y</p:attrName>
                                        </p:attrNameLst>
                                      </p:cBhvr>
                                      <p:rCtr x="-3332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前     言  </a:t>
            </a:r>
            <a:endParaRPr dirty="0"/>
          </a:p>
        </p:txBody>
      </p:sp>
      <p:pic>
        <p:nvPicPr>
          <p:cNvPr id="5" name="Picture 92" descr="D:\desktop\图片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userDrawn="1"/>
        </p:nvSpPr>
        <p:spPr>
          <a:xfrm rot="5400000">
            <a:off x="5286733" y="-1069491"/>
            <a:ext cx="1734767" cy="2185507"/>
          </a:xfrm>
          <a:prstGeom prst="ellipse">
            <a:avLst/>
          </a:prstGeom>
          <a:gradFill>
            <a:gsLst>
              <a:gs pos="0">
                <a:srgbClr val="FFD85D">
                  <a:alpha val="24000"/>
                </a:srgbClr>
              </a:gs>
              <a:gs pos="100000">
                <a:schemeClr val="tx2">
                  <a:lumMod val="60000"/>
                  <a:lumOff val="40000"/>
                  <a:alpha val="0"/>
                </a:schemeClr>
              </a:gs>
            </a:gsLst>
            <a:path path="shape">
              <a:fillToRect l="50000" t="50000" r="50000" b="50000"/>
            </a:path>
          </a:gradFill>
          <a:ln>
            <a:noFill/>
          </a:ln>
          <a:effectLst>
            <a:outerShdw blurRad="165100" algn="ctr" rotWithShape="0">
              <a:srgbClr val="FFD85D"/>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nvGrpSpPr>
          <p:cNvPr id="4" name="组合 3"/>
          <p:cNvGrpSpPr/>
          <p:nvPr/>
        </p:nvGrpSpPr>
        <p:grpSpPr>
          <a:xfrm>
            <a:off x="4062730" y="746671"/>
            <a:ext cx="3733800" cy="1200328"/>
            <a:chOff x="4229100" y="459016"/>
            <a:chExt cx="3733800" cy="1200328"/>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100" y="459016"/>
              <a:ext cx="3733800" cy="1200328"/>
            </a:xfrm>
            <a:prstGeom prst="rect">
              <a:avLst/>
            </a:prstGeom>
          </p:spPr>
        </p:pic>
        <p:sp>
          <p:nvSpPr>
            <p:cNvPr id="7" name="文本框 6"/>
            <p:cNvSpPr txBox="1"/>
            <p:nvPr/>
          </p:nvSpPr>
          <p:spPr>
            <a:xfrm>
              <a:off x="4813302" y="603249"/>
              <a:ext cx="2565398" cy="893329"/>
            </a:xfrm>
            <a:prstGeom prst="rect">
              <a:avLst/>
            </a:prstGeom>
            <a:noFill/>
          </p:spPr>
          <p:txBody>
            <a:bodyPr wrap="none" rtlCol="0">
              <a:prstTxWarp prst="textArchDown">
                <a:avLst>
                  <a:gd name="adj" fmla="val 615337"/>
                </a:avLst>
              </a:prstTxWarp>
              <a:spAutoFit/>
              <a:scene3d>
                <a:camera prst="orthographicFront"/>
                <a:lightRig rig="threePt" dir="t"/>
              </a:scene3d>
              <a:sp3d contourW="12700"/>
            </a:bodyPr>
            <a:lstStyle/>
            <a:p>
              <a:pPr algn="ctr"/>
              <a:r>
                <a:rPr lang="zh-CN" altLang="en-US" b="1" dirty="0">
                  <a:solidFill>
                    <a:srgbClr val="190F09"/>
                  </a:solidFill>
                </a:rPr>
                <a:t> introduction</a:t>
              </a:r>
              <a:endParaRPr lang="zh-CN" altLang="en-US" b="1" dirty="0">
                <a:solidFill>
                  <a:srgbClr val="190F09"/>
                </a:solidFill>
              </a:endParaRPr>
            </a:p>
          </p:txBody>
        </p:sp>
      </p:grpSp>
      <p:pic>
        <p:nvPicPr>
          <p:cNvPr id="14" name="图片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010625" y="2769248"/>
            <a:ext cx="197785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图片 8"/>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098188" y="2769248"/>
            <a:ext cx="1977853"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图片 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84077" y="2769248"/>
            <a:ext cx="1981200" cy="131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0"/>
          <p:cNvSpPr>
            <a:spLocks noChangeArrowheads="1"/>
          </p:cNvSpPr>
          <p:nvPr/>
        </p:nvSpPr>
        <p:spPr bwMode="auto">
          <a:xfrm>
            <a:off x="3943864" y="4340873"/>
            <a:ext cx="6286500" cy="1706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宋体" panose="02010600030101010101" pitchFamily="2" charset="-122"/>
              </a:defRPr>
            </a:lvl9pPr>
          </a:lstStyle>
          <a:p>
            <a:pPr algn="just">
              <a:lnSpc>
                <a:spcPct val="140000"/>
              </a:lnSpc>
            </a:pPr>
            <a:r>
              <a:rPr lang="zh-CN" altLang="en-US" sz="1500" spc="-10" dirty="0">
                <a:solidFill>
                  <a:schemeClr val="tx1">
                    <a:lumMod val="85000"/>
                    <a:lumOff val="15000"/>
                  </a:schemeClr>
                </a:solidFill>
                <a:latin typeface="微软雅黑" panose="020B0503020204020204" charset="-122"/>
                <a:ea typeface="微软雅黑" panose="020B0503020204020204" charset="-122"/>
              </a:rPr>
              <a:t>回顾这一年的工作，在取得成绩的同时，我们也找到了工作中的不足和问题，主要反映于xx及xxx的风格、定型还有待进一步探索，尤其是网上的公司产品库充分体现我们xxxxx和我们这个平台能为客户提供良好的商机和快捷方便的信息、导航的功能发挥。展望新的一年，我们将继续努力，力争各项工作更上一个新台阶。</a:t>
            </a:r>
            <a:endParaRPr lang="zh-CN" altLang="en-US" sz="1500" spc="-10" dirty="0">
              <a:solidFill>
                <a:schemeClr val="tx1">
                  <a:lumMod val="85000"/>
                  <a:lumOff val="15000"/>
                </a:schemeClr>
              </a:solidFill>
              <a:latin typeface="微软雅黑" panose="020B0503020204020204" charset="-122"/>
              <a:ea typeface="微软雅黑" panose="020B0503020204020204" charset="-122"/>
            </a:endParaRPr>
          </a:p>
        </p:txBody>
      </p:sp>
      <p:sp>
        <p:nvSpPr>
          <p:cNvPr id="18" name="椭圆 17"/>
          <p:cNvSpPr/>
          <p:nvPr/>
        </p:nvSpPr>
        <p:spPr>
          <a:xfrm>
            <a:off x="1499644" y="2097174"/>
            <a:ext cx="2713612" cy="2713612"/>
          </a:xfrm>
          <a:prstGeom prst="ellipse">
            <a:avLst/>
          </a:prstGeom>
          <a:gradFill flip="none" rotWithShape="1">
            <a:gsLst>
              <a:gs pos="0">
                <a:schemeClr val="bg1">
                  <a:lumMod val="75000"/>
                </a:schemeClr>
              </a:gs>
              <a:gs pos="50000">
                <a:schemeClr val="bg1">
                  <a:lumMod val="95000"/>
                </a:schemeClr>
              </a:gs>
              <a:gs pos="100000">
                <a:schemeClr val="bg1">
                  <a:shade val="100000"/>
                  <a:satMod val="115000"/>
                </a:schemeClr>
              </a:gs>
            </a:gsLst>
            <a:lin ang="8100000" scaled="1"/>
            <a:tileRect/>
          </a:gradFill>
          <a:ln>
            <a:solidFill>
              <a:schemeClr val="bg1"/>
            </a:solidFill>
          </a:ln>
          <a:effectLst>
            <a:outerShdw blurRad="215900" dist="177800" dir="7200000" sx="102000" sy="102000" algn="tl" rotWithShape="0">
              <a:schemeClr val="tx1">
                <a:lumMod val="95000"/>
                <a:lumOff val="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5"/>
          </a:p>
        </p:txBody>
      </p:sp>
      <p:sp>
        <p:nvSpPr>
          <p:cNvPr id="19" name="椭圆 18"/>
          <p:cNvSpPr/>
          <p:nvPr/>
        </p:nvSpPr>
        <p:spPr>
          <a:xfrm>
            <a:off x="1794188" y="2400858"/>
            <a:ext cx="2091208" cy="2091208"/>
          </a:xfrm>
          <a:prstGeom prst="ellipse">
            <a:avLst/>
          </a:prstGeom>
          <a:gradFill>
            <a:gsLst>
              <a:gs pos="0">
                <a:srgbClr val="E30000"/>
              </a:gs>
              <a:gs pos="100000">
                <a:srgbClr val="760303"/>
              </a:gs>
            </a:gsLst>
            <a:lin ang="18900000" scaled="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5"/>
          </a:p>
        </p:txBody>
      </p:sp>
      <p:sp>
        <p:nvSpPr>
          <p:cNvPr id="20" name="TextBox 34"/>
          <p:cNvSpPr txBox="1"/>
          <p:nvPr/>
        </p:nvSpPr>
        <p:spPr>
          <a:xfrm>
            <a:off x="1916502" y="3093085"/>
            <a:ext cx="1846580" cy="706755"/>
          </a:xfrm>
          <a:prstGeom prst="rect">
            <a:avLst/>
          </a:prstGeom>
          <a:noFill/>
        </p:spPr>
        <p:txBody>
          <a:bodyPr wrap="square" rtlCol="0">
            <a:spAutoFit/>
          </a:bodyPr>
          <a:lstStyle/>
          <a:p>
            <a:pPr algn="ctr"/>
            <a:r>
              <a:rPr lang="zh-CN" altLang="en-US" sz="4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rPr>
              <a:t>前 言</a:t>
            </a:r>
            <a:endParaRPr lang="zh-CN" altLang="en-US" sz="4000" b="1" dirty="0">
              <a:solidFill>
                <a:schemeClr val="bg1"/>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pic>
        <p:nvPicPr>
          <p:cNvPr id="21" name="PA_图片 6"/>
          <p:cNvPicPr>
            <a:picLocks noChangeAspect="1"/>
          </p:cNvPicPr>
          <p:nvPr userDrawn="1">
            <p:custDataLst>
              <p:tags r:id="rId7"/>
            </p:custDataLst>
          </p:nvPr>
        </p:nvPicPr>
        <p:blipFill>
          <a:blip r:embed="rId8"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22" name="椭圆 21"/>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椭圆 40"/>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椭圆 42"/>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椭圆 44"/>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0" presetClass="entr" presetSubtype="0" repeatCount="indefinite"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
                                        <p:tgtEl>
                                          <p:spTgt spid="30"/>
                                        </p:tgtEl>
                                      </p:cBhvr>
                                    </p:animEffect>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par>
                          <p:cTn id="42" fill="hold">
                            <p:stCondLst>
                              <p:cond delay="1500"/>
                            </p:stCondLst>
                            <p:childTnLst>
                              <p:par>
                                <p:cTn id="43" presetID="21"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heel(1)">
                                      <p:cBhvr>
                                        <p:cTn id="45" dur="2000"/>
                                        <p:tgtEl>
                                          <p:spTgt spid="18"/>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wheel(1)">
                                      <p:cBhvr>
                                        <p:cTn id="48" dur="2000"/>
                                        <p:tgtEl>
                                          <p:spTgt spid="19"/>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heel(1)">
                                      <p:cBhvr>
                                        <p:cTn id="51" dur="2000"/>
                                        <p:tgtEl>
                                          <p:spTgt spid="20"/>
                                        </p:tgtEl>
                                      </p:cBhvr>
                                    </p:animEffect>
                                  </p:childTnLst>
                                </p:cTn>
                              </p:par>
                              <p:par>
                                <p:cTn id="52" presetID="42" presetClass="path" presetSubtype="0" repeatCount="indefinite" fill="hold" grpId="0" nodeType="withEffect">
                                  <p:stCondLst>
                                    <p:cond delay="0"/>
                                  </p:stCondLst>
                                  <p:childTnLst>
                                    <p:animMotion origin="layout" path="M -2.77778E-7 6.17284E-7 L 0.01771 1.11914 " pathEditMode="relative" rAng="0" ptsTypes="AA">
                                      <p:cBhvr>
                                        <p:cTn id="53" dur="5000" fill="hold"/>
                                        <p:tgtEl>
                                          <p:spTgt spid="22"/>
                                        </p:tgtEl>
                                        <p:attrNameLst>
                                          <p:attrName>ppt_x</p:attrName>
                                          <p:attrName>ppt_y</p:attrName>
                                        </p:attrNameLst>
                                      </p:cBhvr>
                                      <p:rCtr x="885" y="55957"/>
                                    </p:animMotion>
                                  </p:childTnLst>
                                </p:cTn>
                              </p:par>
                              <p:par>
                                <p:cTn id="54" presetID="42" presetClass="path" presetSubtype="0" repeatCount="indefinite" fill="hold" grpId="0" nodeType="withEffect">
                                  <p:stCondLst>
                                    <p:cond delay="1100"/>
                                  </p:stCondLst>
                                  <p:childTnLst>
                                    <p:animMotion origin="layout" path="M 1.66667E-6 -4.44444E-6 L 0.0408 1.25463 " pathEditMode="relative" rAng="0" ptsTypes="AA">
                                      <p:cBhvr>
                                        <p:cTn id="55" dur="6000" fill="hold"/>
                                        <p:tgtEl>
                                          <p:spTgt spid="23"/>
                                        </p:tgtEl>
                                        <p:attrNameLst>
                                          <p:attrName>ppt_x</p:attrName>
                                          <p:attrName>ppt_y</p:attrName>
                                        </p:attrNameLst>
                                      </p:cBhvr>
                                      <p:rCtr x="2031" y="62716"/>
                                    </p:animMotion>
                                  </p:childTnLst>
                                </p:cTn>
                              </p:par>
                              <p:par>
                                <p:cTn id="56" presetID="42" presetClass="path" presetSubtype="0" repeatCount="indefinite" fill="hold" grpId="0" nodeType="withEffect">
                                  <p:stCondLst>
                                    <p:cond delay="900"/>
                                  </p:stCondLst>
                                  <p:childTnLst>
                                    <p:animMotion origin="layout" path="M -0.08159 -0.17438 L -0.02639 1.27963 " pathEditMode="relative" rAng="0" ptsTypes="AA">
                                      <p:cBhvr>
                                        <p:cTn id="57" dur="4500" fill="hold"/>
                                        <p:tgtEl>
                                          <p:spTgt spid="31"/>
                                        </p:tgtEl>
                                        <p:attrNameLst>
                                          <p:attrName>ppt_x</p:attrName>
                                          <p:attrName>ppt_y</p:attrName>
                                        </p:attrNameLst>
                                      </p:cBhvr>
                                      <p:rCtr x="2760" y="72685"/>
                                    </p:animMotion>
                                  </p:childTnLst>
                                </p:cTn>
                              </p:par>
                              <p:par>
                                <p:cTn id="58" presetID="42" presetClass="path" presetSubtype="0" repeatCount="indefinite" fill="hold" grpId="0" nodeType="withEffect">
                                  <p:stCondLst>
                                    <p:cond delay="1200"/>
                                  </p:stCondLst>
                                  <p:childTnLst>
                                    <p:animMotion origin="layout" path="M 0.06858 -0.49136 L 0.16303 1.23487 " pathEditMode="relative" rAng="0" ptsTypes="AA">
                                      <p:cBhvr>
                                        <p:cTn id="59" dur="6500" fill="hold"/>
                                        <p:tgtEl>
                                          <p:spTgt spid="38"/>
                                        </p:tgtEl>
                                        <p:attrNameLst>
                                          <p:attrName>ppt_x</p:attrName>
                                          <p:attrName>ppt_y</p:attrName>
                                        </p:attrNameLst>
                                      </p:cBhvr>
                                      <p:rCtr x="4722" y="86296"/>
                                    </p:animMotion>
                                  </p:childTnLst>
                                </p:cTn>
                              </p:par>
                              <p:par>
                                <p:cTn id="60" presetID="42" presetClass="path" presetSubtype="0" repeatCount="indefinite" fill="hold" grpId="0" nodeType="withEffect">
                                  <p:stCondLst>
                                    <p:cond delay="500"/>
                                  </p:stCondLst>
                                  <p:childTnLst>
                                    <p:animMotion origin="layout" path="M 0.096 -0.26333 L 0.15104 1.11 " pathEditMode="relative" rAng="0" ptsTypes="AA">
                                      <p:cBhvr>
                                        <p:cTn id="61" dur="5000" fill="hold"/>
                                        <p:tgtEl>
                                          <p:spTgt spid="39"/>
                                        </p:tgtEl>
                                        <p:attrNameLst>
                                          <p:attrName>ppt_x</p:attrName>
                                          <p:attrName>ppt_y</p:attrName>
                                        </p:attrNameLst>
                                      </p:cBhvr>
                                      <p:rCtr x="2743" y="68667"/>
                                    </p:animMotion>
                                  </p:childTnLst>
                                </p:cTn>
                              </p:par>
                              <p:par>
                                <p:cTn id="62" presetID="42" presetClass="path" presetSubtype="0" repeatCount="indefinite" fill="hold" grpId="0" nodeType="withEffect">
                                  <p:stCondLst>
                                    <p:cond delay="1500"/>
                                  </p:stCondLst>
                                  <p:childTnLst>
                                    <p:animMotion origin="layout" path="M 0.00104 -0.17099 L 0.06563 1.1605 " pathEditMode="relative" rAng="0" ptsTypes="AA">
                                      <p:cBhvr>
                                        <p:cTn id="63" dur="5800" fill="hold"/>
                                        <p:tgtEl>
                                          <p:spTgt spid="40"/>
                                        </p:tgtEl>
                                        <p:attrNameLst>
                                          <p:attrName>ppt_x</p:attrName>
                                          <p:attrName>ppt_y</p:attrName>
                                        </p:attrNameLst>
                                      </p:cBhvr>
                                      <p:rCtr x="3229" y="66574"/>
                                    </p:animMotion>
                                  </p:childTnLst>
                                </p:cTn>
                              </p:par>
                              <p:par>
                                <p:cTn id="64" presetID="8" presetClass="emph" presetSubtype="0" repeatCount="indefinite" fill="hold" grpId="1" nodeType="withEffect">
                                  <p:stCondLst>
                                    <p:cond delay="0"/>
                                  </p:stCondLst>
                                  <p:childTnLst>
                                    <p:animRot by="21600000">
                                      <p:cBhvr>
                                        <p:cTn id="65" dur="5000" fill="hold"/>
                                        <p:tgtEl>
                                          <p:spTgt spid="22"/>
                                        </p:tgtEl>
                                        <p:attrNameLst>
                                          <p:attrName>r</p:attrName>
                                        </p:attrNameLst>
                                      </p:cBhvr>
                                    </p:animRot>
                                  </p:childTnLst>
                                </p:cTn>
                              </p:par>
                              <p:par>
                                <p:cTn id="66" presetID="8" presetClass="emph" presetSubtype="0" repeatCount="indefinite" fill="hold" grpId="1" nodeType="withEffect">
                                  <p:stCondLst>
                                    <p:cond delay="0"/>
                                  </p:stCondLst>
                                  <p:childTnLst>
                                    <p:animRot by="21600000">
                                      <p:cBhvr>
                                        <p:cTn id="67" dur="4000" fill="hold"/>
                                        <p:tgtEl>
                                          <p:spTgt spid="23"/>
                                        </p:tgtEl>
                                        <p:attrNameLst>
                                          <p:attrName>r</p:attrName>
                                        </p:attrNameLst>
                                      </p:cBhvr>
                                    </p:animRot>
                                  </p:childTnLst>
                                </p:cTn>
                              </p:par>
                              <p:par>
                                <p:cTn id="68" presetID="8" presetClass="emph" presetSubtype="0" repeatCount="indefinite" fill="hold" grpId="1" nodeType="withEffect">
                                  <p:stCondLst>
                                    <p:cond delay="0"/>
                                  </p:stCondLst>
                                  <p:childTnLst>
                                    <p:animRot by="21600000">
                                      <p:cBhvr>
                                        <p:cTn id="69" dur="3000" fill="hold"/>
                                        <p:tgtEl>
                                          <p:spTgt spid="31"/>
                                        </p:tgtEl>
                                        <p:attrNameLst>
                                          <p:attrName>r</p:attrName>
                                        </p:attrNameLst>
                                      </p:cBhvr>
                                    </p:animRot>
                                  </p:childTnLst>
                                </p:cTn>
                              </p:par>
                              <p:par>
                                <p:cTn id="70" presetID="8" presetClass="emph" presetSubtype="0" repeatCount="indefinite" fill="hold" grpId="1" nodeType="withEffect">
                                  <p:stCondLst>
                                    <p:cond delay="0"/>
                                  </p:stCondLst>
                                  <p:childTnLst>
                                    <p:animRot by="21600000">
                                      <p:cBhvr>
                                        <p:cTn id="71" dur="2000" fill="hold"/>
                                        <p:tgtEl>
                                          <p:spTgt spid="38"/>
                                        </p:tgtEl>
                                        <p:attrNameLst>
                                          <p:attrName>r</p:attrName>
                                        </p:attrNameLst>
                                      </p:cBhvr>
                                    </p:animRot>
                                  </p:childTnLst>
                                </p:cTn>
                              </p:par>
                              <p:par>
                                <p:cTn id="72" presetID="8" presetClass="emph" presetSubtype="0" repeatCount="indefinite" fill="hold" grpId="1" nodeType="withEffect">
                                  <p:stCondLst>
                                    <p:cond delay="0"/>
                                  </p:stCondLst>
                                  <p:childTnLst>
                                    <p:animRot by="21600000">
                                      <p:cBhvr>
                                        <p:cTn id="73" dur="2500" fill="hold"/>
                                        <p:tgtEl>
                                          <p:spTgt spid="39"/>
                                        </p:tgtEl>
                                        <p:attrNameLst>
                                          <p:attrName>r</p:attrName>
                                        </p:attrNameLst>
                                      </p:cBhvr>
                                    </p:animRot>
                                  </p:childTnLst>
                                </p:cTn>
                              </p:par>
                              <p:par>
                                <p:cTn id="74" presetID="8" presetClass="emph" presetSubtype="0" repeatCount="indefinite" fill="hold" grpId="1" nodeType="withEffect">
                                  <p:stCondLst>
                                    <p:cond delay="0"/>
                                  </p:stCondLst>
                                  <p:childTnLst>
                                    <p:animRot by="21600000">
                                      <p:cBhvr>
                                        <p:cTn id="75" dur="3500" fill="hold"/>
                                        <p:tgtEl>
                                          <p:spTgt spid="40"/>
                                        </p:tgtEl>
                                        <p:attrNameLst>
                                          <p:attrName>r</p:attrName>
                                        </p:attrNameLst>
                                      </p:cBhvr>
                                    </p:animRot>
                                  </p:childTnLst>
                                </p:cTn>
                              </p:par>
                              <p:par>
                                <p:cTn id="76" presetID="10" presetClass="entr" presetSubtype="0" repeatCount="indefinite" fill="hold" grpId="2"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
                                        <p:tgtEl>
                                          <p:spTgt spid="22"/>
                                        </p:tgtEl>
                                      </p:cBhvr>
                                    </p:animEffect>
                                  </p:childTnLst>
                                </p:cTn>
                              </p:par>
                              <p:par>
                                <p:cTn id="79" presetID="10" presetClass="entr" presetSubtype="0" repeatCount="indefinite" fill="hold" grpId="2"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
                                        <p:tgtEl>
                                          <p:spTgt spid="23"/>
                                        </p:tgtEl>
                                      </p:cBhvr>
                                    </p:animEffect>
                                  </p:childTnLst>
                                </p:cTn>
                              </p:par>
                              <p:par>
                                <p:cTn id="82" presetID="10" presetClass="entr" presetSubtype="0" repeatCount="indefinite" fill="hold" grpId="2"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10"/>
                                        <p:tgtEl>
                                          <p:spTgt spid="31"/>
                                        </p:tgtEl>
                                      </p:cBhvr>
                                    </p:animEffect>
                                  </p:childTnLst>
                                </p:cTn>
                              </p:par>
                              <p:par>
                                <p:cTn id="85" presetID="10" presetClass="entr" presetSubtype="0" repeatCount="indefinite" fill="hold" grpId="2" nodeType="with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10"/>
                                        <p:tgtEl>
                                          <p:spTgt spid="38"/>
                                        </p:tgtEl>
                                      </p:cBhvr>
                                    </p:animEffect>
                                  </p:childTnLst>
                                </p:cTn>
                              </p:par>
                              <p:par>
                                <p:cTn id="88" presetID="10" presetClass="entr" presetSubtype="0" repeatCount="indefinite" fill="hold" grpId="2" nodeType="with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10"/>
                                        <p:tgtEl>
                                          <p:spTgt spid="39"/>
                                        </p:tgtEl>
                                      </p:cBhvr>
                                    </p:animEffect>
                                  </p:childTnLst>
                                </p:cTn>
                              </p:par>
                              <p:par>
                                <p:cTn id="91" presetID="10" presetClass="entr" presetSubtype="0" repeatCount="indefinite" fill="hold" grpId="2" nodeType="withEffect">
                                  <p:stCondLst>
                                    <p:cond delay="0"/>
                                  </p:stCondLst>
                                  <p:childTnLst>
                                    <p:set>
                                      <p:cBhvr>
                                        <p:cTn id="92" dur="1" fill="hold">
                                          <p:stCondLst>
                                            <p:cond delay="0"/>
                                          </p:stCondLst>
                                        </p:cTn>
                                        <p:tgtEl>
                                          <p:spTgt spid="40"/>
                                        </p:tgtEl>
                                        <p:attrNameLst>
                                          <p:attrName>style.visibility</p:attrName>
                                        </p:attrNameLst>
                                      </p:cBhvr>
                                      <p:to>
                                        <p:strVal val="visible"/>
                                      </p:to>
                                    </p:set>
                                    <p:animEffect transition="in" filter="fade">
                                      <p:cBhvr>
                                        <p:cTn id="93" dur="10"/>
                                        <p:tgtEl>
                                          <p:spTgt spid="40"/>
                                        </p:tgtEl>
                                      </p:cBhvr>
                                    </p:animEffect>
                                  </p:childTnLst>
                                </p:cTn>
                              </p:par>
                              <p:par>
                                <p:cTn id="94" presetID="42" presetClass="path" presetSubtype="0" repeatCount="indefinite" fill="hold" grpId="0" nodeType="withEffect">
                                  <p:stCondLst>
                                    <p:cond delay="2700"/>
                                  </p:stCondLst>
                                  <p:childTnLst>
                                    <p:animMotion origin="layout" path="M -4.99449E-6 9.80392E-7 L 0.0725 1.09191 " pathEditMode="relative" rAng="0" ptsTypes="AA">
                                      <p:cBhvr>
                                        <p:cTn id="95" dur="6000" fill="hold"/>
                                        <p:tgtEl>
                                          <p:spTgt spid="41"/>
                                        </p:tgtEl>
                                        <p:attrNameLst>
                                          <p:attrName>ppt_x</p:attrName>
                                          <p:attrName>ppt_y</p:attrName>
                                        </p:attrNameLst>
                                      </p:cBhvr>
                                      <p:rCtr x="3625" y="54583"/>
                                    </p:animMotion>
                                  </p:childTnLst>
                                </p:cTn>
                              </p:par>
                              <p:par>
                                <p:cTn id="96" presetID="42" presetClass="path" presetSubtype="0" repeatCount="indefinite" fill="hold" grpId="0" nodeType="withEffect">
                                  <p:stCondLst>
                                    <p:cond delay="0"/>
                                  </p:stCondLst>
                                  <p:childTnLst>
                                    <p:animMotion origin="layout" path="M 0.07431 0.00433 L 0.05122 1.21266 " pathEditMode="relative" rAng="0" ptsTypes="AA">
                                      <p:cBhvr>
                                        <p:cTn id="97" dur="6750" fill="hold"/>
                                        <p:tgtEl>
                                          <p:spTgt spid="42"/>
                                        </p:tgtEl>
                                        <p:attrNameLst>
                                          <p:attrName>ppt_x</p:attrName>
                                          <p:attrName>ppt_y</p:attrName>
                                        </p:attrNameLst>
                                      </p:cBhvr>
                                      <p:rCtr x="-1163" y="60401"/>
                                    </p:animMotion>
                                  </p:childTnLst>
                                </p:cTn>
                              </p:par>
                              <p:par>
                                <p:cTn id="98" presetID="42" presetClass="path" presetSubtype="0" repeatCount="indefinite" fill="hold" grpId="0" nodeType="withEffect">
                                  <p:stCondLst>
                                    <p:cond delay="1800"/>
                                  </p:stCondLst>
                                  <p:childTnLst>
                                    <p:animMotion origin="layout" path="M -0.14983 -0.17438 L -0.13403 1.27963 " pathEditMode="relative" rAng="0" ptsTypes="AA">
                                      <p:cBhvr>
                                        <p:cTn id="99" dur="6000" fill="hold"/>
                                        <p:tgtEl>
                                          <p:spTgt spid="43"/>
                                        </p:tgtEl>
                                        <p:attrNameLst>
                                          <p:attrName>ppt_x</p:attrName>
                                          <p:attrName>ppt_y</p:attrName>
                                        </p:attrNameLst>
                                      </p:cBhvr>
                                      <p:rCtr x="781" y="72685"/>
                                    </p:animMotion>
                                  </p:childTnLst>
                                </p:cTn>
                              </p:par>
                              <p:par>
                                <p:cTn id="100" presetID="42" presetClass="path" presetSubtype="0" repeatCount="indefinite" fill="hold" grpId="0" nodeType="withEffect">
                                  <p:stCondLst>
                                    <p:cond delay="2800"/>
                                  </p:stCondLst>
                                  <p:childTnLst>
                                    <p:animMotion origin="layout" path="M 0.06753 -0.49136 L 0.06354 1.2071 " pathEditMode="relative" rAng="0" ptsTypes="AA">
                                      <p:cBhvr>
                                        <p:cTn id="101" dur="4750" fill="hold"/>
                                        <p:tgtEl>
                                          <p:spTgt spid="44"/>
                                        </p:tgtEl>
                                        <p:attrNameLst>
                                          <p:attrName>ppt_x</p:attrName>
                                          <p:attrName>ppt_y</p:attrName>
                                        </p:attrNameLst>
                                      </p:cBhvr>
                                      <p:rCtr x="-208" y="84907"/>
                                    </p:animMotion>
                                  </p:childTnLst>
                                </p:cTn>
                              </p:par>
                              <p:par>
                                <p:cTn id="102" presetID="42" presetClass="path" presetSubtype="0" repeatCount="indefinite" fill="hold" grpId="0" nodeType="withEffect">
                                  <p:stCondLst>
                                    <p:cond delay="1400"/>
                                  </p:stCondLst>
                                  <p:childTnLst>
                                    <p:animMotion origin="layout" path="M 0.16962 -0.32639 L 0.23524 1.12278 " pathEditMode="relative" rAng="0" ptsTypes="AA">
                                      <p:cBhvr>
                                        <p:cTn id="103" dur="8250" fill="hold"/>
                                        <p:tgtEl>
                                          <p:spTgt spid="45"/>
                                        </p:tgtEl>
                                        <p:attrNameLst>
                                          <p:attrName>ppt_x</p:attrName>
                                          <p:attrName>ppt_y</p:attrName>
                                        </p:attrNameLst>
                                      </p:cBhvr>
                                      <p:rCtr x="3281" y="72444"/>
                                    </p:animMotion>
                                  </p:childTnLst>
                                </p:cTn>
                              </p:par>
                              <p:par>
                                <p:cTn id="104" presetID="42" presetClass="path" presetSubtype="0" repeatCount="indefinite" fill="hold" grpId="0" nodeType="withEffect">
                                  <p:stCondLst>
                                    <p:cond delay="600"/>
                                  </p:stCondLst>
                                  <p:childTnLst>
                                    <p:animMotion origin="layout" path="M -0.05 -0.14321 L 0.08403 1.17439 " pathEditMode="relative" rAng="0" ptsTypes="AA">
                                      <p:cBhvr>
                                        <p:cTn id="105" dur="6250" fill="hold"/>
                                        <p:tgtEl>
                                          <p:spTgt spid="46"/>
                                        </p:tgtEl>
                                        <p:attrNameLst>
                                          <p:attrName>ppt_x</p:attrName>
                                          <p:attrName>ppt_y</p:attrName>
                                        </p:attrNameLst>
                                      </p:cBhvr>
                                      <p:rCtr x="6701" y="65864"/>
                                    </p:animMotion>
                                  </p:childTnLst>
                                </p:cTn>
                              </p:par>
                              <p:par>
                                <p:cTn id="106" presetID="8" presetClass="emph" presetSubtype="0" repeatCount="indefinite" fill="hold" grpId="1" nodeType="withEffect">
                                  <p:stCondLst>
                                    <p:cond delay="0"/>
                                  </p:stCondLst>
                                  <p:childTnLst>
                                    <p:animRot by="21600000">
                                      <p:cBhvr>
                                        <p:cTn id="107" dur="5000" fill="hold"/>
                                        <p:tgtEl>
                                          <p:spTgt spid="41"/>
                                        </p:tgtEl>
                                        <p:attrNameLst>
                                          <p:attrName>r</p:attrName>
                                        </p:attrNameLst>
                                      </p:cBhvr>
                                    </p:animRot>
                                  </p:childTnLst>
                                </p:cTn>
                              </p:par>
                              <p:par>
                                <p:cTn id="108" presetID="8" presetClass="emph" presetSubtype="0" repeatCount="indefinite" fill="hold" grpId="1" nodeType="withEffect">
                                  <p:stCondLst>
                                    <p:cond delay="0"/>
                                  </p:stCondLst>
                                  <p:childTnLst>
                                    <p:animRot by="21600000">
                                      <p:cBhvr>
                                        <p:cTn id="109" dur="4000" fill="hold"/>
                                        <p:tgtEl>
                                          <p:spTgt spid="42"/>
                                        </p:tgtEl>
                                        <p:attrNameLst>
                                          <p:attrName>r</p:attrName>
                                        </p:attrNameLst>
                                      </p:cBhvr>
                                    </p:animRot>
                                  </p:childTnLst>
                                </p:cTn>
                              </p:par>
                              <p:par>
                                <p:cTn id="110" presetID="8" presetClass="emph" presetSubtype="0" repeatCount="indefinite" fill="hold" grpId="1" nodeType="withEffect">
                                  <p:stCondLst>
                                    <p:cond delay="0"/>
                                  </p:stCondLst>
                                  <p:childTnLst>
                                    <p:animRot by="21600000">
                                      <p:cBhvr>
                                        <p:cTn id="111" dur="3000" fill="hold"/>
                                        <p:tgtEl>
                                          <p:spTgt spid="43"/>
                                        </p:tgtEl>
                                        <p:attrNameLst>
                                          <p:attrName>r</p:attrName>
                                        </p:attrNameLst>
                                      </p:cBhvr>
                                    </p:animRot>
                                  </p:childTnLst>
                                </p:cTn>
                              </p:par>
                              <p:par>
                                <p:cTn id="112" presetID="8" presetClass="emph" presetSubtype="0" repeatCount="indefinite" fill="hold" grpId="1" nodeType="withEffect">
                                  <p:stCondLst>
                                    <p:cond delay="0"/>
                                  </p:stCondLst>
                                  <p:childTnLst>
                                    <p:animRot by="21600000">
                                      <p:cBhvr>
                                        <p:cTn id="113" dur="2000" fill="hold"/>
                                        <p:tgtEl>
                                          <p:spTgt spid="44"/>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2500" fill="hold"/>
                                        <p:tgtEl>
                                          <p:spTgt spid="45"/>
                                        </p:tgtEl>
                                        <p:attrNameLst>
                                          <p:attrName>r</p:attrName>
                                        </p:attrNameLst>
                                      </p:cBhvr>
                                    </p:animRot>
                                  </p:childTnLst>
                                </p:cTn>
                              </p:par>
                              <p:par>
                                <p:cTn id="116" presetID="8" presetClass="emph" presetSubtype="0" repeatCount="indefinite" fill="hold" grpId="1" nodeType="withEffect">
                                  <p:stCondLst>
                                    <p:cond delay="0"/>
                                  </p:stCondLst>
                                  <p:childTnLst>
                                    <p:animRot by="21600000">
                                      <p:cBhvr>
                                        <p:cTn id="117" dur="3500" fill="hold"/>
                                        <p:tgtEl>
                                          <p:spTgt spid="46"/>
                                        </p:tgtEl>
                                        <p:attrNameLst>
                                          <p:attrName>r</p:attrName>
                                        </p:attrNameLst>
                                      </p:cBhvr>
                                    </p:animRo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41"/>
                                        </p:tgtEl>
                                        <p:attrNameLst>
                                          <p:attrName>style.visibility</p:attrName>
                                        </p:attrNameLst>
                                      </p:cBhvr>
                                      <p:to>
                                        <p:strVal val="visible"/>
                                      </p:to>
                                    </p:set>
                                    <p:animEffect transition="in" filter="fade">
                                      <p:cBhvr>
                                        <p:cTn id="120" dur="10"/>
                                        <p:tgtEl>
                                          <p:spTgt spid="41"/>
                                        </p:tgtEl>
                                      </p:cBhvr>
                                    </p:animEffect>
                                  </p:childTnLst>
                                </p:cTn>
                              </p:par>
                              <p:par>
                                <p:cTn id="121" presetID="10" presetClass="entr" presetSubtype="0" repeatCount="indefinite" fill="hold" grpId="2" nodeType="withEffect">
                                  <p:stCondLst>
                                    <p:cond delay="0"/>
                                  </p:stCondLst>
                                  <p:childTnLst>
                                    <p:set>
                                      <p:cBhvr>
                                        <p:cTn id="122" dur="1" fill="hold">
                                          <p:stCondLst>
                                            <p:cond delay="0"/>
                                          </p:stCondLst>
                                        </p:cTn>
                                        <p:tgtEl>
                                          <p:spTgt spid="42"/>
                                        </p:tgtEl>
                                        <p:attrNameLst>
                                          <p:attrName>style.visibility</p:attrName>
                                        </p:attrNameLst>
                                      </p:cBhvr>
                                      <p:to>
                                        <p:strVal val="visible"/>
                                      </p:to>
                                    </p:set>
                                    <p:animEffect transition="in" filter="fade">
                                      <p:cBhvr>
                                        <p:cTn id="123" dur="10"/>
                                        <p:tgtEl>
                                          <p:spTgt spid="42"/>
                                        </p:tgtEl>
                                      </p:cBhvr>
                                    </p:animEffect>
                                  </p:childTnLst>
                                </p:cTn>
                              </p:par>
                              <p:par>
                                <p:cTn id="124" presetID="10" presetClass="entr" presetSubtype="0" repeatCount="indefinite" fill="hold" grpId="2" nodeType="withEffect">
                                  <p:stCondLst>
                                    <p:cond delay="0"/>
                                  </p:stCondLst>
                                  <p:childTnLst>
                                    <p:set>
                                      <p:cBhvr>
                                        <p:cTn id="125" dur="1" fill="hold">
                                          <p:stCondLst>
                                            <p:cond delay="0"/>
                                          </p:stCondLst>
                                        </p:cTn>
                                        <p:tgtEl>
                                          <p:spTgt spid="43"/>
                                        </p:tgtEl>
                                        <p:attrNameLst>
                                          <p:attrName>style.visibility</p:attrName>
                                        </p:attrNameLst>
                                      </p:cBhvr>
                                      <p:to>
                                        <p:strVal val="visible"/>
                                      </p:to>
                                    </p:set>
                                    <p:animEffect transition="in" filter="fade">
                                      <p:cBhvr>
                                        <p:cTn id="126" dur="10"/>
                                        <p:tgtEl>
                                          <p:spTgt spid="43"/>
                                        </p:tgtEl>
                                      </p:cBhvr>
                                    </p:animEffect>
                                  </p:childTnLst>
                                </p:cTn>
                              </p:par>
                              <p:par>
                                <p:cTn id="127" presetID="10" presetClass="entr" presetSubtype="0" repeatCount="indefinite" fill="hold" grpId="2" nodeType="with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fade">
                                      <p:cBhvr>
                                        <p:cTn id="129" dur="10"/>
                                        <p:tgtEl>
                                          <p:spTgt spid="44"/>
                                        </p:tgtEl>
                                      </p:cBhvr>
                                    </p:animEffect>
                                  </p:childTnLst>
                                </p:cTn>
                              </p:par>
                              <p:par>
                                <p:cTn id="130" presetID="10" presetClass="entr" presetSubtype="0" repeatCount="indefinite" fill="hold" grpId="2" nodeType="withEffect">
                                  <p:stCondLst>
                                    <p:cond delay="0"/>
                                  </p:stCondLst>
                                  <p:childTnLst>
                                    <p:set>
                                      <p:cBhvr>
                                        <p:cTn id="131" dur="1" fill="hold">
                                          <p:stCondLst>
                                            <p:cond delay="0"/>
                                          </p:stCondLst>
                                        </p:cTn>
                                        <p:tgtEl>
                                          <p:spTgt spid="45"/>
                                        </p:tgtEl>
                                        <p:attrNameLst>
                                          <p:attrName>style.visibility</p:attrName>
                                        </p:attrNameLst>
                                      </p:cBhvr>
                                      <p:to>
                                        <p:strVal val="visible"/>
                                      </p:to>
                                    </p:set>
                                    <p:animEffect transition="in" filter="fade">
                                      <p:cBhvr>
                                        <p:cTn id="132" dur="10"/>
                                        <p:tgtEl>
                                          <p:spTgt spid="45"/>
                                        </p:tgtEl>
                                      </p:cBhvr>
                                    </p:animEffect>
                                  </p:childTnLst>
                                </p:cTn>
                              </p:par>
                              <p:par>
                                <p:cTn id="133" presetID="10" presetClass="entr" presetSubtype="0" repeatCount="indefinite" fill="hold" grpId="2" nodeType="withEffect">
                                  <p:stCondLst>
                                    <p:cond delay="0"/>
                                  </p:stCondLst>
                                  <p:childTnLst>
                                    <p:set>
                                      <p:cBhvr>
                                        <p:cTn id="134" dur="1" fill="hold">
                                          <p:stCondLst>
                                            <p:cond delay="0"/>
                                          </p:stCondLst>
                                        </p:cTn>
                                        <p:tgtEl>
                                          <p:spTgt spid="46"/>
                                        </p:tgtEl>
                                        <p:attrNameLst>
                                          <p:attrName>style.visibility</p:attrName>
                                        </p:attrNameLst>
                                      </p:cBhvr>
                                      <p:to>
                                        <p:strVal val="visible"/>
                                      </p:to>
                                    </p:set>
                                    <p:animEffect transition="in" filter="fade">
                                      <p:cBhvr>
                                        <p:cTn id="135" dur="1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0" grpId="0" bldLvl="0" animBg="1"/>
      <p:bldP spid="17" grpId="0"/>
      <p:bldP spid="18" grpId="0" bldLvl="0" animBg="1"/>
      <p:bldP spid="19" grpId="0" bldLvl="0" animBg="1"/>
      <p:bldP spid="20" grpId="0"/>
      <p:bldP spid="22" grpId="0" bldLvl="0" animBg="1"/>
      <p:bldP spid="22" grpId="1" bldLvl="0" animBg="1"/>
      <p:bldP spid="22" grpId="2" bldLvl="0" animBg="1"/>
      <p:bldP spid="23" grpId="0" bldLvl="0" animBg="1"/>
      <p:bldP spid="23" grpId="1" bldLvl="0" animBg="1"/>
      <p:bldP spid="23" grpId="2" bldLvl="0" animBg="1"/>
      <p:bldP spid="31" grpId="0" bldLvl="0" animBg="1"/>
      <p:bldP spid="31" grpId="1" bldLvl="0" animBg="1"/>
      <p:bldP spid="31" grpId="2" bldLvl="0" animBg="1"/>
      <p:bldP spid="38" grpId="0" bldLvl="0" animBg="1"/>
      <p:bldP spid="38" grpId="1" bldLvl="0" animBg="1"/>
      <p:bldP spid="38" grpId="2" bldLvl="0" animBg="1"/>
      <p:bldP spid="39" grpId="0" bldLvl="0" animBg="1"/>
      <p:bldP spid="39" grpId="1" bldLvl="0" animBg="1"/>
      <p:bldP spid="39" grpId="2" bldLvl="0" animBg="1"/>
      <p:bldP spid="40" grpId="0" bldLvl="0" animBg="1"/>
      <p:bldP spid="40" grpId="1" bldLvl="0" animBg="1"/>
      <p:bldP spid="40" grpId="2" bldLvl="0" animBg="1"/>
      <p:bldP spid="41" grpId="0" bldLvl="0" animBg="1"/>
      <p:bldP spid="41" grpId="1" bldLvl="0" animBg="1"/>
      <p:bldP spid="41" grpId="2" bldLvl="0" animBg="1"/>
      <p:bldP spid="42" grpId="0" bldLvl="0" animBg="1"/>
      <p:bldP spid="42" grpId="1" bldLvl="0" animBg="1"/>
      <p:bldP spid="42" grpId="2" bldLvl="0" animBg="1"/>
      <p:bldP spid="43" grpId="0" bldLvl="0" animBg="1"/>
      <p:bldP spid="43" grpId="1" bldLvl="0" animBg="1"/>
      <p:bldP spid="43" grpId="2" bldLvl="0" animBg="1"/>
      <p:bldP spid="44" grpId="0" bldLvl="0" animBg="1"/>
      <p:bldP spid="44" grpId="1" bldLvl="0" animBg="1"/>
      <p:bldP spid="44" grpId="2" bldLvl="0" animBg="1"/>
      <p:bldP spid="45" grpId="0" bldLvl="0" animBg="1"/>
      <p:bldP spid="45" grpId="1" bldLvl="0" animBg="1"/>
      <p:bldP spid="45" grpId="2" bldLvl="0" animBg="1"/>
      <p:bldP spid="46" grpId="0" bldLvl="0" animBg="1"/>
      <p:bldP spid="46" grpId="1" bldLvl="0" animBg="1"/>
      <p:bldP spid="46" grpId="2"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上一阶段回顾及进度</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同侧圆角矩形 3"/>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1" name="Group 120"/>
          <p:cNvGrpSpPr/>
          <p:nvPr/>
        </p:nvGrpSpPr>
        <p:grpSpPr>
          <a:xfrm rot="1203774">
            <a:off x="1974916" y="3175598"/>
            <a:ext cx="304741" cy="1468695"/>
            <a:chOff x="2971802" y="2190750"/>
            <a:chExt cx="228598" cy="1101725"/>
          </a:xfrm>
        </p:grpSpPr>
        <p:cxnSp>
          <p:nvCxnSpPr>
            <p:cNvPr id="122" name="Straight Connector 121"/>
            <p:cNvCxnSpPr/>
            <p:nvPr/>
          </p:nvCxnSpPr>
          <p:spPr>
            <a:xfrm rot="16200000" flipV="1">
              <a:off x="2478088"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 name="Straight Connector 122"/>
            <p:cNvCxnSpPr/>
            <p:nvPr/>
          </p:nvCxnSpPr>
          <p:spPr>
            <a:xfrm rot="5400000" flipH="1" flipV="1">
              <a:off x="2592387"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30" name="Group 129"/>
          <p:cNvGrpSpPr/>
          <p:nvPr/>
        </p:nvGrpSpPr>
        <p:grpSpPr>
          <a:xfrm>
            <a:off x="2228863" y="2321382"/>
            <a:ext cx="1117395" cy="1117395"/>
            <a:chOff x="1657350" y="1428750"/>
            <a:chExt cx="838200" cy="838200"/>
          </a:xfrm>
        </p:grpSpPr>
        <p:sp>
          <p:nvSpPr>
            <p:cNvPr id="118" name="Rectangle 117"/>
            <p:cNvSpPr/>
            <p:nvPr/>
          </p:nvSpPr>
          <p:spPr>
            <a:xfrm>
              <a:off x="1657350" y="1428750"/>
              <a:ext cx="838200" cy="838200"/>
            </a:xfrm>
            <a:prstGeom prst="rect">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 name="Freeform 52"/>
            <p:cNvSpPr>
              <a:spLocks noEditPoints="1"/>
            </p:cNvSpPr>
            <p:nvPr/>
          </p:nvSpPr>
          <p:spPr bwMode="auto">
            <a:xfrm>
              <a:off x="1890341" y="1647623"/>
              <a:ext cx="372219" cy="400455"/>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ln>
          </p:spPr>
          <p:txBody>
            <a:bodyPr vert="horz" wrap="square" lIns="121896" tIns="60948" rIns="121896" bIns="60948" numCol="1" anchor="t" anchorCtr="0" compatLnSpc="1"/>
            <a:lstStyle/>
            <a:p>
              <a:pP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64" name="Group 63"/>
          <p:cNvGrpSpPr/>
          <p:nvPr/>
        </p:nvGrpSpPr>
        <p:grpSpPr>
          <a:xfrm>
            <a:off x="4412864" y="3438774"/>
            <a:ext cx="304741" cy="1468695"/>
            <a:chOff x="2971801" y="2190750"/>
            <a:chExt cx="228599" cy="1101725"/>
          </a:xfrm>
        </p:grpSpPr>
        <p:cxnSp>
          <p:nvCxnSpPr>
            <p:cNvPr id="61" name="Straight Connector 60"/>
            <p:cNvCxnSpPr/>
            <p:nvPr/>
          </p:nvCxnSpPr>
          <p:spPr>
            <a:xfrm rot="16200000" flipV="1">
              <a:off x="2478088"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5400000" flipH="1" flipV="1">
              <a:off x="2592387"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31" name="Group 130"/>
          <p:cNvGrpSpPr/>
          <p:nvPr/>
        </p:nvGrpSpPr>
        <p:grpSpPr>
          <a:xfrm>
            <a:off x="4006534" y="2321382"/>
            <a:ext cx="1117395" cy="1117395"/>
            <a:chOff x="2905125" y="1428750"/>
            <a:chExt cx="838200" cy="838200"/>
          </a:xfrm>
        </p:grpSpPr>
        <p:sp>
          <p:nvSpPr>
            <p:cNvPr id="43" name="Rectangle 42"/>
            <p:cNvSpPr/>
            <p:nvPr/>
          </p:nvSpPr>
          <p:spPr>
            <a:xfrm>
              <a:off x="2905125" y="1428750"/>
              <a:ext cx="838200" cy="838200"/>
            </a:xfrm>
            <a:prstGeom prst="rect">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 name="Freeform 48"/>
            <p:cNvSpPr/>
            <p:nvPr/>
          </p:nvSpPr>
          <p:spPr bwMode="auto">
            <a:xfrm>
              <a:off x="3221544" y="1661741"/>
              <a:ext cx="205362" cy="372219"/>
            </a:xfrm>
            <a:custGeom>
              <a:avLst/>
              <a:gdLst/>
              <a:ahLst/>
              <a:cxnLst>
                <a:cxn ang="0">
                  <a:pos x="36" y="20"/>
                </a:cxn>
                <a:cxn ang="0">
                  <a:pos x="15" y="66"/>
                </a:cxn>
                <a:cxn ang="0">
                  <a:pos x="13" y="67"/>
                </a:cxn>
                <a:cxn ang="0">
                  <a:pos x="12" y="67"/>
                </a:cxn>
                <a:cxn ang="0">
                  <a:pos x="11" y="65"/>
                </a:cxn>
                <a:cxn ang="0">
                  <a:pos x="19" y="33"/>
                </a:cxn>
                <a:cxn ang="0">
                  <a:pos x="3" y="37"/>
                </a:cxn>
                <a:cxn ang="0">
                  <a:pos x="2" y="37"/>
                </a:cxn>
                <a:cxn ang="0">
                  <a:pos x="1" y="36"/>
                </a:cxn>
                <a:cxn ang="0">
                  <a:pos x="1" y="35"/>
                </a:cxn>
                <a:cxn ang="0">
                  <a:pos x="9" y="2"/>
                </a:cxn>
                <a:cxn ang="0">
                  <a:pos x="10" y="0"/>
                </a:cxn>
                <a:cxn ang="0">
                  <a:pos x="24" y="0"/>
                </a:cxn>
                <a:cxn ang="0">
                  <a:pos x="25" y="2"/>
                </a:cxn>
                <a:cxn ang="0">
                  <a:pos x="25" y="3"/>
                </a:cxn>
                <a:cxn ang="0">
                  <a:pos x="18" y="21"/>
                </a:cxn>
                <a:cxn ang="0">
                  <a:pos x="34" y="18"/>
                </a:cxn>
                <a:cxn ang="0">
                  <a:pos x="35" y="17"/>
                </a:cxn>
                <a:cxn ang="0">
                  <a:pos x="36" y="18"/>
                </a:cxn>
                <a:cxn ang="0">
                  <a:pos x="36" y="20"/>
                </a:cxn>
              </a:cxnLst>
              <a:rect l="0" t="0" r="r" b="b"/>
              <a:pathLst>
                <a:path w="37" h="67">
                  <a:moveTo>
                    <a:pt x="36" y="20"/>
                  </a:moveTo>
                  <a:cubicBezTo>
                    <a:pt x="15" y="66"/>
                    <a:pt x="15" y="66"/>
                    <a:pt x="15" y="66"/>
                  </a:cubicBezTo>
                  <a:cubicBezTo>
                    <a:pt x="14" y="67"/>
                    <a:pt x="14" y="67"/>
                    <a:pt x="13" y="67"/>
                  </a:cubicBezTo>
                  <a:cubicBezTo>
                    <a:pt x="13" y="67"/>
                    <a:pt x="13" y="67"/>
                    <a:pt x="12" y="67"/>
                  </a:cubicBezTo>
                  <a:cubicBezTo>
                    <a:pt x="11" y="67"/>
                    <a:pt x="11" y="66"/>
                    <a:pt x="11" y="65"/>
                  </a:cubicBezTo>
                  <a:cubicBezTo>
                    <a:pt x="19" y="33"/>
                    <a:pt x="19" y="33"/>
                    <a:pt x="19" y="33"/>
                  </a:cubicBezTo>
                  <a:cubicBezTo>
                    <a:pt x="3" y="37"/>
                    <a:pt x="3" y="37"/>
                    <a:pt x="3" y="37"/>
                  </a:cubicBezTo>
                  <a:cubicBezTo>
                    <a:pt x="3" y="37"/>
                    <a:pt x="2" y="37"/>
                    <a:pt x="2" y="37"/>
                  </a:cubicBezTo>
                  <a:cubicBezTo>
                    <a:pt x="2" y="37"/>
                    <a:pt x="1" y="37"/>
                    <a:pt x="1" y="36"/>
                  </a:cubicBezTo>
                  <a:cubicBezTo>
                    <a:pt x="1" y="36"/>
                    <a:pt x="0" y="35"/>
                    <a:pt x="1" y="35"/>
                  </a:cubicBezTo>
                  <a:cubicBezTo>
                    <a:pt x="9" y="2"/>
                    <a:pt x="9" y="2"/>
                    <a:pt x="9" y="2"/>
                  </a:cubicBezTo>
                  <a:cubicBezTo>
                    <a:pt x="9" y="1"/>
                    <a:pt x="10" y="0"/>
                    <a:pt x="10" y="0"/>
                  </a:cubicBezTo>
                  <a:cubicBezTo>
                    <a:pt x="24" y="0"/>
                    <a:pt x="24" y="0"/>
                    <a:pt x="24" y="0"/>
                  </a:cubicBezTo>
                  <a:cubicBezTo>
                    <a:pt x="25" y="0"/>
                    <a:pt x="25" y="1"/>
                    <a:pt x="25" y="2"/>
                  </a:cubicBezTo>
                  <a:cubicBezTo>
                    <a:pt x="25" y="2"/>
                    <a:pt x="25" y="3"/>
                    <a:pt x="25" y="3"/>
                  </a:cubicBezTo>
                  <a:cubicBezTo>
                    <a:pt x="18" y="21"/>
                    <a:pt x="18" y="21"/>
                    <a:pt x="18" y="21"/>
                  </a:cubicBezTo>
                  <a:cubicBezTo>
                    <a:pt x="34" y="18"/>
                    <a:pt x="34" y="18"/>
                    <a:pt x="34" y="18"/>
                  </a:cubicBezTo>
                  <a:cubicBezTo>
                    <a:pt x="34" y="17"/>
                    <a:pt x="34" y="17"/>
                    <a:pt x="35" y="17"/>
                  </a:cubicBezTo>
                  <a:cubicBezTo>
                    <a:pt x="35" y="17"/>
                    <a:pt x="36" y="18"/>
                    <a:pt x="36" y="18"/>
                  </a:cubicBezTo>
                  <a:cubicBezTo>
                    <a:pt x="36" y="19"/>
                    <a:pt x="37" y="19"/>
                    <a:pt x="36" y="20"/>
                  </a:cubicBezTo>
                  <a:close/>
                </a:path>
              </a:pathLst>
            </a:custGeom>
            <a:solidFill>
              <a:schemeClr val="bg1"/>
            </a:solidFill>
            <a:ln w="9525">
              <a:noFill/>
              <a:round/>
            </a:ln>
          </p:spPr>
          <p:txBody>
            <a:bodyPr vert="horz" wrap="square" lIns="121896" tIns="60948" rIns="121896" bIns="60948" numCol="1" anchor="t" anchorCtr="0" compatLnSpc="1"/>
            <a:lstStyle/>
            <a:p>
              <a:pP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9" name="Group 84"/>
          <p:cNvGrpSpPr/>
          <p:nvPr/>
        </p:nvGrpSpPr>
        <p:grpSpPr>
          <a:xfrm>
            <a:off x="6114350" y="3438774"/>
            <a:ext cx="304741" cy="1468695"/>
            <a:chOff x="2971801" y="2190750"/>
            <a:chExt cx="228599" cy="1101725"/>
          </a:xfrm>
        </p:grpSpPr>
        <p:cxnSp>
          <p:nvCxnSpPr>
            <p:cNvPr id="10" name="Straight Connector 85"/>
            <p:cNvCxnSpPr/>
            <p:nvPr/>
          </p:nvCxnSpPr>
          <p:spPr>
            <a:xfrm rot="16200000" flipV="1">
              <a:off x="2478088"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87"/>
            <p:cNvCxnSpPr/>
            <p:nvPr/>
          </p:nvCxnSpPr>
          <p:spPr>
            <a:xfrm rot="5400000" flipH="1" flipV="1">
              <a:off x="2592387"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32" name="Group 131"/>
          <p:cNvGrpSpPr/>
          <p:nvPr/>
        </p:nvGrpSpPr>
        <p:grpSpPr>
          <a:xfrm>
            <a:off x="5708020" y="2321382"/>
            <a:ext cx="1117395" cy="1117395"/>
            <a:chOff x="4152900" y="1428750"/>
            <a:chExt cx="838200" cy="838200"/>
          </a:xfrm>
        </p:grpSpPr>
        <p:sp>
          <p:nvSpPr>
            <p:cNvPr id="12" name="Rectangle 81"/>
            <p:cNvSpPr/>
            <p:nvPr/>
          </p:nvSpPr>
          <p:spPr>
            <a:xfrm>
              <a:off x="4152900" y="1428750"/>
              <a:ext cx="838200" cy="838200"/>
            </a:xfrm>
            <a:prstGeom prst="rect">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27" name="Freeform 107"/>
            <p:cNvSpPr>
              <a:spLocks noEditPoints="1"/>
            </p:cNvSpPr>
            <p:nvPr/>
          </p:nvSpPr>
          <p:spPr bwMode="auto">
            <a:xfrm>
              <a:off x="4391025" y="1664308"/>
              <a:ext cx="361951" cy="367085"/>
            </a:xfrm>
            <a:custGeom>
              <a:avLst/>
              <a:gdLst/>
              <a:ahLst/>
              <a:cxnLst>
                <a:cxn ang="0">
                  <a:pos x="64" y="14"/>
                </a:cxn>
                <a:cxn ang="0">
                  <a:pos x="12" y="65"/>
                </a:cxn>
                <a:cxn ang="0">
                  <a:pos x="10" y="66"/>
                </a:cxn>
                <a:cxn ang="0">
                  <a:pos x="8" y="65"/>
                </a:cxn>
                <a:cxn ang="0">
                  <a:pos x="0" y="57"/>
                </a:cxn>
                <a:cxn ang="0">
                  <a:pos x="0" y="56"/>
                </a:cxn>
                <a:cxn ang="0">
                  <a:pos x="0" y="54"/>
                </a:cxn>
                <a:cxn ang="0">
                  <a:pos x="52" y="2"/>
                </a:cxn>
                <a:cxn ang="0">
                  <a:pos x="54" y="1"/>
                </a:cxn>
                <a:cxn ang="0">
                  <a:pos x="56" y="2"/>
                </a:cxn>
                <a:cxn ang="0">
                  <a:pos x="64" y="10"/>
                </a:cxn>
                <a:cxn ang="0">
                  <a:pos x="64" y="12"/>
                </a:cxn>
                <a:cxn ang="0">
                  <a:pos x="64" y="14"/>
                </a:cxn>
                <a:cxn ang="0">
                  <a:pos x="14" y="5"/>
                </a:cxn>
                <a:cxn ang="0">
                  <a:pos x="10" y="7"/>
                </a:cxn>
                <a:cxn ang="0">
                  <a:pos x="9" y="11"/>
                </a:cxn>
                <a:cxn ang="0">
                  <a:pos x="8" y="7"/>
                </a:cxn>
                <a:cxn ang="0">
                  <a:pos x="4" y="5"/>
                </a:cxn>
                <a:cxn ang="0">
                  <a:pos x="8" y="4"/>
                </a:cxn>
                <a:cxn ang="0">
                  <a:pos x="9" y="0"/>
                </a:cxn>
                <a:cxn ang="0">
                  <a:pos x="10" y="4"/>
                </a:cxn>
                <a:cxn ang="0">
                  <a:pos x="14" y="5"/>
                </a:cxn>
                <a:cxn ang="0">
                  <a:pos x="32" y="13"/>
                </a:cxn>
                <a:cxn ang="0">
                  <a:pos x="24" y="16"/>
                </a:cxn>
                <a:cxn ang="0">
                  <a:pos x="22" y="23"/>
                </a:cxn>
                <a:cxn ang="0">
                  <a:pos x="19" y="16"/>
                </a:cxn>
                <a:cxn ang="0">
                  <a:pos x="11" y="13"/>
                </a:cxn>
                <a:cxn ang="0">
                  <a:pos x="19" y="11"/>
                </a:cxn>
                <a:cxn ang="0">
                  <a:pos x="22" y="3"/>
                </a:cxn>
                <a:cxn ang="0">
                  <a:pos x="24" y="11"/>
                </a:cxn>
                <a:cxn ang="0">
                  <a:pos x="32" y="13"/>
                </a:cxn>
                <a:cxn ang="0">
                  <a:pos x="40" y="5"/>
                </a:cxn>
                <a:cxn ang="0">
                  <a:pos x="36" y="7"/>
                </a:cxn>
                <a:cxn ang="0">
                  <a:pos x="34" y="11"/>
                </a:cxn>
                <a:cxn ang="0">
                  <a:pos x="33" y="7"/>
                </a:cxn>
                <a:cxn ang="0">
                  <a:pos x="29" y="5"/>
                </a:cxn>
                <a:cxn ang="0">
                  <a:pos x="33" y="4"/>
                </a:cxn>
                <a:cxn ang="0">
                  <a:pos x="34" y="0"/>
                </a:cxn>
                <a:cxn ang="0">
                  <a:pos x="36" y="4"/>
                </a:cxn>
                <a:cxn ang="0">
                  <a:pos x="40" y="5"/>
                </a:cxn>
                <a:cxn ang="0">
                  <a:pos x="58" y="12"/>
                </a:cxn>
                <a:cxn ang="0">
                  <a:pos x="54" y="8"/>
                </a:cxn>
                <a:cxn ang="0">
                  <a:pos x="42" y="19"/>
                </a:cxn>
                <a:cxn ang="0">
                  <a:pos x="46" y="24"/>
                </a:cxn>
                <a:cxn ang="0">
                  <a:pos x="58" y="12"/>
                </a:cxn>
                <a:cxn ang="0">
                  <a:pos x="65" y="31"/>
                </a:cxn>
                <a:cxn ang="0">
                  <a:pos x="61" y="32"/>
                </a:cxn>
                <a:cxn ang="0">
                  <a:pos x="60" y="36"/>
                </a:cxn>
                <a:cxn ang="0">
                  <a:pos x="59" y="32"/>
                </a:cxn>
                <a:cxn ang="0">
                  <a:pos x="55" y="31"/>
                </a:cxn>
                <a:cxn ang="0">
                  <a:pos x="59" y="30"/>
                </a:cxn>
                <a:cxn ang="0">
                  <a:pos x="60" y="26"/>
                </a:cxn>
                <a:cxn ang="0">
                  <a:pos x="61" y="30"/>
                </a:cxn>
                <a:cxn ang="0">
                  <a:pos x="65" y="31"/>
                </a:cxn>
              </a:cxnLst>
              <a:rect l="0" t="0" r="r" b="b"/>
              <a:pathLst>
                <a:path w="65" h="66">
                  <a:moveTo>
                    <a:pt x="64" y="14"/>
                  </a:moveTo>
                  <a:cubicBezTo>
                    <a:pt x="12" y="65"/>
                    <a:pt x="12" y="65"/>
                    <a:pt x="12" y="65"/>
                  </a:cubicBezTo>
                  <a:cubicBezTo>
                    <a:pt x="11" y="66"/>
                    <a:pt x="11" y="66"/>
                    <a:pt x="10" y="66"/>
                  </a:cubicBezTo>
                  <a:cubicBezTo>
                    <a:pt x="9" y="66"/>
                    <a:pt x="9" y="66"/>
                    <a:pt x="8" y="65"/>
                  </a:cubicBezTo>
                  <a:cubicBezTo>
                    <a:pt x="0" y="57"/>
                    <a:pt x="0" y="57"/>
                    <a:pt x="0" y="57"/>
                  </a:cubicBezTo>
                  <a:cubicBezTo>
                    <a:pt x="0" y="57"/>
                    <a:pt x="0" y="56"/>
                    <a:pt x="0" y="56"/>
                  </a:cubicBezTo>
                  <a:cubicBezTo>
                    <a:pt x="0" y="55"/>
                    <a:pt x="0" y="54"/>
                    <a:pt x="0" y="54"/>
                  </a:cubicBezTo>
                  <a:cubicBezTo>
                    <a:pt x="52" y="2"/>
                    <a:pt x="52" y="2"/>
                    <a:pt x="52" y="2"/>
                  </a:cubicBezTo>
                  <a:cubicBezTo>
                    <a:pt x="52" y="2"/>
                    <a:pt x="53" y="1"/>
                    <a:pt x="54" y="1"/>
                  </a:cubicBezTo>
                  <a:cubicBezTo>
                    <a:pt x="54" y="1"/>
                    <a:pt x="55" y="2"/>
                    <a:pt x="56" y="2"/>
                  </a:cubicBezTo>
                  <a:cubicBezTo>
                    <a:pt x="64" y="10"/>
                    <a:pt x="64" y="10"/>
                    <a:pt x="64" y="10"/>
                  </a:cubicBezTo>
                  <a:cubicBezTo>
                    <a:pt x="64" y="11"/>
                    <a:pt x="64" y="11"/>
                    <a:pt x="64" y="12"/>
                  </a:cubicBezTo>
                  <a:cubicBezTo>
                    <a:pt x="64" y="13"/>
                    <a:pt x="64" y="13"/>
                    <a:pt x="64" y="14"/>
                  </a:cubicBezTo>
                  <a:close/>
                  <a:moveTo>
                    <a:pt x="14" y="5"/>
                  </a:moveTo>
                  <a:cubicBezTo>
                    <a:pt x="10" y="7"/>
                    <a:pt x="10" y="7"/>
                    <a:pt x="10" y="7"/>
                  </a:cubicBezTo>
                  <a:cubicBezTo>
                    <a:pt x="9" y="11"/>
                    <a:pt x="9" y="11"/>
                    <a:pt x="9" y="11"/>
                  </a:cubicBezTo>
                  <a:cubicBezTo>
                    <a:pt x="8" y="7"/>
                    <a:pt x="8" y="7"/>
                    <a:pt x="8" y="7"/>
                  </a:cubicBezTo>
                  <a:cubicBezTo>
                    <a:pt x="4" y="5"/>
                    <a:pt x="4" y="5"/>
                    <a:pt x="4" y="5"/>
                  </a:cubicBezTo>
                  <a:cubicBezTo>
                    <a:pt x="8" y="4"/>
                    <a:pt x="8" y="4"/>
                    <a:pt x="8" y="4"/>
                  </a:cubicBezTo>
                  <a:cubicBezTo>
                    <a:pt x="9" y="0"/>
                    <a:pt x="9" y="0"/>
                    <a:pt x="9" y="0"/>
                  </a:cubicBezTo>
                  <a:cubicBezTo>
                    <a:pt x="10" y="4"/>
                    <a:pt x="10" y="4"/>
                    <a:pt x="10" y="4"/>
                  </a:cubicBezTo>
                  <a:lnTo>
                    <a:pt x="14" y="5"/>
                  </a:lnTo>
                  <a:close/>
                  <a:moveTo>
                    <a:pt x="32" y="13"/>
                  </a:moveTo>
                  <a:cubicBezTo>
                    <a:pt x="24" y="16"/>
                    <a:pt x="24" y="16"/>
                    <a:pt x="24" y="16"/>
                  </a:cubicBezTo>
                  <a:cubicBezTo>
                    <a:pt x="22" y="23"/>
                    <a:pt x="22" y="23"/>
                    <a:pt x="22" y="23"/>
                  </a:cubicBezTo>
                  <a:cubicBezTo>
                    <a:pt x="19" y="16"/>
                    <a:pt x="19" y="16"/>
                    <a:pt x="19" y="16"/>
                  </a:cubicBezTo>
                  <a:cubicBezTo>
                    <a:pt x="11" y="13"/>
                    <a:pt x="11" y="13"/>
                    <a:pt x="11" y="13"/>
                  </a:cubicBezTo>
                  <a:cubicBezTo>
                    <a:pt x="19" y="11"/>
                    <a:pt x="19" y="11"/>
                    <a:pt x="19" y="11"/>
                  </a:cubicBezTo>
                  <a:cubicBezTo>
                    <a:pt x="22" y="3"/>
                    <a:pt x="22" y="3"/>
                    <a:pt x="22" y="3"/>
                  </a:cubicBezTo>
                  <a:cubicBezTo>
                    <a:pt x="24" y="11"/>
                    <a:pt x="24" y="11"/>
                    <a:pt x="24" y="11"/>
                  </a:cubicBezTo>
                  <a:lnTo>
                    <a:pt x="32" y="13"/>
                  </a:lnTo>
                  <a:close/>
                  <a:moveTo>
                    <a:pt x="40" y="5"/>
                  </a:moveTo>
                  <a:cubicBezTo>
                    <a:pt x="36" y="7"/>
                    <a:pt x="36" y="7"/>
                    <a:pt x="36" y="7"/>
                  </a:cubicBezTo>
                  <a:cubicBezTo>
                    <a:pt x="34" y="11"/>
                    <a:pt x="34" y="11"/>
                    <a:pt x="34" y="11"/>
                  </a:cubicBezTo>
                  <a:cubicBezTo>
                    <a:pt x="33" y="7"/>
                    <a:pt x="33" y="7"/>
                    <a:pt x="33" y="7"/>
                  </a:cubicBezTo>
                  <a:cubicBezTo>
                    <a:pt x="29" y="5"/>
                    <a:pt x="29" y="5"/>
                    <a:pt x="29" y="5"/>
                  </a:cubicBezTo>
                  <a:cubicBezTo>
                    <a:pt x="33" y="4"/>
                    <a:pt x="33" y="4"/>
                    <a:pt x="33" y="4"/>
                  </a:cubicBezTo>
                  <a:cubicBezTo>
                    <a:pt x="34" y="0"/>
                    <a:pt x="34" y="0"/>
                    <a:pt x="34" y="0"/>
                  </a:cubicBezTo>
                  <a:cubicBezTo>
                    <a:pt x="36" y="4"/>
                    <a:pt x="36" y="4"/>
                    <a:pt x="36" y="4"/>
                  </a:cubicBezTo>
                  <a:lnTo>
                    <a:pt x="40" y="5"/>
                  </a:lnTo>
                  <a:close/>
                  <a:moveTo>
                    <a:pt x="58" y="12"/>
                  </a:moveTo>
                  <a:cubicBezTo>
                    <a:pt x="54" y="8"/>
                    <a:pt x="54" y="8"/>
                    <a:pt x="54" y="8"/>
                  </a:cubicBezTo>
                  <a:cubicBezTo>
                    <a:pt x="42" y="19"/>
                    <a:pt x="42" y="19"/>
                    <a:pt x="42" y="19"/>
                  </a:cubicBezTo>
                  <a:cubicBezTo>
                    <a:pt x="46" y="24"/>
                    <a:pt x="46" y="24"/>
                    <a:pt x="46" y="24"/>
                  </a:cubicBezTo>
                  <a:lnTo>
                    <a:pt x="58" y="12"/>
                  </a:lnTo>
                  <a:close/>
                  <a:moveTo>
                    <a:pt x="65" y="31"/>
                  </a:moveTo>
                  <a:cubicBezTo>
                    <a:pt x="61" y="32"/>
                    <a:pt x="61" y="32"/>
                    <a:pt x="61" y="32"/>
                  </a:cubicBezTo>
                  <a:cubicBezTo>
                    <a:pt x="60" y="36"/>
                    <a:pt x="60" y="36"/>
                    <a:pt x="60" y="36"/>
                  </a:cubicBezTo>
                  <a:cubicBezTo>
                    <a:pt x="59" y="32"/>
                    <a:pt x="59" y="32"/>
                    <a:pt x="59" y="32"/>
                  </a:cubicBezTo>
                  <a:cubicBezTo>
                    <a:pt x="55" y="31"/>
                    <a:pt x="55" y="31"/>
                    <a:pt x="55" y="31"/>
                  </a:cubicBezTo>
                  <a:cubicBezTo>
                    <a:pt x="59" y="30"/>
                    <a:pt x="59" y="30"/>
                    <a:pt x="59" y="30"/>
                  </a:cubicBezTo>
                  <a:cubicBezTo>
                    <a:pt x="60" y="26"/>
                    <a:pt x="60" y="26"/>
                    <a:pt x="60" y="26"/>
                  </a:cubicBezTo>
                  <a:cubicBezTo>
                    <a:pt x="61" y="30"/>
                    <a:pt x="61" y="30"/>
                    <a:pt x="61" y="30"/>
                  </a:cubicBezTo>
                  <a:lnTo>
                    <a:pt x="65" y="31"/>
                  </a:lnTo>
                  <a:close/>
                </a:path>
              </a:pathLst>
            </a:custGeom>
            <a:solidFill>
              <a:schemeClr val="bg1"/>
            </a:solidFill>
            <a:ln w="9525">
              <a:noFill/>
              <a:round/>
            </a:ln>
          </p:spPr>
          <p:txBody>
            <a:bodyPr vert="horz" wrap="square" lIns="121896" tIns="60948" rIns="121896" bIns="60948" numCol="1" anchor="t" anchorCtr="0" compatLnSpc="1"/>
            <a:lstStyle/>
            <a:p>
              <a:pP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3" name="Group 92"/>
          <p:cNvGrpSpPr/>
          <p:nvPr/>
        </p:nvGrpSpPr>
        <p:grpSpPr>
          <a:xfrm>
            <a:off x="7841230" y="3438774"/>
            <a:ext cx="304741" cy="1468695"/>
            <a:chOff x="2971801" y="2190750"/>
            <a:chExt cx="228599" cy="1101725"/>
          </a:xfrm>
        </p:grpSpPr>
        <p:cxnSp>
          <p:nvCxnSpPr>
            <p:cNvPr id="94" name="Straight Connector 93"/>
            <p:cNvCxnSpPr/>
            <p:nvPr/>
          </p:nvCxnSpPr>
          <p:spPr>
            <a:xfrm rot="16200000" flipV="1">
              <a:off x="2478088"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H="1" flipV="1">
              <a:off x="2592387"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33" name="Group 132"/>
          <p:cNvGrpSpPr/>
          <p:nvPr/>
        </p:nvGrpSpPr>
        <p:grpSpPr>
          <a:xfrm>
            <a:off x="7434899" y="2321382"/>
            <a:ext cx="1117395" cy="1117395"/>
            <a:chOff x="5400675" y="1428750"/>
            <a:chExt cx="838200" cy="838200"/>
          </a:xfrm>
        </p:grpSpPr>
        <p:sp>
          <p:nvSpPr>
            <p:cNvPr id="14" name="Rectangle 89"/>
            <p:cNvSpPr/>
            <p:nvPr/>
          </p:nvSpPr>
          <p:spPr>
            <a:xfrm>
              <a:off x="5400675" y="1428750"/>
              <a:ext cx="838200" cy="838200"/>
            </a:xfrm>
            <a:prstGeom prst="rect">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5" name="Freeform 130"/>
            <p:cNvSpPr>
              <a:spLocks noEditPoints="1"/>
            </p:cNvSpPr>
            <p:nvPr/>
          </p:nvSpPr>
          <p:spPr bwMode="auto">
            <a:xfrm>
              <a:off x="5633666" y="1661741"/>
              <a:ext cx="372219" cy="372219"/>
            </a:xfrm>
            <a:custGeom>
              <a:avLst/>
              <a:gdLst/>
              <a:ahLst/>
              <a:cxnLst>
                <a:cxn ang="0">
                  <a:pos x="62" y="67"/>
                </a:cxn>
                <a:cxn ang="0">
                  <a:pos x="59" y="66"/>
                </a:cxn>
                <a:cxn ang="0">
                  <a:pos x="45" y="52"/>
                </a:cxn>
                <a:cxn ang="0">
                  <a:pos x="29" y="57"/>
                </a:cxn>
                <a:cxn ang="0">
                  <a:pos x="0" y="29"/>
                </a:cxn>
                <a:cxn ang="0">
                  <a:pos x="29" y="0"/>
                </a:cxn>
                <a:cxn ang="0">
                  <a:pos x="57" y="29"/>
                </a:cxn>
                <a:cxn ang="0">
                  <a:pos x="52" y="45"/>
                </a:cxn>
                <a:cxn ang="0">
                  <a:pos x="66" y="59"/>
                </a:cxn>
                <a:cxn ang="0">
                  <a:pos x="67" y="62"/>
                </a:cxn>
                <a:cxn ang="0">
                  <a:pos x="62" y="67"/>
                </a:cxn>
                <a:cxn ang="0">
                  <a:pos x="29" y="11"/>
                </a:cxn>
                <a:cxn ang="0">
                  <a:pos x="11" y="29"/>
                </a:cxn>
                <a:cxn ang="0">
                  <a:pos x="29" y="47"/>
                </a:cxn>
                <a:cxn ang="0">
                  <a:pos x="47" y="29"/>
                </a:cxn>
                <a:cxn ang="0">
                  <a:pos x="29" y="11"/>
                </a:cxn>
                <a:cxn ang="0">
                  <a:pos x="42" y="30"/>
                </a:cxn>
                <a:cxn ang="0">
                  <a:pos x="40" y="31"/>
                </a:cxn>
                <a:cxn ang="0">
                  <a:pos x="31" y="31"/>
                </a:cxn>
                <a:cxn ang="0">
                  <a:pos x="31" y="40"/>
                </a:cxn>
                <a:cxn ang="0">
                  <a:pos x="30" y="42"/>
                </a:cxn>
                <a:cxn ang="0">
                  <a:pos x="27" y="42"/>
                </a:cxn>
                <a:cxn ang="0">
                  <a:pos x="26" y="40"/>
                </a:cxn>
                <a:cxn ang="0">
                  <a:pos x="26" y="31"/>
                </a:cxn>
                <a:cxn ang="0">
                  <a:pos x="17" y="31"/>
                </a:cxn>
                <a:cxn ang="0">
                  <a:pos x="16" y="30"/>
                </a:cxn>
                <a:cxn ang="0">
                  <a:pos x="16" y="27"/>
                </a:cxn>
                <a:cxn ang="0">
                  <a:pos x="17" y="26"/>
                </a:cxn>
                <a:cxn ang="0">
                  <a:pos x="26" y="26"/>
                </a:cxn>
                <a:cxn ang="0">
                  <a:pos x="26" y="17"/>
                </a:cxn>
                <a:cxn ang="0">
                  <a:pos x="27" y="16"/>
                </a:cxn>
                <a:cxn ang="0">
                  <a:pos x="30" y="16"/>
                </a:cxn>
                <a:cxn ang="0">
                  <a:pos x="31" y="17"/>
                </a:cxn>
                <a:cxn ang="0">
                  <a:pos x="31" y="26"/>
                </a:cxn>
                <a:cxn ang="0">
                  <a:pos x="40" y="26"/>
                </a:cxn>
                <a:cxn ang="0">
                  <a:pos x="42" y="27"/>
                </a:cxn>
                <a:cxn ang="0">
                  <a:pos x="42" y="30"/>
                </a:cxn>
              </a:cxnLst>
              <a:rect l="0" t="0" r="r" b="b"/>
              <a:pathLst>
                <a:path w="67" h="67">
                  <a:moveTo>
                    <a:pt x="62" y="67"/>
                  </a:moveTo>
                  <a:cubicBezTo>
                    <a:pt x="61" y="67"/>
                    <a:pt x="59" y="67"/>
                    <a:pt x="59" y="66"/>
                  </a:cubicBezTo>
                  <a:cubicBezTo>
                    <a:pt x="45" y="52"/>
                    <a:pt x="45" y="52"/>
                    <a:pt x="45" y="52"/>
                  </a:cubicBezTo>
                  <a:cubicBezTo>
                    <a:pt x="40" y="55"/>
                    <a:pt x="34" y="57"/>
                    <a:pt x="29" y="57"/>
                  </a:cubicBezTo>
                  <a:cubicBezTo>
                    <a:pt x="13" y="57"/>
                    <a:pt x="0" y="44"/>
                    <a:pt x="0" y="29"/>
                  </a:cubicBezTo>
                  <a:cubicBezTo>
                    <a:pt x="0" y="13"/>
                    <a:pt x="13" y="0"/>
                    <a:pt x="29" y="0"/>
                  </a:cubicBezTo>
                  <a:cubicBezTo>
                    <a:pt x="44" y="0"/>
                    <a:pt x="57" y="13"/>
                    <a:pt x="57" y="29"/>
                  </a:cubicBezTo>
                  <a:cubicBezTo>
                    <a:pt x="57" y="34"/>
                    <a:pt x="55" y="40"/>
                    <a:pt x="52" y="45"/>
                  </a:cubicBezTo>
                  <a:cubicBezTo>
                    <a:pt x="66" y="59"/>
                    <a:pt x="66" y="59"/>
                    <a:pt x="66" y="59"/>
                  </a:cubicBezTo>
                  <a:cubicBezTo>
                    <a:pt x="67" y="59"/>
                    <a:pt x="67" y="61"/>
                    <a:pt x="67" y="62"/>
                  </a:cubicBezTo>
                  <a:cubicBezTo>
                    <a:pt x="67" y="65"/>
                    <a:pt x="65" y="67"/>
                    <a:pt x="62" y="67"/>
                  </a:cubicBezTo>
                  <a:close/>
                  <a:moveTo>
                    <a:pt x="29" y="11"/>
                  </a:moveTo>
                  <a:cubicBezTo>
                    <a:pt x="19" y="11"/>
                    <a:pt x="11" y="19"/>
                    <a:pt x="11" y="29"/>
                  </a:cubicBezTo>
                  <a:cubicBezTo>
                    <a:pt x="11" y="39"/>
                    <a:pt x="19" y="47"/>
                    <a:pt x="29" y="47"/>
                  </a:cubicBezTo>
                  <a:cubicBezTo>
                    <a:pt x="39" y="47"/>
                    <a:pt x="47" y="39"/>
                    <a:pt x="47" y="29"/>
                  </a:cubicBezTo>
                  <a:cubicBezTo>
                    <a:pt x="47" y="19"/>
                    <a:pt x="39" y="11"/>
                    <a:pt x="29" y="11"/>
                  </a:cubicBezTo>
                  <a:close/>
                  <a:moveTo>
                    <a:pt x="42" y="30"/>
                  </a:moveTo>
                  <a:cubicBezTo>
                    <a:pt x="42" y="31"/>
                    <a:pt x="41" y="31"/>
                    <a:pt x="40" y="31"/>
                  </a:cubicBezTo>
                  <a:cubicBezTo>
                    <a:pt x="31" y="31"/>
                    <a:pt x="31" y="31"/>
                    <a:pt x="31" y="31"/>
                  </a:cubicBezTo>
                  <a:cubicBezTo>
                    <a:pt x="31" y="40"/>
                    <a:pt x="31" y="40"/>
                    <a:pt x="31" y="40"/>
                  </a:cubicBezTo>
                  <a:cubicBezTo>
                    <a:pt x="31" y="41"/>
                    <a:pt x="31" y="42"/>
                    <a:pt x="30" y="42"/>
                  </a:cubicBezTo>
                  <a:cubicBezTo>
                    <a:pt x="27" y="42"/>
                    <a:pt x="27" y="42"/>
                    <a:pt x="27" y="42"/>
                  </a:cubicBezTo>
                  <a:cubicBezTo>
                    <a:pt x="27" y="42"/>
                    <a:pt x="26" y="41"/>
                    <a:pt x="26" y="40"/>
                  </a:cubicBezTo>
                  <a:cubicBezTo>
                    <a:pt x="26" y="31"/>
                    <a:pt x="26" y="31"/>
                    <a:pt x="26" y="31"/>
                  </a:cubicBezTo>
                  <a:cubicBezTo>
                    <a:pt x="17" y="31"/>
                    <a:pt x="17" y="31"/>
                    <a:pt x="17" y="31"/>
                  </a:cubicBezTo>
                  <a:cubicBezTo>
                    <a:pt x="17" y="31"/>
                    <a:pt x="16" y="31"/>
                    <a:pt x="16" y="30"/>
                  </a:cubicBezTo>
                  <a:cubicBezTo>
                    <a:pt x="16" y="27"/>
                    <a:pt x="16" y="27"/>
                    <a:pt x="16" y="27"/>
                  </a:cubicBezTo>
                  <a:cubicBezTo>
                    <a:pt x="16" y="27"/>
                    <a:pt x="17" y="26"/>
                    <a:pt x="17" y="26"/>
                  </a:cubicBezTo>
                  <a:cubicBezTo>
                    <a:pt x="26" y="26"/>
                    <a:pt x="26" y="26"/>
                    <a:pt x="26" y="26"/>
                  </a:cubicBezTo>
                  <a:cubicBezTo>
                    <a:pt x="26" y="17"/>
                    <a:pt x="26" y="17"/>
                    <a:pt x="26" y="17"/>
                  </a:cubicBezTo>
                  <a:cubicBezTo>
                    <a:pt x="26" y="16"/>
                    <a:pt x="27" y="16"/>
                    <a:pt x="27" y="16"/>
                  </a:cubicBezTo>
                  <a:cubicBezTo>
                    <a:pt x="30" y="16"/>
                    <a:pt x="30" y="16"/>
                    <a:pt x="30" y="16"/>
                  </a:cubicBezTo>
                  <a:cubicBezTo>
                    <a:pt x="31" y="16"/>
                    <a:pt x="31" y="16"/>
                    <a:pt x="31" y="17"/>
                  </a:cubicBezTo>
                  <a:cubicBezTo>
                    <a:pt x="31" y="26"/>
                    <a:pt x="31" y="26"/>
                    <a:pt x="31" y="26"/>
                  </a:cubicBezTo>
                  <a:cubicBezTo>
                    <a:pt x="40" y="26"/>
                    <a:pt x="40" y="26"/>
                    <a:pt x="40" y="26"/>
                  </a:cubicBezTo>
                  <a:cubicBezTo>
                    <a:pt x="41" y="26"/>
                    <a:pt x="42" y="27"/>
                    <a:pt x="42" y="27"/>
                  </a:cubicBezTo>
                  <a:lnTo>
                    <a:pt x="42" y="30"/>
                  </a:lnTo>
                  <a:close/>
                </a:path>
              </a:pathLst>
            </a:custGeom>
            <a:solidFill>
              <a:schemeClr val="bg1"/>
            </a:solidFill>
            <a:ln w="9525">
              <a:noFill/>
              <a:round/>
            </a:ln>
          </p:spPr>
          <p:txBody>
            <a:bodyPr vert="horz" wrap="square" lIns="121896" tIns="60948" rIns="121896" bIns="60948" numCol="1" anchor="t" anchorCtr="0" compatLnSpc="1"/>
            <a:lstStyle/>
            <a:p>
              <a:pP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grpSp>
        <p:nvGrpSpPr>
          <p:cNvPr id="100" name="Group 99"/>
          <p:cNvGrpSpPr/>
          <p:nvPr/>
        </p:nvGrpSpPr>
        <p:grpSpPr>
          <a:xfrm>
            <a:off x="9530016" y="3438774"/>
            <a:ext cx="304741" cy="1468695"/>
            <a:chOff x="2971801" y="2190750"/>
            <a:chExt cx="228599" cy="1101725"/>
          </a:xfrm>
        </p:grpSpPr>
        <p:cxnSp>
          <p:nvCxnSpPr>
            <p:cNvPr id="101" name="Straight Connector 100"/>
            <p:cNvCxnSpPr/>
            <p:nvPr/>
          </p:nvCxnSpPr>
          <p:spPr>
            <a:xfrm rot="16200000" flipV="1">
              <a:off x="2478088"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flipH="1" flipV="1">
              <a:off x="2592387" y="2684463"/>
              <a:ext cx="1101725" cy="11430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grpSp>
        <p:nvGrpSpPr>
          <p:cNvPr id="134" name="Group 133"/>
          <p:cNvGrpSpPr/>
          <p:nvPr/>
        </p:nvGrpSpPr>
        <p:grpSpPr>
          <a:xfrm>
            <a:off x="9123688" y="2321382"/>
            <a:ext cx="1117395" cy="1117395"/>
            <a:chOff x="6648450" y="1428750"/>
            <a:chExt cx="838200" cy="838200"/>
          </a:xfrm>
        </p:grpSpPr>
        <p:sp>
          <p:nvSpPr>
            <p:cNvPr id="97" name="Rectangle 96"/>
            <p:cNvSpPr/>
            <p:nvPr/>
          </p:nvSpPr>
          <p:spPr>
            <a:xfrm>
              <a:off x="6648450" y="1428750"/>
              <a:ext cx="838200" cy="838200"/>
            </a:xfrm>
            <a:prstGeom prst="rect">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6" name="Freeform 89"/>
            <p:cNvSpPr>
              <a:spLocks noEditPoints="1"/>
            </p:cNvSpPr>
            <p:nvPr/>
          </p:nvSpPr>
          <p:spPr bwMode="auto">
            <a:xfrm>
              <a:off x="6878874" y="1659174"/>
              <a:ext cx="377353" cy="377353"/>
            </a:xfrm>
            <a:custGeom>
              <a:avLst/>
              <a:gdLst/>
              <a:ahLst/>
              <a:cxnLst>
                <a:cxn ang="0">
                  <a:pos x="68" y="3"/>
                </a:cxn>
                <a:cxn ang="0">
                  <a:pos x="58" y="61"/>
                </a:cxn>
                <a:cxn ang="0">
                  <a:pos x="57" y="63"/>
                </a:cxn>
                <a:cxn ang="0">
                  <a:pos x="56" y="63"/>
                </a:cxn>
                <a:cxn ang="0">
                  <a:pos x="55" y="63"/>
                </a:cxn>
                <a:cxn ang="0">
                  <a:pos x="35" y="55"/>
                </a:cxn>
                <a:cxn ang="0">
                  <a:pos x="23" y="67"/>
                </a:cxn>
                <a:cxn ang="0">
                  <a:pos x="22" y="68"/>
                </a:cxn>
                <a:cxn ang="0">
                  <a:pos x="21" y="68"/>
                </a:cxn>
                <a:cxn ang="0">
                  <a:pos x="19" y="65"/>
                </a:cxn>
                <a:cxn ang="0">
                  <a:pos x="19" y="48"/>
                </a:cxn>
                <a:cxn ang="0">
                  <a:pos x="1" y="41"/>
                </a:cxn>
                <a:cxn ang="0">
                  <a:pos x="0" y="39"/>
                </a:cxn>
                <a:cxn ang="0">
                  <a:pos x="1" y="36"/>
                </a:cxn>
                <a:cxn ang="0">
                  <a:pos x="64" y="0"/>
                </a:cxn>
                <a:cxn ang="0">
                  <a:pos x="67" y="0"/>
                </a:cxn>
                <a:cxn ang="0">
                  <a:pos x="68" y="3"/>
                </a:cxn>
                <a:cxn ang="0">
                  <a:pos x="62" y="7"/>
                </a:cxn>
                <a:cxn ang="0">
                  <a:pos x="8" y="38"/>
                </a:cxn>
                <a:cxn ang="0">
                  <a:pos x="20" y="43"/>
                </a:cxn>
                <a:cxn ang="0">
                  <a:pos x="53" y="19"/>
                </a:cxn>
                <a:cxn ang="0">
                  <a:pos x="35" y="49"/>
                </a:cxn>
                <a:cxn ang="0">
                  <a:pos x="54" y="57"/>
                </a:cxn>
                <a:cxn ang="0">
                  <a:pos x="62" y="7"/>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5" y="55"/>
                    <a:pt x="35" y="55"/>
                    <a:pt x="35" y="55"/>
                  </a:cubicBezTo>
                  <a:cubicBezTo>
                    <a:pt x="23" y="67"/>
                    <a:pt x="23" y="67"/>
                    <a:pt x="23" y="67"/>
                  </a:cubicBezTo>
                  <a:cubicBezTo>
                    <a:pt x="23" y="67"/>
                    <a:pt x="22" y="68"/>
                    <a:pt x="22" y="68"/>
                  </a:cubicBezTo>
                  <a:cubicBezTo>
                    <a:pt x="21" y="68"/>
                    <a:pt x="21" y="68"/>
                    <a:pt x="21" y="68"/>
                  </a:cubicBezTo>
                  <a:cubicBezTo>
                    <a:pt x="20" y="67"/>
                    <a:pt x="19" y="66"/>
                    <a:pt x="19" y="65"/>
                  </a:cubicBezTo>
                  <a:cubicBezTo>
                    <a:pt x="19" y="48"/>
                    <a:pt x="19" y="48"/>
                    <a:pt x="19" y="48"/>
                  </a:cubicBezTo>
                  <a:cubicBezTo>
                    <a:pt x="1" y="41"/>
                    <a:pt x="1" y="41"/>
                    <a:pt x="1" y="41"/>
                  </a:cubicBezTo>
                  <a:cubicBezTo>
                    <a:pt x="0" y="40"/>
                    <a:pt x="0" y="40"/>
                    <a:pt x="0" y="39"/>
                  </a:cubicBezTo>
                  <a:cubicBezTo>
                    <a:pt x="0" y="38"/>
                    <a:pt x="0" y="37"/>
                    <a:pt x="1" y="36"/>
                  </a:cubicBezTo>
                  <a:cubicBezTo>
                    <a:pt x="64" y="0"/>
                    <a:pt x="64" y="0"/>
                    <a:pt x="64" y="0"/>
                  </a:cubicBezTo>
                  <a:cubicBezTo>
                    <a:pt x="65" y="0"/>
                    <a:pt x="66" y="0"/>
                    <a:pt x="67" y="0"/>
                  </a:cubicBezTo>
                  <a:cubicBezTo>
                    <a:pt x="68" y="1"/>
                    <a:pt x="68" y="2"/>
                    <a:pt x="68" y="3"/>
                  </a:cubicBezTo>
                  <a:close/>
                  <a:moveTo>
                    <a:pt x="62" y="7"/>
                  </a:moveTo>
                  <a:cubicBezTo>
                    <a:pt x="8" y="38"/>
                    <a:pt x="8" y="38"/>
                    <a:pt x="8" y="38"/>
                  </a:cubicBezTo>
                  <a:cubicBezTo>
                    <a:pt x="20" y="43"/>
                    <a:pt x="20" y="43"/>
                    <a:pt x="20" y="43"/>
                  </a:cubicBezTo>
                  <a:cubicBezTo>
                    <a:pt x="53" y="19"/>
                    <a:pt x="53" y="19"/>
                    <a:pt x="53" y="19"/>
                  </a:cubicBezTo>
                  <a:cubicBezTo>
                    <a:pt x="35" y="49"/>
                    <a:pt x="35" y="49"/>
                    <a:pt x="35" y="49"/>
                  </a:cubicBezTo>
                  <a:cubicBezTo>
                    <a:pt x="54" y="57"/>
                    <a:pt x="54" y="57"/>
                    <a:pt x="54" y="57"/>
                  </a:cubicBezTo>
                  <a:lnTo>
                    <a:pt x="62" y="7"/>
                  </a:lnTo>
                  <a:close/>
                </a:path>
              </a:pathLst>
            </a:custGeom>
            <a:solidFill>
              <a:schemeClr val="bg1"/>
            </a:solidFill>
            <a:ln w="9525">
              <a:noFill/>
              <a:round/>
            </a:ln>
          </p:spPr>
          <p:txBody>
            <a:bodyPr vert="horz" wrap="square" lIns="121896" tIns="60948" rIns="121896" bIns="60948" numCol="1" anchor="t" anchorCtr="0" compatLnSpc="1"/>
            <a:lstStyle/>
            <a:p>
              <a:pP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grpSp>
      <p:sp>
        <p:nvSpPr>
          <p:cNvPr id="161" name="Right Arrow 160"/>
          <p:cNvSpPr/>
          <p:nvPr/>
        </p:nvSpPr>
        <p:spPr>
          <a:xfrm>
            <a:off x="3447840" y="2635402"/>
            <a:ext cx="469815" cy="489356"/>
          </a:xfrm>
          <a:prstGeom prst="rightArrow">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62" name="Right Arrow 161"/>
          <p:cNvSpPr/>
          <p:nvPr/>
        </p:nvSpPr>
        <p:spPr>
          <a:xfrm>
            <a:off x="5187416" y="2635402"/>
            <a:ext cx="469815" cy="489356"/>
          </a:xfrm>
          <a:prstGeom prst="rightArrow">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63" name="Right Arrow 162"/>
          <p:cNvSpPr/>
          <p:nvPr/>
        </p:nvSpPr>
        <p:spPr>
          <a:xfrm>
            <a:off x="6901602" y="2635402"/>
            <a:ext cx="469815" cy="489356"/>
          </a:xfrm>
          <a:prstGeom prst="rightArrow">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64" name="Right Arrow 163"/>
          <p:cNvSpPr/>
          <p:nvPr/>
        </p:nvSpPr>
        <p:spPr>
          <a:xfrm>
            <a:off x="8615782" y="2635402"/>
            <a:ext cx="469815" cy="489356"/>
          </a:xfrm>
          <a:prstGeom prst="rightArrow">
            <a:avLst/>
          </a:prstGeom>
          <a:gradFill>
            <a:gsLst>
              <a:gs pos="0">
                <a:srgbClr val="E30000"/>
              </a:gs>
              <a:gs pos="100000">
                <a:srgbClr val="760303"/>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66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7" name="Text Placeholder 7"/>
          <p:cNvSpPr txBox="1"/>
          <p:nvPr/>
        </p:nvSpPr>
        <p:spPr>
          <a:xfrm>
            <a:off x="1277388" y="4737855"/>
            <a:ext cx="1262072" cy="316859"/>
          </a:xfrm>
          <a:prstGeom prst="rect">
            <a:avLst/>
          </a:prstGeom>
        </p:spPr>
        <p:txBody>
          <a:bodyPr vert="horz" lIns="0" tIns="98497" rIns="0" bIns="98497"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8" name="Text Placeholder 2"/>
          <p:cNvSpPr txBox="1"/>
          <p:nvPr/>
        </p:nvSpPr>
        <p:spPr>
          <a:xfrm>
            <a:off x="1277388" y="5106984"/>
            <a:ext cx="1663884" cy="55880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5" name="Text Placeholder 7"/>
          <p:cNvSpPr txBox="1"/>
          <p:nvPr/>
        </p:nvSpPr>
        <p:spPr>
          <a:xfrm>
            <a:off x="3824162" y="5044912"/>
            <a:ext cx="1262072" cy="316859"/>
          </a:xfrm>
          <a:prstGeom prst="rect">
            <a:avLst/>
          </a:prstGeom>
        </p:spPr>
        <p:txBody>
          <a:bodyPr vert="horz" lIns="0" tIns="98497" rIns="0" bIns="98497"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9" name="Text Placeholder 2"/>
          <p:cNvSpPr txBox="1"/>
          <p:nvPr/>
        </p:nvSpPr>
        <p:spPr>
          <a:xfrm>
            <a:off x="3824162" y="5414043"/>
            <a:ext cx="1663884" cy="55880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7" name="Text Placeholder 7"/>
          <p:cNvSpPr txBox="1"/>
          <p:nvPr/>
        </p:nvSpPr>
        <p:spPr>
          <a:xfrm>
            <a:off x="5576198" y="5044912"/>
            <a:ext cx="1262072" cy="316859"/>
          </a:xfrm>
          <a:prstGeom prst="rect">
            <a:avLst/>
          </a:prstGeom>
        </p:spPr>
        <p:txBody>
          <a:bodyPr vert="horz" lIns="0" tIns="98497" rIns="0" bIns="98497"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8" name="Text Placeholder 2"/>
          <p:cNvSpPr txBox="1"/>
          <p:nvPr/>
        </p:nvSpPr>
        <p:spPr>
          <a:xfrm>
            <a:off x="5576198" y="5414043"/>
            <a:ext cx="1663884" cy="55880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9" name="Text Placeholder 7"/>
          <p:cNvSpPr txBox="1"/>
          <p:nvPr/>
        </p:nvSpPr>
        <p:spPr>
          <a:xfrm>
            <a:off x="7328232" y="5044912"/>
            <a:ext cx="1262072" cy="316859"/>
          </a:xfrm>
          <a:prstGeom prst="rect">
            <a:avLst/>
          </a:prstGeom>
        </p:spPr>
        <p:txBody>
          <a:bodyPr vert="horz" lIns="0" tIns="98497" rIns="0" bIns="98497"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20" name="Text Placeholder 2"/>
          <p:cNvSpPr txBox="1"/>
          <p:nvPr/>
        </p:nvSpPr>
        <p:spPr>
          <a:xfrm>
            <a:off x="7328232" y="5414043"/>
            <a:ext cx="1663884" cy="55880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3" name="Text Placeholder 7"/>
          <p:cNvSpPr txBox="1"/>
          <p:nvPr/>
        </p:nvSpPr>
        <p:spPr>
          <a:xfrm>
            <a:off x="9080268" y="5044912"/>
            <a:ext cx="1262072" cy="316859"/>
          </a:xfrm>
          <a:prstGeom prst="rect">
            <a:avLst/>
          </a:prstGeom>
        </p:spPr>
        <p:txBody>
          <a:bodyPr vert="horz" lIns="0" tIns="98497" rIns="0" bIns="98497" anchor="ctr" anchorCtr="0"/>
          <a:lstStyle>
            <a:lvl1pPr marL="0" indent="0" algn="l" defTabSz="914400" rtl="0" eaLnBrk="1" latinLnBrk="0" hangingPunct="1">
              <a:lnSpc>
                <a:spcPct val="100000"/>
              </a:lnSpc>
              <a:spcBef>
                <a:spcPts val="0"/>
              </a:spcBef>
              <a:spcAft>
                <a:spcPts val="0"/>
              </a:spcAft>
              <a:buFont typeface="Arial" panose="020B0604020202020204" pitchFamily="34" charset="0"/>
              <a:buNone/>
              <a:defRPr sz="2635" b="1" kern="1200" baseline="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32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5" name="Text Placeholder 2"/>
          <p:cNvSpPr txBox="1"/>
          <p:nvPr/>
        </p:nvSpPr>
        <p:spPr>
          <a:xfrm>
            <a:off x="9080268" y="5414043"/>
            <a:ext cx="1663884" cy="558800"/>
          </a:xfrm>
          <a:prstGeom prst="rect">
            <a:avLst/>
          </a:prstGeom>
        </p:spPr>
        <p:txBody>
          <a:bodyPr vert="horz" lIns="0" tIns="0" rIns="0" bIns="0" anchor="t" anchorCtr="0">
            <a:spAutoFit/>
          </a:bodyPr>
          <a:lstStyle>
            <a:lvl1pPr marL="0" indent="0" algn="l" defTabSz="914400" rtl="0" eaLnBrk="1" latinLnBrk="0" hangingPunct="1">
              <a:lnSpc>
                <a:spcPct val="120000"/>
              </a:lnSpc>
              <a:spcBef>
                <a:spcPts val="0"/>
              </a:spcBef>
              <a:buFont typeface="Arial" panose="020B0604020202020204" pitchFamily="34" charset="0"/>
              <a:buNone/>
              <a:defRPr sz="1580" b="0" kern="1200" baseline="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pPr>
            <a:r>
              <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directly.</a:t>
            </a:r>
            <a:endParaRPr lang="en-US" altLang="zh-CN" sz="76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pic>
        <p:nvPicPr>
          <p:cNvPr id="2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22" name="椭圆 21"/>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椭圆 40"/>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椭圆 44"/>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130"/>
                                        </p:tgtEl>
                                        <p:attrNameLst>
                                          <p:attrName>style.visibility</p:attrName>
                                        </p:attrNameLst>
                                      </p:cBhvr>
                                      <p:to>
                                        <p:strVal val="visible"/>
                                      </p:to>
                                    </p:set>
                                    <p:anim calcmode="lin" valueType="num">
                                      <p:cBhvr>
                                        <p:cTn id="20" dur="500" fill="hold"/>
                                        <p:tgtEl>
                                          <p:spTgt spid="130"/>
                                        </p:tgtEl>
                                        <p:attrNameLst>
                                          <p:attrName>ppt_w</p:attrName>
                                        </p:attrNameLst>
                                      </p:cBhvr>
                                      <p:tavLst>
                                        <p:tav tm="0">
                                          <p:val>
                                            <p:fltVal val="0"/>
                                          </p:val>
                                        </p:tav>
                                        <p:tav tm="100000">
                                          <p:val>
                                            <p:strVal val="#ppt_w"/>
                                          </p:val>
                                        </p:tav>
                                      </p:tavLst>
                                    </p:anim>
                                    <p:anim calcmode="lin" valueType="num">
                                      <p:cBhvr>
                                        <p:cTn id="21" dur="500" fill="hold"/>
                                        <p:tgtEl>
                                          <p:spTgt spid="130"/>
                                        </p:tgtEl>
                                        <p:attrNameLst>
                                          <p:attrName>ppt_h</p:attrName>
                                        </p:attrNameLst>
                                      </p:cBhvr>
                                      <p:tavLst>
                                        <p:tav tm="0">
                                          <p:val>
                                            <p:fltVal val="0"/>
                                          </p:val>
                                        </p:tav>
                                        <p:tav tm="100000">
                                          <p:val>
                                            <p:strVal val="#ppt_h"/>
                                          </p:val>
                                        </p:tav>
                                      </p:tavLst>
                                    </p:anim>
                                    <p:animEffect transition="in" filter="fade">
                                      <p:cBhvr>
                                        <p:cTn id="22" dur="500"/>
                                        <p:tgtEl>
                                          <p:spTgt spid="130"/>
                                        </p:tgtEl>
                                      </p:cBhvr>
                                    </p:animEffect>
                                  </p:childTnLst>
                                </p:cTn>
                              </p:par>
                              <p:par>
                                <p:cTn id="23" presetID="18" presetClass="entr" presetSubtype="12" fill="hold"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strips(downLeft)">
                                      <p:cBhvr>
                                        <p:cTn id="25" dur="500"/>
                                        <p:tgtEl>
                                          <p:spTgt spid="12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61"/>
                                        </p:tgtEl>
                                        <p:attrNameLst>
                                          <p:attrName>style.visibility</p:attrName>
                                        </p:attrNameLst>
                                      </p:cBhvr>
                                      <p:to>
                                        <p:strVal val="visible"/>
                                      </p:to>
                                    </p:set>
                                    <p:anim calcmode="lin" valueType="num">
                                      <p:cBhvr>
                                        <p:cTn id="28" dur="500" fill="hold"/>
                                        <p:tgtEl>
                                          <p:spTgt spid="161"/>
                                        </p:tgtEl>
                                        <p:attrNameLst>
                                          <p:attrName>ppt_w</p:attrName>
                                        </p:attrNameLst>
                                      </p:cBhvr>
                                      <p:tavLst>
                                        <p:tav tm="0">
                                          <p:val>
                                            <p:fltVal val="0"/>
                                          </p:val>
                                        </p:tav>
                                        <p:tav tm="100000">
                                          <p:val>
                                            <p:strVal val="#ppt_w"/>
                                          </p:val>
                                        </p:tav>
                                      </p:tavLst>
                                    </p:anim>
                                    <p:anim calcmode="lin" valueType="num">
                                      <p:cBhvr>
                                        <p:cTn id="29" dur="500" fill="hold"/>
                                        <p:tgtEl>
                                          <p:spTgt spid="161"/>
                                        </p:tgtEl>
                                        <p:attrNameLst>
                                          <p:attrName>ppt_h</p:attrName>
                                        </p:attrNameLst>
                                      </p:cBhvr>
                                      <p:tavLst>
                                        <p:tav tm="0">
                                          <p:val>
                                            <p:fltVal val="0"/>
                                          </p:val>
                                        </p:tav>
                                        <p:tav tm="100000">
                                          <p:val>
                                            <p:strVal val="#ppt_h"/>
                                          </p:val>
                                        </p:tav>
                                      </p:tavLst>
                                    </p:anim>
                                    <p:animEffect transition="in" filter="fade">
                                      <p:cBhvr>
                                        <p:cTn id="30" dur="500"/>
                                        <p:tgtEl>
                                          <p:spTgt spid="161"/>
                                        </p:tgtEl>
                                      </p:cBhvr>
                                    </p:animEffect>
                                  </p:childTnLst>
                                </p:cTn>
                              </p:par>
                              <p:par>
                                <p:cTn id="31" presetID="53" presetClass="entr" presetSubtype="16" fill="hold" nodeType="withEffect">
                                  <p:stCondLst>
                                    <p:cond delay="0"/>
                                  </p:stCondLst>
                                  <p:childTnLst>
                                    <p:set>
                                      <p:cBhvr>
                                        <p:cTn id="32" dur="1" fill="hold">
                                          <p:stCondLst>
                                            <p:cond delay="0"/>
                                          </p:stCondLst>
                                        </p:cTn>
                                        <p:tgtEl>
                                          <p:spTgt spid="131"/>
                                        </p:tgtEl>
                                        <p:attrNameLst>
                                          <p:attrName>style.visibility</p:attrName>
                                        </p:attrNameLst>
                                      </p:cBhvr>
                                      <p:to>
                                        <p:strVal val="visible"/>
                                      </p:to>
                                    </p:set>
                                    <p:anim calcmode="lin" valueType="num">
                                      <p:cBhvr>
                                        <p:cTn id="33" dur="500" fill="hold"/>
                                        <p:tgtEl>
                                          <p:spTgt spid="131"/>
                                        </p:tgtEl>
                                        <p:attrNameLst>
                                          <p:attrName>ppt_w</p:attrName>
                                        </p:attrNameLst>
                                      </p:cBhvr>
                                      <p:tavLst>
                                        <p:tav tm="0">
                                          <p:val>
                                            <p:fltVal val="0"/>
                                          </p:val>
                                        </p:tav>
                                        <p:tav tm="100000">
                                          <p:val>
                                            <p:strVal val="#ppt_w"/>
                                          </p:val>
                                        </p:tav>
                                      </p:tavLst>
                                    </p:anim>
                                    <p:anim calcmode="lin" valueType="num">
                                      <p:cBhvr>
                                        <p:cTn id="34" dur="500" fill="hold"/>
                                        <p:tgtEl>
                                          <p:spTgt spid="131"/>
                                        </p:tgtEl>
                                        <p:attrNameLst>
                                          <p:attrName>ppt_h</p:attrName>
                                        </p:attrNameLst>
                                      </p:cBhvr>
                                      <p:tavLst>
                                        <p:tav tm="0">
                                          <p:val>
                                            <p:fltVal val="0"/>
                                          </p:val>
                                        </p:tav>
                                        <p:tav tm="100000">
                                          <p:val>
                                            <p:strVal val="#ppt_h"/>
                                          </p:val>
                                        </p:tav>
                                      </p:tavLst>
                                    </p:anim>
                                    <p:animEffect transition="in" filter="fade">
                                      <p:cBhvr>
                                        <p:cTn id="35" dur="500"/>
                                        <p:tgtEl>
                                          <p:spTgt spid="131"/>
                                        </p:tgtEl>
                                      </p:cBhvr>
                                    </p:animEffect>
                                  </p:childTnLst>
                                </p:cTn>
                              </p:par>
                              <p:par>
                                <p:cTn id="36" presetID="18" presetClass="entr" presetSubtype="12" fill="hold" nodeType="withEffect">
                                  <p:stCondLst>
                                    <p:cond delay="0"/>
                                  </p:stCondLst>
                                  <p:childTnLst>
                                    <p:set>
                                      <p:cBhvr>
                                        <p:cTn id="37" dur="1" fill="hold">
                                          <p:stCondLst>
                                            <p:cond delay="0"/>
                                          </p:stCondLst>
                                        </p:cTn>
                                        <p:tgtEl>
                                          <p:spTgt spid="64"/>
                                        </p:tgtEl>
                                        <p:attrNameLst>
                                          <p:attrName>style.visibility</p:attrName>
                                        </p:attrNameLst>
                                      </p:cBhvr>
                                      <p:to>
                                        <p:strVal val="visible"/>
                                      </p:to>
                                    </p:set>
                                    <p:animEffect transition="in" filter="strips(downLeft)">
                                      <p:cBhvr>
                                        <p:cTn id="38" dur="500"/>
                                        <p:tgtEl>
                                          <p:spTgt spid="64"/>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62"/>
                                        </p:tgtEl>
                                        <p:attrNameLst>
                                          <p:attrName>style.visibility</p:attrName>
                                        </p:attrNameLst>
                                      </p:cBhvr>
                                      <p:to>
                                        <p:strVal val="visible"/>
                                      </p:to>
                                    </p:set>
                                    <p:anim calcmode="lin" valueType="num">
                                      <p:cBhvr>
                                        <p:cTn id="41" dur="500" fill="hold"/>
                                        <p:tgtEl>
                                          <p:spTgt spid="162"/>
                                        </p:tgtEl>
                                        <p:attrNameLst>
                                          <p:attrName>ppt_w</p:attrName>
                                        </p:attrNameLst>
                                      </p:cBhvr>
                                      <p:tavLst>
                                        <p:tav tm="0">
                                          <p:val>
                                            <p:fltVal val="0"/>
                                          </p:val>
                                        </p:tav>
                                        <p:tav tm="100000">
                                          <p:val>
                                            <p:strVal val="#ppt_w"/>
                                          </p:val>
                                        </p:tav>
                                      </p:tavLst>
                                    </p:anim>
                                    <p:anim calcmode="lin" valueType="num">
                                      <p:cBhvr>
                                        <p:cTn id="42" dur="500" fill="hold"/>
                                        <p:tgtEl>
                                          <p:spTgt spid="162"/>
                                        </p:tgtEl>
                                        <p:attrNameLst>
                                          <p:attrName>ppt_h</p:attrName>
                                        </p:attrNameLst>
                                      </p:cBhvr>
                                      <p:tavLst>
                                        <p:tav tm="0">
                                          <p:val>
                                            <p:fltVal val="0"/>
                                          </p:val>
                                        </p:tav>
                                        <p:tav tm="100000">
                                          <p:val>
                                            <p:strVal val="#ppt_h"/>
                                          </p:val>
                                        </p:tav>
                                      </p:tavLst>
                                    </p:anim>
                                    <p:animEffect transition="in" filter="fade">
                                      <p:cBhvr>
                                        <p:cTn id="43" dur="500"/>
                                        <p:tgtEl>
                                          <p:spTgt spid="162"/>
                                        </p:tgtEl>
                                      </p:cBhvr>
                                    </p:animEffect>
                                  </p:childTnLst>
                                </p:cTn>
                              </p:par>
                              <p:par>
                                <p:cTn id="44" presetID="53" presetClass="entr" presetSubtype="16" fill="hold" nodeType="withEffect">
                                  <p:stCondLst>
                                    <p:cond delay="0"/>
                                  </p:stCondLst>
                                  <p:childTnLst>
                                    <p:set>
                                      <p:cBhvr>
                                        <p:cTn id="45" dur="1" fill="hold">
                                          <p:stCondLst>
                                            <p:cond delay="0"/>
                                          </p:stCondLst>
                                        </p:cTn>
                                        <p:tgtEl>
                                          <p:spTgt spid="132"/>
                                        </p:tgtEl>
                                        <p:attrNameLst>
                                          <p:attrName>style.visibility</p:attrName>
                                        </p:attrNameLst>
                                      </p:cBhvr>
                                      <p:to>
                                        <p:strVal val="visible"/>
                                      </p:to>
                                    </p:set>
                                    <p:anim calcmode="lin" valueType="num">
                                      <p:cBhvr>
                                        <p:cTn id="46" dur="500" fill="hold"/>
                                        <p:tgtEl>
                                          <p:spTgt spid="132"/>
                                        </p:tgtEl>
                                        <p:attrNameLst>
                                          <p:attrName>ppt_w</p:attrName>
                                        </p:attrNameLst>
                                      </p:cBhvr>
                                      <p:tavLst>
                                        <p:tav tm="0">
                                          <p:val>
                                            <p:fltVal val="0"/>
                                          </p:val>
                                        </p:tav>
                                        <p:tav tm="100000">
                                          <p:val>
                                            <p:strVal val="#ppt_w"/>
                                          </p:val>
                                        </p:tav>
                                      </p:tavLst>
                                    </p:anim>
                                    <p:anim calcmode="lin" valueType="num">
                                      <p:cBhvr>
                                        <p:cTn id="47" dur="500" fill="hold"/>
                                        <p:tgtEl>
                                          <p:spTgt spid="132"/>
                                        </p:tgtEl>
                                        <p:attrNameLst>
                                          <p:attrName>ppt_h</p:attrName>
                                        </p:attrNameLst>
                                      </p:cBhvr>
                                      <p:tavLst>
                                        <p:tav tm="0">
                                          <p:val>
                                            <p:fltVal val="0"/>
                                          </p:val>
                                        </p:tav>
                                        <p:tav tm="100000">
                                          <p:val>
                                            <p:strVal val="#ppt_h"/>
                                          </p:val>
                                        </p:tav>
                                      </p:tavLst>
                                    </p:anim>
                                    <p:animEffect transition="in" filter="fade">
                                      <p:cBhvr>
                                        <p:cTn id="48" dur="500"/>
                                        <p:tgtEl>
                                          <p:spTgt spid="132"/>
                                        </p:tgtEl>
                                      </p:cBhvr>
                                    </p:animEffect>
                                  </p:childTnLst>
                                </p:cTn>
                              </p:par>
                              <p:par>
                                <p:cTn id="49" presetID="18" presetClass="entr" presetSubtype="12" fill="hold"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strips(downLeft)">
                                      <p:cBhvr>
                                        <p:cTn id="51" dur="500"/>
                                        <p:tgtEl>
                                          <p:spTgt spid="9"/>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3"/>
                                        </p:tgtEl>
                                        <p:attrNameLst>
                                          <p:attrName>style.visibility</p:attrName>
                                        </p:attrNameLst>
                                      </p:cBhvr>
                                      <p:to>
                                        <p:strVal val="visible"/>
                                      </p:to>
                                    </p:set>
                                    <p:anim calcmode="lin" valueType="num">
                                      <p:cBhvr>
                                        <p:cTn id="54" dur="500" fill="hold"/>
                                        <p:tgtEl>
                                          <p:spTgt spid="163"/>
                                        </p:tgtEl>
                                        <p:attrNameLst>
                                          <p:attrName>ppt_w</p:attrName>
                                        </p:attrNameLst>
                                      </p:cBhvr>
                                      <p:tavLst>
                                        <p:tav tm="0">
                                          <p:val>
                                            <p:fltVal val="0"/>
                                          </p:val>
                                        </p:tav>
                                        <p:tav tm="100000">
                                          <p:val>
                                            <p:strVal val="#ppt_w"/>
                                          </p:val>
                                        </p:tav>
                                      </p:tavLst>
                                    </p:anim>
                                    <p:anim calcmode="lin" valueType="num">
                                      <p:cBhvr>
                                        <p:cTn id="55" dur="500" fill="hold"/>
                                        <p:tgtEl>
                                          <p:spTgt spid="163"/>
                                        </p:tgtEl>
                                        <p:attrNameLst>
                                          <p:attrName>ppt_h</p:attrName>
                                        </p:attrNameLst>
                                      </p:cBhvr>
                                      <p:tavLst>
                                        <p:tav tm="0">
                                          <p:val>
                                            <p:fltVal val="0"/>
                                          </p:val>
                                        </p:tav>
                                        <p:tav tm="100000">
                                          <p:val>
                                            <p:strVal val="#ppt_h"/>
                                          </p:val>
                                        </p:tav>
                                      </p:tavLst>
                                    </p:anim>
                                    <p:animEffect transition="in" filter="fade">
                                      <p:cBhvr>
                                        <p:cTn id="56" dur="500"/>
                                        <p:tgtEl>
                                          <p:spTgt spid="163"/>
                                        </p:tgtEl>
                                      </p:cBhvr>
                                    </p:animEffect>
                                  </p:childTnLst>
                                </p:cTn>
                              </p:par>
                              <p:par>
                                <p:cTn id="57" presetID="53" presetClass="entr" presetSubtype="16" fill="hold" nodeType="withEffect">
                                  <p:stCondLst>
                                    <p:cond delay="0"/>
                                  </p:stCondLst>
                                  <p:childTnLst>
                                    <p:set>
                                      <p:cBhvr>
                                        <p:cTn id="58" dur="1" fill="hold">
                                          <p:stCondLst>
                                            <p:cond delay="0"/>
                                          </p:stCondLst>
                                        </p:cTn>
                                        <p:tgtEl>
                                          <p:spTgt spid="133"/>
                                        </p:tgtEl>
                                        <p:attrNameLst>
                                          <p:attrName>style.visibility</p:attrName>
                                        </p:attrNameLst>
                                      </p:cBhvr>
                                      <p:to>
                                        <p:strVal val="visible"/>
                                      </p:to>
                                    </p:set>
                                    <p:anim calcmode="lin" valueType="num">
                                      <p:cBhvr>
                                        <p:cTn id="59" dur="500" fill="hold"/>
                                        <p:tgtEl>
                                          <p:spTgt spid="133"/>
                                        </p:tgtEl>
                                        <p:attrNameLst>
                                          <p:attrName>ppt_w</p:attrName>
                                        </p:attrNameLst>
                                      </p:cBhvr>
                                      <p:tavLst>
                                        <p:tav tm="0">
                                          <p:val>
                                            <p:fltVal val="0"/>
                                          </p:val>
                                        </p:tav>
                                        <p:tav tm="100000">
                                          <p:val>
                                            <p:strVal val="#ppt_w"/>
                                          </p:val>
                                        </p:tav>
                                      </p:tavLst>
                                    </p:anim>
                                    <p:anim calcmode="lin" valueType="num">
                                      <p:cBhvr>
                                        <p:cTn id="60" dur="500" fill="hold"/>
                                        <p:tgtEl>
                                          <p:spTgt spid="133"/>
                                        </p:tgtEl>
                                        <p:attrNameLst>
                                          <p:attrName>ppt_h</p:attrName>
                                        </p:attrNameLst>
                                      </p:cBhvr>
                                      <p:tavLst>
                                        <p:tav tm="0">
                                          <p:val>
                                            <p:fltVal val="0"/>
                                          </p:val>
                                        </p:tav>
                                        <p:tav tm="100000">
                                          <p:val>
                                            <p:strVal val="#ppt_h"/>
                                          </p:val>
                                        </p:tav>
                                      </p:tavLst>
                                    </p:anim>
                                    <p:animEffect transition="in" filter="fade">
                                      <p:cBhvr>
                                        <p:cTn id="61" dur="500"/>
                                        <p:tgtEl>
                                          <p:spTgt spid="133"/>
                                        </p:tgtEl>
                                      </p:cBhvr>
                                    </p:animEffect>
                                  </p:childTnLst>
                                </p:cTn>
                              </p:par>
                              <p:par>
                                <p:cTn id="62" presetID="18" presetClass="entr" presetSubtype="12" fill="hold" nodeType="with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strips(downLeft)">
                                      <p:cBhvr>
                                        <p:cTn id="64" dur="500"/>
                                        <p:tgtEl>
                                          <p:spTgt spid="13"/>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64"/>
                                        </p:tgtEl>
                                        <p:attrNameLst>
                                          <p:attrName>style.visibility</p:attrName>
                                        </p:attrNameLst>
                                      </p:cBhvr>
                                      <p:to>
                                        <p:strVal val="visible"/>
                                      </p:to>
                                    </p:set>
                                    <p:anim calcmode="lin" valueType="num">
                                      <p:cBhvr>
                                        <p:cTn id="67" dur="500" fill="hold"/>
                                        <p:tgtEl>
                                          <p:spTgt spid="164"/>
                                        </p:tgtEl>
                                        <p:attrNameLst>
                                          <p:attrName>ppt_w</p:attrName>
                                        </p:attrNameLst>
                                      </p:cBhvr>
                                      <p:tavLst>
                                        <p:tav tm="0">
                                          <p:val>
                                            <p:fltVal val="0"/>
                                          </p:val>
                                        </p:tav>
                                        <p:tav tm="100000">
                                          <p:val>
                                            <p:strVal val="#ppt_w"/>
                                          </p:val>
                                        </p:tav>
                                      </p:tavLst>
                                    </p:anim>
                                    <p:anim calcmode="lin" valueType="num">
                                      <p:cBhvr>
                                        <p:cTn id="68" dur="500" fill="hold"/>
                                        <p:tgtEl>
                                          <p:spTgt spid="164"/>
                                        </p:tgtEl>
                                        <p:attrNameLst>
                                          <p:attrName>ppt_h</p:attrName>
                                        </p:attrNameLst>
                                      </p:cBhvr>
                                      <p:tavLst>
                                        <p:tav tm="0">
                                          <p:val>
                                            <p:fltVal val="0"/>
                                          </p:val>
                                        </p:tav>
                                        <p:tav tm="100000">
                                          <p:val>
                                            <p:strVal val="#ppt_h"/>
                                          </p:val>
                                        </p:tav>
                                      </p:tavLst>
                                    </p:anim>
                                    <p:animEffect transition="in" filter="fade">
                                      <p:cBhvr>
                                        <p:cTn id="69" dur="500"/>
                                        <p:tgtEl>
                                          <p:spTgt spid="164"/>
                                        </p:tgtEl>
                                      </p:cBhvr>
                                    </p:animEffect>
                                  </p:childTnLst>
                                </p:cTn>
                              </p:par>
                              <p:par>
                                <p:cTn id="70" presetID="53" presetClass="entr" presetSubtype="16" fill="hold" nodeType="withEffect">
                                  <p:stCondLst>
                                    <p:cond delay="0"/>
                                  </p:stCondLst>
                                  <p:childTnLst>
                                    <p:set>
                                      <p:cBhvr>
                                        <p:cTn id="71" dur="1" fill="hold">
                                          <p:stCondLst>
                                            <p:cond delay="0"/>
                                          </p:stCondLst>
                                        </p:cTn>
                                        <p:tgtEl>
                                          <p:spTgt spid="134"/>
                                        </p:tgtEl>
                                        <p:attrNameLst>
                                          <p:attrName>style.visibility</p:attrName>
                                        </p:attrNameLst>
                                      </p:cBhvr>
                                      <p:to>
                                        <p:strVal val="visible"/>
                                      </p:to>
                                    </p:set>
                                    <p:anim calcmode="lin" valueType="num">
                                      <p:cBhvr>
                                        <p:cTn id="72" dur="500" fill="hold"/>
                                        <p:tgtEl>
                                          <p:spTgt spid="134"/>
                                        </p:tgtEl>
                                        <p:attrNameLst>
                                          <p:attrName>ppt_w</p:attrName>
                                        </p:attrNameLst>
                                      </p:cBhvr>
                                      <p:tavLst>
                                        <p:tav tm="0">
                                          <p:val>
                                            <p:fltVal val="0"/>
                                          </p:val>
                                        </p:tav>
                                        <p:tav tm="100000">
                                          <p:val>
                                            <p:strVal val="#ppt_w"/>
                                          </p:val>
                                        </p:tav>
                                      </p:tavLst>
                                    </p:anim>
                                    <p:anim calcmode="lin" valueType="num">
                                      <p:cBhvr>
                                        <p:cTn id="73" dur="500" fill="hold"/>
                                        <p:tgtEl>
                                          <p:spTgt spid="134"/>
                                        </p:tgtEl>
                                        <p:attrNameLst>
                                          <p:attrName>ppt_h</p:attrName>
                                        </p:attrNameLst>
                                      </p:cBhvr>
                                      <p:tavLst>
                                        <p:tav tm="0">
                                          <p:val>
                                            <p:fltVal val="0"/>
                                          </p:val>
                                        </p:tav>
                                        <p:tav tm="100000">
                                          <p:val>
                                            <p:strVal val="#ppt_h"/>
                                          </p:val>
                                        </p:tav>
                                      </p:tavLst>
                                    </p:anim>
                                    <p:animEffect transition="in" filter="fade">
                                      <p:cBhvr>
                                        <p:cTn id="74" dur="500"/>
                                        <p:tgtEl>
                                          <p:spTgt spid="134"/>
                                        </p:tgtEl>
                                      </p:cBhvr>
                                    </p:animEffect>
                                  </p:childTnLst>
                                </p:cTn>
                              </p:par>
                            </p:childTnLst>
                          </p:cTn>
                        </p:par>
                        <p:par>
                          <p:cTn id="75" fill="hold">
                            <p:stCondLst>
                              <p:cond delay="1500"/>
                            </p:stCondLst>
                            <p:childTnLst>
                              <p:par>
                                <p:cTn id="76" presetID="18" presetClass="entr" presetSubtype="12" fill="hold" nodeType="afterEffect">
                                  <p:stCondLst>
                                    <p:cond delay="0"/>
                                  </p:stCondLst>
                                  <p:childTnLst>
                                    <p:set>
                                      <p:cBhvr>
                                        <p:cTn id="77" dur="1" fill="hold">
                                          <p:stCondLst>
                                            <p:cond delay="0"/>
                                          </p:stCondLst>
                                        </p:cTn>
                                        <p:tgtEl>
                                          <p:spTgt spid="100"/>
                                        </p:tgtEl>
                                        <p:attrNameLst>
                                          <p:attrName>style.visibility</p:attrName>
                                        </p:attrNameLst>
                                      </p:cBhvr>
                                      <p:to>
                                        <p:strVal val="visible"/>
                                      </p:to>
                                    </p:set>
                                    <p:animEffect transition="in" filter="strips(downLeft)">
                                      <p:cBhvr>
                                        <p:cTn id="78" dur="500"/>
                                        <p:tgtEl>
                                          <p:spTgt spid="100"/>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17">
                                            <p:txEl>
                                              <p:pRg st="0" end="0"/>
                                            </p:txEl>
                                          </p:spTgt>
                                        </p:tgtEl>
                                        <p:attrNameLst>
                                          <p:attrName>style.visibility</p:attrName>
                                        </p:attrNameLst>
                                      </p:cBhvr>
                                      <p:to>
                                        <p:strVal val="visible"/>
                                      </p:to>
                                    </p:set>
                                    <p:anim calcmode="lin" valueType="num">
                                      <p:cBhvr>
                                        <p:cTn id="81"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17">
                                            <p:txEl>
                                              <p:pRg st="0" end="0"/>
                                            </p:txEl>
                                          </p:spTgt>
                                        </p:tgtEl>
                                      </p:cBhvr>
                                    </p:animEffect>
                                  </p:childTnLst>
                                </p:cTn>
                              </p:par>
                              <p:par>
                                <p:cTn id="84" presetID="23" presetClass="entr" presetSubtype="16" fill="hold" grpId="0" nodeType="withEffect">
                                  <p:stCondLst>
                                    <p:cond delay="200"/>
                                  </p:stCondLst>
                                  <p:childTnLst>
                                    <p:set>
                                      <p:cBhvr>
                                        <p:cTn id="85" dur="1" fill="hold">
                                          <p:stCondLst>
                                            <p:cond delay="0"/>
                                          </p:stCondLst>
                                        </p:cTn>
                                        <p:tgtEl>
                                          <p:spTgt spid="18">
                                            <p:txEl>
                                              <p:pRg st="0" end="0"/>
                                            </p:txEl>
                                          </p:spTgt>
                                        </p:tgtEl>
                                        <p:attrNameLst>
                                          <p:attrName>style.visibility</p:attrName>
                                        </p:attrNameLst>
                                      </p:cBhvr>
                                      <p:to>
                                        <p:strVal val="visible"/>
                                      </p:to>
                                    </p:set>
                                    <p:anim calcmode="lin" valueType="num">
                                      <p:cBhvr>
                                        <p:cTn id="86"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18">
                                            <p:txEl>
                                              <p:pRg st="0" end="0"/>
                                            </p:txEl>
                                          </p:spTgt>
                                        </p:tgtEl>
                                        <p:attrNameLst>
                                          <p:attrName>ppt_h</p:attrName>
                                        </p:attrNameLst>
                                      </p:cBhvr>
                                      <p:tavLst>
                                        <p:tav tm="0">
                                          <p:val>
                                            <p:fltVal val="0"/>
                                          </p:val>
                                        </p:tav>
                                        <p:tav tm="100000">
                                          <p:val>
                                            <p:strVal val="#ppt_h"/>
                                          </p:val>
                                        </p:tav>
                                      </p:tavLst>
                                    </p:anim>
                                  </p:childTnLst>
                                </p:cTn>
                              </p:par>
                              <p:par>
                                <p:cTn id="88" presetID="53" presetClass="entr" presetSubtype="16" fill="hold" grpId="0" nodeType="withEffect">
                                  <p:stCondLst>
                                    <p:cond delay="200"/>
                                  </p:stCondLst>
                                  <p:childTnLst>
                                    <p:set>
                                      <p:cBhvr>
                                        <p:cTn id="89" dur="1" fill="hold">
                                          <p:stCondLst>
                                            <p:cond delay="0"/>
                                          </p:stCondLst>
                                        </p:cTn>
                                        <p:tgtEl>
                                          <p:spTgt spid="55">
                                            <p:txEl>
                                              <p:pRg st="0" end="0"/>
                                            </p:txEl>
                                          </p:spTgt>
                                        </p:tgtEl>
                                        <p:attrNameLst>
                                          <p:attrName>style.visibility</p:attrName>
                                        </p:attrNameLst>
                                      </p:cBhvr>
                                      <p:to>
                                        <p:strVal val="visible"/>
                                      </p:to>
                                    </p:set>
                                    <p:anim calcmode="lin" valueType="num">
                                      <p:cBhvr>
                                        <p:cTn id="90" dur="500" fill="hold"/>
                                        <p:tgtEl>
                                          <p:spTgt spid="55">
                                            <p:txEl>
                                              <p:pRg st="0" end="0"/>
                                            </p:txEl>
                                          </p:spTgt>
                                        </p:tgtEl>
                                        <p:attrNameLst>
                                          <p:attrName>ppt_w</p:attrName>
                                        </p:attrNameLst>
                                      </p:cBhvr>
                                      <p:tavLst>
                                        <p:tav tm="0">
                                          <p:val>
                                            <p:fltVal val="0"/>
                                          </p:val>
                                        </p:tav>
                                        <p:tav tm="100000">
                                          <p:val>
                                            <p:strVal val="#ppt_w"/>
                                          </p:val>
                                        </p:tav>
                                      </p:tavLst>
                                    </p:anim>
                                    <p:anim calcmode="lin" valueType="num">
                                      <p:cBhvr>
                                        <p:cTn id="91" dur="500" fill="hold"/>
                                        <p:tgtEl>
                                          <p:spTgt spid="55">
                                            <p:txEl>
                                              <p:pRg st="0" end="0"/>
                                            </p:txEl>
                                          </p:spTgt>
                                        </p:tgtEl>
                                        <p:attrNameLst>
                                          <p:attrName>ppt_h</p:attrName>
                                        </p:attrNameLst>
                                      </p:cBhvr>
                                      <p:tavLst>
                                        <p:tav tm="0">
                                          <p:val>
                                            <p:fltVal val="0"/>
                                          </p:val>
                                        </p:tav>
                                        <p:tav tm="100000">
                                          <p:val>
                                            <p:strVal val="#ppt_h"/>
                                          </p:val>
                                        </p:tav>
                                      </p:tavLst>
                                    </p:anim>
                                    <p:animEffect transition="in" filter="fade">
                                      <p:cBhvr>
                                        <p:cTn id="92" dur="500"/>
                                        <p:tgtEl>
                                          <p:spTgt spid="55">
                                            <p:txEl>
                                              <p:pRg st="0" end="0"/>
                                            </p:txEl>
                                          </p:spTgt>
                                        </p:tgtEl>
                                      </p:cBhvr>
                                    </p:animEffect>
                                  </p:childTnLst>
                                </p:cTn>
                              </p:par>
                              <p:par>
                                <p:cTn id="93" presetID="23" presetClass="entr" presetSubtype="16" fill="hold" grpId="0" nodeType="withEffect">
                                  <p:stCondLst>
                                    <p:cond delay="200"/>
                                  </p:stCondLst>
                                  <p:childTnLst>
                                    <p:set>
                                      <p:cBhvr>
                                        <p:cTn id="94" dur="1" fill="hold">
                                          <p:stCondLst>
                                            <p:cond delay="0"/>
                                          </p:stCondLst>
                                        </p:cTn>
                                        <p:tgtEl>
                                          <p:spTgt spid="19">
                                            <p:txEl>
                                              <p:pRg st="0" end="0"/>
                                            </p:txEl>
                                          </p:spTgt>
                                        </p:tgtEl>
                                        <p:attrNameLst>
                                          <p:attrName>style.visibility</p:attrName>
                                        </p:attrNameLst>
                                      </p:cBhvr>
                                      <p:to>
                                        <p:strVal val="visible"/>
                                      </p:to>
                                    </p:set>
                                    <p:anim calcmode="lin" valueType="num">
                                      <p:cBhvr>
                                        <p:cTn id="95"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19">
                                            <p:txEl>
                                              <p:pRg st="0" end="0"/>
                                            </p:txEl>
                                          </p:spTgt>
                                        </p:tgtEl>
                                        <p:attrNameLst>
                                          <p:attrName>ppt_h</p:attrName>
                                        </p:attrNameLst>
                                      </p:cBhvr>
                                      <p:tavLst>
                                        <p:tav tm="0">
                                          <p:val>
                                            <p:fltVal val="0"/>
                                          </p:val>
                                        </p:tav>
                                        <p:tav tm="100000">
                                          <p:val>
                                            <p:strVal val="#ppt_h"/>
                                          </p:val>
                                        </p:tav>
                                      </p:tavLst>
                                    </p:anim>
                                  </p:childTnLst>
                                </p:cTn>
                              </p:par>
                              <p:par>
                                <p:cTn id="97" presetID="53" presetClass="entr" presetSubtype="16" fill="hold" grpId="0" nodeType="withEffect">
                                  <p:stCondLst>
                                    <p:cond delay="200"/>
                                  </p:stCondLst>
                                  <p:childTnLst>
                                    <p:set>
                                      <p:cBhvr>
                                        <p:cTn id="98" dur="1" fill="hold">
                                          <p:stCondLst>
                                            <p:cond delay="0"/>
                                          </p:stCondLst>
                                        </p:cTn>
                                        <p:tgtEl>
                                          <p:spTgt spid="57">
                                            <p:txEl>
                                              <p:pRg st="0" end="0"/>
                                            </p:txEl>
                                          </p:spTgt>
                                        </p:tgtEl>
                                        <p:attrNameLst>
                                          <p:attrName>style.visibility</p:attrName>
                                        </p:attrNameLst>
                                      </p:cBhvr>
                                      <p:to>
                                        <p:strVal val="visible"/>
                                      </p:to>
                                    </p:set>
                                    <p:anim calcmode="lin" valueType="num">
                                      <p:cBhvr>
                                        <p:cTn id="99"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100"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101" dur="500"/>
                                        <p:tgtEl>
                                          <p:spTgt spid="57">
                                            <p:txEl>
                                              <p:pRg st="0" end="0"/>
                                            </p:txEl>
                                          </p:spTgt>
                                        </p:tgtEl>
                                      </p:cBhvr>
                                    </p:animEffect>
                                  </p:childTnLst>
                                </p:cTn>
                              </p:par>
                              <p:par>
                                <p:cTn id="102" presetID="23" presetClass="entr" presetSubtype="16" fill="hold" grpId="0" nodeType="withEffect">
                                  <p:stCondLst>
                                    <p:cond delay="200"/>
                                  </p:stCondLst>
                                  <p:childTnLst>
                                    <p:set>
                                      <p:cBhvr>
                                        <p:cTn id="103" dur="1" fill="hold">
                                          <p:stCondLst>
                                            <p:cond delay="0"/>
                                          </p:stCondLst>
                                        </p:cTn>
                                        <p:tgtEl>
                                          <p:spTgt spid="58">
                                            <p:txEl>
                                              <p:pRg st="0" end="0"/>
                                            </p:txEl>
                                          </p:spTgt>
                                        </p:tgtEl>
                                        <p:attrNameLst>
                                          <p:attrName>style.visibility</p:attrName>
                                        </p:attrNameLst>
                                      </p:cBhvr>
                                      <p:to>
                                        <p:strVal val="visible"/>
                                      </p:to>
                                    </p:set>
                                    <p:anim calcmode="lin" valueType="num">
                                      <p:cBhvr>
                                        <p:cTn id="104"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105" dur="500" fill="hold"/>
                                        <p:tgtEl>
                                          <p:spTgt spid="58">
                                            <p:txEl>
                                              <p:pRg st="0" end="0"/>
                                            </p:txEl>
                                          </p:spTgt>
                                        </p:tgtEl>
                                        <p:attrNameLst>
                                          <p:attrName>ppt_h</p:attrName>
                                        </p:attrNameLst>
                                      </p:cBhvr>
                                      <p:tavLst>
                                        <p:tav tm="0">
                                          <p:val>
                                            <p:fltVal val="0"/>
                                          </p:val>
                                        </p:tav>
                                        <p:tav tm="100000">
                                          <p:val>
                                            <p:strVal val="#ppt_h"/>
                                          </p:val>
                                        </p:tav>
                                      </p:tavLst>
                                    </p:anim>
                                  </p:childTnLst>
                                </p:cTn>
                              </p:par>
                              <p:par>
                                <p:cTn id="106" presetID="53" presetClass="entr" presetSubtype="16" fill="hold" grpId="0" nodeType="withEffect">
                                  <p:stCondLst>
                                    <p:cond delay="200"/>
                                  </p:stCondLst>
                                  <p:childTnLst>
                                    <p:set>
                                      <p:cBhvr>
                                        <p:cTn id="107" dur="1" fill="hold">
                                          <p:stCondLst>
                                            <p:cond delay="0"/>
                                          </p:stCondLst>
                                        </p:cTn>
                                        <p:tgtEl>
                                          <p:spTgt spid="59">
                                            <p:txEl>
                                              <p:pRg st="0" end="0"/>
                                            </p:txEl>
                                          </p:spTgt>
                                        </p:tgtEl>
                                        <p:attrNameLst>
                                          <p:attrName>style.visibility</p:attrName>
                                        </p:attrNameLst>
                                      </p:cBhvr>
                                      <p:to>
                                        <p:strVal val="visible"/>
                                      </p:to>
                                    </p:set>
                                    <p:anim calcmode="lin" valueType="num">
                                      <p:cBhvr>
                                        <p:cTn id="108"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109"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110" dur="500"/>
                                        <p:tgtEl>
                                          <p:spTgt spid="59">
                                            <p:txEl>
                                              <p:pRg st="0" end="0"/>
                                            </p:txEl>
                                          </p:spTgt>
                                        </p:tgtEl>
                                      </p:cBhvr>
                                    </p:animEffect>
                                  </p:childTnLst>
                                </p:cTn>
                              </p:par>
                              <p:par>
                                <p:cTn id="111" presetID="23" presetClass="entr" presetSubtype="16" fill="hold" grpId="0" nodeType="withEffect">
                                  <p:stCondLst>
                                    <p:cond delay="200"/>
                                  </p:stCondLst>
                                  <p:childTnLst>
                                    <p:set>
                                      <p:cBhvr>
                                        <p:cTn id="112" dur="1" fill="hold">
                                          <p:stCondLst>
                                            <p:cond delay="0"/>
                                          </p:stCondLst>
                                        </p:cTn>
                                        <p:tgtEl>
                                          <p:spTgt spid="20">
                                            <p:txEl>
                                              <p:pRg st="0" end="0"/>
                                            </p:txEl>
                                          </p:spTgt>
                                        </p:tgtEl>
                                        <p:attrNameLst>
                                          <p:attrName>style.visibility</p:attrName>
                                        </p:attrNameLst>
                                      </p:cBhvr>
                                      <p:to>
                                        <p:strVal val="visible"/>
                                      </p:to>
                                    </p:set>
                                    <p:anim calcmode="lin" valueType="num">
                                      <p:cBhvr>
                                        <p:cTn id="11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114" dur="500" fill="hold"/>
                                        <p:tgtEl>
                                          <p:spTgt spid="20">
                                            <p:txEl>
                                              <p:pRg st="0" end="0"/>
                                            </p:txEl>
                                          </p:spTgt>
                                        </p:tgtEl>
                                        <p:attrNameLst>
                                          <p:attrName>ppt_h</p:attrName>
                                        </p:attrNameLst>
                                      </p:cBhvr>
                                      <p:tavLst>
                                        <p:tav tm="0">
                                          <p:val>
                                            <p:fltVal val="0"/>
                                          </p:val>
                                        </p:tav>
                                        <p:tav tm="100000">
                                          <p:val>
                                            <p:strVal val="#ppt_h"/>
                                          </p:val>
                                        </p:tav>
                                      </p:tavLst>
                                    </p:anim>
                                  </p:childTnLst>
                                </p:cTn>
                              </p:par>
                              <p:par>
                                <p:cTn id="115" presetID="53" presetClass="entr" presetSubtype="16" fill="hold" grpId="0" nodeType="withEffect">
                                  <p:stCondLst>
                                    <p:cond delay="200"/>
                                  </p:stCondLst>
                                  <p:childTnLst>
                                    <p:set>
                                      <p:cBhvr>
                                        <p:cTn id="116" dur="1" fill="hold">
                                          <p:stCondLst>
                                            <p:cond delay="0"/>
                                          </p:stCondLst>
                                        </p:cTn>
                                        <p:tgtEl>
                                          <p:spTgt spid="63">
                                            <p:txEl>
                                              <p:pRg st="0" end="0"/>
                                            </p:txEl>
                                          </p:spTgt>
                                        </p:tgtEl>
                                        <p:attrNameLst>
                                          <p:attrName>style.visibility</p:attrName>
                                        </p:attrNameLst>
                                      </p:cBhvr>
                                      <p:to>
                                        <p:strVal val="visible"/>
                                      </p:to>
                                    </p:set>
                                    <p:anim calcmode="lin" valueType="num">
                                      <p:cBhvr>
                                        <p:cTn id="117" dur="500" fill="hold"/>
                                        <p:tgtEl>
                                          <p:spTgt spid="63">
                                            <p:txEl>
                                              <p:pRg st="0" end="0"/>
                                            </p:txEl>
                                          </p:spTgt>
                                        </p:tgtEl>
                                        <p:attrNameLst>
                                          <p:attrName>ppt_w</p:attrName>
                                        </p:attrNameLst>
                                      </p:cBhvr>
                                      <p:tavLst>
                                        <p:tav tm="0">
                                          <p:val>
                                            <p:fltVal val="0"/>
                                          </p:val>
                                        </p:tav>
                                        <p:tav tm="100000">
                                          <p:val>
                                            <p:strVal val="#ppt_w"/>
                                          </p:val>
                                        </p:tav>
                                      </p:tavLst>
                                    </p:anim>
                                    <p:anim calcmode="lin" valueType="num">
                                      <p:cBhvr>
                                        <p:cTn id="118" dur="500" fill="hold"/>
                                        <p:tgtEl>
                                          <p:spTgt spid="63">
                                            <p:txEl>
                                              <p:pRg st="0" end="0"/>
                                            </p:txEl>
                                          </p:spTgt>
                                        </p:tgtEl>
                                        <p:attrNameLst>
                                          <p:attrName>ppt_h</p:attrName>
                                        </p:attrNameLst>
                                      </p:cBhvr>
                                      <p:tavLst>
                                        <p:tav tm="0">
                                          <p:val>
                                            <p:fltVal val="0"/>
                                          </p:val>
                                        </p:tav>
                                        <p:tav tm="100000">
                                          <p:val>
                                            <p:strVal val="#ppt_h"/>
                                          </p:val>
                                        </p:tav>
                                      </p:tavLst>
                                    </p:anim>
                                    <p:animEffect transition="in" filter="fade">
                                      <p:cBhvr>
                                        <p:cTn id="119" dur="500"/>
                                        <p:tgtEl>
                                          <p:spTgt spid="63">
                                            <p:txEl>
                                              <p:pRg st="0" end="0"/>
                                            </p:txEl>
                                          </p:spTgt>
                                        </p:tgtEl>
                                      </p:cBhvr>
                                    </p:animEffect>
                                  </p:childTnLst>
                                </p:cTn>
                              </p:par>
                              <p:par>
                                <p:cTn id="120" presetID="23" presetClass="entr" presetSubtype="16" fill="hold" grpId="0" nodeType="withEffect">
                                  <p:stCondLst>
                                    <p:cond delay="200"/>
                                  </p:stCondLst>
                                  <p:childTnLst>
                                    <p:set>
                                      <p:cBhvr>
                                        <p:cTn id="121" dur="1" fill="hold">
                                          <p:stCondLst>
                                            <p:cond delay="0"/>
                                          </p:stCondLst>
                                        </p:cTn>
                                        <p:tgtEl>
                                          <p:spTgt spid="65">
                                            <p:txEl>
                                              <p:pRg st="0" end="0"/>
                                            </p:txEl>
                                          </p:spTgt>
                                        </p:tgtEl>
                                        <p:attrNameLst>
                                          <p:attrName>style.visibility</p:attrName>
                                        </p:attrNameLst>
                                      </p:cBhvr>
                                      <p:to>
                                        <p:strVal val="visible"/>
                                      </p:to>
                                    </p:set>
                                    <p:anim calcmode="lin" valueType="num">
                                      <p:cBhvr>
                                        <p:cTn id="122" dur="500" fill="hold"/>
                                        <p:tgtEl>
                                          <p:spTgt spid="65">
                                            <p:txEl>
                                              <p:pRg st="0" end="0"/>
                                            </p:txEl>
                                          </p:spTgt>
                                        </p:tgtEl>
                                        <p:attrNameLst>
                                          <p:attrName>ppt_w</p:attrName>
                                        </p:attrNameLst>
                                      </p:cBhvr>
                                      <p:tavLst>
                                        <p:tav tm="0">
                                          <p:val>
                                            <p:fltVal val="0"/>
                                          </p:val>
                                        </p:tav>
                                        <p:tav tm="100000">
                                          <p:val>
                                            <p:strVal val="#ppt_w"/>
                                          </p:val>
                                        </p:tav>
                                      </p:tavLst>
                                    </p:anim>
                                    <p:anim calcmode="lin" valueType="num">
                                      <p:cBhvr>
                                        <p:cTn id="123" dur="500" fill="hold"/>
                                        <p:tgtEl>
                                          <p:spTgt spid="65">
                                            <p:txEl>
                                              <p:pRg st="0" end="0"/>
                                            </p:txEl>
                                          </p:spTgt>
                                        </p:tgtEl>
                                        <p:attrNameLst>
                                          <p:attrName>ppt_h</p:attrName>
                                        </p:attrNameLst>
                                      </p:cBhvr>
                                      <p:tavLst>
                                        <p:tav tm="0">
                                          <p:val>
                                            <p:fltVal val="0"/>
                                          </p:val>
                                        </p:tav>
                                        <p:tav tm="100000">
                                          <p:val>
                                            <p:strVal val="#ppt_h"/>
                                          </p:val>
                                        </p:tav>
                                      </p:tavLst>
                                    </p:anim>
                                  </p:childTnLst>
                                </p:cTn>
                              </p:par>
                              <p:par>
                                <p:cTn id="124" presetID="42" presetClass="path" presetSubtype="0" repeatCount="indefinite" fill="hold" grpId="0" nodeType="withEffect">
                                  <p:stCondLst>
                                    <p:cond delay="0"/>
                                  </p:stCondLst>
                                  <p:childTnLst>
                                    <p:animMotion origin="layout" path="M -2.77778E-7 6.17284E-7 L 0.01771 1.11914 " pathEditMode="relative" rAng="0" ptsTypes="AA">
                                      <p:cBhvr>
                                        <p:cTn id="125" dur="5000" fill="hold"/>
                                        <p:tgtEl>
                                          <p:spTgt spid="22"/>
                                        </p:tgtEl>
                                        <p:attrNameLst>
                                          <p:attrName>ppt_x</p:attrName>
                                          <p:attrName>ppt_y</p:attrName>
                                        </p:attrNameLst>
                                      </p:cBhvr>
                                      <p:rCtr x="885" y="55957"/>
                                    </p:animMotion>
                                  </p:childTnLst>
                                </p:cTn>
                              </p:par>
                              <p:par>
                                <p:cTn id="126" presetID="42" presetClass="path" presetSubtype="0" repeatCount="indefinite" fill="hold" grpId="0" nodeType="withEffect">
                                  <p:stCondLst>
                                    <p:cond delay="1100"/>
                                  </p:stCondLst>
                                  <p:childTnLst>
                                    <p:animMotion origin="layout" path="M 1.66667E-6 -4.44444E-6 L 0.0408 1.25463 " pathEditMode="relative" rAng="0" ptsTypes="AA">
                                      <p:cBhvr>
                                        <p:cTn id="127" dur="6000" fill="hold"/>
                                        <p:tgtEl>
                                          <p:spTgt spid="23"/>
                                        </p:tgtEl>
                                        <p:attrNameLst>
                                          <p:attrName>ppt_x</p:attrName>
                                          <p:attrName>ppt_y</p:attrName>
                                        </p:attrNameLst>
                                      </p:cBhvr>
                                      <p:rCtr x="2031" y="62716"/>
                                    </p:animMotion>
                                  </p:childTnLst>
                                </p:cTn>
                              </p:par>
                              <p:par>
                                <p:cTn id="128" presetID="42" presetClass="path" presetSubtype="0" repeatCount="indefinite" fill="hold" grpId="0" nodeType="withEffect">
                                  <p:stCondLst>
                                    <p:cond delay="900"/>
                                  </p:stCondLst>
                                  <p:childTnLst>
                                    <p:animMotion origin="layout" path="M -0.08159 -0.17438 L -0.02639 1.27963 " pathEditMode="relative" rAng="0" ptsTypes="AA">
                                      <p:cBhvr>
                                        <p:cTn id="129" dur="4500" fill="hold"/>
                                        <p:tgtEl>
                                          <p:spTgt spid="30"/>
                                        </p:tgtEl>
                                        <p:attrNameLst>
                                          <p:attrName>ppt_x</p:attrName>
                                          <p:attrName>ppt_y</p:attrName>
                                        </p:attrNameLst>
                                      </p:cBhvr>
                                      <p:rCtr x="2760" y="72685"/>
                                    </p:animMotion>
                                  </p:childTnLst>
                                </p:cTn>
                              </p:par>
                              <p:par>
                                <p:cTn id="130" presetID="42" presetClass="path" presetSubtype="0" repeatCount="indefinite" fill="hold" grpId="0" nodeType="withEffect">
                                  <p:stCondLst>
                                    <p:cond delay="1200"/>
                                  </p:stCondLst>
                                  <p:childTnLst>
                                    <p:animMotion origin="layout" path="M 0.06858 -0.49136 L 0.16303 1.23487 " pathEditMode="relative" rAng="0" ptsTypes="AA">
                                      <p:cBhvr>
                                        <p:cTn id="131" dur="6500" fill="hold"/>
                                        <p:tgtEl>
                                          <p:spTgt spid="31"/>
                                        </p:tgtEl>
                                        <p:attrNameLst>
                                          <p:attrName>ppt_x</p:attrName>
                                          <p:attrName>ppt_y</p:attrName>
                                        </p:attrNameLst>
                                      </p:cBhvr>
                                      <p:rCtr x="4722" y="86296"/>
                                    </p:animMotion>
                                  </p:childTnLst>
                                </p:cTn>
                              </p:par>
                              <p:par>
                                <p:cTn id="132" presetID="42" presetClass="path" presetSubtype="0" repeatCount="indefinite" fill="hold" grpId="0" nodeType="withEffect">
                                  <p:stCondLst>
                                    <p:cond delay="500"/>
                                  </p:stCondLst>
                                  <p:childTnLst>
                                    <p:animMotion origin="layout" path="M 0.096 -0.26333 L 0.15104 1.11 " pathEditMode="relative" rAng="0" ptsTypes="AA">
                                      <p:cBhvr>
                                        <p:cTn id="133" dur="5000" fill="hold"/>
                                        <p:tgtEl>
                                          <p:spTgt spid="38"/>
                                        </p:tgtEl>
                                        <p:attrNameLst>
                                          <p:attrName>ppt_x</p:attrName>
                                          <p:attrName>ppt_y</p:attrName>
                                        </p:attrNameLst>
                                      </p:cBhvr>
                                      <p:rCtr x="2743" y="68667"/>
                                    </p:animMotion>
                                  </p:childTnLst>
                                </p:cTn>
                              </p:par>
                              <p:par>
                                <p:cTn id="134" presetID="42" presetClass="path" presetSubtype="0" repeatCount="indefinite" fill="hold" grpId="0" nodeType="withEffect">
                                  <p:stCondLst>
                                    <p:cond delay="1500"/>
                                  </p:stCondLst>
                                  <p:childTnLst>
                                    <p:animMotion origin="layout" path="M 0.00104 -0.17099 L 0.06563 1.1605 " pathEditMode="relative" rAng="0" ptsTypes="AA">
                                      <p:cBhvr>
                                        <p:cTn id="135" dur="5800" fill="hold"/>
                                        <p:tgtEl>
                                          <p:spTgt spid="39"/>
                                        </p:tgtEl>
                                        <p:attrNameLst>
                                          <p:attrName>ppt_x</p:attrName>
                                          <p:attrName>ppt_y</p:attrName>
                                        </p:attrNameLst>
                                      </p:cBhvr>
                                      <p:rCtr x="3229" y="66574"/>
                                    </p:animMotion>
                                  </p:childTnLst>
                                </p:cTn>
                              </p:par>
                              <p:par>
                                <p:cTn id="136" presetID="8" presetClass="emph" presetSubtype="0" repeatCount="indefinite" fill="hold" grpId="1" nodeType="withEffect">
                                  <p:stCondLst>
                                    <p:cond delay="0"/>
                                  </p:stCondLst>
                                  <p:childTnLst>
                                    <p:animRot by="21600000">
                                      <p:cBhvr>
                                        <p:cTn id="137" dur="5000" fill="hold"/>
                                        <p:tgtEl>
                                          <p:spTgt spid="22"/>
                                        </p:tgtEl>
                                        <p:attrNameLst>
                                          <p:attrName>r</p:attrName>
                                        </p:attrNameLst>
                                      </p:cBhvr>
                                    </p:animRot>
                                  </p:childTnLst>
                                </p:cTn>
                              </p:par>
                              <p:par>
                                <p:cTn id="138" presetID="8" presetClass="emph" presetSubtype="0" repeatCount="indefinite" fill="hold" grpId="1" nodeType="withEffect">
                                  <p:stCondLst>
                                    <p:cond delay="0"/>
                                  </p:stCondLst>
                                  <p:childTnLst>
                                    <p:animRot by="21600000">
                                      <p:cBhvr>
                                        <p:cTn id="139" dur="4000" fill="hold"/>
                                        <p:tgtEl>
                                          <p:spTgt spid="23"/>
                                        </p:tgtEl>
                                        <p:attrNameLst>
                                          <p:attrName>r</p:attrName>
                                        </p:attrNameLst>
                                      </p:cBhvr>
                                    </p:animRot>
                                  </p:childTnLst>
                                </p:cTn>
                              </p:par>
                              <p:par>
                                <p:cTn id="140" presetID="8" presetClass="emph" presetSubtype="0" repeatCount="indefinite" fill="hold" grpId="1" nodeType="withEffect">
                                  <p:stCondLst>
                                    <p:cond delay="0"/>
                                  </p:stCondLst>
                                  <p:childTnLst>
                                    <p:animRot by="21600000">
                                      <p:cBhvr>
                                        <p:cTn id="141" dur="3000" fill="hold"/>
                                        <p:tgtEl>
                                          <p:spTgt spid="30"/>
                                        </p:tgtEl>
                                        <p:attrNameLst>
                                          <p:attrName>r</p:attrName>
                                        </p:attrNameLst>
                                      </p:cBhvr>
                                    </p:animRot>
                                  </p:childTnLst>
                                </p:cTn>
                              </p:par>
                              <p:par>
                                <p:cTn id="142" presetID="8" presetClass="emph" presetSubtype="0" repeatCount="indefinite" fill="hold" grpId="1" nodeType="withEffect">
                                  <p:stCondLst>
                                    <p:cond delay="0"/>
                                  </p:stCondLst>
                                  <p:childTnLst>
                                    <p:animRot by="21600000">
                                      <p:cBhvr>
                                        <p:cTn id="143" dur="2000" fill="hold"/>
                                        <p:tgtEl>
                                          <p:spTgt spid="31"/>
                                        </p:tgtEl>
                                        <p:attrNameLst>
                                          <p:attrName>r</p:attrName>
                                        </p:attrNameLst>
                                      </p:cBhvr>
                                    </p:animRot>
                                  </p:childTnLst>
                                </p:cTn>
                              </p:par>
                              <p:par>
                                <p:cTn id="144" presetID="8" presetClass="emph" presetSubtype="0" repeatCount="indefinite" fill="hold" grpId="1" nodeType="withEffect">
                                  <p:stCondLst>
                                    <p:cond delay="0"/>
                                  </p:stCondLst>
                                  <p:childTnLst>
                                    <p:animRot by="21600000">
                                      <p:cBhvr>
                                        <p:cTn id="145" dur="2500" fill="hold"/>
                                        <p:tgtEl>
                                          <p:spTgt spid="38"/>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3500" fill="hold"/>
                                        <p:tgtEl>
                                          <p:spTgt spid="39"/>
                                        </p:tgtEl>
                                        <p:attrNameLst>
                                          <p:attrName>r</p:attrName>
                                        </p:attrNameLst>
                                      </p:cBhvr>
                                    </p:animRot>
                                  </p:childTnLst>
                                </p:cTn>
                              </p:par>
                              <p:par>
                                <p:cTn id="148" presetID="10" presetClass="entr" presetSubtype="0" repeatCount="indefinite" fill="hold" grpId="2" nodeType="withEffect">
                                  <p:stCondLst>
                                    <p:cond delay="0"/>
                                  </p:stCondLst>
                                  <p:childTnLst>
                                    <p:set>
                                      <p:cBhvr>
                                        <p:cTn id="149" dur="1" fill="hold">
                                          <p:stCondLst>
                                            <p:cond delay="0"/>
                                          </p:stCondLst>
                                        </p:cTn>
                                        <p:tgtEl>
                                          <p:spTgt spid="22"/>
                                        </p:tgtEl>
                                        <p:attrNameLst>
                                          <p:attrName>style.visibility</p:attrName>
                                        </p:attrNameLst>
                                      </p:cBhvr>
                                      <p:to>
                                        <p:strVal val="visible"/>
                                      </p:to>
                                    </p:set>
                                    <p:animEffect transition="in" filter="fade">
                                      <p:cBhvr>
                                        <p:cTn id="150" dur="10"/>
                                        <p:tgtEl>
                                          <p:spTgt spid="22"/>
                                        </p:tgtEl>
                                      </p:cBhvr>
                                    </p:animEffec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23"/>
                                        </p:tgtEl>
                                        <p:attrNameLst>
                                          <p:attrName>style.visibility</p:attrName>
                                        </p:attrNameLst>
                                      </p:cBhvr>
                                      <p:to>
                                        <p:strVal val="visible"/>
                                      </p:to>
                                    </p:set>
                                    <p:animEffect transition="in" filter="fade">
                                      <p:cBhvr>
                                        <p:cTn id="153" dur="10"/>
                                        <p:tgtEl>
                                          <p:spTgt spid="23"/>
                                        </p:tgtEl>
                                      </p:cBhvr>
                                    </p:animEffect>
                                  </p:childTnLst>
                                </p:cTn>
                              </p:par>
                              <p:par>
                                <p:cTn id="154" presetID="10" presetClass="entr" presetSubtype="0" repeatCount="indefinite" fill="hold" grpId="2" nodeType="withEffect">
                                  <p:stCondLst>
                                    <p:cond delay="0"/>
                                  </p:stCondLst>
                                  <p:childTnLst>
                                    <p:set>
                                      <p:cBhvr>
                                        <p:cTn id="155" dur="1" fill="hold">
                                          <p:stCondLst>
                                            <p:cond delay="0"/>
                                          </p:stCondLst>
                                        </p:cTn>
                                        <p:tgtEl>
                                          <p:spTgt spid="30"/>
                                        </p:tgtEl>
                                        <p:attrNameLst>
                                          <p:attrName>style.visibility</p:attrName>
                                        </p:attrNameLst>
                                      </p:cBhvr>
                                      <p:to>
                                        <p:strVal val="visible"/>
                                      </p:to>
                                    </p:set>
                                    <p:animEffect transition="in" filter="fade">
                                      <p:cBhvr>
                                        <p:cTn id="156" dur="10"/>
                                        <p:tgtEl>
                                          <p:spTgt spid="30"/>
                                        </p:tgtEl>
                                      </p:cBhvr>
                                    </p:animEffect>
                                  </p:childTnLst>
                                </p:cTn>
                              </p:par>
                              <p:par>
                                <p:cTn id="157" presetID="10" presetClass="entr" presetSubtype="0" repeatCount="indefinite" fill="hold" grpId="2" nodeType="withEffect">
                                  <p:stCondLst>
                                    <p:cond delay="0"/>
                                  </p:stCondLst>
                                  <p:childTnLst>
                                    <p:set>
                                      <p:cBhvr>
                                        <p:cTn id="158" dur="1" fill="hold">
                                          <p:stCondLst>
                                            <p:cond delay="0"/>
                                          </p:stCondLst>
                                        </p:cTn>
                                        <p:tgtEl>
                                          <p:spTgt spid="31"/>
                                        </p:tgtEl>
                                        <p:attrNameLst>
                                          <p:attrName>style.visibility</p:attrName>
                                        </p:attrNameLst>
                                      </p:cBhvr>
                                      <p:to>
                                        <p:strVal val="visible"/>
                                      </p:to>
                                    </p:set>
                                    <p:animEffect transition="in" filter="fade">
                                      <p:cBhvr>
                                        <p:cTn id="159" dur="10"/>
                                        <p:tgtEl>
                                          <p:spTgt spid="31"/>
                                        </p:tgtEl>
                                      </p:cBhvr>
                                    </p:animEffect>
                                  </p:childTnLst>
                                </p:cTn>
                              </p:par>
                              <p:par>
                                <p:cTn id="160" presetID="10" presetClass="entr" presetSubtype="0" repeatCount="indefinite" fill="hold" grpId="2" nodeType="withEffect">
                                  <p:stCondLst>
                                    <p:cond delay="0"/>
                                  </p:stCondLst>
                                  <p:childTnLst>
                                    <p:set>
                                      <p:cBhvr>
                                        <p:cTn id="161" dur="1" fill="hold">
                                          <p:stCondLst>
                                            <p:cond delay="0"/>
                                          </p:stCondLst>
                                        </p:cTn>
                                        <p:tgtEl>
                                          <p:spTgt spid="38"/>
                                        </p:tgtEl>
                                        <p:attrNameLst>
                                          <p:attrName>style.visibility</p:attrName>
                                        </p:attrNameLst>
                                      </p:cBhvr>
                                      <p:to>
                                        <p:strVal val="visible"/>
                                      </p:to>
                                    </p:set>
                                    <p:animEffect transition="in" filter="fade">
                                      <p:cBhvr>
                                        <p:cTn id="162" dur="10"/>
                                        <p:tgtEl>
                                          <p:spTgt spid="38"/>
                                        </p:tgtEl>
                                      </p:cBhvr>
                                    </p:animEffect>
                                  </p:childTnLst>
                                </p:cTn>
                              </p:par>
                              <p:par>
                                <p:cTn id="163" presetID="10" presetClass="entr" presetSubtype="0" repeatCount="indefinite" fill="hold" grpId="2" nodeType="withEffect">
                                  <p:stCondLst>
                                    <p:cond delay="0"/>
                                  </p:stCondLst>
                                  <p:childTnLst>
                                    <p:set>
                                      <p:cBhvr>
                                        <p:cTn id="164" dur="1" fill="hold">
                                          <p:stCondLst>
                                            <p:cond delay="0"/>
                                          </p:stCondLst>
                                        </p:cTn>
                                        <p:tgtEl>
                                          <p:spTgt spid="39"/>
                                        </p:tgtEl>
                                        <p:attrNameLst>
                                          <p:attrName>style.visibility</p:attrName>
                                        </p:attrNameLst>
                                      </p:cBhvr>
                                      <p:to>
                                        <p:strVal val="visible"/>
                                      </p:to>
                                    </p:set>
                                    <p:animEffect transition="in" filter="fade">
                                      <p:cBhvr>
                                        <p:cTn id="165" dur="10"/>
                                        <p:tgtEl>
                                          <p:spTgt spid="39"/>
                                        </p:tgtEl>
                                      </p:cBhvr>
                                    </p:animEffect>
                                  </p:childTnLst>
                                </p:cTn>
                              </p:par>
                              <p:par>
                                <p:cTn id="166" presetID="42" presetClass="path" presetSubtype="0" repeatCount="indefinite" fill="hold" grpId="0" nodeType="withEffect">
                                  <p:stCondLst>
                                    <p:cond delay="2700"/>
                                  </p:stCondLst>
                                  <p:childTnLst>
                                    <p:animMotion origin="layout" path="M -4.99449E-6 9.80392E-7 L 0.0725 1.09191 " pathEditMode="relative" rAng="0" ptsTypes="AA">
                                      <p:cBhvr>
                                        <p:cTn id="167" dur="6000" fill="hold"/>
                                        <p:tgtEl>
                                          <p:spTgt spid="40"/>
                                        </p:tgtEl>
                                        <p:attrNameLst>
                                          <p:attrName>ppt_x</p:attrName>
                                          <p:attrName>ppt_y</p:attrName>
                                        </p:attrNameLst>
                                      </p:cBhvr>
                                      <p:rCtr x="3625" y="54583"/>
                                    </p:animMotion>
                                  </p:childTnLst>
                                </p:cTn>
                              </p:par>
                              <p:par>
                                <p:cTn id="168" presetID="42" presetClass="path" presetSubtype="0" repeatCount="indefinite" fill="hold" grpId="0" nodeType="withEffect">
                                  <p:stCondLst>
                                    <p:cond delay="0"/>
                                  </p:stCondLst>
                                  <p:childTnLst>
                                    <p:animMotion origin="layout" path="M 0.07431 0.00433 L 0.05122 1.21266 " pathEditMode="relative" rAng="0" ptsTypes="AA">
                                      <p:cBhvr>
                                        <p:cTn id="169" dur="6750" fill="hold"/>
                                        <p:tgtEl>
                                          <p:spTgt spid="41"/>
                                        </p:tgtEl>
                                        <p:attrNameLst>
                                          <p:attrName>ppt_x</p:attrName>
                                          <p:attrName>ppt_y</p:attrName>
                                        </p:attrNameLst>
                                      </p:cBhvr>
                                      <p:rCtr x="-1163" y="60401"/>
                                    </p:animMotion>
                                  </p:childTnLst>
                                </p:cTn>
                              </p:par>
                              <p:par>
                                <p:cTn id="170" presetID="42" presetClass="path" presetSubtype="0" repeatCount="indefinite" fill="hold" grpId="0" nodeType="withEffect">
                                  <p:stCondLst>
                                    <p:cond delay="1800"/>
                                  </p:stCondLst>
                                  <p:childTnLst>
                                    <p:animMotion origin="layout" path="M -0.14983 -0.17438 L -0.13403 1.27963 " pathEditMode="relative" rAng="0" ptsTypes="AA">
                                      <p:cBhvr>
                                        <p:cTn id="171" dur="6000" fill="hold"/>
                                        <p:tgtEl>
                                          <p:spTgt spid="42"/>
                                        </p:tgtEl>
                                        <p:attrNameLst>
                                          <p:attrName>ppt_x</p:attrName>
                                          <p:attrName>ppt_y</p:attrName>
                                        </p:attrNameLst>
                                      </p:cBhvr>
                                      <p:rCtr x="781" y="72685"/>
                                    </p:animMotion>
                                  </p:childTnLst>
                                </p:cTn>
                              </p:par>
                              <p:par>
                                <p:cTn id="172" presetID="42" presetClass="path" presetSubtype="0" repeatCount="indefinite" fill="hold" grpId="0" nodeType="withEffect">
                                  <p:stCondLst>
                                    <p:cond delay="2800"/>
                                  </p:stCondLst>
                                  <p:childTnLst>
                                    <p:animMotion origin="layout" path="M 0.06753 -0.49136 L 0.06354 1.2071 " pathEditMode="relative" rAng="0" ptsTypes="AA">
                                      <p:cBhvr>
                                        <p:cTn id="173" dur="4750" fill="hold"/>
                                        <p:tgtEl>
                                          <p:spTgt spid="44"/>
                                        </p:tgtEl>
                                        <p:attrNameLst>
                                          <p:attrName>ppt_x</p:attrName>
                                          <p:attrName>ppt_y</p:attrName>
                                        </p:attrNameLst>
                                      </p:cBhvr>
                                      <p:rCtr x="-208" y="84907"/>
                                    </p:animMotion>
                                  </p:childTnLst>
                                </p:cTn>
                              </p:par>
                              <p:par>
                                <p:cTn id="174" presetID="42" presetClass="path" presetSubtype="0" repeatCount="indefinite" fill="hold" grpId="0" nodeType="withEffect">
                                  <p:stCondLst>
                                    <p:cond delay="1400"/>
                                  </p:stCondLst>
                                  <p:childTnLst>
                                    <p:animMotion origin="layout" path="M 0.16962 -0.32639 L 0.23524 1.12278 " pathEditMode="relative" rAng="0" ptsTypes="AA">
                                      <p:cBhvr>
                                        <p:cTn id="175" dur="8250" fill="hold"/>
                                        <p:tgtEl>
                                          <p:spTgt spid="45"/>
                                        </p:tgtEl>
                                        <p:attrNameLst>
                                          <p:attrName>ppt_x</p:attrName>
                                          <p:attrName>ppt_y</p:attrName>
                                        </p:attrNameLst>
                                      </p:cBhvr>
                                      <p:rCtr x="3281" y="72444"/>
                                    </p:animMotion>
                                  </p:childTnLst>
                                </p:cTn>
                              </p:par>
                              <p:par>
                                <p:cTn id="176" presetID="42" presetClass="path" presetSubtype="0" repeatCount="indefinite" fill="hold" grpId="0" nodeType="withEffect">
                                  <p:stCondLst>
                                    <p:cond delay="600"/>
                                  </p:stCondLst>
                                  <p:childTnLst>
                                    <p:animMotion origin="layout" path="M -0.05 -0.14321 L 0.08403 1.17439 " pathEditMode="relative" rAng="0" ptsTypes="AA">
                                      <p:cBhvr>
                                        <p:cTn id="177" dur="6250" fill="hold"/>
                                        <p:tgtEl>
                                          <p:spTgt spid="46"/>
                                        </p:tgtEl>
                                        <p:attrNameLst>
                                          <p:attrName>ppt_x</p:attrName>
                                          <p:attrName>ppt_y</p:attrName>
                                        </p:attrNameLst>
                                      </p:cBhvr>
                                      <p:rCtr x="6701" y="65864"/>
                                    </p:animMotion>
                                  </p:childTnLst>
                                </p:cTn>
                              </p:par>
                              <p:par>
                                <p:cTn id="178" presetID="8" presetClass="emph" presetSubtype="0" repeatCount="indefinite" fill="hold" grpId="1" nodeType="withEffect">
                                  <p:stCondLst>
                                    <p:cond delay="0"/>
                                  </p:stCondLst>
                                  <p:childTnLst>
                                    <p:animRot by="21600000">
                                      <p:cBhvr>
                                        <p:cTn id="179" dur="5000" fill="hold"/>
                                        <p:tgtEl>
                                          <p:spTgt spid="40"/>
                                        </p:tgtEl>
                                        <p:attrNameLst>
                                          <p:attrName>r</p:attrName>
                                        </p:attrNameLst>
                                      </p:cBhvr>
                                    </p:animRot>
                                  </p:childTnLst>
                                </p:cTn>
                              </p:par>
                              <p:par>
                                <p:cTn id="180" presetID="8" presetClass="emph" presetSubtype="0" repeatCount="indefinite" fill="hold" grpId="1" nodeType="withEffect">
                                  <p:stCondLst>
                                    <p:cond delay="0"/>
                                  </p:stCondLst>
                                  <p:childTnLst>
                                    <p:animRot by="21600000">
                                      <p:cBhvr>
                                        <p:cTn id="181" dur="4000" fill="hold"/>
                                        <p:tgtEl>
                                          <p:spTgt spid="41"/>
                                        </p:tgtEl>
                                        <p:attrNameLst>
                                          <p:attrName>r</p:attrName>
                                        </p:attrNameLst>
                                      </p:cBhvr>
                                    </p:animRot>
                                  </p:childTnLst>
                                </p:cTn>
                              </p:par>
                              <p:par>
                                <p:cTn id="182" presetID="8" presetClass="emph" presetSubtype="0" repeatCount="indefinite" fill="hold" grpId="1" nodeType="withEffect">
                                  <p:stCondLst>
                                    <p:cond delay="0"/>
                                  </p:stCondLst>
                                  <p:childTnLst>
                                    <p:animRot by="21600000">
                                      <p:cBhvr>
                                        <p:cTn id="183" dur="3000" fill="hold"/>
                                        <p:tgtEl>
                                          <p:spTgt spid="42"/>
                                        </p:tgtEl>
                                        <p:attrNameLst>
                                          <p:attrName>r</p:attrName>
                                        </p:attrNameLst>
                                      </p:cBhvr>
                                    </p:animRot>
                                  </p:childTnLst>
                                </p:cTn>
                              </p:par>
                              <p:par>
                                <p:cTn id="184" presetID="8" presetClass="emph" presetSubtype="0" repeatCount="indefinite" fill="hold" grpId="1" nodeType="withEffect">
                                  <p:stCondLst>
                                    <p:cond delay="0"/>
                                  </p:stCondLst>
                                  <p:childTnLst>
                                    <p:animRot by="21600000">
                                      <p:cBhvr>
                                        <p:cTn id="185" dur="2000" fill="hold"/>
                                        <p:tgtEl>
                                          <p:spTgt spid="44"/>
                                        </p:tgtEl>
                                        <p:attrNameLst>
                                          <p:attrName>r</p:attrName>
                                        </p:attrNameLst>
                                      </p:cBhvr>
                                    </p:animRot>
                                  </p:childTnLst>
                                </p:cTn>
                              </p:par>
                              <p:par>
                                <p:cTn id="186" presetID="8" presetClass="emph" presetSubtype="0" repeatCount="indefinite" fill="hold" grpId="1" nodeType="withEffect">
                                  <p:stCondLst>
                                    <p:cond delay="0"/>
                                  </p:stCondLst>
                                  <p:childTnLst>
                                    <p:animRot by="21600000">
                                      <p:cBhvr>
                                        <p:cTn id="187" dur="2500" fill="hold"/>
                                        <p:tgtEl>
                                          <p:spTgt spid="45"/>
                                        </p:tgtEl>
                                        <p:attrNameLst>
                                          <p:attrName>r</p:attrName>
                                        </p:attrNameLst>
                                      </p:cBhvr>
                                    </p:animRot>
                                  </p:childTnLst>
                                </p:cTn>
                              </p:par>
                              <p:par>
                                <p:cTn id="188" presetID="8" presetClass="emph" presetSubtype="0" repeatCount="indefinite" fill="hold" grpId="1" nodeType="withEffect">
                                  <p:stCondLst>
                                    <p:cond delay="0"/>
                                  </p:stCondLst>
                                  <p:childTnLst>
                                    <p:animRot by="21600000">
                                      <p:cBhvr>
                                        <p:cTn id="189" dur="3500" fill="hold"/>
                                        <p:tgtEl>
                                          <p:spTgt spid="46"/>
                                        </p:tgtEl>
                                        <p:attrNameLst>
                                          <p:attrName>r</p:attrName>
                                        </p:attrNameLst>
                                      </p:cBhvr>
                                    </p:animRo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40"/>
                                        </p:tgtEl>
                                        <p:attrNameLst>
                                          <p:attrName>style.visibility</p:attrName>
                                        </p:attrNameLst>
                                      </p:cBhvr>
                                      <p:to>
                                        <p:strVal val="visible"/>
                                      </p:to>
                                    </p:set>
                                    <p:animEffect transition="in" filter="fade">
                                      <p:cBhvr>
                                        <p:cTn id="192" dur="10"/>
                                        <p:tgtEl>
                                          <p:spTgt spid="40"/>
                                        </p:tgtEl>
                                      </p:cBhvr>
                                    </p:animEffect>
                                  </p:childTnLst>
                                </p:cTn>
                              </p:par>
                              <p:par>
                                <p:cTn id="193" presetID="10" presetClass="entr" presetSubtype="0" repeatCount="indefinite" fill="hold" grpId="2" nodeType="withEffect">
                                  <p:stCondLst>
                                    <p:cond delay="0"/>
                                  </p:stCondLst>
                                  <p:childTnLst>
                                    <p:set>
                                      <p:cBhvr>
                                        <p:cTn id="194" dur="1" fill="hold">
                                          <p:stCondLst>
                                            <p:cond delay="0"/>
                                          </p:stCondLst>
                                        </p:cTn>
                                        <p:tgtEl>
                                          <p:spTgt spid="41"/>
                                        </p:tgtEl>
                                        <p:attrNameLst>
                                          <p:attrName>style.visibility</p:attrName>
                                        </p:attrNameLst>
                                      </p:cBhvr>
                                      <p:to>
                                        <p:strVal val="visible"/>
                                      </p:to>
                                    </p:set>
                                    <p:animEffect transition="in" filter="fade">
                                      <p:cBhvr>
                                        <p:cTn id="195" dur="10"/>
                                        <p:tgtEl>
                                          <p:spTgt spid="41"/>
                                        </p:tgtEl>
                                      </p:cBhvr>
                                    </p:animEffec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42"/>
                                        </p:tgtEl>
                                        <p:attrNameLst>
                                          <p:attrName>style.visibility</p:attrName>
                                        </p:attrNameLst>
                                      </p:cBhvr>
                                      <p:to>
                                        <p:strVal val="visible"/>
                                      </p:to>
                                    </p:set>
                                    <p:animEffect transition="in" filter="fade">
                                      <p:cBhvr>
                                        <p:cTn id="198" dur="10"/>
                                        <p:tgtEl>
                                          <p:spTgt spid="42"/>
                                        </p:tgtEl>
                                      </p:cBhvr>
                                    </p:animEffect>
                                  </p:childTnLst>
                                </p:cTn>
                              </p:par>
                              <p:par>
                                <p:cTn id="199" presetID="10" presetClass="entr" presetSubtype="0" repeatCount="indefinite" fill="hold" grpId="2" nodeType="withEffect">
                                  <p:stCondLst>
                                    <p:cond delay="0"/>
                                  </p:stCondLst>
                                  <p:childTnLst>
                                    <p:set>
                                      <p:cBhvr>
                                        <p:cTn id="200" dur="1" fill="hold">
                                          <p:stCondLst>
                                            <p:cond delay="0"/>
                                          </p:stCondLst>
                                        </p:cTn>
                                        <p:tgtEl>
                                          <p:spTgt spid="44"/>
                                        </p:tgtEl>
                                        <p:attrNameLst>
                                          <p:attrName>style.visibility</p:attrName>
                                        </p:attrNameLst>
                                      </p:cBhvr>
                                      <p:to>
                                        <p:strVal val="visible"/>
                                      </p:to>
                                    </p:set>
                                    <p:animEffect transition="in" filter="fade">
                                      <p:cBhvr>
                                        <p:cTn id="201" dur="10"/>
                                        <p:tgtEl>
                                          <p:spTgt spid="44"/>
                                        </p:tgtEl>
                                      </p:cBhvr>
                                    </p:animEffect>
                                  </p:childTnLst>
                                </p:cTn>
                              </p:par>
                              <p:par>
                                <p:cTn id="202" presetID="10" presetClass="entr" presetSubtype="0" repeatCount="indefinite" fill="hold" grpId="2" nodeType="withEffect">
                                  <p:stCondLst>
                                    <p:cond delay="0"/>
                                  </p:stCondLst>
                                  <p:childTnLst>
                                    <p:set>
                                      <p:cBhvr>
                                        <p:cTn id="203" dur="1" fill="hold">
                                          <p:stCondLst>
                                            <p:cond delay="0"/>
                                          </p:stCondLst>
                                        </p:cTn>
                                        <p:tgtEl>
                                          <p:spTgt spid="45"/>
                                        </p:tgtEl>
                                        <p:attrNameLst>
                                          <p:attrName>style.visibility</p:attrName>
                                        </p:attrNameLst>
                                      </p:cBhvr>
                                      <p:to>
                                        <p:strVal val="visible"/>
                                      </p:to>
                                    </p:set>
                                    <p:animEffect transition="in" filter="fade">
                                      <p:cBhvr>
                                        <p:cTn id="204" dur="10"/>
                                        <p:tgtEl>
                                          <p:spTgt spid="45"/>
                                        </p:tgtEl>
                                      </p:cBhvr>
                                    </p:animEffect>
                                  </p:childTnLst>
                                </p:cTn>
                              </p:par>
                              <p:par>
                                <p:cTn id="205" presetID="10" presetClass="entr" presetSubtype="0" repeatCount="indefinite" fill="hold" grpId="2" nodeType="withEffect">
                                  <p:stCondLst>
                                    <p:cond delay="0"/>
                                  </p:stCondLst>
                                  <p:childTnLst>
                                    <p:set>
                                      <p:cBhvr>
                                        <p:cTn id="206" dur="1" fill="hold">
                                          <p:stCondLst>
                                            <p:cond delay="0"/>
                                          </p:stCondLst>
                                        </p:cTn>
                                        <p:tgtEl>
                                          <p:spTgt spid="46"/>
                                        </p:tgtEl>
                                        <p:attrNameLst>
                                          <p:attrName>style.visibility</p:attrName>
                                        </p:attrNameLst>
                                      </p:cBhvr>
                                      <p:to>
                                        <p:strVal val="visible"/>
                                      </p:to>
                                    </p:set>
                                    <p:animEffect transition="in" filter="fade">
                                      <p:cBhvr>
                                        <p:cTn id="207" dur="1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1" grpId="0" bldLvl="0" animBg="1"/>
      <p:bldP spid="162" grpId="0" bldLvl="0" animBg="1"/>
      <p:bldP spid="163" grpId="0" bldLvl="0" animBg="1"/>
      <p:bldP spid="164" grpId="0" bldLvl="0" animBg="1"/>
      <p:bldP spid="17" grpId="0" build="p">
        <p:tmplLst>
          <p:tmpl lvl="1">
            <p:tnLst>
              <p:par>
                <p:cTn presetID="53" presetClass="entr" presetSubtype="16"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Effect transition="in" filter="fade">
                      <p:cBhvr>
                        <p:cTn dur="500"/>
                        <p:tgtEl>
                          <p:spTgt spid="17"/>
                        </p:tgtEl>
                      </p:cBhvr>
                    </p:animEffect>
                  </p:childTnLst>
                </p:cTn>
              </p:par>
            </p:tnLst>
          </p:tmpl>
        </p:tmplLst>
      </p:bldP>
      <p:bldP spid="18" grpId="0" build="p">
        <p:tmplLst>
          <p:tmpl lvl="1">
            <p:tnLst>
              <p:par>
                <p:cTn presetID="23" presetClass="entr" presetSubtype="16" fill="hold" nodeType="withEffect">
                  <p:stCondLst>
                    <p:cond delay="200"/>
                  </p:stCondLst>
                  <p:childTnLst>
                    <p:set>
                      <p:cBhvr>
                        <p:cTn dur="1" fill="hold">
                          <p:stCondLst>
                            <p:cond delay="0"/>
                          </p:stCondLst>
                        </p:cTn>
                        <p:tgtEl>
                          <p:spTgt spid="18"/>
                        </p:tgtEl>
                        <p:attrNameLst>
                          <p:attrName>style.visibility</p:attrName>
                        </p:attrNameLst>
                      </p:cBhvr>
                      <p:to>
                        <p:strVal val="visible"/>
                      </p:to>
                    </p:set>
                    <p:anim calcmode="lin" valueType="num">
                      <p:cBhvr>
                        <p:cTn dur="500" fill="hold"/>
                        <p:tgtEl>
                          <p:spTgt spid="18"/>
                        </p:tgtEl>
                        <p:attrNameLst>
                          <p:attrName>ppt_w</p:attrName>
                        </p:attrNameLst>
                      </p:cBhvr>
                      <p:tavLst>
                        <p:tav tm="0">
                          <p:val>
                            <p:fltVal val="0"/>
                          </p:val>
                        </p:tav>
                        <p:tav tm="100000">
                          <p:val>
                            <p:strVal val="#ppt_w"/>
                          </p:val>
                        </p:tav>
                      </p:tavLst>
                    </p:anim>
                    <p:anim calcmode="lin" valueType="num">
                      <p:cBhvr>
                        <p:cTn dur="500" fill="hold"/>
                        <p:tgtEl>
                          <p:spTgt spid="18"/>
                        </p:tgtEl>
                        <p:attrNameLst>
                          <p:attrName>ppt_h</p:attrName>
                        </p:attrNameLst>
                      </p:cBhvr>
                      <p:tavLst>
                        <p:tav tm="0">
                          <p:val>
                            <p:fltVal val="0"/>
                          </p:val>
                        </p:tav>
                        <p:tav tm="100000">
                          <p:val>
                            <p:strVal val="#ppt_h"/>
                          </p:val>
                        </p:tav>
                      </p:tavLst>
                    </p:anim>
                  </p:childTnLst>
                </p:cTn>
              </p:par>
            </p:tnLst>
          </p:tmpl>
        </p:tmplLst>
      </p:bldP>
      <p:bldP spid="55" grpId="0" build="p">
        <p:tmplLst>
          <p:tmpl lvl="1">
            <p:tnLst>
              <p:par>
                <p:cTn presetID="53" presetClass="entr" presetSubtype="16" fill="hold" nodeType="withEffect">
                  <p:stCondLst>
                    <p:cond delay="200"/>
                  </p:stCondLst>
                  <p:childTnLst>
                    <p:set>
                      <p:cBhvr>
                        <p:cTn dur="1" fill="hold">
                          <p:stCondLst>
                            <p:cond delay="0"/>
                          </p:stCondLst>
                        </p:cTn>
                        <p:tgtEl>
                          <p:spTgt spid="55"/>
                        </p:tgtEl>
                        <p:attrNameLst>
                          <p:attrName>style.visibility</p:attrName>
                        </p:attrNameLst>
                      </p:cBhvr>
                      <p:to>
                        <p:strVal val="visible"/>
                      </p:to>
                    </p:set>
                    <p:anim calcmode="lin" valueType="num">
                      <p:cBhvr>
                        <p:cTn dur="500" fill="hold"/>
                        <p:tgtEl>
                          <p:spTgt spid="55"/>
                        </p:tgtEl>
                        <p:attrNameLst>
                          <p:attrName>ppt_w</p:attrName>
                        </p:attrNameLst>
                      </p:cBhvr>
                      <p:tavLst>
                        <p:tav tm="0">
                          <p:val>
                            <p:fltVal val="0"/>
                          </p:val>
                        </p:tav>
                        <p:tav tm="100000">
                          <p:val>
                            <p:strVal val="#ppt_w"/>
                          </p:val>
                        </p:tav>
                      </p:tavLst>
                    </p:anim>
                    <p:anim calcmode="lin" valueType="num">
                      <p:cBhvr>
                        <p:cTn dur="500" fill="hold"/>
                        <p:tgtEl>
                          <p:spTgt spid="55"/>
                        </p:tgtEl>
                        <p:attrNameLst>
                          <p:attrName>ppt_h</p:attrName>
                        </p:attrNameLst>
                      </p:cBhvr>
                      <p:tavLst>
                        <p:tav tm="0">
                          <p:val>
                            <p:fltVal val="0"/>
                          </p:val>
                        </p:tav>
                        <p:tav tm="100000">
                          <p:val>
                            <p:strVal val="#ppt_h"/>
                          </p:val>
                        </p:tav>
                      </p:tavLst>
                    </p:anim>
                    <p:animEffect transition="in" filter="fade">
                      <p:cBhvr>
                        <p:cTn dur="500"/>
                        <p:tgtEl>
                          <p:spTgt spid="55"/>
                        </p:tgtEl>
                      </p:cBhvr>
                    </p:animEffect>
                  </p:childTnLst>
                </p:cTn>
              </p:par>
            </p:tnLst>
          </p:tmpl>
        </p:tmplLst>
      </p:bldP>
      <p:bldP spid="19" grpId="0" build="p">
        <p:tmplLst>
          <p:tmpl lvl="1">
            <p:tnLst>
              <p:par>
                <p:cTn presetID="23" presetClass="entr" presetSubtype="16" fill="hold" nodeType="withEffect">
                  <p:stCondLst>
                    <p:cond delay="200"/>
                  </p:stCondLst>
                  <p:childTnLst>
                    <p:set>
                      <p:cBhvr>
                        <p:cTn dur="1" fill="hold">
                          <p:stCondLst>
                            <p:cond delay="0"/>
                          </p:stCondLst>
                        </p:cTn>
                        <p:tgtEl>
                          <p:spTgt spid="19"/>
                        </p:tgtEl>
                        <p:attrNameLst>
                          <p:attrName>style.visibility</p:attrName>
                        </p:attrNameLst>
                      </p:cBhvr>
                      <p:to>
                        <p:strVal val="visible"/>
                      </p:to>
                    </p:set>
                    <p:anim calcmode="lin" valueType="num">
                      <p:cBhvr>
                        <p:cTn dur="500" fill="hold"/>
                        <p:tgtEl>
                          <p:spTgt spid="19"/>
                        </p:tgtEl>
                        <p:attrNameLst>
                          <p:attrName>ppt_w</p:attrName>
                        </p:attrNameLst>
                      </p:cBhvr>
                      <p:tavLst>
                        <p:tav tm="0">
                          <p:val>
                            <p:fltVal val="0"/>
                          </p:val>
                        </p:tav>
                        <p:tav tm="100000">
                          <p:val>
                            <p:strVal val="#ppt_w"/>
                          </p:val>
                        </p:tav>
                      </p:tavLst>
                    </p:anim>
                    <p:anim calcmode="lin" valueType="num">
                      <p:cBhvr>
                        <p:cTn dur="500" fill="hold"/>
                        <p:tgtEl>
                          <p:spTgt spid="19"/>
                        </p:tgtEl>
                        <p:attrNameLst>
                          <p:attrName>ppt_h</p:attrName>
                        </p:attrNameLst>
                      </p:cBhvr>
                      <p:tavLst>
                        <p:tav tm="0">
                          <p:val>
                            <p:fltVal val="0"/>
                          </p:val>
                        </p:tav>
                        <p:tav tm="100000">
                          <p:val>
                            <p:strVal val="#ppt_h"/>
                          </p:val>
                        </p:tav>
                      </p:tavLst>
                    </p:anim>
                  </p:childTnLst>
                </p:cTn>
              </p:par>
            </p:tnLst>
          </p:tmpl>
        </p:tmplLst>
      </p:bldP>
      <p:bldP spid="57" grpId="0" build="p">
        <p:tmplLst>
          <p:tmpl lvl="1">
            <p:tnLst>
              <p:par>
                <p:cTn presetID="53" presetClass="entr" presetSubtype="16" fill="hold" nodeType="withEffect">
                  <p:stCondLst>
                    <p:cond delay="20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23" presetClass="entr" presetSubtype="16" fill="hold" nodeType="withEffect">
                  <p:stCondLst>
                    <p:cond delay="20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childTnLst>
                </p:cTn>
              </p:par>
            </p:tnLst>
          </p:tmpl>
        </p:tmplLst>
      </p:bldP>
      <p:bldP spid="59" grpId="0" build="p">
        <p:tmplLst>
          <p:tmpl lvl="1">
            <p:tnLst>
              <p:par>
                <p:cTn presetID="53" presetClass="entr" presetSubtype="16" fill="hold" nodeType="withEffect">
                  <p:stCondLst>
                    <p:cond delay="20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P spid="20" grpId="0" build="p">
        <p:tmplLst>
          <p:tmpl lvl="1">
            <p:tnLst>
              <p:par>
                <p:cTn presetID="23" presetClass="entr" presetSubtype="16" fill="hold" nodeType="withEffect">
                  <p:stCondLst>
                    <p:cond delay="20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childTnLst>
                </p:cTn>
              </p:par>
            </p:tnLst>
          </p:tmpl>
        </p:tmplLst>
      </p:bldP>
      <p:bldP spid="63" grpId="0" build="p">
        <p:tmplLst>
          <p:tmpl lvl="1">
            <p:tnLst>
              <p:par>
                <p:cTn presetID="53" presetClass="entr" presetSubtype="16" fill="hold" nodeType="withEffect">
                  <p:stCondLst>
                    <p:cond delay="200"/>
                  </p:stCondLst>
                  <p:childTnLst>
                    <p:set>
                      <p:cBhvr>
                        <p:cTn dur="1" fill="hold">
                          <p:stCondLst>
                            <p:cond delay="0"/>
                          </p:stCondLst>
                        </p:cTn>
                        <p:tgtEl>
                          <p:spTgt spid="63"/>
                        </p:tgtEl>
                        <p:attrNameLst>
                          <p:attrName>style.visibility</p:attrName>
                        </p:attrNameLst>
                      </p:cBhvr>
                      <p:to>
                        <p:strVal val="visible"/>
                      </p:to>
                    </p:set>
                    <p:anim calcmode="lin" valueType="num">
                      <p:cBhvr>
                        <p:cTn dur="500" fill="hold"/>
                        <p:tgtEl>
                          <p:spTgt spid="63"/>
                        </p:tgtEl>
                        <p:attrNameLst>
                          <p:attrName>ppt_w</p:attrName>
                        </p:attrNameLst>
                      </p:cBhvr>
                      <p:tavLst>
                        <p:tav tm="0">
                          <p:val>
                            <p:fltVal val="0"/>
                          </p:val>
                        </p:tav>
                        <p:tav tm="100000">
                          <p:val>
                            <p:strVal val="#ppt_w"/>
                          </p:val>
                        </p:tav>
                      </p:tavLst>
                    </p:anim>
                    <p:anim calcmode="lin" valueType="num">
                      <p:cBhvr>
                        <p:cTn dur="500" fill="hold"/>
                        <p:tgtEl>
                          <p:spTgt spid="63"/>
                        </p:tgtEl>
                        <p:attrNameLst>
                          <p:attrName>ppt_h</p:attrName>
                        </p:attrNameLst>
                      </p:cBhvr>
                      <p:tavLst>
                        <p:tav tm="0">
                          <p:val>
                            <p:fltVal val="0"/>
                          </p:val>
                        </p:tav>
                        <p:tav tm="100000">
                          <p:val>
                            <p:strVal val="#ppt_h"/>
                          </p:val>
                        </p:tav>
                      </p:tavLst>
                    </p:anim>
                    <p:animEffect transition="in" filter="fade">
                      <p:cBhvr>
                        <p:cTn dur="500"/>
                        <p:tgtEl>
                          <p:spTgt spid="63"/>
                        </p:tgtEl>
                      </p:cBhvr>
                    </p:animEffect>
                  </p:childTnLst>
                </p:cTn>
              </p:par>
            </p:tnLst>
          </p:tmpl>
        </p:tmplLst>
      </p:bldP>
      <p:bldP spid="65" grpId="0" build="p">
        <p:tmplLst>
          <p:tmpl lvl="1">
            <p:tnLst>
              <p:par>
                <p:cTn presetID="23" presetClass="entr" presetSubtype="16"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 calcmode="lin" valueType="num">
                      <p:cBhvr>
                        <p:cTn dur="500" fill="hold"/>
                        <p:tgtEl>
                          <p:spTgt spid="65"/>
                        </p:tgtEl>
                        <p:attrNameLst>
                          <p:attrName>ppt_w</p:attrName>
                        </p:attrNameLst>
                      </p:cBhvr>
                      <p:tavLst>
                        <p:tav tm="0">
                          <p:val>
                            <p:fltVal val="0"/>
                          </p:val>
                        </p:tav>
                        <p:tav tm="100000">
                          <p:val>
                            <p:strVal val="#ppt_w"/>
                          </p:val>
                        </p:tav>
                      </p:tavLst>
                    </p:anim>
                    <p:anim calcmode="lin" valueType="num">
                      <p:cBhvr>
                        <p:cTn dur="500" fill="hold"/>
                        <p:tgtEl>
                          <p:spTgt spid="65"/>
                        </p:tgtEl>
                        <p:attrNameLst>
                          <p:attrName>ppt_h</p:attrName>
                        </p:attrNameLst>
                      </p:cBhvr>
                      <p:tavLst>
                        <p:tav tm="0">
                          <p:val>
                            <p:fltVal val="0"/>
                          </p:val>
                        </p:tav>
                        <p:tav tm="100000">
                          <p:val>
                            <p:strVal val="#ppt_h"/>
                          </p:val>
                        </p:tav>
                      </p:tavLst>
                    </p:anim>
                  </p:childTnLst>
                </p:cTn>
              </p:par>
            </p:tnLst>
          </p:tmpl>
        </p:tmplLst>
      </p:bldP>
      <p:bldP spid="22" grpId="0" bldLvl="0" animBg="1"/>
      <p:bldP spid="22" grpId="1" bldLvl="0" animBg="1"/>
      <p:bldP spid="22" grpId="2" bldLvl="0" animBg="1"/>
      <p:bldP spid="23" grpId="0" bldLvl="0" animBg="1"/>
      <p:bldP spid="23" grpId="1" bldLvl="0" animBg="1"/>
      <p:bldP spid="23" grpId="2" bldLvl="0" animBg="1"/>
      <p:bldP spid="30" grpId="0" bldLvl="0" animBg="1"/>
      <p:bldP spid="30" grpId="1" bldLvl="0" animBg="1"/>
      <p:bldP spid="30" grpId="2" bldLvl="0" animBg="1"/>
      <p:bldP spid="31" grpId="0" bldLvl="0" animBg="1"/>
      <p:bldP spid="31" grpId="1" bldLvl="0" animBg="1"/>
      <p:bldP spid="31" grpId="2" bldLvl="0" animBg="1"/>
      <p:bldP spid="38" grpId="0" bldLvl="0" animBg="1"/>
      <p:bldP spid="38" grpId="1" bldLvl="0" animBg="1"/>
      <p:bldP spid="38" grpId="2" bldLvl="0" animBg="1"/>
      <p:bldP spid="39" grpId="0" bldLvl="0" animBg="1"/>
      <p:bldP spid="39" grpId="1" bldLvl="0" animBg="1"/>
      <p:bldP spid="39" grpId="2" bldLvl="0" animBg="1"/>
      <p:bldP spid="40" grpId="0" bldLvl="0" animBg="1"/>
      <p:bldP spid="40" grpId="1" bldLvl="0" animBg="1"/>
      <p:bldP spid="40" grpId="2" bldLvl="0" animBg="1"/>
      <p:bldP spid="41" grpId="0" bldLvl="0" animBg="1"/>
      <p:bldP spid="41" grpId="1" bldLvl="0" animBg="1"/>
      <p:bldP spid="41" grpId="2" bldLvl="0" animBg="1"/>
      <p:bldP spid="42" grpId="0" bldLvl="0" animBg="1"/>
      <p:bldP spid="42" grpId="1" bldLvl="0" animBg="1"/>
      <p:bldP spid="42" grpId="2" bldLvl="0" animBg="1"/>
      <p:bldP spid="44" grpId="0" bldLvl="0" animBg="1"/>
      <p:bldP spid="44" grpId="1" bldLvl="0" animBg="1"/>
      <p:bldP spid="44" grpId="2" bldLvl="0" animBg="1"/>
      <p:bldP spid="45" grpId="0" bldLvl="0" animBg="1"/>
      <p:bldP spid="45" grpId="1" bldLvl="0" animBg="1"/>
      <p:bldP spid="45" grpId="2" bldLvl="0" animBg="1"/>
      <p:bldP spid="46" grpId="0" bldLvl="0" animBg="1"/>
      <p:bldP spid="46" grpId="1" bldLvl="0" animBg="1"/>
      <p:bldP spid="46" grpId="2"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四个季度完成情况</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同侧圆角矩形 3"/>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2" name="组合 81"/>
          <p:cNvGrpSpPr/>
          <p:nvPr/>
        </p:nvGrpSpPr>
        <p:grpSpPr>
          <a:xfrm>
            <a:off x="6527" y="1765053"/>
            <a:ext cx="12198426" cy="4345218"/>
            <a:chOff x="0" y="2153"/>
            <a:chExt cx="18136" cy="6460"/>
          </a:xfrm>
        </p:grpSpPr>
        <p:grpSp>
          <p:nvGrpSpPr>
            <p:cNvPr id="6" name="组合 5"/>
            <p:cNvGrpSpPr/>
            <p:nvPr/>
          </p:nvGrpSpPr>
          <p:grpSpPr>
            <a:xfrm>
              <a:off x="0" y="2266"/>
              <a:ext cx="18136" cy="5299"/>
              <a:chOff x="0" y="2266"/>
              <a:chExt cx="18136" cy="5299"/>
            </a:xfrm>
          </p:grpSpPr>
          <p:sp>
            <p:nvSpPr>
              <p:cNvPr id="14379" name="Rectangle 43"/>
              <p:cNvSpPr>
                <a:spLocks noChangeArrowheads="1"/>
              </p:cNvSpPr>
              <p:nvPr/>
            </p:nvSpPr>
            <p:spPr bwMode="auto">
              <a:xfrm>
                <a:off x="12623" y="2266"/>
                <a:ext cx="5513" cy="1322"/>
              </a:xfrm>
              <a:custGeom>
                <a:avLst/>
                <a:gdLst/>
                <a:ahLst/>
                <a:cxnLst/>
                <a:rect l="l" t="t" r="r" b="b"/>
                <a:pathLst>
                  <a:path w="2779712" h="666750">
                    <a:moveTo>
                      <a:pt x="331294" y="0"/>
                    </a:moveTo>
                    <a:cubicBezTo>
                      <a:pt x="443918" y="0"/>
                      <a:pt x="525246" y="0"/>
                      <a:pt x="583976" y="0"/>
                    </a:cubicBezTo>
                    <a:lnTo>
                      <a:pt x="637649" y="0"/>
                    </a:lnTo>
                    <a:lnTo>
                      <a:pt x="685937" y="0"/>
                    </a:lnTo>
                    <a:lnTo>
                      <a:pt x="715227" y="0"/>
                    </a:lnTo>
                    <a:lnTo>
                      <a:pt x="730267" y="0"/>
                    </a:lnTo>
                    <a:lnTo>
                      <a:pt x="735809" y="0"/>
                    </a:lnTo>
                    <a:lnTo>
                      <a:pt x="736600" y="0"/>
                    </a:lnTo>
                    <a:lnTo>
                      <a:pt x="2779712" y="0"/>
                    </a:lnTo>
                    <a:lnTo>
                      <a:pt x="2779712" y="666750"/>
                    </a:lnTo>
                    <a:lnTo>
                      <a:pt x="736600" y="666750"/>
                    </a:lnTo>
                    <a:lnTo>
                      <a:pt x="583976" y="666750"/>
                    </a:lnTo>
                    <a:lnTo>
                      <a:pt x="331294" y="666750"/>
                    </a:lnTo>
                    <a:cubicBezTo>
                      <a:pt x="0" y="666750"/>
                      <a:pt x="0" y="666750"/>
                      <a:pt x="0" y="666750"/>
                    </a:cubicBezTo>
                    <a:cubicBezTo>
                      <a:pt x="0" y="335139"/>
                      <a:pt x="0" y="335139"/>
                      <a:pt x="0" y="335139"/>
                    </a:cubicBezTo>
                    <a:cubicBezTo>
                      <a:pt x="0" y="148167"/>
                      <a:pt x="148025" y="0"/>
                      <a:pt x="331294" y="0"/>
                    </a:cubicBezTo>
                    <a:close/>
                  </a:path>
                </a:pathLst>
              </a:custGeom>
              <a:gradFill>
                <a:gsLst>
                  <a:gs pos="0">
                    <a:srgbClr val="E30000"/>
                  </a:gs>
                  <a:gs pos="100000">
                    <a:srgbClr val="760303"/>
                  </a:gs>
                </a:gsLst>
                <a:lin ang="8100000" scaled="0"/>
              </a:gradFill>
              <a:ln>
                <a:noFill/>
              </a:ln>
            </p:spPr>
            <p:txBody>
              <a:bodyPr/>
              <a:lstStyle/>
              <a:p>
                <a:endParaRPr lang="zh-CN" altLang="en-US">
                  <a:solidFill>
                    <a:schemeClr val="tx1">
                      <a:lumMod val="75000"/>
                      <a:lumOff val="25000"/>
                    </a:schemeClr>
                  </a:solidFill>
                </a:endParaRPr>
              </a:p>
            </p:txBody>
          </p:sp>
          <p:sp>
            <p:nvSpPr>
              <p:cNvPr id="14340" name="Line 4"/>
              <p:cNvSpPr>
                <a:spLocks noChangeShapeType="1"/>
              </p:cNvSpPr>
              <p:nvPr/>
            </p:nvSpPr>
            <p:spPr bwMode="auto">
              <a:xfrm flipV="1">
                <a:off x="3674" y="3211"/>
                <a:ext cx="0" cy="1996"/>
              </a:xfrm>
              <a:prstGeom prst="line">
                <a:avLst/>
              </a:prstGeom>
              <a:noFill/>
              <a:ln w="6350" cmpd="sng">
                <a:solidFill>
                  <a:srgbClr val="C00000"/>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4341" name="Line 5"/>
              <p:cNvSpPr>
                <a:spLocks noChangeShapeType="1"/>
              </p:cNvSpPr>
              <p:nvPr/>
            </p:nvSpPr>
            <p:spPr bwMode="auto">
              <a:xfrm flipV="1">
                <a:off x="6448" y="4543"/>
                <a:ext cx="1" cy="1697"/>
              </a:xfrm>
              <a:prstGeom prst="line">
                <a:avLst/>
              </a:prstGeom>
              <a:noFill/>
              <a:ln w="6350" cmpd="sng">
                <a:solidFill>
                  <a:srgbClr val="C00000"/>
                </a:solidFill>
                <a:prstDash val="solid"/>
                <a:round/>
                <a:tail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4342" name="Line 6"/>
              <p:cNvSpPr>
                <a:spLocks noChangeShapeType="1"/>
              </p:cNvSpPr>
              <p:nvPr/>
            </p:nvSpPr>
            <p:spPr bwMode="auto">
              <a:xfrm flipV="1">
                <a:off x="9241" y="5043"/>
                <a:ext cx="0" cy="2522"/>
              </a:xfrm>
              <a:prstGeom prst="line">
                <a:avLst/>
              </a:prstGeom>
              <a:noFill/>
              <a:ln w="6350" cmpd="sng">
                <a:solidFill>
                  <a:srgbClr val="C00000"/>
                </a:solidFill>
                <a:prstDash val="solid"/>
                <a:round/>
                <a:head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4343" name="Line 7"/>
              <p:cNvSpPr>
                <a:spLocks noChangeShapeType="1"/>
              </p:cNvSpPr>
              <p:nvPr/>
            </p:nvSpPr>
            <p:spPr bwMode="auto">
              <a:xfrm flipV="1">
                <a:off x="11981" y="4069"/>
                <a:ext cx="0" cy="2513"/>
              </a:xfrm>
              <a:prstGeom prst="line">
                <a:avLst/>
              </a:prstGeom>
              <a:noFill/>
              <a:ln w="6350" cmpd="sng">
                <a:solidFill>
                  <a:srgbClr val="C00000"/>
                </a:solidFill>
                <a:prstDash val="solid"/>
                <a:round/>
                <a:head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4344" name="Line 8"/>
              <p:cNvSpPr>
                <a:spLocks noChangeShapeType="1"/>
              </p:cNvSpPr>
              <p:nvPr/>
            </p:nvSpPr>
            <p:spPr bwMode="auto">
              <a:xfrm flipV="1">
                <a:off x="14758" y="3588"/>
                <a:ext cx="1" cy="1965"/>
              </a:xfrm>
              <a:prstGeom prst="line">
                <a:avLst/>
              </a:prstGeom>
              <a:noFill/>
              <a:ln w="6350" cmpd="sng">
                <a:solidFill>
                  <a:srgbClr val="C00000"/>
                </a:solidFill>
                <a:prstDash val="solid"/>
                <a:round/>
                <a:headEnd type="oval" w="sm" len="sm"/>
              </a:ln>
              <a:extLst>
                <a:ext uri="{909E8E84-426E-40DD-AFC4-6F175D3DCCD1}">
                  <a14:hiddenFill xmlns:a14="http://schemas.microsoft.com/office/drawing/2010/main">
                    <a:noFill/>
                  </a14:hiddenFill>
                </a:ext>
              </a:extLst>
            </p:spPr>
            <p:txBody>
              <a:bodyPr/>
              <a:lstStyle/>
              <a:p>
                <a:endParaRPr lang="zh-CN" altLang="en-US"/>
              </a:p>
            </p:txBody>
          </p:sp>
          <p:sp>
            <p:nvSpPr>
              <p:cNvPr id="14345" name="Freeform 9"/>
              <p:cNvSpPr/>
              <p:nvPr/>
            </p:nvSpPr>
            <p:spPr bwMode="auto">
              <a:xfrm>
                <a:off x="4329" y="6233"/>
                <a:ext cx="4229" cy="1313"/>
              </a:xfrm>
              <a:custGeom>
                <a:avLst/>
                <a:gdLst/>
                <a:ahLst/>
                <a:cxnLst/>
                <a:rect l="l" t="t" r="r" b="b"/>
                <a:pathLst>
                  <a:path w="2132012" h="661988">
                    <a:moveTo>
                      <a:pt x="0" y="0"/>
                    </a:moveTo>
                    <a:cubicBezTo>
                      <a:pt x="9" y="0"/>
                      <a:pt x="1749" y="0"/>
                      <a:pt x="331294" y="0"/>
                    </a:cubicBezTo>
                    <a:lnTo>
                      <a:pt x="516979" y="0"/>
                    </a:lnTo>
                    <a:lnTo>
                      <a:pt x="736600" y="0"/>
                    </a:lnTo>
                    <a:lnTo>
                      <a:pt x="1395412" y="0"/>
                    </a:lnTo>
                    <a:lnTo>
                      <a:pt x="1724818" y="0"/>
                    </a:lnTo>
                    <a:lnTo>
                      <a:pt x="1800718" y="0"/>
                    </a:lnTo>
                    <a:cubicBezTo>
                      <a:pt x="2132012" y="0"/>
                      <a:pt x="2132012" y="0"/>
                      <a:pt x="2132012" y="0"/>
                    </a:cubicBezTo>
                    <a:cubicBezTo>
                      <a:pt x="2132012" y="330994"/>
                      <a:pt x="2132012" y="330994"/>
                      <a:pt x="2132012" y="330994"/>
                    </a:cubicBezTo>
                    <a:cubicBezTo>
                      <a:pt x="2132012" y="514097"/>
                      <a:pt x="1983987" y="661988"/>
                      <a:pt x="1800718" y="661988"/>
                    </a:cubicBezTo>
                    <a:cubicBezTo>
                      <a:pt x="1773651" y="661988"/>
                      <a:pt x="1748391" y="661988"/>
                      <a:pt x="1724818" y="661988"/>
                    </a:cubicBezTo>
                    <a:lnTo>
                      <a:pt x="1666936" y="661988"/>
                    </a:lnTo>
                    <a:lnTo>
                      <a:pt x="1612809" y="661988"/>
                    </a:lnTo>
                    <a:lnTo>
                      <a:pt x="1566401" y="661988"/>
                    </a:lnTo>
                    <a:lnTo>
                      <a:pt x="1494364" y="661988"/>
                    </a:lnTo>
                    <a:lnTo>
                      <a:pt x="1446075" y="661988"/>
                    </a:lnTo>
                    <a:lnTo>
                      <a:pt x="1416786" y="661988"/>
                    </a:lnTo>
                    <a:lnTo>
                      <a:pt x="1401745" y="661988"/>
                    </a:lnTo>
                    <a:lnTo>
                      <a:pt x="1396204" y="661988"/>
                    </a:lnTo>
                    <a:lnTo>
                      <a:pt x="1395412" y="661988"/>
                    </a:lnTo>
                    <a:lnTo>
                      <a:pt x="736600" y="661988"/>
                    </a:lnTo>
                    <a:lnTo>
                      <a:pt x="735809" y="661988"/>
                    </a:lnTo>
                    <a:lnTo>
                      <a:pt x="730267" y="661988"/>
                    </a:lnTo>
                    <a:lnTo>
                      <a:pt x="715227" y="661988"/>
                    </a:lnTo>
                    <a:lnTo>
                      <a:pt x="685937" y="661988"/>
                    </a:lnTo>
                    <a:lnTo>
                      <a:pt x="637648" y="661988"/>
                    </a:lnTo>
                    <a:lnTo>
                      <a:pt x="565612" y="661988"/>
                    </a:lnTo>
                    <a:lnTo>
                      <a:pt x="519203" y="661988"/>
                    </a:lnTo>
                    <a:lnTo>
                      <a:pt x="516979" y="661988"/>
                    </a:lnTo>
                    <a:cubicBezTo>
                      <a:pt x="467213" y="661988"/>
                      <a:pt x="406170" y="661988"/>
                      <a:pt x="331294" y="661988"/>
                    </a:cubicBezTo>
                    <a:cubicBezTo>
                      <a:pt x="151549" y="661988"/>
                      <a:pt x="0" y="514097"/>
                      <a:pt x="0" y="330994"/>
                    </a:cubicBezTo>
                    <a:cubicBezTo>
                      <a:pt x="0" y="330985"/>
                      <a:pt x="0" y="329247"/>
                      <a:pt x="0" y="0"/>
                    </a:cubicBezTo>
                    <a:close/>
                  </a:path>
                </a:pathLst>
              </a:custGeom>
              <a:gradFill>
                <a:gsLst>
                  <a:gs pos="0">
                    <a:srgbClr val="E30000"/>
                  </a:gs>
                  <a:gs pos="100000">
                    <a:srgbClr val="760303"/>
                  </a:gs>
                </a:gsLst>
                <a:lin ang="8100000" scaled="0"/>
              </a:gradFill>
              <a:ln>
                <a:noFill/>
              </a:ln>
            </p:spPr>
            <p:txBody>
              <a:bodyPr/>
              <a:lstStyle/>
              <a:p>
                <a:endParaRPr lang="zh-CN" altLang="en-US">
                  <a:solidFill>
                    <a:schemeClr val="tx1">
                      <a:lumMod val="75000"/>
                      <a:lumOff val="25000"/>
                    </a:schemeClr>
                  </a:solidFill>
                </a:endParaRPr>
              </a:p>
            </p:txBody>
          </p:sp>
          <p:sp>
            <p:nvSpPr>
              <p:cNvPr id="14347" name="Freeform 11"/>
              <p:cNvSpPr/>
              <p:nvPr/>
            </p:nvSpPr>
            <p:spPr bwMode="auto">
              <a:xfrm>
                <a:off x="5790" y="6233"/>
                <a:ext cx="1537" cy="1313"/>
              </a:xfrm>
              <a:custGeom>
                <a:avLst/>
                <a:gdLst>
                  <a:gd name="T0" fmla="*/ 444 w 520"/>
                  <a:gd name="T1" fmla="*/ 179 h 444"/>
                  <a:gd name="T2" fmla="*/ 444 w 520"/>
                  <a:gd name="T3" fmla="*/ 0 h 444"/>
                  <a:gd name="T4" fmla="*/ 0 w 520"/>
                  <a:gd name="T5" fmla="*/ 0 h 444"/>
                  <a:gd name="T6" fmla="*/ 0 w 520"/>
                  <a:gd name="T7" fmla="*/ 444 h 444"/>
                  <a:gd name="T8" fmla="*/ 444 w 520"/>
                  <a:gd name="T9" fmla="*/ 444 h 444"/>
                  <a:gd name="T10" fmla="*/ 444 w 520"/>
                  <a:gd name="T11" fmla="*/ 267 h 444"/>
                  <a:gd name="T12" fmla="*/ 520 w 520"/>
                  <a:gd name="T13" fmla="*/ 222 h 444"/>
                  <a:gd name="T14" fmla="*/ 444 w 520"/>
                  <a:gd name="T15" fmla="*/ 179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0" h="444">
                    <a:moveTo>
                      <a:pt x="444" y="179"/>
                    </a:moveTo>
                    <a:lnTo>
                      <a:pt x="444" y="0"/>
                    </a:lnTo>
                    <a:lnTo>
                      <a:pt x="0" y="0"/>
                    </a:lnTo>
                    <a:lnTo>
                      <a:pt x="0" y="444"/>
                    </a:lnTo>
                    <a:lnTo>
                      <a:pt x="444" y="444"/>
                    </a:lnTo>
                    <a:lnTo>
                      <a:pt x="444" y="267"/>
                    </a:lnTo>
                    <a:lnTo>
                      <a:pt x="520" y="222"/>
                    </a:lnTo>
                    <a:lnTo>
                      <a:pt x="444" y="179"/>
                    </a:lnTo>
                    <a:close/>
                  </a:path>
                </a:pathLst>
              </a:custGeom>
              <a:solidFill>
                <a:schemeClr val="bg1">
                  <a:alpha val="20000"/>
                </a:schemeClr>
              </a:solidFill>
              <a:ln>
                <a:noFill/>
              </a:ln>
            </p:spPr>
            <p:txBody>
              <a:bodyPr/>
              <a:lstStyle/>
              <a:p>
                <a:endParaRPr lang="zh-CN" altLang="en-US">
                  <a:solidFill>
                    <a:schemeClr val="tx1">
                      <a:lumMod val="75000"/>
                      <a:lumOff val="25000"/>
                    </a:schemeClr>
                  </a:solidFill>
                </a:endParaRPr>
              </a:p>
            </p:txBody>
          </p:sp>
          <p:sp>
            <p:nvSpPr>
              <p:cNvPr id="14348" name="Freeform 12"/>
              <p:cNvSpPr/>
              <p:nvPr/>
            </p:nvSpPr>
            <p:spPr bwMode="auto">
              <a:xfrm>
                <a:off x="7097" y="4911"/>
                <a:ext cx="4225" cy="1322"/>
              </a:xfrm>
              <a:custGeom>
                <a:avLst/>
                <a:gdLst/>
                <a:ahLst/>
                <a:cxnLst/>
                <a:rect l="l" t="t" r="r" b="b"/>
                <a:pathLst>
                  <a:path w="2130425" h="666750">
                    <a:moveTo>
                      <a:pt x="331294" y="0"/>
                    </a:moveTo>
                    <a:cubicBezTo>
                      <a:pt x="736600" y="0"/>
                      <a:pt x="736600" y="0"/>
                      <a:pt x="736600" y="0"/>
                    </a:cubicBezTo>
                    <a:lnTo>
                      <a:pt x="736600" y="4763"/>
                    </a:lnTo>
                    <a:lnTo>
                      <a:pt x="1398588" y="4763"/>
                    </a:lnTo>
                    <a:cubicBezTo>
                      <a:pt x="1398588" y="0"/>
                      <a:pt x="1398588" y="0"/>
                      <a:pt x="1398588" y="0"/>
                    </a:cubicBezTo>
                    <a:lnTo>
                      <a:pt x="1803210" y="0"/>
                    </a:lnTo>
                    <a:cubicBezTo>
                      <a:pt x="2130425" y="0"/>
                      <a:pt x="2130425" y="0"/>
                      <a:pt x="2130425" y="0"/>
                    </a:cubicBezTo>
                    <a:cubicBezTo>
                      <a:pt x="2130425" y="330994"/>
                      <a:pt x="2130425" y="330994"/>
                      <a:pt x="2130425" y="330994"/>
                    </a:cubicBezTo>
                    <a:cubicBezTo>
                      <a:pt x="2130425" y="514097"/>
                      <a:pt x="1982650" y="661988"/>
                      <a:pt x="1803210" y="661988"/>
                    </a:cubicBezTo>
                    <a:lnTo>
                      <a:pt x="1764505" y="661988"/>
                    </a:lnTo>
                    <a:lnTo>
                      <a:pt x="1731986" y="661988"/>
                    </a:lnTo>
                    <a:lnTo>
                      <a:pt x="1669653" y="661988"/>
                    </a:lnTo>
                    <a:lnTo>
                      <a:pt x="1615618" y="661988"/>
                    </a:lnTo>
                    <a:lnTo>
                      <a:pt x="1569288" y="661988"/>
                    </a:lnTo>
                    <a:lnTo>
                      <a:pt x="1497373" y="661988"/>
                    </a:lnTo>
                    <a:lnTo>
                      <a:pt x="1449166" y="661988"/>
                    </a:lnTo>
                    <a:lnTo>
                      <a:pt x="1419926" y="661988"/>
                    </a:lnTo>
                    <a:lnTo>
                      <a:pt x="1404910" y="661988"/>
                    </a:lnTo>
                    <a:lnTo>
                      <a:pt x="1399379" y="661988"/>
                    </a:lnTo>
                    <a:lnTo>
                      <a:pt x="1398588" y="661988"/>
                    </a:lnTo>
                    <a:lnTo>
                      <a:pt x="736600" y="661988"/>
                    </a:lnTo>
                    <a:cubicBezTo>
                      <a:pt x="736600" y="666750"/>
                      <a:pt x="736600" y="666750"/>
                      <a:pt x="736600" y="666750"/>
                    </a:cubicBezTo>
                    <a:lnTo>
                      <a:pt x="331294" y="666750"/>
                    </a:lnTo>
                    <a:cubicBezTo>
                      <a:pt x="0" y="666750"/>
                      <a:pt x="0" y="666750"/>
                      <a:pt x="0" y="666750"/>
                    </a:cubicBezTo>
                    <a:cubicBezTo>
                      <a:pt x="0" y="335139"/>
                      <a:pt x="0" y="335139"/>
                      <a:pt x="0" y="335139"/>
                    </a:cubicBezTo>
                    <a:cubicBezTo>
                      <a:pt x="0" y="148167"/>
                      <a:pt x="148025" y="0"/>
                      <a:pt x="331294" y="0"/>
                    </a:cubicBezTo>
                    <a:close/>
                  </a:path>
                </a:pathLst>
              </a:custGeom>
              <a:gradFill>
                <a:gsLst>
                  <a:gs pos="0">
                    <a:srgbClr val="E30000"/>
                  </a:gs>
                  <a:gs pos="100000">
                    <a:srgbClr val="760303"/>
                  </a:gs>
                </a:gsLst>
                <a:lin ang="8100000" scaled="0"/>
              </a:gradFill>
              <a:ln>
                <a:noFill/>
              </a:ln>
            </p:spPr>
            <p:txBody>
              <a:bodyPr/>
              <a:lstStyle/>
              <a:p>
                <a:endParaRPr lang="zh-CN" altLang="en-US">
                  <a:solidFill>
                    <a:schemeClr val="tx1">
                      <a:lumMod val="75000"/>
                      <a:lumOff val="25000"/>
                    </a:schemeClr>
                  </a:solidFill>
                </a:endParaRPr>
              </a:p>
            </p:txBody>
          </p:sp>
          <p:sp>
            <p:nvSpPr>
              <p:cNvPr id="14350" name="Freeform 14"/>
              <p:cNvSpPr/>
              <p:nvPr/>
            </p:nvSpPr>
            <p:spPr bwMode="auto">
              <a:xfrm>
                <a:off x="8558" y="4911"/>
                <a:ext cx="1537" cy="1322"/>
              </a:xfrm>
              <a:custGeom>
                <a:avLst/>
                <a:gdLst>
                  <a:gd name="T0" fmla="*/ 444 w 520"/>
                  <a:gd name="T1" fmla="*/ 180 h 447"/>
                  <a:gd name="T2" fmla="*/ 444 w 520"/>
                  <a:gd name="T3" fmla="*/ 0 h 447"/>
                  <a:gd name="T4" fmla="*/ 0 w 520"/>
                  <a:gd name="T5" fmla="*/ 0 h 447"/>
                  <a:gd name="T6" fmla="*/ 0 w 520"/>
                  <a:gd name="T7" fmla="*/ 447 h 447"/>
                  <a:gd name="T8" fmla="*/ 444 w 520"/>
                  <a:gd name="T9" fmla="*/ 447 h 447"/>
                  <a:gd name="T10" fmla="*/ 444 w 520"/>
                  <a:gd name="T11" fmla="*/ 267 h 447"/>
                  <a:gd name="T12" fmla="*/ 520 w 520"/>
                  <a:gd name="T13" fmla="*/ 225 h 447"/>
                  <a:gd name="T14" fmla="*/ 444 w 520"/>
                  <a:gd name="T15" fmla="*/ 180 h 4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0" h="447">
                    <a:moveTo>
                      <a:pt x="444" y="180"/>
                    </a:moveTo>
                    <a:lnTo>
                      <a:pt x="444" y="0"/>
                    </a:lnTo>
                    <a:lnTo>
                      <a:pt x="0" y="0"/>
                    </a:lnTo>
                    <a:lnTo>
                      <a:pt x="0" y="447"/>
                    </a:lnTo>
                    <a:lnTo>
                      <a:pt x="444" y="447"/>
                    </a:lnTo>
                    <a:lnTo>
                      <a:pt x="444" y="267"/>
                    </a:lnTo>
                    <a:lnTo>
                      <a:pt x="520" y="225"/>
                    </a:lnTo>
                    <a:lnTo>
                      <a:pt x="444" y="180"/>
                    </a:lnTo>
                    <a:close/>
                  </a:path>
                </a:pathLst>
              </a:custGeom>
              <a:solidFill>
                <a:schemeClr val="bg1">
                  <a:alpha val="20000"/>
                </a:schemeClr>
              </a:solidFill>
              <a:ln>
                <a:noFill/>
              </a:ln>
            </p:spPr>
            <p:txBody>
              <a:bodyPr/>
              <a:lstStyle/>
              <a:p>
                <a:endParaRPr lang="zh-CN" altLang="en-US">
                  <a:solidFill>
                    <a:schemeClr val="tx1">
                      <a:lumMod val="75000"/>
                      <a:lumOff val="25000"/>
                    </a:schemeClr>
                  </a:solidFill>
                </a:endParaRPr>
              </a:p>
            </p:txBody>
          </p:sp>
          <p:sp>
            <p:nvSpPr>
              <p:cNvPr id="14351" name="Freeform 15"/>
              <p:cNvSpPr/>
              <p:nvPr/>
            </p:nvSpPr>
            <p:spPr bwMode="auto">
              <a:xfrm>
                <a:off x="9871" y="3588"/>
                <a:ext cx="4213" cy="1322"/>
              </a:xfrm>
              <a:custGeom>
                <a:avLst/>
                <a:gdLst/>
                <a:ahLst/>
                <a:cxnLst/>
                <a:rect l="l" t="t" r="r" b="b"/>
                <a:pathLst>
                  <a:path w="2124075" h="666751">
                    <a:moveTo>
                      <a:pt x="433474" y="0"/>
                    </a:moveTo>
                    <a:lnTo>
                      <a:pt x="1755776" y="0"/>
                    </a:lnTo>
                    <a:lnTo>
                      <a:pt x="1755776" y="1"/>
                    </a:lnTo>
                    <a:lnTo>
                      <a:pt x="1792781" y="1"/>
                    </a:lnTo>
                    <a:cubicBezTo>
                      <a:pt x="2124075" y="1"/>
                      <a:pt x="2124075" y="1"/>
                      <a:pt x="2124075" y="1"/>
                    </a:cubicBezTo>
                    <a:cubicBezTo>
                      <a:pt x="2124075" y="334342"/>
                      <a:pt x="2124075" y="334342"/>
                      <a:pt x="2124075" y="334342"/>
                    </a:cubicBezTo>
                    <a:cubicBezTo>
                      <a:pt x="2124075" y="517350"/>
                      <a:pt x="1976050" y="665164"/>
                      <a:pt x="1792781" y="665164"/>
                    </a:cubicBezTo>
                    <a:cubicBezTo>
                      <a:pt x="1387475" y="665164"/>
                      <a:pt x="1387475" y="665164"/>
                      <a:pt x="1387475" y="665164"/>
                    </a:cubicBezTo>
                    <a:lnTo>
                      <a:pt x="1387475" y="665163"/>
                    </a:lnTo>
                    <a:lnTo>
                      <a:pt x="731837" y="665163"/>
                    </a:lnTo>
                    <a:cubicBezTo>
                      <a:pt x="731837" y="666751"/>
                      <a:pt x="731837" y="666751"/>
                      <a:pt x="731837" y="666751"/>
                    </a:cubicBezTo>
                    <a:lnTo>
                      <a:pt x="330734" y="666751"/>
                    </a:lnTo>
                    <a:cubicBezTo>
                      <a:pt x="0" y="666751"/>
                      <a:pt x="0" y="666751"/>
                      <a:pt x="0" y="666751"/>
                    </a:cubicBezTo>
                    <a:cubicBezTo>
                      <a:pt x="0" y="333376"/>
                      <a:pt x="0" y="333376"/>
                      <a:pt x="0" y="333376"/>
                    </a:cubicBezTo>
                    <a:cubicBezTo>
                      <a:pt x="0" y="150897"/>
                      <a:pt x="147775" y="1"/>
                      <a:pt x="330734" y="1"/>
                    </a:cubicBezTo>
                    <a:cubicBezTo>
                      <a:pt x="368408" y="1"/>
                      <a:pt x="402544" y="1"/>
                      <a:pt x="433474" y="1"/>
                    </a:cubicBezTo>
                    <a:close/>
                  </a:path>
                </a:pathLst>
              </a:custGeom>
              <a:gradFill>
                <a:gsLst>
                  <a:gs pos="0">
                    <a:srgbClr val="E30000"/>
                  </a:gs>
                  <a:gs pos="100000">
                    <a:srgbClr val="760303"/>
                  </a:gs>
                </a:gsLst>
                <a:lin ang="8100000" scaled="0"/>
              </a:gradFill>
              <a:ln>
                <a:noFill/>
              </a:ln>
            </p:spPr>
            <p:txBody>
              <a:bodyPr/>
              <a:lstStyle/>
              <a:p>
                <a:endParaRPr lang="zh-CN" altLang="en-US">
                  <a:solidFill>
                    <a:schemeClr val="tx1">
                      <a:lumMod val="75000"/>
                      <a:lumOff val="25000"/>
                    </a:schemeClr>
                  </a:solidFill>
                </a:endParaRPr>
              </a:p>
            </p:txBody>
          </p:sp>
          <p:sp>
            <p:nvSpPr>
              <p:cNvPr id="14353" name="Freeform 17"/>
              <p:cNvSpPr/>
              <p:nvPr/>
            </p:nvSpPr>
            <p:spPr bwMode="auto">
              <a:xfrm>
                <a:off x="11316" y="3588"/>
                <a:ext cx="1537" cy="1322"/>
              </a:xfrm>
              <a:custGeom>
                <a:avLst/>
                <a:gdLst>
                  <a:gd name="T0" fmla="*/ 444 w 520"/>
                  <a:gd name="T1" fmla="*/ 179 h 448"/>
                  <a:gd name="T2" fmla="*/ 444 w 520"/>
                  <a:gd name="T3" fmla="*/ 0 h 448"/>
                  <a:gd name="T4" fmla="*/ 0 w 520"/>
                  <a:gd name="T5" fmla="*/ 0 h 448"/>
                  <a:gd name="T6" fmla="*/ 0 w 520"/>
                  <a:gd name="T7" fmla="*/ 448 h 448"/>
                  <a:gd name="T8" fmla="*/ 444 w 520"/>
                  <a:gd name="T9" fmla="*/ 448 h 448"/>
                  <a:gd name="T10" fmla="*/ 444 w 520"/>
                  <a:gd name="T11" fmla="*/ 269 h 448"/>
                  <a:gd name="T12" fmla="*/ 520 w 520"/>
                  <a:gd name="T13" fmla="*/ 224 h 448"/>
                  <a:gd name="T14" fmla="*/ 444 w 520"/>
                  <a:gd name="T15" fmla="*/ 179 h 4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0" h="448">
                    <a:moveTo>
                      <a:pt x="444" y="179"/>
                    </a:moveTo>
                    <a:lnTo>
                      <a:pt x="444" y="0"/>
                    </a:lnTo>
                    <a:lnTo>
                      <a:pt x="0" y="0"/>
                    </a:lnTo>
                    <a:lnTo>
                      <a:pt x="0" y="448"/>
                    </a:lnTo>
                    <a:lnTo>
                      <a:pt x="444" y="448"/>
                    </a:lnTo>
                    <a:lnTo>
                      <a:pt x="444" y="269"/>
                    </a:lnTo>
                    <a:lnTo>
                      <a:pt x="520" y="224"/>
                    </a:lnTo>
                    <a:lnTo>
                      <a:pt x="444" y="179"/>
                    </a:lnTo>
                    <a:close/>
                  </a:path>
                </a:pathLst>
              </a:custGeom>
              <a:solidFill>
                <a:schemeClr val="bg1">
                  <a:alpha val="20000"/>
                </a:schemeClr>
              </a:solidFill>
              <a:ln>
                <a:noFill/>
              </a:ln>
            </p:spPr>
            <p:txBody>
              <a:bodyPr/>
              <a:lstStyle/>
              <a:p>
                <a:endParaRPr lang="zh-CN" altLang="en-US">
                  <a:solidFill>
                    <a:schemeClr val="tx1">
                      <a:lumMod val="75000"/>
                      <a:lumOff val="25000"/>
                    </a:schemeClr>
                  </a:solidFill>
                </a:endParaRPr>
              </a:p>
            </p:txBody>
          </p:sp>
          <p:sp>
            <p:nvSpPr>
              <p:cNvPr id="14356" name="Rectangle 20"/>
              <p:cNvSpPr>
                <a:spLocks noChangeArrowheads="1"/>
              </p:cNvSpPr>
              <p:nvPr/>
            </p:nvSpPr>
            <p:spPr bwMode="auto">
              <a:xfrm>
                <a:off x="0" y="4920"/>
                <a:ext cx="5790" cy="1313"/>
              </a:xfrm>
              <a:custGeom>
                <a:avLst/>
                <a:gdLst/>
                <a:ahLst/>
                <a:cxnLst/>
                <a:rect l="l" t="t" r="r" b="b"/>
                <a:pathLst>
                  <a:path w="2919413" h="661987">
                    <a:moveTo>
                      <a:pt x="0" y="0"/>
                    </a:moveTo>
                    <a:lnTo>
                      <a:pt x="2182813" y="0"/>
                    </a:lnTo>
                    <a:lnTo>
                      <a:pt x="2183605" y="0"/>
                    </a:lnTo>
                    <a:lnTo>
                      <a:pt x="2189146" y="0"/>
                    </a:lnTo>
                    <a:lnTo>
                      <a:pt x="2204187" y="0"/>
                    </a:lnTo>
                    <a:lnTo>
                      <a:pt x="2233476" y="0"/>
                    </a:lnTo>
                    <a:lnTo>
                      <a:pt x="2281765" y="0"/>
                    </a:lnTo>
                    <a:lnTo>
                      <a:pt x="2353802" y="0"/>
                    </a:lnTo>
                    <a:lnTo>
                      <a:pt x="2400210" y="0"/>
                    </a:lnTo>
                    <a:lnTo>
                      <a:pt x="2411760" y="0"/>
                    </a:lnTo>
                    <a:cubicBezTo>
                      <a:pt x="2459774" y="0"/>
                      <a:pt x="2517856" y="0"/>
                      <a:pt x="2588119" y="0"/>
                    </a:cubicBezTo>
                    <a:cubicBezTo>
                      <a:pt x="2771388" y="0"/>
                      <a:pt x="2919413" y="147891"/>
                      <a:pt x="2919413" y="330994"/>
                    </a:cubicBezTo>
                    <a:cubicBezTo>
                      <a:pt x="2919413" y="330994"/>
                      <a:pt x="2919413" y="330994"/>
                      <a:pt x="2919413" y="661987"/>
                    </a:cubicBezTo>
                    <a:cubicBezTo>
                      <a:pt x="2919413" y="661987"/>
                      <a:pt x="2919413" y="661987"/>
                      <a:pt x="2588119" y="661987"/>
                    </a:cubicBezTo>
                    <a:lnTo>
                      <a:pt x="2411760" y="661987"/>
                    </a:lnTo>
                    <a:lnTo>
                      <a:pt x="2182813" y="661987"/>
                    </a:lnTo>
                    <a:lnTo>
                      <a:pt x="0" y="661987"/>
                    </a:lnTo>
                    <a:close/>
                  </a:path>
                </a:pathLst>
              </a:custGeom>
              <a:gradFill>
                <a:gsLst>
                  <a:gs pos="0">
                    <a:srgbClr val="E30000"/>
                  </a:gs>
                  <a:gs pos="100000">
                    <a:srgbClr val="760303"/>
                  </a:gs>
                </a:gsLst>
                <a:lin ang="8100000" scaled="0"/>
              </a:gradFill>
              <a:ln>
                <a:noFill/>
              </a:ln>
            </p:spPr>
            <p:txBody>
              <a:bodyPr/>
              <a:lstStyle/>
              <a:p>
                <a:endParaRPr lang="zh-CN" altLang="en-US">
                  <a:solidFill>
                    <a:schemeClr val="tx1">
                      <a:lumMod val="75000"/>
                      <a:lumOff val="25000"/>
                    </a:schemeClr>
                  </a:solidFill>
                </a:endParaRPr>
              </a:p>
            </p:txBody>
          </p:sp>
          <p:sp>
            <p:nvSpPr>
              <p:cNvPr id="14357" name="Freeform 21"/>
              <p:cNvSpPr/>
              <p:nvPr/>
            </p:nvSpPr>
            <p:spPr bwMode="auto">
              <a:xfrm>
                <a:off x="3032" y="4920"/>
                <a:ext cx="1533" cy="1313"/>
              </a:xfrm>
              <a:custGeom>
                <a:avLst/>
                <a:gdLst>
                  <a:gd name="T0" fmla="*/ 441 w 519"/>
                  <a:gd name="T1" fmla="*/ 177 h 444"/>
                  <a:gd name="T2" fmla="*/ 441 w 519"/>
                  <a:gd name="T3" fmla="*/ 0 h 444"/>
                  <a:gd name="T4" fmla="*/ 0 w 519"/>
                  <a:gd name="T5" fmla="*/ 0 h 444"/>
                  <a:gd name="T6" fmla="*/ 0 w 519"/>
                  <a:gd name="T7" fmla="*/ 444 h 444"/>
                  <a:gd name="T8" fmla="*/ 441 w 519"/>
                  <a:gd name="T9" fmla="*/ 444 h 444"/>
                  <a:gd name="T10" fmla="*/ 441 w 519"/>
                  <a:gd name="T11" fmla="*/ 267 h 444"/>
                  <a:gd name="T12" fmla="*/ 519 w 519"/>
                  <a:gd name="T13" fmla="*/ 222 h 444"/>
                  <a:gd name="T14" fmla="*/ 441 w 519"/>
                  <a:gd name="T15" fmla="*/ 177 h 44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9" h="444">
                    <a:moveTo>
                      <a:pt x="441" y="177"/>
                    </a:moveTo>
                    <a:lnTo>
                      <a:pt x="441" y="0"/>
                    </a:lnTo>
                    <a:lnTo>
                      <a:pt x="0" y="0"/>
                    </a:lnTo>
                    <a:lnTo>
                      <a:pt x="0" y="444"/>
                    </a:lnTo>
                    <a:lnTo>
                      <a:pt x="441" y="444"/>
                    </a:lnTo>
                    <a:lnTo>
                      <a:pt x="441" y="267"/>
                    </a:lnTo>
                    <a:lnTo>
                      <a:pt x="519" y="222"/>
                    </a:lnTo>
                    <a:lnTo>
                      <a:pt x="441" y="177"/>
                    </a:lnTo>
                    <a:close/>
                  </a:path>
                </a:pathLst>
              </a:custGeom>
              <a:solidFill>
                <a:schemeClr val="bg1">
                  <a:alpha val="20000"/>
                </a:schemeClr>
              </a:solidFill>
              <a:ln>
                <a:noFill/>
              </a:ln>
            </p:spPr>
            <p:txBody>
              <a:bodyPr/>
              <a:lstStyle/>
              <a:p>
                <a:endParaRPr lang="zh-CN" altLang="en-US">
                  <a:solidFill>
                    <a:schemeClr val="tx1">
                      <a:lumMod val="75000"/>
                      <a:lumOff val="25000"/>
                    </a:schemeClr>
                  </a:solidFill>
                </a:endParaRPr>
              </a:p>
            </p:txBody>
          </p:sp>
          <p:grpSp>
            <p:nvGrpSpPr>
              <p:cNvPr id="14358" name="Group 22"/>
              <p:cNvGrpSpPr/>
              <p:nvPr/>
            </p:nvGrpSpPr>
            <p:grpSpPr bwMode="auto">
              <a:xfrm>
                <a:off x="11567" y="3854"/>
                <a:ext cx="789" cy="789"/>
                <a:chOff x="0" y="0"/>
                <a:chExt cx="184" cy="184"/>
              </a:xfrm>
            </p:grpSpPr>
            <p:sp>
              <p:nvSpPr>
                <p:cNvPr id="14359" name="Freeform 23"/>
                <p:cNvSpPr>
                  <a:spLocks noEditPoints="1"/>
                </p:cNvSpPr>
                <p:nvPr/>
              </p:nvSpPr>
              <p:spPr bwMode="auto">
                <a:xfrm>
                  <a:off x="0" y="0"/>
                  <a:ext cx="184" cy="140"/>
                </a:xfrm>
                <a:custGeom>
                  <a:avLst/>
                  <a:gdLst>
                    <a:gd name="T0" fmla="*/ 31 w 83"/>
                    <a:gd name="T1" fmla="*/ 44 h 63"/>
                    <a:gd name="T2" fmla="*/ 31 w 83"/>
                    <a:gd name="T3" fmla="*/ 45 h 63"/>
                    <a:gd name="T4" fmla="*/ 32 w 83"/>
                    <a:gd name="T5" fmla="*/ 45 h 63"/>
                    <a:gd name="T6" fmla="*/ 31 w 83"/>
                    <a:gd name="T7" fmla="*/ 44 h 63"/>
                    <a:gd name="T8" fmla="*/ 81 w 83"/>
                    <a:gd name="T9" fmla="*/ 0 h 63"/>
                    <a:gd name="T10" fmla="*/ 2 w 83"/>
                    <a:gd name="T11" fmla="*/ 0 h 63"/>
                    <a:gd name="T12" fmla="*/ 0 w 83"/>
                    <a:gd name="T13" fmla="*/ 2 h 63"/>
                    <a:gd name="T14" fmla="*/ 0 w 83"/>
                    <a:gd name="T15" fmla="*/ 10 h 63"/>
                    <a:gd name="T16" fmla="*/ 2 w 83"/>
                    <a:gd name="T17" fmla="*/ 12 h 63"/>
                    <a:gd name="T18" fmla="*/ 3 w 83"/>
                    <a:gd name="T19" fmla="*/ 12 h 63"/>
                    <a:gd name="T20" fmla="*/ 6 w 83"/>
                    <a:gd name="T21" fmla="*/ 14 h 63"/>
                    <a:gd name="T22" fmla="*/ 6 w 83"/>
                    <a:gd name="T23" fmla="*/ 60 h 63"/>
                    <a:gd name="T24" fmla="*/ 8 w 83"/>
                    <a:gd name="T25" fmla="*/ 63 h 63"/>
                    <a:gd name="T26" fmla="*/ 75 w 83"/>
                    <a:gd name="T27" fmla="*/ 63 h 63"/>
                    <a:gd name="T28" fmla="*/ 78 w 83"/>
                    <a:gd name="T29" fmla="*/ 60 h 63"/>
                    <a:gd name="T30" fmla="*/ 78 w 83"/>
                    <a:gd name="T31" fmla="*/ 14 h 63"/>
                    <a:gd name="T32" fmla="*/ 80 w 83"/>
                    <a:gd name="T33" fmla="*/ 12 h 63"/>
                    <a:gd name="T34" fmla="*/ 81 w 83"/>
                    <a:gd name="T35" fmla="*/ 12 h 63"/>
                    <a:gd name="T36" fmla="*/ 83 w 83"/>
                    <a:gd name="T37" fmla="*/ 10 h 63"/>
                    <a:gd name="T38" fmla="*/ 83 w 83"/>
                    <a:gd name="T39" fmla="*/ 2 h 63"/>
                    <a:gd name="T40" fmla="*/ 81 w 83"/>
                    <a:gd name="T41" fmla="*/ 0 h 63"/>
                    <a:gd name="T42" fmla="*/ 51 w 83"/>
                    <a:gd name="T43" fmla="*/ 33 h 63"/>
                    <a:gd name="T44" fmla="*/ 43 w 83"/>
                    <a:gd name="T45" fmla="*/ 33 h 63"/>
                    <a:gd name="T46" fmla="*/ 43 w 83"/>
                    <a:gd name="T47" fmla="*/ 25 h 63"/>
                    <a:gd name="T48" fmla="*/ 51 w 83"/>
                    <a:gd name="T49" fmla="*/ 33 h 63"/>
                    <a:gd name="T50" fmla="*/ 46 w 83"/>
                    <a:gd name="T51" fmla="*/ 49 h 63"/>
                    <a:gd name="T52" fmla="*/ 42 w 83"/>
                    <a:gd name="T53" fmla="*/ 49 h 63"/>
                    <a:gd name="T54" fmla="*/ 32 w 83"/>
                    <a:gd name="T55" fmla="*/ 45 h 63"/>
                    <a:gd name="T56" fmla="*/ 31 w 83"/>
                    <a:gd name="T57" fmla="*/ 44 h 63"/>
                    <a:gd name="T58" fmla="*/ 27 w 83"/>
                    <a:gd name="T59" fmla="*/ 35 h 63"/>
                    <a:gd name="T60" fmla="*/ 28 w 83"/>
                    <a:gd name="T61" fmla="*/ 30 h 63"/>
                    <a:gd name="T62" fmla="*/ 40 w 83"/>
                    <a:gd name="T63" fmla="*/ 20 h 63"/>
                    <a:gd name="T64" fmla="*/ 40 w 83"/>
                    <a:gd name="T65" fmla="*/ 36 h 63"/>
                    <a:gd name="T66" fmla="*/ 56 w 83"/>
                    <a:gd name="T67" fmla="*/ 36 h 63"/>
                    <a:gd name="T68" fmla="*/ 46 w 83"/>
                    <a:gd name="T69" fmla="*/ 49 h 63"/>
                    <a:gd name="T70" fmla="*/ 31 w 83"/>
                    <a:gd name="T71" fmla="*/ 44 h 63"/>
                    <a:gd name="T72" fmla="*/ 31 w 83"/>
                    <a:gd name="T73" fmla="*/ 45 h 63"/>
                    <a:gd name="T74" fmla="*/ 32 w 83"/>
                    <a:gd name="T75" fmla="*/ 45 h 63"/>
                    <a:gd name="T76" fmla="*/ 31 w 83"/>
                    <a:gd name="T77"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3" h="63">
                      <a:moveTo>
                        <a:pt x="31" y="44"/>
                      </a:moveTo>
                      <a:cubicBezTo>
                        <a:pt x="31" y="45"/>
                        <a:pt x="31" y="45"/>
                        <a:pt x="31" y="45"/>
                      </a:cubicBezTo>
                      <a:cubicBezTo>
                        <a:pt x="32" y="45"/>
                        <a:pt x="32" y="45"/>
                        <a:pt x="32" y="45"/>
                      </a:cubicBezTo>
                      <a:cubicBezTo>
                        <a:pt x="31" y="45"/>
                        <a:pt x="31" y="45"/>
                        <a:pt x="31" y="44"/>
                      </a:cubicBezTo>
                      <a:close/>
                      <a:moveTo>
                        <a:pt x="81" y="0"/>
                      </a:moveTo>
                      <a:cubicBezTo>
                        <a:pt x="2" y="0"/>
                        <a:pt x="2" y="0"/>
                        <a:pt x="2" y="0"/>
                      </a:cubicBezTo>
                      <a:cubicBezTo>
                        <a:pt x="1" y="0"/>
                        <a:pt x="0" y="1"/>
                        <a:pt x="0" y="2"/>
                      </a:cubicBezTo>
                      <a:cubicBezTo>
                        <a:pt x="0" y="10"/>
                        <a:pt x="0" y="10"/>
                        <a:pt x="0" y="10"/>
                      </a:cubicBezTo>
                      <a:cubicBezTo>
                        <a:pt x="0" y="11"/>
                        <a:pt x="1" y="12"/>
                        <a:pt x="2" y="12"/>
                      </a:cubicBezTo>
                      <a:cubicBezTo>
                        <a:pt x="3" y="12"/>
                        <a:pt x="3" y="12"/>
                        <a:pt x="3" y="12"/>
                      </a:cubicBezTo>
                      <a:cubicBezTo>
                        <a:pt x="5" y="12"/>
                        <a:pt x="6" y="13"/>
                        <a:pt x="6" y="14"/>
                      </a:cubicBezTo>
                      <a:cubicBezTo>
                        <a:pt x="6" y="60"/>
                        <a:pt x="6" y="60"/>
                        <a:pt x="6" y="60"/>
                      </a:cubicBezTo>
                      <a:cubicBezTo>
                        <a:pt x="6" y="61"/>
                        <a:pt x="7" y="63"/>
                        <a:pt x="8" y="63"/>
                      </a:cubicBezTo>
                      <a:cubicBezTo>
                        <a:pt x="75" y="63"/>
                        <a:pt x="75" y="63"/>
                        <a:pt x="75" y="63"/>
                      </a:cubicBezTo>
                      <a:cubicBezTo>
                        <a:pt x="76" y="63"/>
                        <a:pt x="78" y="61"/>
                        <a:pt x="78" y="60"/>
                      </a:cubicBezTo>
                      <a:cubicBezTo>
                        <a:pt x="78" y="14"/>
                        <a:pt x="78" y="14"/>
                        <a:pt x="78" y="14"/>
                      </a:cubicBezTo>
                      <a:cubicBezTo>
                        <a:pt x="78" y="13"/>
                        <a:pt x="79" y="12"/>
                        <a:pt x="80" y="12"/>
                      </a:cubicBezTo>
                      <a:cubicBezTo>
                        <a:pt x="81" y="12"/>
                        <a:pt x="81" y="12"/>
                        <a:pt x="81" y="12"/>
                      </a:cubicBezTo>
                      <a:cubicBezTo>
                        <a:pt x="82" y="12"/>
                        <a:pt x="83" y="11"/>
                        <a:pt x="83" y="10"/>
                      </a:cubicBezTo>
                      <a:cubicBezTo>
                        <a:pt x="83" y="2"/>
                        <a:pt x="83" y="2"/>
                        <a:pt x="83" y="2"/>
                      </a:cubicBezTo>
                      <a:cubicBezTo>
                        <a:pt x="83" y="1"/>
                        <a:pt x="82" y="0"/>
                        <a:pt x="81" y="0"/>
                      </a:cubicBezTo>
                      <a:close/>
                      <a:moveTo>
                        <a:pt x="51" y="33"/>
                      </a:moveTo>
                      <a:cubicBezTo>
                        <a:pt x="43" y="33"/>
                        <a:pt x="43" y="33"/>
                        <a:pt x="43" y="33"/>
                      </a:cubicBezTo>
                      <a:cubicBezTo>
                        <a:pt x="43" y="25"/>
                        <a:pt x="43" y="25"/>
                        <a:pt x="43" y="25"/>
                      </a:cubicBezTo>
                      <a:cubicBezTo>
                        <a:pt x="47" y="26"/>
                        <a:pt x="51" y="29"/>
                        <a:pt x="51" y="33"/>
                      </a:cubicBezTo>
                      <a:close/>
                      <a:moveTo>
                        <a:pt x="46" y="49"/>
                      </a:moveTo>
                      <a:cubicBezTo>
                        <a:pt x="45" y="49"/>
                        <a:pt x="43" y="49"/>
                        <a:pt x="42" y="49"/>
                      </a:cubicBezTo>
                      <a:cubicBezTo>
                        <a:pt x="38" y="49"/>
                        <a:pt x="34" y="48"/>
                        <a:pt x="32" y="45"/>
                      </a:cubicBezTo>
                      <a:cubicBezTo>
                        <a:pt x="31" y="45"/>
                        <a:pt x="31" y="45"/>
                        <a:pt x="31" y="44"/>
                      </a:cubicBezTo>
                      <a:cubicBezTo>
                        <a:pt x="28" y="42"/>
                        <a:pt x="27" y="38"/>
                        <a:pt x="27" y="35"/>
                      </a:cubicBezTo>
                      <a:cubicBezTo>
                        <a:pt x="27" y="33"/>
                        <a:pt x="27" y="32"/>
                        <a:pt x="28" y="30"/>
                      </a:cubicBezTo>
                      <a:cubicBezTo>
                        <a:pt x="29" y="25"/>
                        <a:pt x="34" y="20"/>
                        <a:pt x="40" y="20"/>
                      </a:cubicBezTo>
                      <a:cubicBezTo>
                        <a:pt x="40" y="36"/>
                        <a:pt x="40" y="36"/>
                        <a:pt x="40" y="36"/>
                      </a:cubicBezTo>
                      <a:cubicBezTo>
                        <a:pt x="56" y="36"/>
                        <a:pt x="56" y="36"/>
                        <a:pt x="56" y="36"/>
                      </a:cubicBezTo>
                      <a:cubicBezTo>
                        <a:pt x="56" y="42"/>
                        <a:pt x="52" y="47"/>
                        <a:pt x="46" y="49"/>
                      </a:cubicBezTo>
                      <a:close/>
                      <a:moveTo>
                        <a:pt x="31" y="44"/>
                      </a:moveTo>
                      <a:cubicBezTo>
                        <a:pt x="31" y="45"/>
                        <a:pt x="31" y="45"/>
                        <a:pt x="31" y="45"/>
                      </a:cubicBezTo>
                      <a:cubicBezTo>
                        <a:pt x="32" y="45"/>
                        <a:pt x="32" y="45"/>
                        <a:pt x="32" y="45"/>
                      </a:cubicBezTo>
                      <a:cubicBezTo>
                        <a:pt x="31" y="45"/>
                        <a:pt x="31" y="45"/>
                        <a:pt x="31"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4360" name="Freeform 24"/>
                <p:cNvSpPr/>
                <p:nvPr/>
              </p:nvSpPr>
              <p:spPr bwMode="auto">
                <a:xfrm>
                  <a:off x="44" y="150"/>
                  <a:ext cx="96" cy="34"/>
                </a:xfrm>
                <a:custGeom>
                  <a:avLst/>
                  <a:gdLst>
                    <a:gd name="T0" fmla="*/ 28 w 43"/>
                    <a:gd name="T1" fmla="*/ 0 h 15"/>
                    <a:gd name="T2" fmla="*/ 24 w 43"/>
                    <a:gd name="T3" fmla="*/ 0 h 15"/>
                    <a:gd name="T4" fmla="*/ 19 w 43"/>
                    <a:gd name="T5" fmla="*/ 0 h 15"/>
                    <a:gd name="T6" fmla="*/ 9 w 43"/>
                    <a:gd name="T7" fmla="*/ 0 h 15"/>
                    <a:gd name="T8" fmla="*/ 5 w 43"/>
                    <a:gd name="T9" fmla="*/ 2 h 15"/>
                    <a:gd name="T10" fmla="*/ 1 w 43"/>
                    <a:gd name="T11" fmla="*/ 13 h 15"/>
                    <a:gd name="T12" fmla="*/ 2 w 43"/>
                    <a:gd name="T13" fmla="*/ 15 h 15"/>
                    <a:gd name="T14" fmla="*/ 9 w 43"/>
                    <a:gd name="T15" fmla="*/ 15 h 15"/>
                    <a:gd name="T16" fmla="*/ 12 w 43"/>
                    <a:gd name="T17" fmla="*/ 13 h 15"/>
                    <a:gd name="T18" fmla="*/ 14 w 43"/>
                    <a:gd name="T19" fmla="*/ 10 h 15"/>
                    <a:gd name="T20" fmla="*/ 17 w 43"/>
                    <a:gd name="T21" fmla="*/ 7 h 15"/>
                    <a:gd name="T22" fmla="*/ 26 w 43"/>
                    <a:gd name="T23" fmla="*/ 7 h 15"/>
                    <a:gd name="T24" fmla="*/ 29 w 43"/>
                    <a:gd name="T25" fmla="*/ 10 h 15"/>
                    <a:gd name="T26" fmla="*/ 31 w 43"/>
                    <a:gd name="T27" fmla="*/ 13 h 15"/>
                    <a:gd name="T28" fmla="*/ 35 w 43"/>
                    <a:gd name="T29" fmla="*/ 15 h 15"/>
                    <a:gd name="T30" fmla="*/ 41 w 43"/>
                    <a:gd name="T31" fmla="*/ 15 h 15"/>
                    <a:gd name="T32" fmla="*/ 42 w 43"/>
                    <a:gd name="T33" fmla="*/ 13 h 15"/>
                    <a:gd name="T34" fmla="*/ 38 w 43"/>
                    <a:gd name="T35" fmla="*/ 2 h 15"/>
                    <a:gd name="T36" fmla="*/ 34 w 43"/>
                    <a:gd name="T37" fmla="*/ 0 h 15"/>
                    <a:gd name="T38" fmla="*/ 28 w 43"/>
                    <a:gd name="T3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3" h="15">
                      <a:moveTo>
                        <a:pt x="28" y="0"/>
                      </a:moveTo>
                      <a:cubicBezTo>
                        <a:pt x="27" y="0"/>
                        <a:pt x="25" y="0"/>
                        <a:pt x="24" y="0"/>
                      </a:cubicBezTo>
                      <a:cubicBezTo>
                        <a:pt x="23" y="0"/>
                        <a:pt x="21" y="0"/>
                        <a:pt x="19" y="0"/>
                      </a:cubicBezTo>
                      <a:cubicBezTo>
                        <a:pt x="9" y="0"/>
                        <a:pt x="9" y="0"/>
                        <a:pt x="9" y="0"/>
                      </a:cubicBezTo>
                      <a:cubicBezTo>
                        <a:pt x="7" y="0"/>
                        <a:pt x="6" y="1"/>
                        <a:pt x="5" y="2"/>
                      </a:cubicBezTo>
                      <a:cubicBezTo>
                        <a:pt x="1" y="13"/>
                        <a:pt x="1" y="13"/>
                        <a:pt x="1" y="13"/>
                      </a:cubicBezTo>
                      <a:cubicBezTo>
                        <a:pt x="0" y="14"/>
                        <a:pt x="1" y="15"/>
                        <a:pt x="2" y="15"/>
                      </a:cubicBezTo>
                      <a:cubicBezTo>
                        <a:pt x="9" y="15"/>
                        <a:pt x="9" y="15"/>
                        <a:pt x="9" y="15"/>
                      </a:cubicBezTo>
                      <a:cubicBezTo>
                        <a:pt x="10" y="15"/>
                        <a:pt x="12" y="14"/>
                        <a:pt x="12" y="13"/>
                      </a:cubicBezTo>
                      <a:cubicBezTo>
                        <a:pt x="14" y="10"/>
                        <a:pt x="14" y="10"/>
                        <a:pt x="14" y="10"/>
                      </a:cubicBezTo>
                      <a:cubicBezTo>
                        <a:pt x="14" y="8"/>
                        <a:pt x="16" y="7"/>
                        <a:pt x="17" y="7"/>
                      </a:cubicBezTo>
                      <a:cubicBezTo>
                        <a:pt x="26" y="7"/>
                        <a:pt x="26" y="7"/>
                        <a:pt x="26" y="7"/>
                      </a:cubicBezTo>
                      <a:cubicBezTo>
                        <a:pt x="27" y="7"/>
                        <a:pt x="29" y="8"/>
                        <a:pt x="29" y="10"/>
                      </a:cubicBezTo>
                      <a:cubicBezTo>
                        <a:pt x="31" y="13"/>
                        <a:pt x="31" y="13"/>
                        <a:pt x="31" y="13"/>
                      </a:cubicBezTo>
                      <a:cubicBezTo>
                        <a:pt x="32" y="14"/>
                        <a:pt x="33" y="15"/>
                        <a:pt x="35" y="15"/>
                      </a:cubicBezTo>
                      <a:cubicBezTo>
                        <a:pt x="41" y="15"/>
                        <a:pt x="41" y="15"/>
                        <a:pt x="41" y="15"/>
                      </a:cubicBezTo>
                      <a:cubicBezTo>
                        <a:pt x="42" y="15"/>
                        <a:pt x="43" y="14"/>
                        <a:pt x="42" y="13"/>
                      </a:cubicBezTo>
                      <a:cubicBezTo>
                        <a:pt x="38" y="2"/>
                        <a:pt x="38" y="2"/>
                        <a:pt x="38" y="2"/>
                      </a:cubicBezTo>
                      <a:cubicBezTo>
                        <a:pt x="37" y="1"/>
                        <a:pt x="36" y="0"/>
                        <a:pt x="34" y="0"/>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4361" name="Group 25"/>
              <p:cNvGrpSpPr/>
              <p:nvPr/>
            </p:nvGrpSpPr>
            <p:grpSpPr bwMode="auto">
              <a:xfrm>
                <a:off x="3289" y="5043"/>
                <a:ext cx="800" cy="971"/>
                <a:chOff x="0" y="0"/>
                <a:chExt cx="153" cy="186"/>
              </a:xfrm>
            </p:grpSpPr>
            <p:sp>
              <p:nvSpPr>
                <p:cNvPr id="14362" name="Freeform 26"/>
                <p:cNvSpPr>
                  <a:spLocks noEditPoints="1"/>
                </p:cNvSpPr>
                <p:nvPr/>
              </p:nvSpPr>
              <p:spPr bwMode="auto">
                <a:xfrm>
                  <a:off x="0" y="33"/>
                  <a:ext cx="120" cy="153"/>
                </a:xfrm>
                <a:custGeom>
                  <a:avLst/>
                  <a:gdLst>
                    <a:gd name="T0" fmla="*/ 52 w 54"/>
                    <a:gd name="T1" fmla="*/ 0 h 69"/>
                    <a:gd name="T2" fmla="*/ 2 w 54"/>
                    <a:gd name="T3" fmla="*/ 0 h 69"/>
                    <a:gd name="T4" fmla="*/ 0 w 54"/>
                    <a:gd name="T5" fmla="*/ 2 h 69"/>
                    <a:gd name="T6" fmla="*/ 0 w 54"/>
                    <a:gd name="T7" fmla="*/ 67 h 69"/>
                    <a:gd name="T8" fmla="*/ 2 w 54"/>
                    <a:gd name="T9" fmla="*/ 68 h 69"/>
                    <a:gd name="T10" fmla="*/ 26 w 54"/>
                    <a:gd name="T11" fmla="*/ 54 h 69"/>
                    <a:gd name="T12" fmla="*/ 29 w 54"/>
                    <a:gd name="T13" fmla="*/ 54 h 69"/>
                    <a:gd name="T14" fmla="*/ 52 w 54"/>
                    <a:gd name="T15" fmla="*/ 68 h 69"/>
                    <a:gd name="T16" fmla="*/ 54 w 54"/>
                    <a:gd name="T17" fmla="*/ 67 h 69"/>
                    <a:gd name="T18" fmla="*/ 54 w 54"/>
                    <a:gd name="T19" fmla="*/ 2 h 69"/>
                    <a:gd name="T20" fmla="*/ 52 w 54"/>
                    <a:gd name="T21" fmla="*/ 0 h 69"/>
                    <a:gd name="T22" fmla="*/ 39 w 54"/>
                    <a:gd name="T23" fmla="*/ 29 h 69"/>
                    <a:gd name="T24" fmla="*/ 37 w 54"/>
                    <a:gd name="T25" fmla="*/ 31 h 69"/>
                    <a:gd name="T26" fmla="*/ 30 w 54"/>
                    <a:gd name="T27" fmla="*/ 31 h 69"/>
                    <a:gd name="T28" fmla="*/ 30 w 54"/>
                    <a:gd name="T29" fmla="*/ 38 h 69"/>
                    <a:gd name="T30" fmla="*/ 28 w 54"/>
                    <a:gd name="T31" fmla="*/ 40 h 69"/>
                    <a:gd name="T32" fmla="*/ 26 w 54"/>
                    <a:gd name="T33" fmla="*/ 40 h 69"/>
                    <a:gd name="T34" fmla="*/ 24 w 54"/>
                    <a:gd name="T35" fmla="*/ 38 h 69"/>
                    <a:gd name="T36" fmla="*/ 24 w 54"/>
                    <a:gd name="T37" fmla="*/ 31 h 69"/>
                    <a:gd name="T38" fmla="*/ 17 w 54"/>
                    <a:gd name="T39" fmla="*/ 31 h 69"/>
                    <a:gd name="T40" fmla="*/ 16 w 54"/>
                    <a:gd name="T41" fmla="*/ 29 h 69"/>
                    <a:gd name="T42" fmla="*/ 16 w 54"/>
                    <a:gd name="T43" fmla="*/ 27 h 69"/>
                    <a:gd name="T44" fmla="*/ 17 w 54"/>
                    <a:gd name="T45" fmla="*/ 25 h 69"/>
                    <a:gd name="T46" fmla="*/ 24 w 54"/>
                    <a:gd name="T47" fmla="*/ 25 h 69"/>
                    <a:gd name="T48" fmla="*/ 24 w 54"/>
                    <a:gd name="T49" fmla="*/ 19 h 69"/>
                    <a:gd name="T50" fmla="*/ 26 w 54"/>
                    <a:gd name="T51" fmla="*/ 17 h 69"/>
                    <a:gd name="T52" fmla="*/ 28 w 54"/>
                    <a:gd name="T53" fmla="*/ 17 h 69"/>
                    <a:gd name="T54" fmla="*/ 30 w 54"/>
                    <a:gd name="T55" fmla="*/ 19 h 69"/>
                    <a:gd name="T56" fmla="*/ 30 w 54"/>
                    <a:gd name="T57" fmla="*/ 25 h 69"/>
                    <a:gd name="T58" fmla="*/ 37 w 54"/>
                    <a:gd name="T59" fmla="*/ 25 h 69"/>
                    <a:gd name="T60" fmla="*/ 39 w 54"/>
                    <a:gd name="T61" fmla="*/ 27 h 69"/>
                    <a:gd name="T62" fmla="*/ 39 w 54"/>
                    <a:gd name="T63" fmla="*/ 2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4" h="69">
                      <a:moveTo>
                        <a:pt x="52" y="0"/>
                      </a:moveTo>
                      <a:cubicBezTo>
                        <a:pt x="2" y="0"/>
                        <a:pt x="2" y="0"/>
                        <a:pt x="2" y="0"/>
                      </a:cubicBezTo>
                      <a:cubicBezTo>
                        <a:pt x="1" y="0"/>
                        <a:pt x="0" y="1"/>
                        <a:pt x="0" y="2"/>
                      </a:cubicBezTo>
                      <a:cubicBezTo>
                        <a:pt x="0" y="67"/>
                        <a:pt x="0" y="67"/>
                        <a:pt x="0" y="67"/>
                      </a:cubicBezTo>
                      <a:cubicBezTo>
                        <a:pt x="0" y="68"/>
                        <a:pt x="1" y="69"/>
                        <a:pt x="2" y="68"/>
                      </a:cubicBezTo>
                      <a:cubicBezTo>
                        <a:pt x="26" y="54"/>
                        <a:pt x="26" y="54"/>
                        <a:pt x="26" y="54"/>
                      </a:cubicBezTo>
                      <a:cubicBezTo>
                        <a:pt x="26" y="53"/>
                        <a:pt x="28" y="53"/>
                        <a:pt x="29" y="54"/>
                      </a:cubicBezTo>
                      <a:cubicBezTo>
                        <a:pt x="52" y="68"/>
                        <a:pt x="52" y="68"/>
                        <a:pt x="52" y="68"/>
                      </a:cubicBezTo>
                      <a:cubicBezTo>
                        <a:pt x="53" y="69"/>
                        <a:pt x="54" y="68"/>
                        <a:pt x="54" y="67"/>
                      </a:cubicBezTo>
                      <a:cubicBezTo>
                        <a:pt x="54" y="2"/>
                        <a:pt x="54" y="2"/>
                        <a:pt x="54" y="2"/>
                      </a:cubicBezTo>
                      <a:cubicBezTo>
                        <a:pt x="54" y="1"/>
                        <a:pt x="53" y="0"/>
                        <a:pt x="52" y="0"/>
                      </a:cubicBezTo>
                      <a:close/>
                      <a:moveTo>
                        <a:pt x="39" y="29"/>
                      </a:moveTo>
                      <a:cubicBezTo>
                        <a:pt x="39" y="30"/>
                        <a:pt x="38" y="31"/>
                        <a:pt x="37" y="31"/>
                      </a:cubicBezTo>
                      <a:cubicBezTo>
                        <a:pt x="30" y="31"/>
                        <a:pt x="30" y="31"/>
                        <a:pt x="30" y="31"/>
                      </a:cubicBezTo>
                      <a:cubicBezTo>
                        <a:pt x="30" y="38"/>
                        <a:pt x="30" y="38"/>
                        <a:pt x="30" y="38"/>
                      </a:cubicBezTo>
                      <a:cubicBezTo>
                        <a:pt x="30" y="39"/>
                        <a:pt x="29" y="40"/>
                        <a:pt x="28" y="40"/>
                      </a:cubicBezTo>
                      <a:cubicBezTo>
                        <a:pt x="26" y="40"/>
                        <a:pt x="26" y="40"/>
                        <a:pt x="26" y="40"/>
                      </a:cubicBezTo>
                      <a:cubicBezTo>
                        <a:pt x="25" y="40"/>
                        <a:pt x="24" y="39"/>
                        <a:pt x="24" y="38"/>
                      </a:cubicBezTo>
                      <a:cubicBezTo>
                        <a:pt x="24" y="31"/>
                        <a:pt x="24" y="31"/>
                        <a:pt x="24" y="31"/>
                      </a:cubicBezTo>
                      <a:cubicBezTo>
                        <a:pt x="17" y="31"/>
                        <a:pt x="17" y="31"/>
                        <a:pt x="17" y="31"/>
                      </a:cubicBezTo>
                      <a:cubicBezTo>
                        <a:pt x="16" y="31"/>
                        <a:pt x="16" y="30"/>
                        <a:pt x="16" y="29"/>
                      </a:cubicBezTo>
                      <a:cubicBezTo>
                        <a:pt x="16" y="27"/>
                        <a:pt x="16" y="27"/>
                        <a:pt x="16" y="27"/>
                      </a:cubicBezTo>
                      <a:cubicBezTo>
                        <a:pt x="16" y="26"/>
                        <a:pt x="16" y="25"/>
                        <a:pt x="17" y="25"/>
                      </a:cubicBezTo>
                      <a:cubicBezTo>
                        <a:pt x="24" y="25"/>
                        <a:pt x="24" y="25"/>
                        <a:pt x="24" y="25"/>
                      </a:cubicBezTo>
                      <a:cubicBezTo>
                        <a:pt x="24" y="19"/>
                        <a:pt x="24" y="19"/>
                        <a:pt x="24" y="19"/>
                      </a:cubicBezTo>
                      <a:cubicBezTo>
                        <a:pt x="24" y="17"/>
                        <a:pt x="25" y="17"/>
                        <a:pt x="26" y="17"/>
                      </a:cubicBezTo>
                      <a:cubicBezTo>
                        <a:pt x="28" y="17"/>
                        <a:pt x="28" y="17"/>
                        <a:pt x="28" y="17"/>
                      </a:cubicBezTo>
                      <a:cubicBezTo>
                        <a:pt x="29" y="17"/>
                        <a:pt x="30" y="17"/>
                        <a:pt x="30" y="19"/>
                      </a:cubicBezTo>
                      <a:cubicBezTo>
                        <a:pt x="30" y="25"/>
                        <a:pt x="30" y="25"/>
                        <a:pt x="30" y="25"/>
                      </a:cubicBezTo>
                      <a:cubicBezTo>
                        <a:pt x="37" y="25"/>
                        <a:pt x="37" y="25"/>
                        <a:pt x="37" y="25"/>
                      </a:cubicBezTo>
                      <a:cubicBezTo>
                        <a:pt x="38" y="25"/>
                        <a:pt x="39" y="26"/>
                        <a:pt x="39" y="27"/>
                      </a:cubicBezTo>
                      <a:lnTo>
                        <a:pt x="39" y="2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4363" name="Freeform 27"/>
                <p:cNvSpPr/>
                <p:nvPr/>
              </p:nvSpPr>
              <p:spPr bwMode="auto">
                <a:xfrm>
                  <a:off x="35" y="0"/>
                  <a:ext cx="118" cy="153"/>
                </a:xfrm>
                <a:custGeom>
                  <a:avLst/>
                  <a:gdLst>
                    <a:gd name="T0" fmla="*/ 51 w 53"/>
                    <a:gd name="T1" fmla="*/ 0 h 69"/>
                    <a:gd name="T2" fmla="*/ 53 w 53"/>
                    <a:gd name="T3" fmla="*/ 2 h 69"/>
                    <a:gd name="T4" fmla="*/ 53 w 53"/>
                    <a:gd name="T5" fmla="*/ 68 h 69"/>
                    <a:gd name="T6" fmla="*/ 51 w 53"/>
                    <a:gd name="T7" fmla="*/ 69 h 69"/>
                    <a:gd name="T8" fmla="*/ 45 w 53"/>
                    <a:gd name="T9" fmla="*/ 64 h 69"/>
                    <a:gd name="T10" fmla="*/ 44 w 53"/>
                    <a:gd name="T11" fmla="*/ 61 h 69"/>
                    <a:gd name="T12" fmla="*/ 44 w 53"/>
                    <a:gd name="T13" fmla="*/ 11 h 69"/>
                    <a:gd name="T14" fmla="*/ 42 w 53"/>
                    <a:gd name="T15" fmla="*/ 9 h 69"/>
                    <a:gd name="T16" fmla="*/ 2 w 53"/>
                    <a:gd name="T17" fmla="*/ 9 h 69"/>
                    <a:gd name="T18" fmla="*/ 0 w 53"/>
                    <a:gd name="T19" fmla="*/ 8 h 69"/>
                    <a:gd name="T20" fmla="*/ 0 w 53"/>
                    <a:gd name="T21" fmla="*/ 2 h 69"/>
                    <a:gd name="T22" fmla="*/ 2 w 53"/>
                    <a:gd name="T23" fmla="*/ 0 h 69"/>
                    <a:gd name="T24" fmla="*/ 51 w 53"/>
                    <a:gd name="T25"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69">
                      <a:moveTo>
                        <a:pt x="51" y="0"/>
                      </a:moveTo>
                      <a:cubicBezTo>
                        <a:pt x="52" y="0"/>
                        <a:pt x="53" y="1"/>
                        <a:pt x="53" y="2"/>
                      </a:cubicBezTo>
                      <a:cubicBezTo>
                        <a:pt x="53" y="68"/>
                        <a:pt x="53" y="68"/>
                        <a:pt x="53" y="68"/>
                      </a:cubicBezTo>
                      <a:cubicBezTo>
                        <a:pt x="53" y="69"/>
                        <a:pt x="52" y="69"/>
                        <a:pt x="51" y="69"/>
                      </a:cubicBezTo>
                      <a:cubicBezTo>
                        <a:pt x="45" y="64"/>
                        <a:pt x="45" y="64"/>
                        <a:pt x="45" y="64"/>
                      </a:cubicBezTo>
                      <a:cubicBezTo>
                        <a:pt x="44" y="64"/>
                        <a:pt x="44" y="62"/>
                        <a:pt x="44" y="61"/>
                      </a:cubicBezTo>
                      <a:cubicBezTo>
                        <a:pt x="44" y="11"/>
                        <a:pt x="44" y="11"/>
                        <a:pt x="44" y="11"/>
                      </a:cubicBezTo>
                      <a:cubicBezTo>
                        <a:pt x="44" y="10"/>
                        <a:pt x="43" y="9"/>
                        <a:pt x="42" y="9"/>
                      </a:cubicBezTo>
                      <a:cubicBezTo>
                        <a:pt x="2" y="9"/>
                        <a:pt x="2" y="9"/>
                        <a:pt x="2" y="9"/>
                      </a:cubicBezTo>
                      <a:cubicBezTo>
                        <a:pt x="0" y="9"/>
                        <a:pt x="0" y="9"/>
                        <a:pt x="0" y="8"/>
                      </a:cubicBezTo>
                      <a:cubicBezTo>
                        <a:pt x="0" y="2"/>
                        <a:pt x="0" y="2"/>
                        <a:pt x="0" y="2"/>
                      </a:cubicBezTo>
                      <a:cubicBezTo>
                        <a:pt x="0" y="1"/>
                        <a:pt x="0" y="0"/>
                        <a:pt x="2" y="0"/>
                      </a:cubicBezTo>
                      <a:lnTo>
                        <a:pt x="51"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4364" name="Group 28"/>
              <p:cNvGrpSpPr/>
              <p:nvPr/>
            </p:nvGrpSpPr>
            <p:grpSpPr bwMode="auto">
              <a:xfrm>
                <a:off x="8959" y="5135"/>
                <a:ext cx="553" cy="843"/>
                <a:chOff x="0" y="0"/>
                <a:chExt cx="122" cy="184"/>
              </a:xfrm>
            </p:grpSpPr>
            <p:sp>
              <p:nvSpPr>
                <p:cNvPr id="14365" name="Freeform 29"/>
                <p:cNvSpPr>
                  <a:spLocks noEditPoints="1"/>
                </p:cNvSpPr>
                <p:nvPr/>
              </p:nvSpPr>
              <p:spPr bwMode="auto">
                <a:xfrm>
                  <a:off x="0" y="67"/>
                  <a:ext cx="122" cy="117"/>
                </a:xfrm>
                <a:custGeom>
                  <a:avLst/>
                  <a:gdLst>
                    <a:gd name="T0" fmla="*/ 53 w 55"/>
                    <a:gd name="T1" fmla="*/ 0 h 53"/>
                    <a:gd name="T2" fmla="*/ 3 w 55"/>
                    <a:gd name="T3" fmla="*/ 0 h 53"/>
                    <a:gd name="T4" fmla="*/ 2 w 55"/>
                    <a:gd name="T5" fmla="*/ 1 h 53"/>
                    <a:gd name="T6" fmla="*/ 1 w 55"/>
                    <a:gd name="T7" fmla="*/ 3 h 53"/>
                    <a:gd name="T8" fmla="*/ 1 w 55"/>
                    <a:gd name="T9" fmla="*/ 10 h 53"/>
                    <a:gd name="T10" fmla="*/ 0 w 55"/>
                    <a:gd name="T11" fmla="*/ 50 h 53"/>
                    <a:gd name="T12" fmla="*/ 3 w 55"/>
                    <a:gd name="T13" fmla="*/ 53 h 53"/>
                    <a:gd name="T14" fmla="*/ 52 w 55"/>
                    <a:gd name="T15" fmla="*/ 53 h 53"/>
                    <a:gd name="T16" fmla="*/ 55 w 55"/>
                    <a:gd name="T17" fmla="*/ 50 h 53"/>
                    <a:gd name="T18" fmla="*/ 55 w 55"/>
                    <a:gd name="T19" fmla="*/ 3 h 53"/>
                    <a:gd name="T20" fmla="*/ 53 w 55"/>
                    <a:gd name="T21" fmla="*/ 0 h 53"/>
                    <a:gd name="T22" fmla="*/ 12 w 55"/>
                    <a:gd name="T23" fmla="*/ 12 h 53"/>
                    <a:gd name="T24" fmla="*/ 18 w 55"/>
                    <a:gd name="T25" fmla="*/ 12 h 53"/>
                    <a:gd name="T26" fmla="*/ 18 w 55"/>
                    <a:gd name="T27" fmla="*/ 41 h 53"/>
                    <a:gd name="T28" fmla="*/ 12 w 55"/>
                    <a:gd name="T29" fmla="*/ 41 h 53"/>
                    <a:gd name="T30" fmla="*/ 12 w 55"/>
                    <a:gd name="T31" fmla="*/ 12 h 53"/>
                    <a:gd name="T32" fmla="*/ 25 w 55"/>
                    <a:gd name="T33" fmla="*/ 12 h 53"/>
                    <a:gd name="T34" fmla="*/ 31 w 55"/>
                    <a:gd name="T35" fmla="*/ 12 h 53"/>
                    <a:gd name="T36" fmla="*/ 31 w 55"/>
                    <a:gd name="T37" fmla="*/ 41 h 53"/>
                    <a:gd name="T38" fmla="*/ 25 w 55"/>
                    <a:gd name="T39" fmla="*/ 41 h 53"/>
                    <a:gd name="T40" fmla="*/ 25 w 55"/>
                    <a:gd name="T41" fmla="*/ 12 h 53"/>
                    <a:gd name="T42" fmla="*/ 43 w 55"/>
                    <a:gd name="T43" fmla="*/ 41 h 53"/>
                    <a:gd name="T44" fmla="*/ 38 w 55"/>
                    <a:gd name="T45" fmla="*/ 41 h 53"/>
                    <a:gd name="T46" fmla="*/ 38 w 55"/>
                    <a:gd name="T47" fmla="*/ 12 h 53"/>
                    <a:gd name="T48" fmla="*/ 43 w 55"/>
                    <a:gd name="T49" fmla="*/ 12 h 53"/>
                    <a:gd name="T50" fmla="*/ 43 w 55"/>
                    <a:gd name="T51" fmla="*/ 4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53">
                      <a:moveTo>
                        <a:pt x="53" y="0"/>
                      </a:moveTo>
                      <a:cubicBezTo>
                        <a:pt x="3" y="0"/>
                        <a:pt x="3" y="0"/>
                        <a:pt x="3" y="0"/>
                      </a:cubicBezTo>
                      <a:cubicBezTo>
                        <a:pt x="3" y="0"/>
                        <a:pt x="3" y="0"/>
                        <a:pt x="2" y="1"/>
                      </a:cubicBezTo>
                      <a:cubicBezTo>
                        <a:pt x="1" y="1"/>
                        <a:pt x="1" y="2"/>
                        <a:pt x="1" y="3"/>
                      </a:cubicBezTo>
                      <a:cubicBezTo>
                        <a:pt x="1" y="10"/>
                        <a:pt x="1" y="10"/>
                        <a:pt x="1" y="10"/>
                      </a:cubicBezTo>
                      <a:cubicBezTo>
                        <a:pt x="0" y="50"/>
                        <a:pt x="0" y="50"/>
                        <a:pt x="0" y="50"/>
                      </a:cubicBezTo>
                      <a:cubicBezTo>
                        <a:pt x="0" y="52"/>
                        <a:pt x="2" y="53"/>
                        <a:pt x="3" y="53"/>
                      </a:cubicBezTo>
                      <a:cubicBezTo>
                        <a:pt x="52" y="53"/>
                        <a:pt x="52" y="53"/>
                        <a:pt x="52" y="53"/>
                      </a:cubicBezTo>
                      <a:cubicBezTo>
                        <a:pt x="54" y="53"/>
                        <a:pt x="55" y="52"/>
                        <a:pt x="55" y="50"/>
                      </a:cubicBezTo>
                      <a:cubicBezTo>
                        <a:pt x="55" y="3"/>
                        <a:pt x="55" y="3"/>
                        <a:pt x="55" y="3"/>
                      </a:cubicBezTo>
                      <a:cubicBezTo>
                        <a:pt x="55" y="2"/>
                        <a:pt x="54" y="0"/>
                        <a:pt x="53" y="0"/>
                      </a:cubicBezTo>
                      <a:close/>
                      <a:moveTo>
                        <a:pt x="12" y="12"/>
                      </a:moveTo>
                      <a:cubicBezTo>
                        <a:pt x="18" y="12"/>
                        <a:pt x="18" y="12"/>
                        <a:pt x="18" y="12"/>
                      </a:cubicBezTo>
                      <a:cubicBezTo>
                        <a:pt x="18" y="41"/>
                        <a:pt x="18" y="41"/>
                        <a:pt x="18" y="41"/>
                      </a:cubicBezTo>
                      <a:cubicBezTo>
                        <a:pt x="12" y="41"/>
                        <a:pt x="12" y="41"/>
                        <a:pt x="12" y="41"/>
                      </a:cubicBezTo>
                      <a:lnTo>
                        <a:pt x="12" y="12"/>
                      </a:lnTo>
                      <a:close/>
                      <a:moveTo>
                        <a:pt x="25" y="12"/>
                      </a:moveTo>
                      <a:cubicBezTo>
                        <a:pt x="31" y="12"/>
                        <a:pt x="31" y="12"/>
                        <a:pt x="31" y="12"/>
                      </a:cubicBezTo>
                      <a:cubicBezTo>
                        <a:pt x="31" y="41"/>
                        <a:pt x="31" y="41"/>
                        <a:pt x="31" y="41"/>
                      </a:cubicBezTo>
                      <a:cubicBezTo>
                        <a:pt x="25" y="41"/>
                        <a:pt x="25" y="41"/>
                        <a:pt x="25" y="41"/>
                      </a:cubicBezTo>
                      <a:lnTo>
                        <a:pt x="25" y="12"/>
                      </a:lnTo>
                      <a:close/>
                      <a:moveTo>
                        <a:pt x="43" y="41"/>
                      </a:moveTo>
                      <a:cubicBezTo>
                        <a:pt x="38" y="41"/>
                        <a:pt x="38" y="41"/>
                        <a:pt x="38" y="41"/>
                      </a:cubicBezTo>
                      <a:cubicBezTo>
                        <a:pt x="38" y="12"/>
                        <a:pt x="38" y="12"/>
                        <a:pt x="38" y="12"/>
                      </a:cubicBezTo>
                      <a:cubicBezTo>
                        <a:pt x="43" y="12"/>
                        <a:pt x="43" y="12"/>
                        <a:pt x="43" y="12"/>
                      </a:cubicBezTo>
                      <a:lnTo>
                        <a:pt x="43" y="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4366" name="Freeform 30"/>
                <p:cNvSpPr/>
                <p:nvPr/>
              </p:nvSpPr>
              <p:spPr bwMode="auto">
                <a:xfrm>
                  <a:off x="3" y="0"/>
                  <a:ext cx="119" cy="47"/>
                </a:xfrm>
                <a:custGeom>
                  <a:avLst/>
                  <a:gdLst>
                    <a:gd name="T0" fmla="*/ 52 w 54"/>
                    <a:gd name="T1" fmla="*/ 21 h 21"/>
                    <a:gd name="T2" fmla="*/ 54 w 54"/>
                    <a:gd name="T3" fmla="*/ 18 h 21"/>
                    <a:gd name="T4" fmla="*/ 54 w 54"/>
                    <a:gd name="T5" fmla="*/ 11 h 21"/>
                    <a:gd name="T6" fmla="*/ 52 w 54"/>
                    <a:gd name="T7" fmla="*/ 9 h 21"/>
                    <a:gd name="T8" fmla="*/ 40 w 54"/>
                    <a:gd name="T9" fmla="*/ 9 h 21"/>
                    <a:gd name="T10" fmla="*/ 37 w 54"/>
                    <a:gd name="T11" fmla="*/ 6 h 21"/>
                    <a:gd name="T12" fmla="*/ 37 w 54"/>
                    <a:gd name="T13" fmla="*/ 2 h 21"/>
                    <a:gd name="T14" fmla="*/ 34 w 54"/>
                    <a:gd name="T15" fmla="*/ 0 h 21"/>
                    <a:gd name="T16" fmla="*/ 20 w 54"/>
                    <a:gd name="T17" fmla="*/ 0 h 21"/>
                    <a:gd name="T18" fmla="*/ 17 w 54"/>
                    <a:gd name="T19" fmla="*/ 2 h 21"/>
                    <a:gd name="T20" fmla="*/ 17 w 54"/>
                    <a:gd name="T21" fmla="*/ 6 h 21"/>
                    <a:gd name="T22" fmla="*/ 14 w 54"/>
                    <a:gd name="T23" fmla="*/ 9 h 21"/>
                    <a:gd name="T24" fmla="*/ 2 w 54"/>
                    <a:gd name="T25" fmla="*/ 9 h 21"/>
                    <a:gd name="T26" fmla="*/ 0 w 54"/>
                    <a:gd name="T27" fmla="*/ 11 h 21"/>
                    <a:gd name="T28" fmla="*/ 0 w 54"/>
                    <a:gd name="T29" fmla="*/ 18 h 21"/>
                    <a:gd name="T30" fmla="*/ 2 w 54"/>
                    <a:gd name="T31" fmla="*/ 21 h 21"/>
                    <a:gd name="T32" fmla="*/ 52 w 54"/>
                    <a:gd name="T33"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21">
                      <a:moveTo>
                        <a:pt x="52" y="21"/>
                      </a:moveTo>
                      <a:cubicBezTo>
                        <a:pt x="53" y="21"/>
                        <a:pt x="54" y="20"/>
                        <a:pt x="54" y="18"/>
                      </a:cubicBezTo>
                      <a:cubicBezTo>
                        <a:pt x="54" y="11"/>
                        <a:pt x="54" y="11"/>
                        <a:pt x="54" y="11"/>
                      </a:cubicBezTo>
                      <a:cubicBezTo>
                        <a:pt x="54" y="10"/>
                        <a:pt x="53" y="9"/>
                        <a:pt x="52" y="9"/>
                      </a:cubicBezTo>
                      <a:cubicBezTo>
                        <a:pt x="40" y="9"/>
                        <a:pt x="40" y="9"/>
                        <a:pt x="40" y="9"/>
                      </a:cubicBezTo>
                      <a:cubicBezTo>
                        <a:pt x="38" y="9"/>
                        <a:pt x="37" y="8"/>
                        <a:pt x="37" y="6"/>
                      </a:cubicBezTo>
                      <a:cubicBezTo>
                        <a:pt x="37" y="2"/>
                        <a:pt x="37" y="2"/>
                        <a:pt x="37" y="2"/>
                      </a:cubicBezTo>
                      <a:cubicBezTo>
                        <a:pt x="37" y="1"/>
                        <a:pt x="36" y="0"/>
                        <a:pt x="34" y="0"/>
                      </a:cubicBezTo>
                      <a:cubicBezTo>
                        <a:pt x="20" y="0"/>
                        <a:pt x="20" y="0"/>
                        <a:pt x="20" y="0"/>
                      </a:cubicBezTo>
                      <a:cubicBezTo>
                        <a:pt x="18" y="0"/>
                        <a:pt x="17" y="1"/>
                        <a:pt x="17" y="2"/>
                      </a:cubicBezTo>
                      <a:cubicBezTo>
                        <a:pt x="17" y="6"/>
                        <a:pt x="17" y="6"/>
                        <a:pt x="17" y="6"/>
                      </a:cubicBezTo>
                      <a:cubicBezTo>
                        <a:pt x="17" y="8"/>
                        <a:pt x="16" y="9"/>
                        <a:pt x="14" y="9"/>
                      </a:cubicBezTo>
                      <a:cubicBezTo>
                        <a:pt x="2" y="9"/>
                        <a:pt x="2" y="9"/>
                        <a:pt x="2" y="9"/>
                      </a:cubicBezTo>
                      <a:cubicBezTo>
                        <a:pt x="1" y="9"/>
                        <a:pt x="0" y="10"/>
                        <a:pt x="0" y="11"/>
                      </a:cubicBezTo>
                      <a:cubicBezTo>
                        <a:pt x="0" y="18"/>
                        <a:pt x="0" y="18"/>
                        <a:pt x="0" y="18"/>
                      </a:cubicBezTo>
                      <a:cubicBezTo>
                        <a:pt x="0" y="20"/>
                        <a:pt x="1" y="21"/>
                        <a:pt x="2" y="21"/>
                      </a:cubicBezTo>
                      <a:lnTo>
                        <a:pt x="52"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nvGrpSpPr>
              <p:cNvPr id="14367" name="Group 31"/>
              <p:cNvGrpSpPr/>
              <p:nvPr/>
            </p:nvGrpSpPr>
            <p:grpSpPr bwMode="auto">
              <a:xfrm>
                <a:off x="6011" y="6462"/>
                <a:ext cx="807" cy="655"/>
                <a:chOff x="0" y="0"/>
                <a:chExt cx="186" cy="150"/>
              </a:xfrm>
            </p:grpSpPr>
            <p:sp>
              <p:nvSpPr>
                <p:cNvPr id="14368" name="Freeform 32"/>
                <p:cNvSpPr/>
                <p:nvPr/>
              </p:nvSpPr>
              <p:spPr bwMode="auto">
                <a:xfrm>
                  <a:off x="117" y="52"/>
                  <a:ext cx="69" cy="98"/>
                </a:xfrm>
                <a:custGeom>
                  <a:avLst/>
                  <a:gdLst>
                    <a:gd name="T0" fmla="*/ 31 w 31"/>
                    <a:gd name="T1" fmla="*/ 21 h 44"/>
                    <a:gd name="T2" fmla="*/ 7 w 31"/>
                    <a:gd name="T3" fmla="*/ 44 h 44"/>
                    <a:gd name="T4" fmla="*/ 0 w 31"/>
                    <a:gd name="T5" fmla="*/ 43 h 44"/>
                    <a:gd name="T6" fmla="*/ 20 w 31"/>
                    <a:gd name="T7" fmla="*/ 12 h 44"/>
                    <a:gd name="T8" fmla="*/ 17 w 31"/>
                    <a:gd name="T9" fmla="*/ 0 h 44"/>
                    <a:gd name="T10" fmla="*/ 31 w 31"/>
                    <a:gd name="T11" fmla="*/ 21 h 44"/>
                  </a:gdLst>
                  <a:ahLst/>
                  <a:cxnLst>
                    <a:cxn ang="0">
                      <a:pos x="T0" y="T1"/>
                    </a:cxn>
                    <a:cxn ang="0">
                      <a:pos x="T2" y="T3"/>
                    </a:cxn>
                    <a:cxn ang="0">
                      <a:pos x="T4" y="T5"/>
                    </a:cxn>
                    <a:cxn ang="0">
                      <a:pos x="T6" y="T7"/>
                    </a:cxn>
                    <a:cxn ang="0">
                      <a:pos x="T8" y="T9"/>
                    </a:cxn>
                    <a:cxn ang="0">
                      <a:pos x="T10" y="T11"/>
                    </a:cxn>
                  </a:cxnLst>
                  <a:rect l="0" t="0" r="r" b="b"/>
                  <a:pathLst>
                    <a:path w="31" h="44">
                      <a:moveTo>
                        <a:pt x="31" y="21"/>
                      </a:moveTo>
                      <a:cubicBezTo>
                        <a:pt x="31" y="34"/>
                        <a:pt x="20" y="44"/>
                        <a:pt x="7" y="44"/>
                      </a:cubicBezTo>
                      <a:cubicBezTo>
                        <a:pt x="5" y="44"/>
                        <a:pt x="2" y="44"/>
                        <a:pt x="0" y="43"/>
                      </a:cubicBezTo>
                      <a:cubicBezTo>
                        <a:pt x="12" y="38"/>
                        <a:pt x="20" y="26"/>
                        <a:pt x="20" y="12"/>
                      </a:cubicBezTo>
                      <a:cubicBezTo>
                        <a:pt x="20" y="8"/>
                        <a:pt x="19" y="3"/>
                        <a:pt x="17" y="0"/>
                      </a:cubicBezTo>
                      <a:cubicBezTo>
                        <a:pt x="25" y="3"/>
                        <a:pt x="31" y="11"/>
                        <a:pt x="31"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4369" name="Freeform 33"/>
                <p:cNvSpPr>
                  <a:spLocks noEditPoints="1"/>
                </p:cNvSpPr>
                <p:nvPr/>
              </p:nvSpPr>
              <p:spPr bwMode="auto">
                <a:xfrm>
                  <a:off x="0" y="0"/>
                  <a:ext cx="153" cy="150"/>
                </a:xfrm>
                <a:custGeom>
                  <a:avLst/>
                  <a:gdLst>
                    <a:gd name="T0" fmla="*/ 67 w 69"/>
                    <a:gd name="T1" fmla="*/ 22 h 68"/>
                    <a:gd name="T2" fmla="*/ 52 w 69"/>
                    <a:gd name="T3" fmla="*/ 4 h 68"/>
                    <a:gd name="T4" fmla="*/ 52 w 69"/>
                    <a:gd name="T5" fmla="*/ 4 h 68"/>
                    <a:gd name="T6" fmla="*/ 35 w 69"/>
                    <a:gd name="T7" fmla="*/ 0 h 68"/>
                    <a:gd name="T8" fmla="*/ 6 w 69"/>
                    <a:gd name="T9" fmla="*/ 15 h 68"/>
                    <a:gd name="T10" fmla="*/ 0 w 69"/>
                    <a:gd name="T11" fmla="*/ 34 h 68"/>
                    <a:gd name="T12" fmla="*/ 7 w 69"/>
                    <a:gd name="T13" fmla="*/ 55 h 68"/>
                    <a:gd name="T14" fmla="*/ 14 w 69"/>
                    <a:gd name="T15" fmla="*/ 61 h 68"/>
                    <a:gd name="T16" fmla="*/ 21 w 69"/>
                    <a:gd name="T17" fmla="*/ 66 h 68"/>
                    <a:gd name="T18" fmla="*/ 21 w 69"/>
                    <a:gd name="T19" fmla="*/ 66 h 68"/>
                    <a:gd name="T20" fmla="*/ 35 w 69"/>
                    <a:gd name="T21" fmla="*/ 68 h 68"/>
                    <a:gd name="T22" fmla="*/ 49 w 69"/>
                    <a:gd name="T23" fmla="*/ 65 h 68"/>
                    <a:gd name="T24" fmla="*/ 54 w 69"/>
                    <a:gd name="T25" fmla="*/ 62 h 68"/>
                    <a:gd name="T26" fmla="*/ 63 w 69"/>
                    <a:gd name="T27" fmla="*/ 53 h 68"/>
                    <a:gd name="T28" fmla="*/ 69 w 69"/>
                    <a:gd name="T29" fmla="*/ 38 h 68"/>
                    <a:gd name="T30" fmla="*/ 69 w 69"/>
                    <a:gd name="T31" fmla="*/ 38 h 68"/>
                    <a:gd name="T32" fmla="*/ 69 w 69"/>
                    <a:gd name="T33" fmla="*/ 34 h 68"/>
                    <a:gd name="T34" fmla="*/ 67 w 69"/>
                    <a:gd name="T35" fmla="*/ 22 h 68"/>
                    <a:gd name="T36" fmla="*/ 47 w 69"/>
                    <a:gd name="T37" fmla="*/ 15 h 68"/>
                    <a:gd name="T38" fmla="*/ 53 w 69"/>
                    <a:gd name="T39" fmla="*/ 21 h 68"/>
                    <a:gd name="T40" fmla="*/ 53 w 69"/>
                    <a:gd name="T41" fmla="*/ 22 h 68"/>
                    <a:gd name="T42" fmla="*/ 47 w 69"/>
                    <a:gd name="T43" fmla="*/ 27 h 68"/>
                    <a:gd name="T44" fmla="*/ 41 w 69"/>
                    <a:gd name="T45" fmla="*/ 21 h 68"/>
                    <a:gd name="T46" fmla="*/ 46 w 69"/>
                    <a:gd name="T47" fmla="*/ 15 h 68"/>
                    <a:gd name="T48" fmla="*/ 47 w 69"/>
                    <a:gd name="T49" fmla="*/ 15 h 68"/>
                    <a:gd name="T50" fmla="*/ 22 w 69"/>
                    <a:gd name="T51" fmla="*/ 53 h 68"/>
                    <a:gd name="T52" fmla="*/ 16 w 69"/>
                    <a:gd name="T53" fmla="*/ 47 h 68"/>
                    <a:gd name="T54" fmla="*/ 22 w 69"/>
                    <a:gd name="T55" fmla="*/ 41 h 68"/>
                    <a:gd name="T56" fmla="*/ 28 w 69"/>
                    <a:gd name="T57" fmla="*/ 47 h 68"/>
                    <a:gd name="T58" fmla="*/ 22 w 69"/>
                    <a:gd name="T59" fmla="*/ 53 h 68"/>
                    <a:gd name="T60" fmla="*/ 22 w 69"/>
                    <a:gd name="T61" fmla="*/ 27 h 68"/>
                    <a:gd name="T62" fmla="*/ 16 w 69"/>
                    <a:gd name="T63" fmla="*/ 21 h 68"/>
                    <a:gd name="T64" fmla="*/ 22 w 69"/>
                    <a:gd name="T65" fmla="*/ 15 h 68"/>
                    <a:gd name="T66" fmla="*/ 28 w 69"/>
                    <a:gd name="T67" fmla="*/ 21 h 68"/>
                    <a:gd name="T68" fmla="*/ 22 w 69"/>
                    <a:gd name="T69" fmla="*/ 27 h 68"/>
                    <a:gd name="T70" fmla="*/ 31 w 69"/>
                    <a:gd name="T71" fmla="*/ 34 h 68"/>
                    <a:gd name="T72" fmla="*/ 33 w 69"/>
                    <a:gd name="T73" fmla="*/ 31 h 68"/>
                    <a:gd name="T74" fmla="*/ 35 w 69"/>
                    <a:gd name="T75" fmla="*/ 30 h 68"/>
                    <a:gd name="T76" fmla="*/ 39 w 69"/>
                    <a:gd name="T77" fmla="*/ 34 h 68"/>
                    <a:gd name="T78" fmla="*/ 38 w 69"/>
                    <a:gd name="T79" fmla="*/ 36 h 68"/>
                    <a:gd name="T80" fmla="*/ 35 w 69"/>
                    <a:gd name="T81" fmla="*/ 38 h 68"/>
                    <a:gd name="T82" fmla="*/ 31 w 69"/>
                    <a:gd name="T83" fmla="*/ 34 h 68"/>
                    <a:gd name="T84" fmla="*/ 47 w 69"/>
                    <a:gd name="T85" fmla="*/ 53 h 68"/>
                    <a:gd name="T86" fmla="*/ 41 w 69"/>
                    <a:gd name="T87" fmla="*/ 47 h 68"/>
                    <a:gd name="T88" fmla="*/ 47 w 69"/>
                    <a:gd name="T89" fmla="*/ 41 h 68"/>
                    <a:gd name="T90" fmla="*/ 53 w 69"/>
                    <a:gd name="T91" fmla="*/ 47 h 68"/>
                    <a:gd name="T92" fmla="*/ 47 w 69"/>
                    <a:gd name="T93" fmla="*/ 5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69" h="68">
                      <a:moveTo>
                        <a:pt x="67" y="22"/>
                      </a:moveTo>
                      <a:cubicBezTo>
                        <a:pt x="64" y="15"/>
                        <a:pt x="59" y="8"/>
                        <a:pt x="52" y="4"/>
                      </a:cubicBezTo>
                      <a:cubicBezTo>
                        <a:pt x="52" y="4"/>
                        <a:pt x="52" y="4"/>
                        <a:pt x="52" y="4"/>
                      </a:cubicBezTo>
                      <a:cubicBezTo>
                        <a:pt x="47" y="1"/>
                        <a:pt x="41" y="0"/>
                        <a:pt x="35" y="0"/>
                      </a:cubicBezTo>
                      <a:cubicBezTo>
                        <a:pt x="23" y="0"/>
                        <a:pt x="13" y="6"/>
                        <a:pt x="6" y="15"/>
                      </a:cubicBezTo>
                      <a:cubicBezTo>
                        <a:pt x="3" y="20"/>
                        <a:pt x="0" y="27"/>
                        <a:pt x="0" y="34"/>
                      </a:cubicBezTo>
                      <a:cubicBezTo>
                        <a:pt x="0" y="42"/>
                        <a:pt x="3" y="49"/>
                        <a:pt x="7" y="55"/>
                      </a:cubicBezTo>
                      <a:cubicBezTo>
                        <a:pt x="9" y="57"/>
                        <a:pt x="12" y="60"/>
                        <a:pt x="14" y="61"/>
                      </a:cubicBezTo>
                      <a:cubicBezTo>
                        <a:pt x="16" y="63"/>
                        <a:pt x="19" y="64"/>
                        <a:pt x="21" y="66"/>
                      </a:cubicBezTo>
                      <a:cubicBezTo>
                        <a:pt x="21" y="66"/>
                        <a:pt x="21" y="66"/>
                        <a:pt x="21" y="66"/>
                      </a:cubicBezTo>
                      <a:cubicBezTo>
                        <a:pt x="25" y="67"/>
                        <a:pt x="30" y="68"/>
                        <a:pt x="35" y="68"/>
                      </a:cubicBezTo>
                      <a:cubicBezTo>
                        <a:pt x="40" y="68"/>
                        <a:pt x="44" y="67"/>
                        <a:pt x="49" y="65"/>
                      </a:cubicBezTo>
                      <a:cubicBezTo>
                        <a:pt x="51" y="64"/>
                        <a:pt x="52" y="63"/>
                        <a:pt x="54" y="62"/>
                      </a:cubicBezTo>
                      <a:cubicBezTo>
                        <a:pt x="58" y="60"/>
                        <a:pt x="61" y="57"/>
                        <a:pt x="63" y="53"/>
                      </a:cubicBezTo>
                      <a:cubicBezTo>
                        <a:pt x="66" y="49"/>
                        <a:pt x="68" y="43"/>
                        <a:pt x="69" y="38"/>
                      </a:cubicBezTo>
                      <a:cubicBezTo>
                        <a:pt x="69" y="38"/>
                        <a:pt x="69" y="38"/>
                        <a:pt x="69" y="38"/>
                      </a:cubicBezTo>
                      <a:cubicBezTo>
                        <a:pt x="69" y="36"/>
                        <a:pt x="69" y="35"/>
                        <a:pt x="69" y="34"/>
                      </a:cubicBezTo>
                      <a:cubicBezTo>
                        <a:pt x="69" y="30"/>
                        <a:pt x="68" y="26"/>
                        <a:pt x="67" y="22"/>
                      </a:cubicBezTo>
                      <a:close/>
                      <a:moveTo>
                        <a:pt x="47" y="15"/>
                      </a:moveTo>
                      <a:cubicBezTo>
                        <a:pt x="50" y="15"/>
                        <a:pt x="53" y="18"/>
                        <a:pt x="53" y="21"/>
                      </a:cubicBezTo>
                      <a:cubicBezTo>
                        <a:pt x="53" y="22"/>
                        <a:pt x="53" y="22"/>
                        <a:pt x="53" y="22"/>
                      </a:cubicBezTo>
                      <a:cubicBezTo>
                        <a:pt x="53" y="25"/>
                        <a:pt x="50" y="27"/>
                        <a:pt x="47" y="27"/>
                      </a:cubicBezTo>
                      <a:cubicBezTo>
                        <a:pt x="44" y="27"/>
                        <a:pt x="41" y="24"/>
                        <a:pt x="41" y="21"/>
                      </a:cubicBezTo>
                      <a:cubicBezTo>
                        <a:pt x="41" y="18"/>
                        <a:pt x="44" y="16"/>
                        <a:pt x="46" y="15"/>
                      </a:cubicBezTo>
                      <a:cubicBezTo>
                        <a:pt x="47" y="15"/>
                        <a:pt x="47" y="15"/>
                        <a:pt x="47" y="15"/>
                      </a:cubicBezTo>
                      <a:close/>
                      <a:moveTo>
                        <a:pt x="22" y="53"/>
                      </a:moveTo>
                      <a:cubicBezTo>
                        <a:pt x="19" y="53"/>
                        <a:pt x="16" y="50"/>
                        <a:pt x="16" y="47"/>
                      </a:cubicBezTo>
                      <a:cubicBezTo>
                        <a:pt x="16" y="44"/>
                        <a:pt x="19" y="41"/>
                        <a:pt x="22" y="41"/>
                      </a:cubicBezTo>
                      <a:cubicBezTo>
                        <a:pt x="25" y="41"/>
                        <a:pt x="28" y="44"/>
                        <a:pt x="28" y="47"/>
                      </a:cubicBezTo>
                      <a:cubicBezTo>
                        <a:pt x="28" y="50"/>
                        <a:pt x="25" y="53"/>
                        <a:pt x="22" y="53"/>
                      </a:cubicBezTo>
                      <a:close/>
                      <a:moveTo>
                        <a:pt x="22" y="27"/>
                      </a:moveTo>
                      <a:cubicBezTo>
                        <a:pt x="19" y="27"/>
                        <a:pt x="16" y="24"/>
                        <a:pt x="16" y="21"/>
                      </a:cubicBezTo>
                      <a:cubicBezTo>
                        <a:pt x="16" y="18"/>
                        <a:pt x="19" y="15"/>
                        <a:pt x="22" y="15"/>
                      </a:cubicBezTo>
                      <a:cubicBezTo>
                        <a:pt x="25" y="15"/>
                        <a:pt x="28" y="18"/>
                        <a:pt x="28" y="21"/>
                      </a:cubicBezTo>
                      <a:cubicBezTo>
                        <a:pt x="28" y="24"/>
                        <a:pt x="25" y="27"/>
                        <a:pt x="22" y="27"/>
                      </a:cubicBezTo>
                      <a:close/>
                      <a:moveTo>
                        <a:pt x="31" y="34"/>
                      </a:moveTo>
                      <a:cubicBezTo>
                        <a:pt x="31" y="33"/>
                        <a:pt x="31" y="31"/>
                        <a:pt x="33" y="31"/>
                      </a:cubicBezTo>
                      <a:cubicBezTo>
                        <a:pt x="33" y="30"/>
                        <a:pt x="34" y="30"/>
                        <a:pt x="35" y="30"/>
                      </a:cubicBezTo>
                      <a:cubicBezTo>
                        <a:pt x="37" y="30"/>
                        <a:pt x="39" y="32"/>
                        <a:pt x="39" y="34"/>
                      </a:cubicBezTo>
                      <a:cubicBezTo>
                        <a:pt x="39" y="35"/>
                        <a:pt x="39" y="35"/>
                        <a:pt x="38" y="36"/>
                      </a:cubicBezTo>
                      <a:cubicBezTo>
                        <a:pt x="38" y="37"/>
                        <a:pt x="36" y="38"/>
                        <a:pt x="35" y="38"/>
                      </a:cubicBezTo>
                      <a:cubicBezTo>
                        <a:pt x="32" y="38"/>
                        <a:pt x="31" y="36"/>
                        <a:pt x="31" y="34"/>
                      </a:cubicBezTo>
                      <a:close/>
                      <a:moveTo>
                        <a:pt x="47" y="53"/>
                      </a:moveTo>
                      <a:cubicBezTo>
                        <a:pt x="44" y="53"/>
                        <a:pt x="41" y="50"/>
                        <a:pt x="41" y="47"/>
                      </a:cubicBezTo>
                      <a:cubicBezTo>
                        <a:pt x="41" y="44"/>
                        <a:pt x="44" y="41"/>
                        <a:pt x="47" y="41"/>
                      </a:cubicBezTo>
                      <a:cubicBezTo>
                        <a:pt x="50" y="41"/>
                        <a:pt x="53" y="44"/>
                        <a:pt x="53" y="47"/>
                      </a:cubicBezTo>
                      <a:cubicBezTo>
                        <a:pt x="53" y="50"/>
                        <a:pt x="50" y="53"/>
                        <a:pt x="47"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sp>
            <p:nvSpPr>
              <p:cNvPr id="14374" name="Rectangle 38"/>
              <p:cNvSpPr>
                <a:spLocks noChangeArrowheads="1"/>
              </p:cNvSpPr>
              <p:nvPr/>
            </p:nvSpPr>
            <p:spPr bwMode="auto">
              <a:xfrm>
                <a:off x="14078" y="2266"/>
                <a:ext cx="1294" cy="1322"/>
              </a:xfrm>
              <a:prstGeom prst="rect">
                <a:avLst/>
              </a:prstGeom>
              <a:solidFill>
                <a:schemeClr val="bg1">
                  <a:alpha val="20000"/>
                </a:schemeClr>
              </a:solidFill>
              <a:ln>
                <a:noFill/>
              </a:ln>
            </p:spPr>
            <p:txBody>
              <a:bodyPr/>
              <a:lstStyle/>
              <a:p>
                <a:endParaRPr lang="zh-CN" altLang="en-US">
                  <a:solidFill>
                    <a:schemeClr val="tx1">
                      <a:lumMod val="75000"/>
                      <a:lumOff val="25000"/>
                    </a:schemeClr>
                  </a:solidFill>
                </a:endParaRPr>
              </a:p>
            </p:txBody>
          </p:sp>
          <p:grpSp>
            <p:nvGrpSpPr>
              <p:cNvPr id="14375" name="Group 39"/>
              <p:cNvGrpSpPr/>
              <p:nvPr/>
            </p:nvGrpSpPr>
            <p:grpSpPr bwMode="auto">
              <a:xfrm>
                <a:off x="14176" y="2591"/>
                <a:ext cx="1003" cy="770"/>
                <a:chOff x="0" y="0"/>
                <a:chExt cx="184" cy="143"/>
              </a:xfrm>
            </p:grpSpPr>
            <p:sp>
              <p:nvSpPr>
                <p:cNvPr id="14376" name="Freeform 40"/>
                <p:cNvSpPr>
                  <a:spLocks noEditPoints="1"/>
                </p:cNvSpPr>
                <p:nvPr/>
              </p:nvSpPr>
              <p:spPr bwMode="auto">
                <a:xfrm>
                  <a:off x="62" y="0"/>
                  <a:ext cx="122" cy="119"/>
                </a:xfrm>
                <a:custGeom>
                  <a:avLst/>
                  <a:gdLst>
                    <a:gd name="T0" fmla="*/ 53 w 55"/>
                    <a:gd name="T1" fmla="*/ 0 h 54"/>
                    <a:gd name="T2" fmla="*/ 3 w 55"/>
                    <a:gd name="T3" fmla="*/ 0 h 54"/>
                    <a:gd name="T4" fmla="*/ 0 w 55"/>
                    <a:gd name="T5" fmla="*/ 2 h 54"/>
                    <a:gd name="T6" fmla="*/ 0 w 55"/>
                    <a:gd name="T7" fmla="*/ 42 h 54"/>
                    <a:gd name="T8" fmla="*/ 3 w 55"/>
                    <a:gd name="T9" fmla="*/ 44 h 54"/>
                    <a:gd name="T10" fmla="*/ 24 w 55"/>
                    <a:gd name="T11" fmla="*/ 44 h 54"/>
                    <a:gd name="T12" fmla="*/ 27 w 55"/>
                    <a:gd name="T13" fmla="*/ 46 h 54"/>
                    <a:gd name="T14" fmla="*/ 27 w 55"/>
                    <a:gd name="T15" fmla="*/ 53 h 54"/>
                    <a:gd name="T16" fmla="*/ 27 w 55"/>
                    <a:gd name="T17" fmla="*/ 53 h 54"/>
                    <a:gd name="T18" fmla="*/ 28 w 55"/>
                    <a:gd name="T19" fmla="*/ 53 h 54"/>
                    <a:gd name="T20" fmla="*/ 36 w 55"/>
                    <a:gd name="T21" fmla="*/ 46 h 54"/>
                    <a:gd name="T22" fmla="*/ 40 w 55"/>
                    <a:gd name="T23" fmla="*/ 44 h 54"/>
                    <a:gd name="T24" fmla="*/ 53 w 55"/>
                    <a:gd name="T25" fmla="*/ 44 h 54"/>
                    <a:gd name="T26" fmla="*/ 55 w 55"/>
                    <a:gd name="T27" fmla="*/ 42 h 54"/>
                    <a:gd name="T28" fmla="*/ 55 w 55"/>
                    <a:gd name="T29" fmla="*/ 2 h 54"/>
                    <a:gd name="T30" fmla="*/ 53 w 55"/>
                    <a:gd name="T31" fmla="*/ 0 h 54"/>
                    <a:gd name="T32" fmla="*/ 23 w 55"/>
                    <a:gd name="T33" fmla="*/ 24 h 54"/>
                    <a:gd name="T34" fmla="*/ 20 w 55"/>
                    <a:gd name="T35" fmla="*/ 27 h 54"/>
                    <a:gd name="T36" fmla="*/ 15 w 55"/>
                    <a:gd name="T37" fmla="*/ 27 h 54"/>
                    <a:gd name="T38" fmla="*/ 13 w 55"/>
                    <a:gd name="T39" fmla="*/ 24 h 54"/>
                    <a:gd name="T40" fmla="*/ 13 w 55"/>
                    <a:gd name="T41" fmla="*/ 20 h 54"/>
                    <a:gd name="T42" fmla="*/ 15 w 55"/>
                    <a:gd name="T43" fmla="*/ 17 h 54"/>
                    <a:gd name="T44" fmla="*/ 20 w 55"/>
                    <a:gd name="T45" fmla="*/ 17 h 54"/>
                    <a:gd name="T46" fmla="*/ 23 w 55"/>
                    <a:gd name="T47" fmla="*/ 20 h 54"/>
                    <a:gd name="T48" fmla="*/ 23 w 55"/>
                    <a:gd name="T49" fmla="*/ 24 h 54"/>
                    <a:gd name="T50" fmla="*/ 42 w 55"/>
                    <a:gd name="T51" fmla="*/ 24 h 54"/>
                    <a:gd name="T52" fmla="*/ 40 w 55"/>
                    <a:gd name="T53" fmla="*/ 27 h 54"/>
                    <a:gd name="T54" fmla="*/ 35 w 55"/>
                    <a:gd name="T55" fmla="*/ 27 h 54"/>
                    <a:gd name="T56" fmla="*/ 33 w 55"/>
                    <a:gd name="T57" fmla="*/ 24 h 54"/>
                    <a:gd name="T58" fmla="*/ 33 w 55"/>
                    <a:gd name="T59" fmla="*/ 20 h 54"/>
                    <a:gd name="T60" fmla="*/ 35 w 55"/>
                    <a:gd name="T61" fmla="*/ 17 h 54"/>
                    <a:gd name="T62" fmla="*/ 40 w 55"/>
                    <a:gd name="T63" fmla="*/ 17 h 54"/>
                    <a:gd name="T64" fmla="*/ 42 w 55"/>
                    <a:gd name="T65" fmla="*/ 20 h 54"/>
                    <a:gd name="T66" fmla="*/ 42 w 55"/>
                    <a:gd name="T67" fmla="*/ 2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5" h="54">
                      <a:moveTo>
                        <a:pt x="53" y="0"/>
                      </a:moveTo>
                      <a:cubicBezTo>
                        <a:pt x="3" y="0"/>
                        <a:pt x="3" y="0"/>
                        <a:pt x="3" y="0"/>
                      </a:cubicBezTo>
                      <a:cubicBezTo>
                        <a:pt x="1" y="0"/>
                        <a:pt x="0" y="1"/>
                        <a:pt x="0" y="2"/>
                      </a:cubicBezTo>
                      <a:cubicBezTo>
                        <a:pt x="0" y="42"/>
                        <a:pt x="0" y="42"/>
                        <a:pt x="0" y="42"/>
                      </a:cubicBezTo>
                      <a:cubicBezTo>
                        <a:pt x="0" y="43"/>
                        <a:pt x="1" y="44"/>
                        <a:pt x="3" y="44"/>
                      </a:cubicBezTo>
                      <a:cubicBezTo>
                        <a:pt x="24" y="44"/>
                        <a:pt x="24" y="44"/>
                        <a:pt x="24" y="44"/>
                      </a:cubicBezTo>
                      <a:cubicBezTo>
                        <a:pt x="26" y="44"/>
                        <a:pt x="27" y="45"/>
                        <a:pt x="27" y="46"/>
                      </a:cubicBezTo>
                      <a:cubicBezTo>
                        <a:pt x="27" y="53"/>
                        <a:pt x="27" y="53"/>
                        <a:pt x="27" y="53"/>
                      </a:cubicBezTo>
                      <a:cubicBezTo>
                        <a:pt x="27" y="53"/>
                        <a:pt x="27" y="53"/>
                        <a:pt x="27" y="53"/>
                      </a:cubicBezTo>
                      <a:cubicBezTo>
                        <a:pt x="27" y="54"/>
                        <a:pt x="27" y="54"/>
                        <a:pt x="28" y="53"/>
                      </a:cubicBezTo>
                      <a:cubicBezTo>
                        <a:pt x="36" y="46"/>
                        <a:pt x="36" y="46"/>
                        <a:pt x="36" y="46"/>
                      </a:cubicBezTo>
                      <a:cubicBezTo>
                        <a:pt x="37" y="45"/>
                        <a:pt x="39" y="44"/>
                        <a:pt x="40" y="44"/>
                      </a:cubicBezTo>
                      <a:cubicBezTo>
                        <a:pt x="53" y="44"/>
                        <a:pt x="53" y="44"/>
                        <a:pt x="53" y="44"/>
                      </a:cubicBezTo>
                      <a:cubicBezTo>
                        <a:pt x="54" y="44"/>
                        <a:pt x="55" y="43"/>
                        <a:pt x="55" y="42"/>
                      </a:cubicBezTo>
                      <a:cubicBezTo>
                        <a:pt x="55" y="2"/>
                        <a:pt x="55" y="2"/>
                        <a:pt x="55" y="2"/>
                      </a:cubicBezTo>
                      <a:cubicBezTo>
                        <a:pt x="55" y="1"/>
                        <a:pt x="54" y="0"/>
                        <a:pt x="53" y="0"/>
                      </a:cubicBezTo>
                      <a:close/>
                      <a:moveTo>
                        <a:pt x="23" y="24"/>
                      </a:moveTo>
                      <a:cubicBezTo>
                        <a:pt x="23" y="26"/>
                        <a:pt x="21" y="27"/>
                        <a:pt x="20" y="27"/>
                      </a:cubicBezTo>
                      <a:cubicBezTo>
                        <a:pt x="15" y="27"/>
                        <a:pt x="15" y="27"/>
                        <a:pt x="15" y="27"/>
                      </a:cubicBezTo>
                      <a:cubicBezTo>
                        <a:pt x="14" y="27"/>
                        <a:pt x="13" y="26"/>
                        <a:pt x="13" y="24"/>
                      </a:cubicBezTo>
                      <a:cubicBezTo>
                        <a:pt x="13" y="20"/>
                        <a:pt x="13" y="20"/>
                        <a:pt x="13" y="20"/>
                      </a:cubicBezTo>
                      <a:cubicBezTo>
                        <a:pt x="13" y="18"/>
                        <a:pt x="14" y="17"/>
                        <a:pt x="15" y="17"/>
                      </a:cubicBezTo>
                      <a:cubicBezTo>
                        <a:pt x="20" y="17"/>
                        <a:pt x="20" y="17"/>
                        <a:pt x="20" y="17"/>
                      </a:cubicBezTo>
                      <a:cubicBezTo>
                        <a:pt x="21" y="17"/>
                        <a:pt x="23" y="18"/>
                        <a:pt x="23" y="20"/>
                      </a:cubicBezTo>
                      <a:lnTo>
                        <a:pt x="23" y="24"/>
                      </a:lnTo>
                      <a:close/>
                      <a:moveTo>
                        <a:pt x="42" y="24"/>
                      </a:moveTo>
                      <a:cubicBezTo>
                        <a:pt x="42" y="26"/>
                        <a:pt x="41" y="27"/>
                        <a:pt x="40" y="27"/>
                      </a:cubicBezTo>
                      <a:cubicBezTo>
                        <a:pt x="35" y="27"/>
                        <a:pt x="35" y="27"/>
                        <a:pt x="35" y="27"/>
                      </a:cubicBezTo>
                      <a:cubicBezTo>
                        <a:pt x="34" y="27"/>
                        <a:pt x="33" y="26"/>
                        <a:pt x="33" y="24"/>
                      </a:cubicBezTo>
                      <a:cubicBezTo>
                        <a:pt x="33" y="20"/>
                        <a:pt x="33" y="20"/>
                        <a:pt x="33" y="20"/>
                      </a:cubicBezTo>
                      <a:cubicBezTo>
                        <a:pt x="33" y="18"/>
                        <a:pt x="34" y="17"/>
                        <a:pt x="35" y="17"/>
                      </a:cubicBezTo>
                      <a:cubicBezTo>
                        <a:pt x="40" y="17"/>
                        <a:pt x="40" y="17"/>
                        <a:pt x="40" y="17"/>
                      </a:cubicBezTo>
                      <a:cubicBezTo>
                        <a:pt x="41" y="17"/>
                        <a:pt x="42" y="18"/>
                        <a:pt x="42" y="20"/>
                      </a:cubicBezTo>
                      <a:lnTo>
                        <a:pt x="42"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sp>
              <p:nvSpPr>
                <p:cNvPr id="14377" name="Freeform 41"/>
                <p:cNvSpPr/>
                <p:nvPr/>
              </p:nvSpPr>
              <p:spPr bwMode="auto">
                <a:xfrm>
                  <a:off x="0" y="24"/>
                  <a:ext cx="111" cy="119"/>
                </a:xfrm>
                <a:custGeom>
                  <a:avLst/>
                  <a:gdLst>
                    <a:gd name="T0" fmla="*/ 47 w 50"/>
                    <a:gd name="T1" fmla="*/ 37 h 54"/>
                    <a:gd name="T2" fmla="*/ 50 w 50"/>
                    <a:gd name="T3" fmla="*/ 40 h 54"/>
                    <a:gd name="T4" fmla="*/ 50 w 50"/>
                    <a:gd name="T5" fmla="*/ 41 h 54"/>
                    <a:gd name="T6" fmla="*/ 47 w 50"/>
                    <a:gd name="T7" fmla="*/ 44 h 54"/>
                    <a:gd name="T8" fmla="*/ 31 w 50"/>
                    <a:gd name="T9" fmla="*/ 44 h 54"/>
                    <a:gd name="T10" fmla="*/ 28 w 50"/>
                    <a:gd name="T11" fmla="*/ 46 h 54"/>
                    <a:gd name="T12" fmla="*/ 28 w 50"/>
                    <a:gd name="T13" fmla="*/ 52 h 54"/>
                    <a:gd name="T14" fmla="*/ 27 w 50"/>
                    <a:gd name="T15" fmla="*/ 53 h 54"/>
                    <a:gd name="T16" fmla="*/ 19 w 50"/>
                    <a:gd name="T17" fmla="*/ 45 h 54"/>
                    <a:gd name="T18" fmla="*/ 15 w 50"/>
                    <a:gd name="T19" fmla="*/ 44 h 54"/>
                    <a:gd name="T20" fmla="*/ 2 w 50"/>
                    <a:gd name="T21" fmla="*/ 44 h 54"/>
                    <a:gd name="T22" fmla="*/ 0 w 50"/>
                    <a:gd name="T23" fmla="*/ 41 h 54"/>
                    <a:gd name="T24" fmla="*/ 0 w 50"/>
                    <a:gd name="T25" fmla="*/ 2 h 54"/>
                    <a:gd name="T26" fmla="*/ 2 w 50"/>
                    <a:gd name="T27" fmla="*/ 0 h 54"/>
                    <a:gd name="T28" fmla="*/ 21 w 50"/>
                    <a:gd name="T29" fmla="*/ 0 h 54"/>
                    <a:gd name="T30" fmla="*/ 23 w 50"/>
                    <a:gd name="T31" fmla="*/ 2 h 54"/>
                    <a:gd name="T32" fmla="*/ 23 w 50"/>
                    <a:gd name="T33" fmla="*/ 35 h 54"/>
                    <a:gd name="T34" fmla="*/ 26 w 50"/>
                    <a:gd name="T35" fmla="*/ 37 h 54"/>
                    <a:gd name="T36" fmla="*/ 47 w 50"/>
                    <a:gd name="T37" fmla="*/ 3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0" h="54">
                      <a:moveTo>
                        <a:pt x="47" y="37"/>
                      </a:moveTo>
                      <a:cubicBezTo>
                        <a:pt x="49" y="37"/>
                        <a:pt x="50" y="38"/>
                        <a:pt x="50" y="40"/>
                      </a:cubicBezTo>
                      <a:cubicBezTo>
                        <a:pt x="50" y="41"/>
                        <a:pt x="50" y="41"/>
                        <a:pt x="50" y="41"/>
                      </a:cubicBezTo>
                      <a:cubicBezTo>
                        <a:pt x="50" y="42"/>
                        <a:pt x="49" y="44"/>
                        <a:pt x="47" y="44"/>
                      </a:cubicBezTo>
                      <a:cubicBezTo>
                        <a:pt x="31" y="44"/>
                        <a:pt x="31" y="44"/>
                        <a:pt x="31" y="44"/>
                      </a:cubicBezTo>
                      <a:cubicBezTo>
                        <a:pt x="29" y="44"/>
                        <a:pt x="28" y="45"/>
                        <a:pt x="28" y="46"/>
                      </a:cubicBezTo>
                      <a:cubicBezTo>
                        <a:pt x="28" y="52"/>
                        <a:pt x="28" y="52"/>
                        <a:pt x="28" y="52"/>
                      </a:cubicBezTo>
                      <a:cubicBezTo>
                        <a:pt x="28" y="54"/>
                        <a:pt x="27" y="54"/>
                        <a:pt x="27" y="53"/>
                      </a:cubicBezTo>
                      <a:cubicBezTo>
                        <a:pt x="19" y="45"/>
                        <a:pt x="19" y="45"/>
                        <a:pt x="19" y="45"/>
                      </a:cubicBezTo>
                      <a:cubicBezTo>
                        <a:pt x="18" y="44"/>
                        <a:pt x="16" y="44"/>
                        <a:pt x="15" y="44"/>
                      </a:cubicBezTo>
                      <a:cubicBezTo>
                        <a:pt x="2" y="44"/>
                        <a:pt x="2" y="44"/>
                        <a:pt x="2" y="44"/>
                      </a:cubicBezTo>
                      <a:cubicBezTo>
                        <a:pt x="1" y="44"/>
                        <a:pt x="0" y="42"/>
                        <a:pt x="0" y="41"/>
                      </a:cubicBezTo>
                      <a:cubicBezTo>
                        <a:pt x="0" y="2"/>
                        <a:pt x="0" y="2"/>
                        <a:pt x="0" y="2"/>
                      </a:cubicBezTo>
                      <a:cubicBezTo>
                        <a:pt x="0" y="1"/>
                        <a:pt x="1" y="0"/>
                        <a:pt x="2" y="0"/>
                      </a:cubicBezTo>
                      <a:cubicBezTo>
                        <a:pt x="21" y="0"/>
                        <a:pt x="21" y="0"/>
                        <a:pt x="21" y="0"/>
                      </a:cubicBezTo>
                      <a:cubicBezTo>
                        <a:pt x="22" y="0"/>
                        <a:pt x="23" y="1"/>
                        <a:pt x="23" y="2"/>
                      </a:cubicBezTo>
                      <a:cubicBezTo>
                        <a:pt x="23" y="35"/>
                        <a:pt x="23" y="35"/>
                        <a:pt x="23" y="35"/>
                      </a:cubicBezTo>
                      <a:cubicBezTo>
                        <a:pt x="23" y="36"/>
                        <a:pt x="25" y="37"/>
                        <a:pt x="26" y="37"/>
                      </a:cubicBezTo>
                      <a:lnTo>
                        <a:pt x="47" y="3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endParaRPr>
                </a:p>
              </p:txBody>
            </p:sp>
          </p:grpSp>
        </p:grpSp>
        <p:sp>
          <p:nvSpPr>
            <p:cNvPr id="77" name="Rectangle 11"/>
            <p:cNvSpPr/>
            <p:nvPr/>
          </p:nvSpPr>
          <p:spPr>
            <a:xfrm>
              <a:off x="1475" y="2153"/>
              <a:ext cx="4687" cy="1062"/>
            </a:xfrm>
            <a:prstGeom prst="rect">
              <a:avLst/>
            </a:prstGeom>
          </p:spPr>
          <p:txBody>
            <a:bodyPr wrap="square" lIns="115213" tIns="57606" rIns="115213" bIns="57606" numCol="1" spcCol="345643">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sz="1300" kern="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endParaRPr>
            </a:p>
          </p:txBody>
        </p:sp>
        <p:sp>
          <p:nvSpPr>
            <p:cNvPr id="78" name="Rectangle 11"/>
            <p:cNvSpPr/>
            <p:nvPr/>
          </p:nvSpPr>
          <p:spPr>
            <a:xfrm>
              <a:off x="4310" y="3402"/>
              <a:ext cx="4687" cy="1062"/>
            </a:xfrm>
            <a:prstGeom prst="rect">
              <a:avLst/>
            </a:prstGeom>
          </p:spPr>
          <p:txBody>
            <a:bodyPr wrap="square" lIns="115213" tIns="57606" rIns="115213" bIns="57606" numCol="1" spcCol="345643">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sz="1300" kern="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endParaRPr>
            </a:p>
          </p:txBody>
        </p:sp>
        <p:sp>
          <p:nvSpPr>
            <p:cNvPr id="79" name="Rectangle 11"/>
            <p:cNvSpPr/>
            <p:nvPr/>
          </p:nvSpPr>
          <p:spPr>
            <a:xfrm>
              <a:off x="6894" y="7551"/>
              <a:ext cx="4687" cy="1062"/>
            </a:xfrm>
            <a:prstGeom prst="rect">
              <a:avLst/>
            </a:prstGeom>
          </p:spPr>
          <p:txBody>
            <a:bodyPr wrap="square" lIns="115213" tIns="57606" rIns="115213" bIns="57606" numCol="1" spcCol="345643">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sz="1300" kern="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endParaRPr>
            </a:p>
          </p:txBody>
        </p:sp>
        <p:sp>
          <p:nvSpPr>
            <p:cNvPr id="80" name="Rectangle 11"/>
            <p:cNvSpPr/>
            <p:nvPr/>
          </p:nvSpPr>
          <p:spPr>
            <a:xfrm>
              <a:off x="9638" y="6731"/>
              <a:ext cx="4687" cy="1062"/>
            </a:xfrm>
            <a:prstGeom prst="rect">
              <a:avLst/>
            </a:prstGeom>
          </p:spPr>
          <p:txBody>
            <a:bodyPr wrap="square" lIns="115213" tIns="57606" rIns="115213" bIns="57606" numCol="1" spcCol="345643">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sz="1300" kern="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endParaRPr>
            </a:p>
          </p:txBody>
        </p:sp>
        <p:sp>
          <p:nvSpPr>
            <p:cNvPr id="81" name="Rectangle 11"/>
            <p:cNvSpPr/>
            <p:nvPr/>
          </p:nvSpPr>
          <p:spPr>
            <a:xfrm>
              <a:off x="12929" y="5669"/>
              <a:ext cx="4687" cy="1062"/>
            </a:xfrm>
            <a:prstGeom prst="rect">
              <a:avLst/>
            </a:prstGeom>
          </p:spPr>
          <p:txBody>
            <a:bodyPr wrap="square" lIns="115213" tIns="57606" rIns="115213" bIns="57606" numCol="1" spcCol="345643">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a:p>
              <a:pPr marL="0" marR="0" lvl="0" indent="0" defTabSz="914400" eaLnBrk="1" fontAlgn="auto" latinLnBrk="0" hangingPunct="1">
                <a:lnSpc>
                  <a:spcPct val="150000"/>
                </a:lnSpc>
                <a:spcBef>
                  <a:spcPts val="0"/>
                </a:spcBef>
                <a:spcAft>
                  <a:spcPts val="0"/>
                </a:spcAft>
                <a:buClrTx/>
                <a:buSzTx/>
                <a:buFontTx/>
                <a:buNone/>
                <a:defRPr/>
              </a:pPr>
              <a:r>
                <a:rPr lang="zh-CN" sz="1300" kern="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点击此处添加您所需要的文字内容；</a:t>
              </a:r>
              <a:endParaRPr kumimoji="0" lang="zh-CN" sz="1300"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sym typeface="+mn-ea"/>
              </a:endParaRPr>
            </a:p>
          </p:txBody>
        </p:sp>
      </p:gr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35" y="5672834"/>
            <a:ext cx="12192000" cy="1213603"/>
          </a:xfrm>
          <a:prstGeom prst="rect">
            <a:avLst/>
          </a:prstGeom>
        </p:spPr>
      </p:pic>
      <p:sp>
        <p:nvSpPr>
          <p:cNvPr id="7" name="椭圆 6"/>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椭圆 8"/>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4" presetClass="entr" presetSubtype="10" fill="hold"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randombar(horizontal)">
                                      <p:cBhvr>
                                        <p:cTn id="20" dur="500"/>
                                        <p:tgtEl>
                                          <p:spTgt spid="82"/>
                                        </p:tgtEl>
                                      </p:cBhvr>
                                    </p:animEffect>
                                  </p:childTnLst>
                                </p:cTn>
                              </p:par>
                              <p:par>
                                <p:cTn id="21" presetID="42" presetClass="path" presetSubtype="0" repeatCount="indefinite" fill="hold" grpId="0" nodeType="withEffect">
                                  <p:stCondLst>
                                    <p:cond delay="0"/>
                                  </p:stCondLst>
                                  <p:childTnLst>
                                    <p:animMotion origin="layout" path="M -2.77778E-7 6.17284E-7 L 0.01771 1.11914 " pathEditMode="relative" rAng="0" ptsTypes="AA">
                                      <p:cBhvr>
                                        <p:cTn id="22" dur="5000" fill="hold"/>
                                        <p:tgtEl>
                                          <p:spTgt spid="7"/>
                                        </p:tgtEl>
                                        <p:attrNameLst>
                                          <p:attrName>ppt_x</p:attrName>
                                          <p:attrName>ppt_y</p:attrName>
                                        </p:attrNameLst>
                                      </p:cBhvr>
                                      <p:rCtr x="885" y="55957"/>
                                    </p:animMotion>
                                  </p:childTnLst>
                                </p:cTn>
                              </p:par>
                              <p:par>
                                <p:cTn id="23" presetID="42" presetClass="path" presetSubtype="0" repeatCount="indefinite" fill="hold" grpId="0" nodeType="withEffect">
                                  <p:stCondLst>
                                    <p:cond delay="1100"/>
                                  </p:stCondLst>
                                  <p:childTnLst>
                                    <p:animMotion origin="layout" path="M 1.66667E-6 -4.44444E-6 L 0.0408 1.25463 " pathEditMode="relative" rAng="0" ptsTypes="AA">
                                      <p:cBhvr>
                                        <p:cTn id="24" dur="6000" fill="hold"/>
                                        <p:tgtEl>
                                          <p:spTgt spid="8"/>
                                        </p:tgtEl>
                                        <p:attrNameLst>
                                          <p:attrName>ppt_x</p:attrName>
                                          <p:attrName>ppt_y</p:attrName>
                                        </p:attrNameLst>
                                      </p:cBhvr>
                                      <p:rCtr x="2031" y="62716"/>
                                    </p:animMotion>
                                  </p:childTnLst>
                                </p:cTn>
                              </p:par>
                              <p:par>
                                <p:cTn id="25" presetID="42" presetClass="path" presetSubtype="0" repeatCount="indefinite" fill="hold" grpId="0" nodeType="withEffect">
                                  <p:stCondLst>
                                    <p:cond delay="900"/>
                                  </p:stCondLst>
                                  <p:childTnLst>
                                    <p:animMotion origin="layout" path="M -0.08159 -0.17438 L -0.02639 1.27963 " pathEditMode="relative" rAng="0" ptsTypes="AA">
                                      <p:cBhvr>
                                        <p:cTn id="26" dur="4500" fill="hold"/>
                                        <p:tgtEl>
                                          <p:spTgt spid="9"/>
                                        </p:tgtEl>
                                        <p:attrNameLst>
                                          <p:attrName>ppt_x</p:attrName>
                                          <p:attrName>ppt_y</p:attrName>
                                        </p:attrNameLst>
                                      </p:cBhvr>
                                      <p:rCtr x="2760" y="72685"/>
                                    </p:animMotion>
                                  </p:childTnLst>
                                </p:cTn>
                              </p:par>
                              <p:par>
                                <p:cTn id="27" presetID="42" presetClass="path" presetSubtype="0" repeatCount="indefinite" fill="hold" grpId="0" nodeType="withEffect">
                                  <p:stCondLst>
                                    <p:cond delay="1200"/>
                                  </p:stCondLst>
                                  <p:childTnLst>
                                    <p:animMotion origin="layout" path="M 0.06858 -0.49136 L 0.16303 1.23487 " pathEditMode="relative" rAng="0" ptsTypes="AA">
                                      <p:cBhvr>
                                        <p:cTn id="28" dur="6500" fill="hold"/>
                                        <p:tgtEl>
                                          <p:spTgt spid="10"/>
                                        </p:tgtEl>
                                        <p:attrNameLst>
                                          <p:attrName>ppt_x</p:attrName>
                                          <p:attrName>ppt_y</p:attrName>
                                        </p:attrNameLst>
                                      </p:cBhvr>
                                      <p:rCtr x="4722" y="86296"/>
                                    </p:animMotion>
                                  </p:childTnLst>
                                </p:cTn>
                              </p:par>
                              <p:par>
                                <p:cTn id="29" presetID="42" presetClass="path" presetSubtype="0" repeatCount="indefinite" fill="hold" grpId="0" nodeType="withEffect">
                                  <p:stCondLst>
                                    <p:cond delay="500"/>
                                  </p:stCondLst>
                                  <p:childTnLst>
                                    <p:animMotion origin="layout" path="M 0.096 -0.26333 L 0.15104 1.11 " pathEditMode="relative" rAng="0" ptsTypes="AA">
                                      <p:cBhvr>
                                        <p:cTn id="30" dur="5000" fill="hold"/>
                                        <p:tgtEl>
                                          <p:spTgt spid="12"/>
                                        </p:tgtEl>
                                        <p:attrNameLst>
                                          <p:attrName>ppt_x</p:attrName>
                                          <p:attrName>ppt_y</p:attrName>
                                        </p:attrNameLst>
                                      </p:cBhvr>
                                      <p:rCtr x="2743" y="68667"/>
                                    </p:animMotion>
                                  </p:childTnLst>
                                </p:cTn>
                              </p:par>
                              <p:par>
                                <p:cTn id="31" presetID="42" presetClass="path" presetSubtype="0" repeatCount="indefinite" fill="hold" grpId="0" nodeType="withEffect">
                                  <p:stCondLst>
                                    <p:cond delay="1500"/>
                                  </p:stCondLst>
                                  <p:childTnLst>
                                    <p:animMotion origin="layout" path="M 0.00104 -0.17099 L 0.06563 1.1605 " pathEditMode="relative" rAng="0" ptsTypes="AA">
                                      <p:cBhvr>
                                        <p:cTn id="32" dur="5800" fill="hold"/>
                                        <p:tgtEl>
                                          <p:spTgt spid="13"/>
                                        </p:tgtEl>
                                        <p:attrNameLst>
                                          <p:attrName>ppt_x</p:attrName>
                                          <p:attrName>ppt_y</p:attrName>
                                        </p:attrNameLst>
                                      </p:cBhvr>
                                      <p:rCtr x="3229" y="66574"/>
                                    </p:animMotion>
                                  </p:childTnLst>
                                </p:cTn>
                              </p:par>
                              <p:par>
                                <p:cTn id="33" presetID="8" presetClass="emph" presetSubtype="0" repeatCount="indefinite" fill="hold" grpId="1" nodeType="withEffect">
                                  <p:stCondLst>
                                    <p:cond delay="0"/>
                                  </p:stCondLst>
                                  <p:childTnLst>
                                    <p:animRot by="21600000">
                                      <p:cBhvr>
                                        <p:cTn id="34" dur="5000" fill="hold"/>
                                        <p:tgtEl>
                                          <p:spTgt spid="7"/>
                                        </p:tgtEl>
                                        <p:attrNameLst>
                                          <p:attrName>r</p:attrName>
                                        </p:attrNameLst>
                                      </p:cBhvr>
                                    </p:animRot>
                                  </p:childTnLst>
                                </p:cTn>
                              </p:par>
                              <p:par>
                                <p:cTn id="35" presetID="8" presetClass="emph" presetSubtype="0" repeatCount="indefinite" fill="hold" grpId="1" nodeType="withEffect">
                                  <p:stCondLst>
                                    <p:cond delay="0"/>
                                  </p:stCondLst>
                                  <p:childTnLst>
                                    <p:animRot by="21600000">
                                      <p:cBhvr>
                                        <p:cTn id="36" dur="4000" fill="hold"/>
                                        <p:tgtEl>
                                          <p:spTgt spid="8"/>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3000" fill="hold"/>
                                        <p:tgtEl>
                                          <p:spTgt spid="9"/>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2000" fill="hold"/>
                                        <p:tgtEl>
                                          <p:spTgt spid="10"/>
                                        </p:tgtEl>
                                        <p:attrNameLst>
                                          <p:attrName>r</p:attrName>
                                        </p:attrNameLst>
                                      </p:cBhvr>
                                    </p:animRot>
                                  </p:childTnLst>
                                </p:cTn>
                              </p:par>
                              <p:par>
                                <p:cTn id="41" presetID="8" presetClass="emph" presetSubtype="0" repeatCount="indefinite" fill="hold" grpId="1" nodeType="withEffect">
                                  <p:stCondLst>
                                    <p:cond delay="0"/>
                                  </p:stCondLst>
                                  <p:childTnLst>
                                    <p:animRot by="21600000">
                                      <p:cBhvr>
                                        <p:cTn id="42" dur="2500" fill="hold"/>
                                        <p:tgtEl>
                                          <p:spTgt spid="12"/>
                                        </p:tgtEl>
                                        <p:attrNameLst>
                                          <p:attrName>r</p:attrName>
                                        </p:attrNameLst>
                                      </p:cBhvr>
                                    </p:animRot>
                                  </p:childTnLst>
                                </p:cTn>
                              </p:par>
                              <p:par>
                                <p:cTn id="43" presetID="8" presetClass="emph" presetSubtype="0" repeatCount="indefinite" fill="hold" grpId="1" nodeType="withEffect">
                                  <p:stCondLst>
                                    <p:cond delay="0"/>
                                  </p:stCondLst>
                                  <p:childTnLst>
                                    <p:animRot by="21600000">
                                      <p:cBhvr>
                                        <p:cTn id="44" dur="3500" fill="hold"/>
                                        <p:tgtEl>
                                          <p:spTgt spid="13"/>
                                        </p:tgtEl>
                                        <p:attrNameLst>
                                          <p:attrName>r</p:attrName>
                                        </p:attrNameLst>
                                      </p:cBhvr>
                                    </p:animRot>
                                  </p:childTnLst>
                                </p:cTn>
                              </p:par>
                              <p:par>
                                <p:cTn id="45" presetID="10" presetClass="entr" presetSubtype="0" repeatCount="indefinite" fill="hold" grpId="2"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10"/>
                                        <p:tgtEl>
                                          <p:spTgt spid="7"/>
                                        </p:tgtEl>
                                      </p:cBhvr>
                                    </p:animEffect>
                                  </p:childTnLst>
                                </p:cTn>
                              </p:par>
                              <p:par>
                                <p:cTn id="48" presetID="10" presetClass="entr" presetSubtype="0" repeatCount="indefinite" fill="hold" grpId="2" nodeType="with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
                                        <p:tgtEl>
                                          <p:spTgt spid="8"/>
                                        </p:tgtEl>
                                      </p:cBhvr>
                                    </p:animEffect>
                                  </p:childTnLst>
                                </p:cTn>
                              </p:par>
                              <p:par>
                                <p:cTn id="51" presetID="10" presetClass="entr" presetSubtype="0" repeatCount="indefinite" fill="hold" grpId="2" nodeType="with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fade">
                                      <p:cBhvr>
                                        <p:cTn id="53" dur="10"/>
                                        <p:tgtEl>
                                          <p:spTgt spid="9"/>
                                        </p:tgtEl>
                                      </p:cBhvr>
                                    </p:animEffect>
                                  </p:childTnLst>
                                </p:cTn>
                              </p:par>
                              <p:par>
                                <p:cTn id="54" presetID="10" presetClass="entr" presetSubtype="0" repeatCount="indefinite" fill="hold" grpId="2" nodeType="with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fade">
                                      <p:cBhvr>
                                        <p:cTn id="56" dur="10"/>
                                        <p:tgtEl>
                                          <p:spTgt spid="10"/>
                                        </p:tgtEl>
                                      </p:cBhvr>
                                    </p:animEffect>
                                  </p:childTnLst>
                                </p:cTn>
                              </p:par>
                              <p:par>
                                <p:cTn id="57" presetID="10" presetClass="entr" presetSubtype="0" repeatCount="indefinite" fill="hold" grpId="2"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10"/>
                                        <p:tgtEl>
                                          <p:spTgt spid="12"/>
                                        </p:tgtEl>
                                      </p:cBhvr>
                                    </p:animEffect>
                                  </p:childTnLst>
                                </p:cTn>
                              </p:par>
                              <p:par>
                                <p:cTn id="60" presetID="10" presetClass="entr" presetSubtype="0" repeatCount="indefinite" fill="hold" grpId="2"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fade">
                                      <p:cBhvr>
                                        <p:cTn id="62" dur="10"/>
                                        <p:tgtEl>
                                          <p:spTgt spid="13"/>
                                        </p:tgtEl>
                                      </p:cBhvr>
                                    </p:animEffect>
                                  </p:childTnLst>
                                </p:cTn>
                              </p:par>
                              <p:par>
                                <p:cTn id="63" presetID="42" presetClass="path" presetSubtype="0" repeatCount="indefinite" fill="hold" grpId="0" nodeType="withEffect">
                                  <p:stCondLst>
                                    <p:cond delay="2700"/>
                                  </p:stCondLst>
                                  <p:childTnLst>
                                    <p:animMotion origin="layout" path="M -4.99449E-6 9.80392E-7 L 0.0725 1.09191 " pathEditMode="relative" rAng="0" ptsTypes="AA">
                                      <p:cBhvr>
                                        <p:cTn id="64" dur="6000" fill="hold"/>
                                        <p:tgtEl>
                                          <p:spTgt spid="14"/>
                                        </p:tgtEl>
                                        <p:attrNameLst>
                                          <p:attrName>ppt_x</p:attrName>
                                          <p:attrName>ppt_y</p:attrName>
                                        </p:attrNameLst>
                                      </p:cBhvr>
                                      <p:rCtr x="3625" y="54583"/>
                                    </p:animMotion>
                                  </p:childTnLst>
                                </p:cTn>
                              </p:par>
                              <p:par>
                                <p:cTn id="65" presetID="42" presetClass="path" presetSubtype="0" repeatCount="indefinite" fill="hold" grpId="0" nodeType="withEffect">
                                  <p:stCondLst>
                                    <p:cond delay="0"/>
                                  </p:stCondLst>
                                  <p:childTnLst>
                                    <p:animMotion origin="layout" path="M 0.07431 0.00433 L 0.05122 1.21266 " pathEditMode="relative" rAng="0" ptsTypes="AA">
                                      <p:cBhvr>
                                        <p:cTn id="66" dur="6750" fill="hold"/>
                                        <p:tgtEl>
                                          <p:spTgt spid="15"/>
                                        </p:tgtEl>
                                        <p:attrNameLst>
                                          <p:attrName>ppt_x</p:attrName>
                                          <p:attrName>ppt_y</p:attrName>
                                        </p:attrNameLst>
                                      </p:cBhvr>
                                      <p:rCtr x="-1163" y="60401"/>
                                    </p:animMotion>
                                  </p:childTnLst>
                                </p:cTn>
                              </p:par>
                              <p:par>
                                <p:cTn id="67" presetID="42" presetClass="path" presetSubtype="0" repeatCount="indefinite" fill="hold" grpId="0" nodeType="withEffect">
                                  <p:stCondLst>
                                    <p:cond delay="1800"/>
                                  </p:stCondLst>
                                  <p:childTnLst>
                                    <p:animMotion origin="layout" path="M -0.14983 -0.17438 L -0.13403 1.27963 " pathEditMode="relative" rAng="0" ptsTypes="AA">
                                      <p:cBhvr>
                                        <p:cTn id="68" dur="6000" fill="hold"/>
                                        <p:tgtEl>
                                          <p:spTgt spid="16"/>
                                        </p:tgtEl>
                                        <p:attrNameLst>
                                          <p:attrName>ppt_x</p:attrName>
                                          <p:attrName>ppt_y</p:attrName>
                                        </p:attrNameLst>
                                      </p:cBhvr>
                                      <p:rCtr x="781" y="72685"/>
                                    </p:animMotion>
                                  </p:childTnLst>
                                </p:cTn>
                              </p:par>
                              <p:par>
                                <p:cTn id="69" presetID="42" presetClass="path" presetSubtype="0" repeatCount="indefinite" fill="hold" grpId="0" nodeType="withEffect">
                                  <p:stCondLst>
                                    <p:cond delay="2800"/>
                                  </p:stCondLst>
                                  <p:childTnLst>
                                    <p:animMotion origin="layout" path="M 0.06753 -0.49136 L 0.06354 1.2071 " pathEditMode="relative" rAng="0" ptsTypes="AA">
                                      <p:cBhvr>
                                        <p:cTn id="70" dur="4750" fill="hold"/>
                                        <p:tgtEl>
                                          <p:spTgt spid="17"/>
                                        </p:tgtEl>
                                        <p:attrNameLst>
                                          <p:attrName>ppt_x</p:attrName>
                                          <p:attrName>ppt_y</p:attrName>
                                        </p:attrNameLst>
                                      </p:cBhvr>
                                      <p:rCtr x="-208" y="84907"/>
                                    </p:animMotion>
                                  </p:childTnLst>
                                </p:cTn>
                              </p:par>
                              <p:par>
                                <p:cTn id="71" presetID="42" presetClass="path" presetSubtype="0" repeatCount="indefinite" fill="hold" grpId="0" nodeType="withEffect">
                                  <p:stCondLst>
                                    <p:cond delay="1400"/>
                                  </p:stCondLst>
                                  <p:childTnLst>
                                    <p:animMotion origin="layout" path="M 0.16962 -0.32639 L 0.23524 1.12278 " pathEditMode="relative" rAng="0" ptsTypes="AA">
                                      <p:cBhvr>
                                        <p:cTn id="72" dur="8250" fill="hold"/>
                                        <p:tgtEl>
                                          <p:spTgt spid="18"/>
                                        </p:tgtEl>
                                        <p:attrNameLst>
                                          <p:attrName>ppt_x</p:attrName>
                                          <p:attrName>ppt_y</p:attrName>
                                        </p:attrNameLst>
                                      </p:cBhvr>
                                      <p:rCtr x="3281" y="72444"/>
                                    </p:animMotion>
                                  </p:childTnLst>
                                </p:cTn>
                              </p:par>
                              <p:par>
                                <p:cTn id="73" presetID="42" presetClass="path" presetSubtype="0" repeatCount="indefinite" fill="hold" grpId="0" nodeType="withEffect">
                                  <p:stCondLst>
                                    <p:cond delay="600"/>
                                  </p:stCondLst>
                                  <p:childTnLst>
                                    <p:animMotion origin="layout" path="M -0.05 -0.14321 L 0.08403 1.17439 " pathEditMode="relative" rAng="0" ptsTypes="AA">
                                      <p:cBhvr>
                                        <p:cTn id="74" dur="6250" fill="hold"/>
                                        <p:tgtEl>
                                          <p:spTgt spid="19"/>
                                        </p:tgtEl>
                                        <p:attrNameLst>
                                          <p:attrName>ppt_x</p:attrName>
                                          <p:attrName>ppt_y</p:attrName>
                                        </p:attrNameLst>
                                      </p:cBhvr>
                                      <p:rCtr x="6701" y="65864"/>
                                    </p:animMotion>
                                  </p:childTnLst>
                                </p:cTn>
                              </p:par>
                              <p:par>
                                <p:cTn id="75" presetID="8" presetClass="emph" presetSubtype="0" repeatCount="indefinite" fill="hold" grpId="1" nodeType="withEffect">
                                  <p:stCondLst>
                                    <p:cond delay="0"/>
                                  </p:stCondLst>
                                  <p:childTnLst>
                                    <p:animRot by="21600000">
                                      <p:cBhvr>
                                        <p:cTn id="76" dur="5000" fill="hold"/>
                                        <p:tgtEl>
                                          <p:spTgt spid="14"/>
                                        </p:tgtEl>
                                        <p:attrNameLst>
                                          <p:attrName>r</p:attrName>
                                        </p:attrNameLst>
                                      </p:cBhvr>
                                    </p:animRot>
                                  </p:childTnLst>
                                </p:cTn>
                              </p:par>
                              <p:par>
                                <p:cTn id="77" presetID="8" presetClass="emph" presetSubtype="0" repeatCount="indefinite" fill="hold" grpId="1" nodeType="withEffect">
                                  <p:stCondLst>
                                    <p:cond delay="0"/>
                                  </p:stCondLst>
                                  <p:childTnLst>
                                    <p:animRot by="21600000">
                                      <p:cBhvr>
                                        <p:cTn id="78" dur="4000" fill="hold"/>
                                        <p:tgtEl>
                                          <p:spTgt spid="15"/>
                                        </p:tgtEl>
                                        <p:attrNameLst>
                                          <p:attrName>r</p:attrName>
                                        </p:attrNameLst>
                                      </p:cBhvr>
                                    </p:animRot>
                                  </p:childTnLst>
                                </p:cTn>
                              </p:par>
                              <p:par>
                                <p:cTn id="79" presetID="8" presetClass="emph" presetSubtype="0" repeatCount="indefinite" fill="hold" grpId="1" nodeType="withEffect">
                                  <p:stCondLst>
                                    <p:cond delay="0"/>
                                  </p:stCondLst>
                                  <p:childTnLst>
                                    <p:animRot by="21600000">
                                      <p:cBhvr>
                                        <p:cTn id="80" dur="3000" fill="hold"/>
                                        <p:tgtEl>
                                          <p:spTgt spid="16"/>
                                        </p:tgtEl>
                                        <p:attrNameLst>
                                          <p:attrName>r</p:attrName>
                                        </p:attrNameLst>
                                      </p:cBhvr>
                                    </p:animRot>
                                  </p:childTnLst>
                                </p:cTn>
                              </p:par>
                              <p:par>
                                <p:cTn id="81" presetID="8" presetClass="emph" presetSubtype="0" repeatCount="indefinite" fill="hold" grpId="1" nodeType="withEffect">
                                  <p:stCondLst>
                                    <p:cond delay="0"/>
                                  </p:stCondLst>
                                  <p:childTnLst>
                                    <p:animRot by="21600000">
                                      <p:cBhvr>
                                        <p:cTn id="82" dur="2000" fill="hold"/>
                                        <p:tgtEl>
                                          <p:spTgt spid="17"/>
                                        </p:tgtEl>
                                        <p:attrNameLst>
                                          <p:attrName>r</p:attrName>
                                        </p:attrNameLst>
                                      </p:cBhvr>
                                    </p:animRot>
                                  </p:childTnLst>
                                </p:cTn>
                              </p:par>
                              <p:par>
                                <p:cTn id="83" presetID="8" presetClass="emph" presetSubtype="0" repeatCount="indefinite" fill="hold" grpId="1" nodeType="withEffect">
                                  <p:stCondLst>
                                    <p:cond delay="0"/>
                                  </p:stCondLst>
                                  <p:childTnLst>
                                    <p:animRot by="21600000">
                                      <p:cBhvr>
                                        <p:cTn id="84" dur="2500" fill="hold"/>
                                        <p:tgtEl>
                                          <p:spTgt spid="18"/>
                                        </p:tgtEl>
                                        <p:attrNameLst>
                                          <p:attrName>r</p:attrName>
                                        </p:attrNameLst>
                                      </p:cBhvr>
                                    </p:animRot>
                                  </p:childTnLst>
                                </p:cTn>
                              </p:par>
                              <p:par>
                                <p:cTn id="85" presetID="8" presetClass="emph" presetSubtype="0" repeatCount="indefinite" fill="hold" grpId="1" nodeType="withEffect">
                                  <p:stCondLst>
                                    <p:cond delay="0"/>
                                  </p:stCondLst>
                                  <p:childTnLst>
                                    <p:animRot by="21600000">
                                      <p:cBhvr>
                                        <p:cTn id="86" dur="3500" fill="hold"/>
                                        <p:tgtEl>
                                          <p:spTgt spid="19"/>
                                        </p:tgtEl>
                                        <p:attrNameLst>
                                          <p:attrName>r</p:attrName>
                                        </p:attrNameLst>
                                      </p:cBhvr>
                                    </p:animRot>
                                  </p:childTnLst>
                                </p:cTn>
                              </p:par>
                              <p:par>
                                <p:cTn id="87" presetID="10" presetClass="entr" presetSubtype="0" repeatCount="indefinite" fill="hold" grpId="2" nodeType="withEffect">
                                  <p:stCondLst>
                                    <p:cond delay="0"/>
                                  </p:stCondLst>
                                  <p:childTnLst>
                                    <p:set>
                                      <p:cBhvr>
                                        <p:cTn id="88" dur="1" fill="hold">
                                          <p:stCondLst>
                                            <p:cond delay="0"/>
                                          </p:stCondLst>
                                        </p:cTn>
                                        <p:tgtEl>
                                          <p:spTgt spid="14"/>
                                        </p:tgtEl>
                                        <p:attrNameLst>
                                          <p:attrName>style.visibility</p:attrName>
                                        </p:attrNameLst>
                                      </p:cBhvr>
                                      <p:to>
                                        <p:strVal val="visible"/>
                                      </p:to>
                                    </p:set>
                                    <p:animEffect transition="in" filter="fade">
                                      <p:cBhvr>
                                        <p:cTn id="89" dur="10"/>
                                        <p:tgtEl>
                                          <p:spTgt spid="14"/>
                                        </p:tgtEl>
                                      </p:cBhvr>
                                    </p:animEffect>
                                  </p:childTnLst>
                                </p:cTn>
                              </p:par>
                              <p:par>
                                <p:cTn id="90" presetID="10" presetClass="entr" presetSubtype="0" repeatCount="indefinite" fill="hold" grpId="2"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10"/>
                                        <p:tgtEl>
                                          <p:spTgt spid="15"/>
                                        </p:tgtEl>
                                      </p:cBhvr>
                                    </p:animEffect>
                                  </p:childTnLst>
                                </p:cTn>
                              </p:par>
                              <p:par>
                                <p:cTn id="93" presetID="10" presetClass="entr" presetSubtype="0" repeatCount="indefinite" fill="hold" grpId="2"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fade">
                                      <p:cBhvr>
                                        <p:cTn id="95" dur="10"/>
                                        <p:tgtEl>
                                          <p:spTgt spid="16"/>
                                        </p:tgtEl>
                                      </p:cBhvr>
                                    </p:animEffect>
                                  </p:childTnLst>
                                </p:cTn>
                              </p:par>
                              <p:par>
                                <p:cTn id="96" presetID="10" presetClass="entr" presetSubtype="0" repeatCount="indefinite" fill="hold" grpId="2"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fade">
                                      <p:cBhvr>
                                        <p:cTn id="98" dur="10"/>
                                        <p:tgtEl>
                                          <p:spTgt spid="17"/>
                                        </p:tgtEl>
                                      </p:cBhvr>
                                    </p:animEffect>
                                  </p:childTnLst>
                                </p:cTn>
                              </p:par>
                              <p:par>
                                <p:cTn id="99" presetID="10" presetClass="entr" presetSubtype="0" repeatCount="indefinite" fill="hold" grpId="2" nodeType="with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fade">
                                      <p:cBhvr>
                                        <p:cTn id="101" dur="10"/>
                                        <p:tgtEl>
                                          <p:spTgt spid="18"/>
                                        </p:tgtEl>
                                      </p:cBhvr>
                                    </p:animEffect>
                                  </p:childTnLst>
                                </p:cTn>
                              </p:par>
                              <p:par>
                                <p:cTn id="102" presetID="10" presetClass="entr" presetSubtype="0" repeatCount="indefinite" fill="hold" grpId="2" nodeType="withEffect">
                                  <p:stCondLst>
                                    <p:cond delay="0"/>
                                  </p:stCondLst>
                                  <p:childTnLst>
                                    <p:set>
                                      <p:cBhvr>
                                        <p:cTn id="103" dur="1" fill="hold">
                                          <p:stCondLst>
                                            <p:cond delay="0"/>
                                          </p:stCondLst>
                                        </p:cTn>
                                        <p:tgtEl>
                                          <p:spTgt spid="19"/>
                                        </p:tgtEl>
                                        <p:attrNameLst>
                                          <p:attrName>style.visibility</p:attrName>
                                        </p:attrNameLst>
                                      </p:cBhvr>
                                      <p:to>
                                        <p:strVal val="visible"/>
                                      </p:to>
                                    </p:set>
                                    <p:animEffect transition="in" filter="fade">
                                      <p:cBhvr>
                                        <p:cTn id="104" dur="1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ldLvl="0" animBg="1"/>
      <p:bldP spid="7" grpId="1" bldLvl="0" animBg="1"/>
      <p:bldP spid="7" grpId="2" bldLvl="0" animBg="1"/>
      <p:bldP spid="8" grpId="0" bldLvl="0" animBg="1"/>
      <p:bldP spid="8" grpId="1" bldLvl="0" animBg="1"/>
      <p:bldP spid="8" grpId="2" bldLvl="0" animBg="1"/>
      <p:bldP spid="9" grpId="0" bldLvl="0" animBg="1"/>
      <p:bldP spid="9" grpId="1" bldLvl="0" animBg="1"/>
      <p:bldP spid="9" grpId="2" bldLvl="0" animBg="1"/>
      <p:bldP spid="10" grpId="0" bldLvl="0" animBg="1"/>
      <p:bldP spid="10" grpId="1" bldLvl="0" animBg="1"/>
      <p:bldP spid="10" grpId="2" bldLvl="0" animBg="1"/>
      <p:bldP spid="12" grpId="0" bldLvl="0" animBg="1"/>
      <p:bldP spid="12" grpId="1" bldLvl="0" animBg="1"/>
      <p:bldP spid="12" grpId="2" bldLvl="0" animBg="1"/>
      <p:bldP spid="13" grpId="0" bldLvl="0" animBg="1"/>
      <p:bldP spid="13" grpId="1" bldLvl="0" animBg="1"/>
      <p:bldP spid="13" grpId="2" bldLvl="0" animBg="1"/>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10" name="TextBox 9"/>
          <p:cNvSpPr txBox="1"/>
          <p:nvPr/>
        </p:nvSpPr>
        <p:spPr>
          <a:xfrm>
            <a:off x="1" y="2144757"/>
            <a:ext cx="12192000" cy="1091565"/>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sz="6500" dirty="0">
                <a:gradFill>
                  <a:gsLst>
                    <a:gs pos="0">
                      <a:srgbClr val="FFFF00"/>
                    </a:gs>
                    <a:gs pos="45000">
                      <a:srgbClr val="FFC000"/>
                    </a:gs>
                    <a:gs pos="100000">
                      <a:srgbClr val="FFFF00"/>
                    </a:gs>
                  </a:gsLst>
                  <a:lin ang="5400000" scaled="0"/>
                </a:gradFill>
              </a:rPr>
              <a:t>2017年集团销售总额</a:t>
            </a:r>
            <a:endParaRPr sz="6500" dirty="0">
              <a:gradFill>
                <a:gsLst>
                  <a:gs pos="0">
                    <a:srgbClr val="FFFF00"/>
                  </a:gs>
                  <a:gs pos="45000">
                    <a:srgbClr val="FFC000"/>
                  </a:gs>
                  <a:gs pos="100000">
                    <a:srgbClr val="FFFF00"/>
                  </a:gs>
                </a:gsLst>
                <a:lin ang="5400000" scaled="0"/>
              </a:gradFill>
            </a:endParaRPr>
          </a:p>
        </p:txBody>
      </p:sp>
      <p:sp>
        <p:nvSpPr>
          <p:cNvPr id="11" name="TextBox 10"/>
          <p:cNvSpPr txBox="1"/>
          <p:nvPr/>
        </p:nvSpPr>
        <p:spPr>
          <a:xfrm>
            <a:off x="2851366" y="3267634"/>
            <a:ext cx="6489269" cy="101473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6000" dirty="0">
                <a:gradFill>
                  <a:gsLst>
                    <a:gs pos="0">
                      <a:srgbClr val="FFFF00"/>
                    </a:gs>
                    <a:gs pos="45000">
                      <a:srgbClr val="FFC000"/>
                    </a:gs>
                    <a:gs pos="100000">
                      <a:srgbClr val="FFFF00"/>
                    </a:gs>
                  </a:gsLst>
                  <a:lin ang="5400000" scaled="0"/>
                </a:gradFill>
              </a:rPr>
              <a:t>突破100亿</a:t>
            </a:r>
            <a:endParaRPr lang="zh-CN" altLang="en-US" sz="6000" dirty="0">
              <a:gradFill>
                <a:gsLst>
                  <a:gs pos="0">
                    <a:srgbClr val="FFFF00"/>
                  </a:gs>
                  <a:gs pos="45000">
                    <a:srgbClr val="FFC000"/>
                  </a:gs>
                  <a:gs pos="100000">
                    <a:srgbClr val="FFFF00"/>
                  </a:gs>
                </a:gsLst>
                <a:lin ang="5400000" scaled="0"/>
              </a:gradFill>
            </a:endParaRPr>
          </a:p>
        </p:txBody>
      </p:sp>
      <p:pic>
        <p:nvPicPr>
          <p:cNvPr id="7" name="Picture 92" descr="D:\desktop\图片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940" y="3023235"/>
            <a:ext cx="9342120" cy="59690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24" name="椭圆 2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5" name="椭圆 2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6" name="椭圆 2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7" name="椭圆 2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8" name="椭圆 2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9" name="椭圆 2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2" name="椭圆 3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3" name="椭圆 3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4" name="椭圆 3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5" name="椭圆 3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6" name="椭圆 3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7" name="椭圆 3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grpId="1" nodeType="withEffect">
                                  <p:stCondLst>
                                    <p:cond delay="400"/>
                                  </p:stCondLst>
                                  <p:childTnLst>
                                    <p:animScale>
                                      <p:cBhvr>
                                        <p:cTn id="11" dur="1600" fill="hold"/>
                                        <p:tgtEl>
                                          <p:spTgt spid="10"/>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11"/>
                                        </p:tgtEl>
                                        <p:attrNameLst>
                                          <p:attrName>style.visibility</p:attrName>
                                        </p:attrNameLst>
                                      </p:cBhvr>
                                      <p:to>
                                        <p:strVal val="visible"/>
                                      </p:to>
                                    </p:set>
                                    <p:anim calcmode="lin" valueType="num">
                                      <p:cBhvr>
                                        <p:cTn id="14" dur="200" fill="hold"/>
                                        <p:tgtEl>
                                          <p:spTgt spid="11"/>
                                        </p:tgtEl>
                                        <p:attrNameLst>
                                          <p:attrName>ppt_w</p:attrName>
                                        </p:attrNameLst>
                                      </p:cBhvr>
                                      <p:tavLst>
                                        <p:tav tm="0">
                                          <p:val>
                                            <p:fltVal val="0"/>
                                          </p:val>
                                        </p:tav>
                                        <p:tav tm="100000">
                                          <p:val>
                                            <p:strVal val="#ppt_w"/>
                                          </p:val>
                                        </p:tav>
                                      </p:tavLst>
                                    </p:anim>
                                    <p:anim calcmode="lin" valueType="num">
                                      <p:cBhvr>
                                        <p:cTn id="15" dur="200" fill="hold"/>
                                        <p:tgtEl>
                                          <p:spTgt spid="11"/>
                                        </p:tgtEl>
                                        <p:attrNameLst>
                                          <p:attrName>ppt_h</p:attrName>
                                        </p:attrNameLst>
                                      </p:cBhvr>
                                      <p:tavLst>
                                        <p:tav tm="0">
                                          <p:val>
                                            <p:fltVal val="0"/>
                                          </p:val>
                                        </p:tav>
                                        <p:tav tm="100000">
                                          <p:val>
                                            <p:strVal val="#ppt_h"/>
                                          </p:val>
                                        </p:tav>
                                      </p:tavLst>
                                    </p:anim>
                                    <p:animEffect transition="in" filter="fade">
                                      <p:cBhvr>
                                        <p:cTn id="16" dur="200"/>
                                        <p:tgtEl>
                                          <p:spTgt spid="11"/>
                                        </p:tgtEl>
                                      </p:cBhvr>
                                    </p:animEffect>
                                  </p:childTnLst>
                                </p:cTn>
                              </p:par>
                              <p:par>
                                <p:cTn id="17" presetID="6" presetClass="emph" presetSubtype="0" autoRev="1" fill="hold" grpId="1" nodeType="withEffect">
                                  <p:stCondLst>
                                    <p:cond delay="400"/>
                                  </p:stCondLst>
                                  <p:childTnLst>
                                    <p:animScale>
                                      <p:cBhvr>
                                        <p:cTn id="18" dur="1600" fill="hold"/>
                                        <p:tgtEl>
                                          <p:spTgt spid="11"/>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400"/>
                                        <p:tgtEl>
                                          <p:spTgt spid="7"/>
                                        </p:tgtEl>
                                      </p:cBhvr>
                                    </p:animEffect>
                                  </p:childTnLst>
                                </p:cTn>
                              </p:par>
                              <p:par>
                                <p:cTn id="22" presetID="6" presetClass="emph" presetSubtype="0" autoRev="1" fill="hold" nodeType="withEffect">
                                  <p:stCondLst>
                                    <p:cond delay="200"/>
                                  </p:stCondLst>
                                  <p:childTnLst>
                                    <p:animScale>
                                      <p:cBhvr>
                                        <p:cTn id="23" dur="200" fill="hold"/>
                                        <p:tgtEl>
                                          <p:spTgt spid="7"/>
                                        </p:tgtEl>
                                      </p:cBhvr>
                                      <p:by x="800000" y="800000"/>
                                    </p:animScale>
                                  </p:childTnLst>
                                </p:cTn>
                              </p:par>
                              <p:par>
                                <p:cTn id="24" presetID="10" presetClass="exit" presetSubtype="0" fill="hold" nodeType="withEffect">
                                  <p:stCondLst>
                                    <p:cond delay="400"/>
                                  </p:stCondLst>
                                  <p:childTnLst>
                                    <p:animEffect transition="out" filter="fade">
                                      <p:cBhvr>
                                        <p:cTn id="25" dur="500"/>
                                        <p:tgtEl>
                                          <p:spTgt spid="7"/>
                                        </p:tgtEl>
                                      </p:cBhvr>
                                    </p:animEffect>
                                    <p:set>
                                      <p:cBhvr>
                                        <p:cTn id="26" dur="1" fill="hold">
                                          <p:stCondLst>
                                            <p:cond delay="499"/>
                                          </p:stCondLst>
                                        </p:cTn>
                                        <p:tgtEl>
                                          <p:spTgt spid="7"/>
                                        </p:tgtEl>
                                        <p:attrNameLst>
                                          <p:attrName>style.visibility</p:attrName>
                                        </p:attrNameLst>
                                      </p:cBhvr>
                                      <p:to>
                                        <p:strVal val="hidden"/>
                                      </p:to>
                                    </p:set>
                                  </p:childTnLst>
                                </p:cTn>
                              </p:par>
                              <p:par>
                                <p:cTn id="27" presetID="42" presetClass="path" presetSubtype="0" repeatCount="indefinite" fill="hold" grpId="0" nodeType="withEffect">
                                  <p:stCondLst>
                                    <p:cond delay="0"/>
                                  </p:stCondLst>
                                  <p:childTnLst>
                                    <p:animMotion origin="layout" path="M -2.77778E-7 6.17284E-7 L 0.01771 1.11914 " pathEditMode="relative" rAng="0" ptsTypes="AA">
                                      <p:cBhvr>
                                        <p:cTn id="28" dur="5000" fill="hold"/>
                                        <p:tgtEl>
                                          <p:spTgt spid="24"/>
                                        </p:tgtEl>
                                        <p:attrNameLst>
                                          <p:attrName>ppt_x</p:attrName>
                                          <p:attrName>ppt_y</p:attrName>
                                        </p:attrNameLst>
                                      </p:cBhvr>
                                      <p:rCtr x="885" y="55957"/>
                                    </p:animMotion>
                                  </p:childTnLst>
                                </p:cTn>
                              </p:par>
                              <p:par>
                                <p:cTn id="29" presetID="42" presetClass="path" presetSubtype="0" repeatCount="indefinite" fill="hold" grpId="0" nodeType="withEffect">
                                  <p:stCondLst>
                                    <p:cond delay="1100"/>
                                  </p:stCondLst>
                                  <p:childTnLst>
                                    <p:animMotion origin="layout" path="M 1.66667E-6 -4.44444E-6 L 0.0408 1.25463 " pathEditMode="relative" rAng="0" ptsTypes="AA">
                                      <p:cBhvr>
                                        <p:cTn id="30" dur="6000" fill="hold"/>
                                        <p:tgtEl>
                                          <p:spTgt spid="25"/>
                                        </p:tgtEl>
                                        <p:attrNameLst>
                                          <p:attrName>ppt_x</p:attrName>
                                          <p:attrName>ppt_y</p:attrName>
                                        </p:attrNameLst>
                                      </p:cBhvr>
                                      <p:rCtr x="2031" y="62716"/>
                                    </p:animMotion>
                                  </p:childTnLst>
                                </p:cTn>
                              </p:par>
                              <p:par>
                                <p:cTn id="31" presetID="42" presetClass="path" presetSubtype="0" repeatCount="indefinite" fill="hold" grpId="0" nodeType="withEffect">
                                  <p:stCondLst>
                                    <p:cond delay="900"/>
                                  </p:stCondLst>
                                  <p:childTnLst>
                                    <p:animMotion origin="layout" path="M -0.08159 -0.17438 L -0.02639 1.27963 " pathEditMode="relative" rAng="0" ptsTypes="AA">
                                      <p:cBhvr>
                                        <p:cTn id="32" dur="4500" fill="hold"/>
                                        <p:tgtEl>
                                          <p:spTgt spid="26"/>
                                        </p:tgtEl>
                                        <p:attrNameLst>
                                          <p:attrName>ppt_x</p:attrName>
                                          <p:attrName>ppt_y</p:attrName>
                                        </p:attrNameLst>
                                      </p:cBhvr>
                                      <p:rCtr x="2760" y="72685"/>
                                    </p:animMotion>
                                  </p:childTnLst>
                                </p:cTn>
                              </p:par>
                              <p:par>
                                <p:cTn id="33" presetID="42" presetClass="path" presetSubtype="0" repeatCount="indefinite" fill="hold" grpId="0" nodeType="withEffect">
                                  <p:stCondLst>
                                    <p:cond delay="1200"/>
                                  </p:stCondLst>
                                  <p:childTnLst>
                                    <p:animMotion origin="layout" path="M 0.06858 -0.49136 L 0.16303 1.23487 " pathEditMode="relative" rAng="0" ptsTypes="AA">
                                      <p:cBhvr>
                                        <p:cTn id="34" dur="6500" fill="hold"/>
                                        <p:tgtEl>
                                          <p:spTgt spid="27"/>
                                        </p:tgtEl>
                                        <p:attrNameLst>
                                          <p:attrName>ppt_x</p:attrName>
                                          <p:attrName>ppt_y</p:attrName>
                                        </p:attrNameLst>
                                      </p:cBhvr>
                                      <p:rCtr x="4722" y="86296"/>
                                    </p:animMotion>
                                  </p:childTnLst>
                                </p:cTn>
                              </p:par>
                              <p:par>
                                <p:cTn id="35" presetID="42" presetClass="path" presetSubtype="0" repeatCount="indefinite" fill="hold" grpId="0" nodeType="withEffect">
                                  <p:stCondLst>
                                    <p:cond delay="500"/>
                                  </p:stCondLst>
                                  <p:childTnLst>
                                    <p:animMotion origin="layout" path="M 0.096 -0.26333 L 0.15104 1.11 " pathEditMode="relative" rAng="0" ptsTypes="AA">
                                      <p:cBhvr>
                                        <p:cTn id="36" dur="5000" fill="hold"/>
                                        <p:tgtEl>
                                          <p:spTgt spid="28"/>
                                        </p:tgtEl>
                                        <p:attrNameLst>
                                          <p:attrName>ppt_x</p:attrName>
                                          <p:attrName>ppt_y</p:attrName>
                                        </p:attrNameLst>
                                      </p:cBhvr>
                                      <p:rCtr x="2743" y="68667"/>
                                    </p:animMotion>
                                  </p:childTnLst>
                                </p:cTn>
                              </p:par>
                              <p:par>
                                <p:cTn id="37" presetID="42" presetClass="path" presetSubtype="0" repeatCount="indefinite" fill="hold" grpId="0" nodeType="withEffect">
                                  <p:stCondLst>
                                    <p:cond delay="1500"/>
                                  </p:stCondLst>
                                  <p:childTnLst>
                                    <p:animMotion origin="layout" path="M 0.00104 -0.17099 L 0.06563 1.1605 " pathEditMode="relative" rAng="0" ptsTypes="AA">
                                      <p:cBhvr>
                                        <p:cTn id="38" dur="5800" fill="hold"/>
                                        <p:tgtEl>
                                          <p:spTgt spid="29"/>
                                        </p:tgtEl>
                                        <p:attrNameLst>
                                          <p:attrName>ppt_x</p:attrName>
                                          <p:attrName>ppt_y</p:attrName>
                                        </p:attrNameLst>
                                      </p:cBhvr>
                                      <p:rCtr x="3229" y="66574"/>
                                    </p:animMotion>
                                  </p:childTnLst>
                                </p:cTn>
                              </p:par>
                              <p:par>
                                <p:cTn id="39" presetID="8" presetClass="emph" presetSubtype="0" repeatCount="indefinite" fill="hold" grpId="1" nodeType="withEffect">
                                  <p:stCondLst>
                                    <p:cond delay="0"/>
                                  </p:stCondLst>
                                  <p:childTnLst>
                                    <p:animRot by="21600000">
                                      <p:cBhvr>
                                        <p:cTn id="40" dur="5000" fill="hold"/>
                                        <p:tgtEl>
                                          <p:spTgt spid="24"/>
                                        </p:tgtEl>
                                        <p:attrNameLst>
                                          <p:attrName>r</p:attrName>
                                        </p:attrNameLst>
                                      </p:cBhvr>
                                    </p:animRot>
                                  </p:childTnLst>
                                </p:cTn>
                              </p:par>
                              <p:par>
                                <p:cTn id="41" presetID="8" presetClass="emph" presetSubtype="0" repeatCount="indefinite" fill="hold" grpId="1" nodeType="withEffect">
                                  <p:stCondLst>
                                    <p:cond delay="0"/>
                                  </p:stCondLst>
                                  <p:childTnLst>
                                    <p:animRot by="21600000">
                                      <p:cBhvr>
                                        <p:cTn id="42" dur="4000" fill="hold"/>
                                        <p:tgtEl>
                                          <p:spTgt spid="25"/>
                                        </p:tgtEl>
                                        <p:attrNameLst>
                                          <p:attrName>r</p:attrName>
                                        </p:attrNameLst>
                                      </p:cBhvr>
                                    </p:animRot>
                                  </p:childTnLst>
                                </p:cTn>
                              </p:par>
                              <p:par>
                                <p:cTn id="43" presetID="8" presetClass="emph" presetSubtype="0" repeatCount="indefinite" fill="hold" grpId="1" nodeType="withEffect">
                                  <p:stCondLst>
                                    <p:cond delay="0"/>
                                  </p:stCondLst>
                                  <p:childTnLst>
                                    <p:animRot by="21600000">
                                      <p:cBhvr>
                                        <p:cTn id="44" dur="3000" fill="hold"/>
                                        <p:tgtEl>
                                          <p:spTgt spid="26"/>
                                        </p:tgtEl>
                                        <p:attrNameLst>
                                          <p:attrName>r</p:attrName>
                                        </p:attrNameLst>
                                      </p:cBhvr>
                                    </p:animRot>
                                  </p:childTnLst>
                                </p:cTn>
                              </p:par>
                              <p:par>
                                <p:cTn id="45" presetID="8" presetClass="emph" presetSubtype="0" repeatCount="indefinite" fill="hold" grpId="1" nodeType="withEffect">
                                  <p:stCondLst>
                                    <p:cond delay="0"/>
                                  </p:stCondLst>
                                  <p:childTnLst>
                                    <p:animRot by="21600000">
                                      <p:cBhvr>
                                        <p:cTn id="46" dur="2000" fill="hold"/>
                                        <p:tgtEl>
                                          <p:spTgt spid="27"/>
                                        </p:tgtEl>
                                        <p:attrNameLst>
                                          <p:attrName>r</p:attrName>
                                        </p:attrNameLst>
                                      </p:cBhvr>
                                    </p:animRot>
                                  </p:childTnLst>
                                </p:cTn>
                              </p:par>
                              <p:par>
                                <p:cTn id="47" presetID="8" presetClass="emph" presetSubtype="0" repeatCount="indefinite" fill="hold" grpId="1" nodeType="withEffect">
                                  <p:stCondLst>
                                    <p:cond delay="0"/>
                                  </p:stCondLst>
                                  <p:childTnLst>
                                    <p:animRot by="21600000">
                                      <p:cBhvr>
                                        <p:cTn id="48" dur="2500" fill="hold"/>
                                        <p:tgtEl>
                                          <p:spTgt spid="28"/>
                                        </p:tgtEl>
                                        <p:attrNameLst>
                                          <p:attrName>r</p:attrName>
                                        </p:attrNameLst>
                                      </p:cBhvr>
                                    </p:animRot>
                                  </p:childTnLst>
                                </p:cTn>
                              </p:par>
                              <p:par>
                                <p:cTn id="49" presetID="8" presetClass="emph" presetSubtype="0" repeatCount="indefinite" fill="hold" grpId="1" nodeType="withEffect">
                                  <p:stCondLst>
                                    <p:cond delay="0"/>
                                  </p:stCondLst>
                                  <p:childTnLst>
                                    <p:animRot by="21600000">
                                      <p:cBhvr>
                                        <p:cTn id="50" dur="3500" fill="hold"/>
                                        <p:tgtEl>
                                          <p:spTgt spid="29"/>
                                        </p:tgtEl>
                                        <p:attrNameLst>
                                          <p:attrName>r</p:attrName>
                                        </p:attrNameLst>
                                      </p:cBhvr>
                                    </p:animRot>
                                  </p:childTnLst>
                                </p:cTn>
                              </p:par>
                              <p:par>
                                <p:cTn id="51" presetID="10" presetClass="entr" presetSubtype="0" repeatCount="indefinite" fill="hold" grpId="2"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
                                        <p:tgtEl>
                                          <p:spTgt spid="24"/>
                                        </p:tgtEl>
                                      </p:cBhvr>
                                    </p:animEffect>
                                  </p:childTnLst>
                                </p:cTn>
                              </p:par>
                              <p:par>
                                <p:cTn id="54" presetID="10" presetClass="entr" presetSubtype="0" repeatCount="indefinite" fill="hold" grpId="2"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
                                        <p:tgtEl>
                                          <p:spTgt spid="25"/>
                                        </p:tgtEl>
                                      </p:cBhvr>
                                    </p:animEffect>
                                  </p:childTnLst>
                                </p:cTn>
                              </p:par>
                              <p:par>
                                <p:cTn id="57" presetID="10" presetClass="entr" presetSubtype="0" repeatCount="indefinite" fill="hold" grpId="2"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
                                        <p:tgtEl>
                                          <p:spTgt spid="26"/>
                                        </p:tgtEl>
                                      </p:cBhvr>
                                    </p:animEffect>
                                  </p:childTnLst>
                                </p:cTn>
                              </p:par>
                              <p:par>
                                <p:cTn id="60" presetID="10" presetClass="entr" presetSubtype="0" repeatCount="indefinite" fill="hold" grpId="2"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
                                        <p:tgtEl>
                                          <p:spTgt spid="27"/>
                                        </p:tgtEl>
                                      </p:cBhvr>
                                    </p:animEffect>
                                  </p:childTnLst>
                                </p:cTn>
                              </p:par>
                              <p:par>
                                <p:cTn id="63" presetID="10" presetClass="entr" presetSubtype="0" repeatCount="indefinite" fill="hold" grpId="2"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
                                        <p:tgtEl>
                                          <p:spTgt spid="28"/>
                                        </p:tgtEl>
                                      </p:cBhvr>
                                    </p:animEffect>
                                  </p:childTnLst>
                                </p:cTn>
                              </p:par>
                              <p:par>
                                <p:cTn id="66" presetID="10" presetClass="entr" presetSubtype="0" repeatCount="indefinite" fill="hold" grpId="2"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
                                        <p:tgtEl>
                                          <p:spTgt spid="29"/>
                                        </p:tgtEl>
                                      </p:cBhvr>
                                    </p:animEffect>
                                  </p:childTnLst>
                                </p:cTn>
                              </p:par>
                              <p:par>
                                <p:cTn id="69" presetID="42" presetClass="path" presetSubtype="0" repeatCount="indefinite" fill="hold" grpId="0" nodeType="withEffect">
                                  <p:stCondLst>
                                    <p:cond delay="2700"/>
                                  </p:stCondLst>
                                  <p:childTnLst>
                                    <p:animMotion origin="layout" path="M -4.99449E-6 9.80392E-7 L 0.0725 1.09191 " pathEditMode="relative" rAng="0" ptsTypes="AA">
                                      <p:cBhvr>
                                        <p:cTn id="70" dur="6000" fill="hold"/>
                                        <p:tgtEl>
                                          <p:spTgt spid="32"/>
                                        </p:tgtEl>
                                        <p:attrNameLst>
                                          <p:attrName>ppt_x</p:attrName>
                                          <p:attrName>ppt_y</p:attrName>
                                        </p:attrNameLst>
                                      </p:cBhvr>
                                      <p:rCtr x="3625" y="54583"/>
                                    </p:animMotion>
                                  </p:childTnLst>
                                </p:cTn>
                              </p:par>
                              <p:par>
                                <p:cTn id="71" presetID="42" presetClass="path" presetSubtype="0" repeatCount="indefinite" fill="hold" grpId="0" nodeType="withEffect">
                                  <p:stCondLst>
                                    <p:cond delay="0"/>
                                  </p:stCondLst>
                                  <p:childTnLst>
                                    <p:animMotion origin="layout" path="M 0.07431 0.00433 L 0.05122 1.21266 " pathEditMode="relative" rAng="0" ptsTypes="AA">
                                      <p:cBhvr>
                                        <p:cTn id="72" dur="6750" fill="hold"/>
                                        <p:tgtEl>
                                          <p:spTgt spid="33"/>
                                        </p:tgtEl>
                                        <p:attrNameLst>
                                          <p:attrName>ppt_x</p:attrName>
                                          <p:attrName>ppt_y</p:attrName>
                                        </p:attrNameLst>
                                      </p:cBhvr>
                                      <p:rCtr x="-1163" y="60401"/>
                                    </p:animMotion>
                                  </p:childTnLst>
                                </p:cTn>
                              </p:par>
                              <p:par>
                                <p:cTn id="73" presetID="42" presetClass="path" presetSubtype="0" repeatCount="indefinite" fill="hold" grpId="0" nodeType="withEffect">
                                  <p:stCondLst>
                                    <p:cond delay="1800"/>
                                  </p:stCondLst>
                                  <p:childTnLst>
                                    <p:animMotion origin="layout" path="M -0.14983 -0.17438 L -0.13403 1.27963 " pathEditMode="relative" rAng="0" ptsTypes="AA">
                                      <p:cBhvr>
                                        <p:cTn id="74" dur="6000" fill="hold"/>
                                        <p:tgtEl>
                                          <p:spTgt spid="34"/>
                                        </p:tgtEl>
                                        <p:attrNameLst>
                                          <p:attrName>ppt_x</p:attrName>
                                          <p:attrName>ppt_y</p:attrName>
                                        </p:attrNameLst>
                                      </p:cBhvr>
                                      <p:rCtr x="781" y="72685"/>
                                    </p:animMotion>
                                  </p:childTnLst>
                                </p:cTn>
                              </p:par>
                              <p:par>
                                <p:cTn id="75" presetID="42" presetClass="path" presetSubtype="0" repeatCount="indefinite" fill="hold" grpId="0" nodeType="withEffect">
                                  <p:stCondLst>
                                    <p:cond delay="2800"/>
                                  </p:stCondLst>
                                  <p:childTnLst>
                                    <p:animMotion origin="layout" path="M 0.06753 -0.49136 L 0.06354 1.2071 " pathEditMode="relative" rAng="0" ptsTypes="AA">
                                      <p:cBhvr>
                                        <p:cTn id="76" dur="4750" fill="hold"/>
                                        <p:tgtEl>
                                          <p:spTgt spid="35"/>
                                        </p:tgtEl>
                                        <p:attrNameLst>
                                          <p:attrName>ppt_x</p:attrName>
                                          <p:attrName>ppt_y</p:attrName>
                                        </p:attrNameLst>
                                      </p:cBhvr>
                                      <p:rCtr x="-208" y="84907"/>
                                    </p:animMotion>
                                  </p:childTnLst>
                                </p:cTn>
                              </p:par>
                              <p:par>
                                <p:cTn id="77" presetID="42" presetClass="path" presetSubtype="0" repeatCount="indefinite" fill="hold" grpId="0" nodeType="withEffect">
                                  <p:stCondLst>
                                    <p:cond delay="1400"/>
                                  </p:stCondLst>
                                  <p:childTnLst>
                                    <p:animMotion origin="layout" path="M 0.16962 -0.32639 L 0.23524 1.12278 " pathEditMode="relative" rAng="0" ptsTypes="AA">
                                      <p:cBhvr>
                                        <p:cTn id="78" dur="8250" fill="hold"/>
                                        <p:tgtEl>
                                          <p:spTgt spid="36"/>
                                        </p:tgtEl>
                                        <p:attrNameLst>
                                          <p:attrName>ppt_x</p:attrName>
                                          <p:attrName>ppt_y</p:attrName>
                                        </p:attrNameLst>
                                      </p:cBhvr>
                                      <p:rCtr x="3281" y="72444"/>
                                    </p:animMotion>
                                  </p:childTnLst>
                                </p:cTn>
                              </p:par>
                              <p:par>
                                <p:cTn id="79" presetID="42" presetClass="path" presetSubtype="0" repeatCount="indefinite" fill="hold" grpId="0" nodeType="withEffect">
                                  <p:stCondLst>
                                    <p:cond delay="600"/>
                                  </p:stCondLst>
                                  <p:childTnLst>
                                    <p:animMotion origin="layout" path="M -0.05 -0.14321 L 0.08403 1.17439 " pathEditMode="relative" rAng="0" ptsTypes="AA">
                                      <p:cBhvr>
                                        <p:cTn id="80" dur="6250" fill="hold"/>
                                        <p:tgtEl>
                                          <p:spTgt spid="37"/>
                                        </p:tgtEl>
                                        <p:attrNameLst>
                                          <p:attrName>ppt_x</p:attrName>
                                          <p:attrName>ppt_y</p:attrName>
                                        </p:attrNameLst>
                                      </p:cBhvr>
                                      <p:rCtr x="6701" y="65864"/>
                                    </p:animMotion>
                                  </p:childTnLst>
                                </p:cTn>
                              </p:par>
                              <p:par>
                                <p:cTn id="81" presetID="8" presetClass="emph" presetSubtype="0" repeatCount="indefinite" fill="hold" grpId="1" nodeType="withEffect">
                                  <p:stCondLst>
                                    <p:cond delay="0"/>
                                  </p:stCondLst>
                                  <p:childTnLst>
                                    <p:animRot by="21600000">
                                      <p:cBhvr>
                                        <p:cTn id="82" dur="5000" fill="hold"/>
                                        <p:tgtEl>
                                          <p:spTgt spid="32"/>
                                        </p:tgtEl>
                                        <p:attrNameLst>
                                          <p:attrName>r</p:attrName>
                                        </p:attrNameLst>
                                      </p:cBhvr>
                                    </p:animRot>
                                  </p:childTnLst>
                                </p:cTn>
                              </p:par>
                              <p:par>
                                <p:cTn id="83" presetID="8" presetClass="emph" presetSubtype="0" repeatCount="indefinite" fill="hold" grpId="1" nodeType="withEffect">
                                  <p:stCondLst>
                                    <p:cond delay="0"/>
                                  </p:stCondLst>
                                  <p:childTnLst>
                                    <p:animRot by="21600000">
                                      <p:cBhvr>
                                        <p:cTn id="84" dur="4000" fill="hold"/>
                                        <p:tgtEl>
                                          <p:spTgt spid="33"/>
                                        </p:tgtEl>
                                        <p:attrNameLst>
                                          <p:attrName>r</p:attrName>
                                        </p:attrNameLst>
                                      </p:cBhvr>
                                    </p:animRot>
                                  </p:childTnLst>
                                </p:cTn>
                              </p:par>
                              <p:par>
                                <p:cTn id="85" presetID="8" presetClass="emph" presetSubtype="0" repeatCount="indefinite" fill="hold" grpId="1" nodeType="withEffect">
                                  <p:stCondLst>
                                    <p:cond delay="0"/>
                                  </p:stCondLst>
                                  <p:childTnLst>
                                    <p:animRot by="21600000">
                                      <p:cBhvr>
                                        <p:cTn id="86" dur="3000" fill="hold"/>
                                        <p:tgtEl>
                                          <p:spTgt spid="34"/>
                                        </p:tgtEl>
                                        <p:attrNameLst>
                                          <p:attrName>r</p:attrName>
                                        </p:attrNameLst>
                                      </p:cBhvr>
                                    </p:animRot>
                                  </p:childTnLst>
                                </p:cTn>
                              </p:par>
                              <p:par>
                                <p:cTn id="87" presetID="8" presetClass="emph" presetSubtype="0" repeatCount="indefinite" fill="hold" grpId="1" nodeType="withEffect">
                                  <p:stCondLst>
                                    <p:cond delay="0"/>
                                  </p:stCondLst>
                                  <p:childTnLst>
                                    <p:animRot by="21600000">
                                      <p:cBhvr>
                                        <p:cTn id="88" dur="2000" fill="hold"/>
                                        <p:tgtEl>
                                          <p:spTgt spid="35"/>
                                        </p:tgtEl>
                                        <p:attrNameLst>
                                          <p:attrName>r</p:attrName>
                                        </p:attrNameLst>
                                      </p:cBhvr>
                                    </p:animRot>
                                  </p:childTnLst>
                                </p:cTn>
                              </p:par>
                              <p:par>
                                <p:cTn id="89" presetID="8" presetClass="emph" presetSubtype="0" repeatCount="indefinite" fill="hold" grpId="1" nodeType="withEffect">
                                  <p:stCondLst>
                                    <p:cond delay="0"/>
                                  </p:stCondLst>
                                  <p:childTnLst>
                                    <p:animRot by="21600000">
                                      <p:cBhvr>
                                        <p:cTn id="90" dur="2500" fill="hold"/>
                                        <p:tgtEl>
                                          <p:spTgt spid="36"/>
                                        </p:tgtEl>
                                        <p:attrNameLst>
                                          <p:attrName>r</p:attrName>
                                        </p:attrNameLst>
                                      </p:cBhvr>
                                    </p:animRot>
                                  </p:childTnLst>
                                </p:cTn>
                              </p:par>
                              <p:par>
                                <p:cTn id="91" presetID="8" presetClass="emph" presetSubtype="0" repeatCount="indefinite" fill="hold" grpId="1" nodeType="withEffect">
                                  <p:stCondLst>
                                    <p:cond delay="0"/>
                                  </p:stCondLst>
                                  <p:childTnLst>
                                    <p:animRot by="21600000">
                                      <p:cBhvr>
                                        <p:cTn id="92" dur="3500" fill="hold"/>
                                        <p:tgtEl>
                                          <p:spTgt spid="37"/>
                                        </p:tgtEl>
                                        <p:attrNameLst>
                                          <p:attrName>r</p:attrName>
                                        </p:attrNameLst>
                                      </p:cBhvr>
                                    </p:animRot>
                                  </p:childTnLst>
                                </p:cTn>
                              </p:par>
                              <p:par>
                                <p:cTn id="93" presetID="10" presetClass="entr" presetSubtype="0" repeatCount="indefinite" fill="hold" grpId="2"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10"/>
                                        <p:tgtEl>
                                          <p:spTgt spid="32"/>
                                        </p:tgtEl>
                                      </p:cBhvr>
                                    </p:animEffect>
                                  </p:childTnLst>
                                </p:cTn>
                              </p:par>
                              <p:par>
                                <p:cTn id="96" presetID="10" presetClass="entr" presetSubtype="0" repeatCount="indefinite" fill="hold" grpId="2"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
                                        <p:tgtEl>
                                          <p:spTgt spid="33"/>
                                        </p:tgtEl>
                                      </p:cBhvr>
                                    </p:animEffect>
                                  </p:childTnLst>
                                </p:cTn>
                              </p:par>
                              <p:par>
                                <p:cTn id="99" presetID="10" presetClass="entr" presetSubtype="0" repeatCount="indefinite" fill="hold" grpId="2"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10"/>
                                        <p:tgtEl>
                                          <p:spTgt spid="34"/>
                                        </p:tgtEl>
                                      </p:cBhvr>
                                    </p:animEffect>
                                  </p:childTnLst>
                                </p:cTn>
                              </p:par>
                              <p:par>
                                <p:cTn id="102" presetID="10" presetClass="entr" presetSubtype="0" repeatCount="indefinite" fill="hold" grpId="2"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10"/>
                                        <p:tgtEl>
                                          <p:spTgt spid="35"/>
                                        </p:tgtEl>
                                      </p:cBhvr>
                                    </p:animEffect>
                                  </p:childTnLst>
                                </p:cTn>
                              </p:par>
                              <p:par>
                                <p:cTn id="105" presetID="10" presetClass="entr" presetSubtype="0" repeatCount="indefinite" fill="hold" grpId="2"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
                                        <p:tgtEl>
                                          <p:spTgt spid="36"/>
                                        </p:tgtEl>
                                      </p:cBhvr>
                                    </p:animEffec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1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24" grpId="0" bldLvl="0" animBg="1"/>
      <p:bldP spid="24" grpId="1" bldLvl="0" animBg="1"/>
      <p:bldP spid="24" grpId="2" bldLvl="0" animBg="1"/>
      <p:bldP spid="25" grpId="0" bldLvl="0" animBg="1"/>
      <p:bldP spid="25" grpId="1" bldLvl="0" animBg="1"/>
      <p:bldP spid="25" grpId="2" bldLvl="0" animBg="1"/>
      <p:bldP spid="26" grpId="0" bldLvl="0" animBg="1"/>
      <p:bldP spid="26" grpId="1" bldLvl="0" animBg="1"/>
      <p:bldP spid="26" grpId="2" bldLvl="0" animBg="1"/>
      <p:bldP spid="27" grpId="0" bldLvl="0" animBg="1"/>
      <p:bldP spid="27" grpId="1" bldLvl="0" animBg="1"/>
      <p:bldP spid="27" grpId="2" bldLvl="0" animBg="1"/>
      <p:bldP spid="28" grpId="0" bldLvl="0" animBg="1"/>
      <p:bldP spid="28" grpId="1" bldLvl="0" animBg="1"/>
      <p:bldP spid="28" grpId="2" bldLvl="0" animBg="1"/>
      <p:bldP spid="29" grpId="0" bldLvl="0" animBg="1"/>
      <p:bldP spid="29" grpId="1" bldLvl="0" animBg="1"/>
      <p:bldP spid="29" grpId="2" bldLvl="0" animBg="1"/>
      <p:bldP spid="32" grpId="0" bldLvl="0" animBg="1"/>
      <p:bldP spid="32" grpId="1" bldLvl="0" animBg="1"/>
      <p:bldP spid="32" grpId="2" bldLvl="0" animBg="1"/>
      <p:bldP spid="33" grpId="0" bldLvl="0" animBg="1"/>
      <p:bldP spid="33" grpId="1" bldLvl="0" animBg="1"/>
      <p:bldP spid="33" grpId="2" bldLvl="0" animBg="1"/>
      <p:bldP spid="34" grpId="0" bldLvl="0" animBg="1"/>
      <p:bldP spid="34" grpId="1" bldLvl="0" animBg="1"/>
      <p:bldP spid="34" grpId="2" bldLvl="0" animBg="1"/>
      <p:bldP spid="35" grpId="0" bldLvl="0" animBg="1"/>
      <p:bldP spid="35" grpId="1" bldLvl="0" animBg="1"/>
      <p:bldP spid="35" grpId="2" bldLvl="0" animBg="1"/>
      <p:bldP spid="36" grpId="0" bldLvl="0" animBg="1"/>
      <p:bldP spid="36" grpId="1" bldLvl="0" animBg="1"/>
      <p:bldP spid="36" grpId="2" bldLvl="0" animBg="1"/>
      <p:bldP spid="37" grpId="0" bldLvl="0" animBg="1"/>
      <p:bldP spid="37" grpId="1" bldLvl="0" animBg="1"/>
      <p:bldP spid="37" grpId="2"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3" name="TextBox 9"/>
          <p:cNvSpPr txBox="1"/>
          <p:nvPr/>
        </p:nvSpPr>
        <p:spPr>
          <a:xfrm>
            <a:off x="1" y="2088877"/>
            <a:ext cx="12192000" cy="1091565"/>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sz="6500" dirty="0">
                <a:gradFill>
                  <a:gsLst>
                    <a:gs pos="0">
                      <a:srgbClr val="FFFF00"/>
                    </a:gs>
                    <a:gs pos="45000">
                      <a:srgbClr val="FFC000"/>
                    </a:gs>
                    <a:gs pos="100000">
                      <a:srgbClr val="FFFF00"/>
                    </a:gs>
                  </a:gsLst>
                  <a:lin ang="5400000" scaled="0"/>
                </a:gradFill>
              </a:rPr>
              <a:t>今年盈利比去年同期</a:t>
            </a:r>
            <a:endParaRPr sz="6500" dirty="0">
              <a:gradFill>
                <a:gsLst>
                  <a:gs pos="0">
                    <a:srgbClr val="FFFF00"/>
                  </a:gs>
                  <a:gs pos="45000">
                    <a:srgbClr val="FFC000"/>
                  </a:gs>
                  <a:gs pos="100000">
                    <a:srgbClr val="FFFF00"/>
                  </a:gs>
                </a:gsLst>
                <a:lin ang="5400000" scaled="0"/>
              </a:gradFill>
            </a:endParaRPr>
          </a:p>
        </p:txBody>
      </p:sp>
      <p:sp>
        <p:nvSpPr>
          <p:cNvPr id="4" name="TextBox 10"/>
          <p:cNvSpPr txBox="1"/>
          <p:nvPr/>
        </p:nvSpPr>
        <p:spPr>
          <a:xfrm>
            <a:off x="2851366" y="3211754"/>
            <a:ext cx="6489269" cy="101473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6000" dirty="0">
                <a:gradFill>
                  <a:gsLst>
                    <a:gs pos="0">
                      <a:srgbClr val="FFFF00"/>
                    </a:gs>
                    <a:gs pos="45000">
                      <a:srgbClr val="FFC000"/>
                    </a:gs>
                    <a:gs pos="100000">
                      <a:srgbClr val="FFFF00"/>
                    </a:gs>
                  </a:gsLst>
                  <a:lin ang="5400000" scaled="0"/>
                </a:gradFill>
              </a:rPr>
              <a:t>增长60%</a:t>
            </a:r>
            <a:endParaRPr lang="zh-CN" altLang="en-US" sz="6000" dirty="0">
              <a:gradFill>
                <a:gsLst>
                  <a:gs pos="0">
                    <a:srgbClr val="FFFF00"/>
                  </a:gs>
                  <a:gs pos="45000">
                    <a:srgbClr val="FFC000"/>
                  </a:gs>
                  <a:gs pos="100000">
                    <a:srgbClr val="FFFF00"/>
                  </a:gs>
                </a:gsLst>
                <a:lin ang="5400000" scaled="0"/>
              </a:gradFill>
            </a:endParaRPr>
          </a:p>
        </p:txBody>
      </p:sp>
      <p:pic>
        <p:nvPicPr>
          <p:cNvPr id="5" name="Picture 92" descr="D:\desktop\图片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4940" y="2967355"/>
            <a:ext cx="9342120" cy="596900"/>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24" name="椭圆 2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5" name="椭圆 2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6" name="椭圆 2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7" name="椭圆 2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8" name="椭圆 2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29" name="椭圆 2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2" name="椭圆 3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3" name="椭圆 3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4" name="椭圆 3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5" name="椭圆 3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6" name="椭圆 3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
        <p:nvSpPr>
          <p:cNvPr id="37" name="椭圆 3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gradFill>
                <a:gsLst>
                  <a:gs pos="0">
                    <a:srgbClr val="FFFF00"/>
                  </a:gs>
                  <a:gs pos="45000">
                    <a:srgbClr val="FFC000"/>
                  </a:gs>
                  <a:gs pos="100000">
                    <a:srgbClr val="FFFF00"/>
                  </a:gs>
                </a:gsLst>
                <a:lin ang="5400000" scaled="0"/>
              </a:gradFill>
            </a:endParaRPr>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3"/>
                                        </p:tgtEl>
                                        <p:attrNameLst>
                                          <p:attrName>style.visibility</p:attrName>
                                        </p:attrNameLst>
                                      </p:cBhvr>
                                      <p:to>
                                        <p:strVal val="visible"/>
                                      </p:to>
                                    </p:set>
                                    <p:anim calcmode="lin" valueType="num">
                                      <p:cBhvr>
                                        <p:cTn id="7" dur="200" fill="hold"/>
                                        <p:tgtEl>
                                          <p:spTgt spid="3"/>
                                        </p:tgtEl>
                                        <p:attrNameLst>
                                          <p:attrName>ppt_w</p:attrName>
                                        </p:attrNameLst>
                                      </p:cBhvr>
                                      <p:tavLst>
                                        <p:tav tm="0">
                                          <p:val>
                                            <p:fltVal val="0"/>
                                          </p:val>
                                        </p:tav>
                                        <p:tav tm="100000">
                                          <p:val>
                                            <p:strVal val="#ppt_w"/>
                                          </p:val>
                                        </p:tav>
                                      </p:tavLst>
                                    </p:anim>
                                    <p:anim calcmode="lin" valueType="num">
                                      <p:cBhvr>
                                        <p:cTn id="8" dur="200" fill="hold"/>
                                        <p:tgtEl>
                                          <p:spTgt spid="3"/>
                                        </p:tgtEl>
                                        <p:attrNameLst>
                                          <p:attrName>ppt_h</p:attrName>
                                        </p:attrNameLst>
                                      </p:cBhvr>
                                      <p:tavLst>
                                        <p:tav tm="0">
                                          <p:val>
                                            <p:fltVal val="0"/>
                                          </p:val>
                                        </p:tav>
                                        <p:tav tm="100000">
                                          <p:val>
                                            <p:strVal val="#ppt_h"/>
                                          </p:val>
                                        </p:tav>
                                      </p:tavLst>
                                    </p:anim>
                                    <p:animEffect transition="in" filter="fade">
                                      <p:cBhvr>
                                        <p:cTn id="9" dur="200"/>
                                        <p:tgtEl>
                                          <p:spTgt spid="3"/>
                                        </p:tgtEl>
                                      </p:cBhvr>
                                    </p:animEffect>
                                  </p:childTnLst>
                                </p:cTn>
                              </p:par>
                              <p:par>
                                <p:cTn id="10" presetID="6" presetClass="emph" presetSubtype="0" autoRev="1" fill="hold" grpId="1" nodeType="withEffect">
                                  <p:stCondLst>
                                    <p:cond delay="400"/>
                                  </p:stCondLst>
                                  <p:childTnLst>
                                    <p:animScale>
                                      <p:cBhvr>
                                        <p:cTn id="11" dur="1600" fill="hold"/>
                                        <p:tgtEl>
                                          <p:spTgt spid="3"/>
                                        </p:tgtEl>
                                      </p:cBhvr>
                                      <p:by x="110000" y="110000"/>
                                    </p:animScale>
                                  </p:childTnLst>
                                </p:cTn>
                              </p:par>
                              <p:par>
                                <p:cTn id="12" presetID="53" presetClass="entr" presetSubtype="16" fill="hold" grpId="0" nodeType="withEffect">
                                  <p:stCondLst>
                                    <p:cond delay="200"/>
                                  </p:stCondLst>
                                  <p:childTnLst>
                                    <p:set>
                                      <p:cBhvr>
                                        <p:cTn id="13" dur="1" fill="hold">
                                          <p:stCondLst>
                                            <p:cond delay="0"/>
                                          </p:stCondLst>
                                        </p:cTn>
                                        <p:tgtEl>
                                          <p:spTgt spid="4"/>
                                        </p:tgtEl>
                                        <p:attrNameLst>
                                          <p:attrName>style.visibility</p:attrName>
                                        </p:attrNameLst>
                                      </p:cBhvr>
                                      <p:to>
                                        <p:strVal val="visible"/>
                                      </p:to>
                                    </p:set>
                                    <p:anim calcmode="lin" valueType="num">
                                      <p:cBhvr>
                                        <p:cTn id="14" dur="200" fill="hold"/>
                                        <p:tgtEl>
                                          <p:spTgt spid="4"/>
                                        </p:tgtEl>
                                        <p:attrNameLst>
                                          <p:attrName>ppt_w</p:attrName>
                                        </p:attrNameLst>
                                      </p:cBhvr>
                                      <p:tavLst>
                                        <p:tav tm="0">
                                          <p:val>
                                            <p:fltVal val="0"/>
                                          </p:val>
                                        </p:tav>
                                        <p:tav tm="100000">
                                          <p:val>
                                            <p:strVal val="#ppt_w"/>
                                          </p:val>
                                        </p:tav>
                                      </p:tavLst>
                                    </p:anim>
                                    <p:anim calcmode="lin" valueType="num">
                                      <p:cBhvr>
                                        <p:cTn id="15" dur="200" fill="hold"/>
                                        <p:tgtEl>
                                          <p:spTgt spid="4"/>
                                        </p:tgtEl>
                                        <p:attrNameLst>
                                          <p:attrName>ppt_h</p:attrName>
                                        </p:attrNameLst>
                                      </p:cBhvr>
                                      <p:tavLst>
                                        <p:tav tm="0">
                                          <p:val>
                                            <p:fltVal val="0"/>
                                          </p:val>
                                        </p:tav>
                                        <p:tav tm="100000">
                                          <p:val>
                                            <p:strVal val="#ppt_h"/>
                                          </p:val>
                                        </p:tav>
                                      </p:tavLst>
                                    </p:anim>
                                    <p:animEffect transition="in" filter="fade">
                                      <p:cBhvr>
                                        <p:cTn id="16" dur="200"/>
                                        <p:tgtEl>
                                          <p:spTgt spid="4"/>
                                        </p:tgtEl>
                                      </p:cBhvr>
                                    </p:animEffect>
                                  </p:childTnLst>
                                </p:cTn>
                              </p:par>
                              <p:par>
                                <p:cTn id="17" presetID="6" presetClass="emph" presetSubtype="0" autoRev="1" fill="hold" grpId="1" nodeType="withEffect">
                                  <p:stCondLst>
                                    <p:cond delay="400"/>
                                  </p:stCondLst>
                                  <p:childTnLst>
                                    <p:animScale>
                                      <p:cBhvr>
                                        <p:cTn id="18" dur="1600" fill="hold"/>
                                        <p:tgtEl>
                                          <p:spTgt spid="4"/>
                                        </p:tgtEl>
                                      </p:cBhvr>
                                      <p:by x="110000" y="110000"/>
                                    </p:animScale>
                                  </p:childTnLst>
                                </p:cTn>
                              </p:par>
                              <p:par>
                                <p:cTn id="19" presetID="10"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400"/>
                                        <p:tgtEl>
                                          <p:spTgt spid="5"/>
                                        </p:tgtEl>
                                      </p:cBhvr>
                                    </p:animEffect>
                                  </p:childTnLst>
                                </p:cTn>
                              </p:par>
                              <p:par>
                                <p:cTn id="22" presetID="6" presetClass="emph" presetSubtype="0" autoRev="1" fill="hold" nodeType="withEffect">
                                  <p:stCondLst>
                                    <p:cond delay="200"/>
                                  </p:stCondLst>
                                  <p:childTnLst>
                                    <p:animScale>
                                      <p:cBhvr>
                                        <p:cTn id="23" dur="200" fill="hold"/>
                                        <p:tgtEl>
                                          <p:spTgt spid="5"/>
                                        </p:tgtEl>
                                      </p:cBhvr>
                                      <p:by x="800000" y="800000"/>
                                    </p:animScale>
                                  </p:childTnLst>
                                </p:cTn>
                              </p:par>
                              <p:par>
                                <p:cTn id="24" presetID="10" presetClass="exit" presetSubtype="0" fill="hold" nodeType="withEffect">
                                  <p:stCondLst>
                                    <p:cond delay="400"/>
                                  </p:stCondLst>
                                  <p:childTnLst>
                                    <p:animEffect transition="out" filter="fade">
                                      <p:cBhvr>
                                        <p:cTn id="25" dur="500"/>
                                        <p:tgtEl>
                                          <p:spTgt spid="5"/>
                                        </p:tgtEl>
                                      </p:cBhvr>
                                    </p:animEffect>
                                    <p:set>
                                      <p:cBhvr>
                                        <p:cTn id="26" dur="1" fill="hold">
                                          <p:stCondLst>
                                            <p:cond delay="499"/>
                                          </p:stCondLst>
                                        </p:cTn>
                                        <p:tgtEl>
                                          <p:spTgt spid="5"/>
                                        </p:tgtEl>
                                        <p:attrNameLst>
                                          <p:attrName>style.visibility</p:attrName>
                                        </p:attrNameLst>
                                      </p:cBhvr>
                                      <p:to>
                                        <p:strVal val="hidden"/>
                                      </p:to>
                                    </p:set>
                                  </p:childTnLst>
                                </p:cTn>
                              </p:par>
                              <p:par>
                                <p:cTn id="27" presetID="42" presetClass="path" presetSubtype="0" repeatCount="indefinite" fill="hold" grpId="0" nodeType="withEffect">
                                  <p:stCondLst>
                                    <p:cond delay="0"/>
                                  </p:stCondLst>
                                  <p:childTnLst>
                                    <p:animMotion origin="layout" path="M -2.77778E-7 6.17284E-7 L 0.01771 1.11914 " pathEditMode="relative" rAng="0" ptsTypes="AA">
                                      <p:cBhvr>
                                        <p:cTn id="28" dur="5000" fill="hold"/>
                                        <p:tgtEl>
                                          <p:spTgt spid="24"/>
                                        </p:tgtEl>
                                        <p:attrNameLst>
                                          <p:attrName>ppt_x</p:attrName>
                                          <p:attrName>ppt_y</p:attrName>
                                        </p:attrNameLst>
                                      </p:cBhvr>
                                      <p:rCtr x="885" y="55957"/>
                                    </p:animMotion>
                                  </p:childTnLst>
                                </p:cTn>
                              </p:par>
                              <p:par>
                                <p:cTn id="29" presetID="42" presetClass="path" presetSubtype="0" repeatCount="indefinite" fill="hold" grpId="0" nodeType="withEffect">
                                  <p:stCondLst>
                                    <p:cond delay="1100"/>
                                  </p:stCondLst>
                                  <p:childTnLst>
                                    <p:animMotion origin="layout" path="M 1.66667E-6 -4.44444E-6 L 0.0408 1.25463 " pathEditMode="relative" rAng="0" ptsTypes="AA">
                                      <p:cBhvr>
                                        <p:cTn id="30" dur="6000" fill="hold"/>
                                        <p:tgtEl>
                                          <p:spTgt spid="25"/>
                                        </p:tgtEl>
                                        <p:attrNameLst>
                                          <p:attrName>ppt_x</p:attrName>
                                          <p:attrName>ppt_y</p:attrName>
                                        </p:attrNameLst>
                                      </p:cBhvr>
                                      <p:rCtr x="2031" y="62716"/>
                                    </p:animMotion>
                                  </p:childTnLst>
                                </p:cTn>
                              </p:par>
                              <p:par>
                                <p:cTn id="31" presetID="42" presetClass="path" presetSubtype="0" repeatCount="indefinite" fill="hold" grpId="0" nodeType="withEffect">
                                  <p:stCondLst>
                                    <p:cond delay="900"/>
                                  </p:stCondLst>
                                  <p:childTnLst>
                                    <p:animMotion origin="layout" path="M -0.08159 -0.17438 L -0.02639 1.27963 " pathEditMode="relative" rAng="0" ptsTypes="AA">
                                      <p:cBhvr>
                                        <p:cTn id="32" dur="4500" fill="hold"/>
                                        <p:tgtEl>
                                          <p:spTgt spid="26"/>
                                        </p:tgtEl>
                                        <p:attrNameLst>
                                          <p:attrName>ppt_x</p:attrName>
                                          <p:attrName>ppt_y</p:attrName>
                                        </p:attrNameLst>
                                      </p:cBhvr>
                                      <p:rCtr x="2760" y="72685"/>
                                    </p:animMotion>
                                  </p:childTnLst>
                                </p:cTn>
                              </p:par>
                              <p:par>
                                <p:cTn id="33" presetID="42" presetClass="path" presetSubtype="0" repeatCount="indefinite" fill="hold" grpId="0" nodeType="withEffect">
                                  <p:stCondLst>
                                    <p:cond delay="1200"/>
                                  </p:stCondLst>
                                  <p:childTnLst>
                                    <p:animMotion origin="layout" path="M 0.06858 -0.49136 L 0.16303 1.23487 " pathEditMode="relative" rAng="0" ptsTypes="AA">
                                      <p:cBhvr>
                                        <p:cTn id="34" dur="6500" fill="hold"/>
                                        <p:tgtEl>
                                          <p:spTgt spid="27"/>
                                        </p:tgtEl>
                                        <p:attrNameLst>
                                          <p:attrName>ppt_x</p:attrName>
                                          <p:attrName>ppt_y</p:attrName>
                                        </p:attrNameLst>
                                      </p:cBhvr>
                                      <p:rCtr x="4722" y="86296"/>
                                    </p:animMotion>
                                  </p:childTnLst>
                                </p:cTn>
                              </p:par>
                              <p:par>
                                <p:cTn id="35" presetID="42" presetClass="path" presetSubtype="0" repeatCount="indefinite" fill="hold" grpId="0" nodeType="withEffect">
                                  <p:stCondLst>
                                    <p:cond delay="500"/>
                                  </p:stCondLst>
                                  <p:childTnLst>
                                    <p:animMotion origin="layout" path="M 0.096 -0.26333 L 0.15104 1.11 " pathEditMode="relative" rAng="0" ptsTypes="AA">
                                      <p:cBhvr>
                                        <p:cTn id="36" dur="5000" fill="hold"/>
                                        <p:tgtEl>
                                          <p:spTgt spid="28"/>
                                        </p:tgtEl>
                                        <p:attrNameLst>
                                          <p:attrName>ppt_x</p:attrName>
                                          <p:attrName>ppt_y</p:attrName>
                                        </p:attrNameLst>
                                      </p:cBhvr>
                                      <p:rCtr x="2743" y="68667"/>
                                    </p:animMotion>
                                  </p:childTnLst>
                                </p:cTn>
                              </p:par>
                              <p:par>
                                <p:cTn id="37" presetID="42" presetClass="path" presetSubtype="0" repeatCount="indefinite" fill="hold" grpId="0" nodeType="withEffect">
                                  <p:stCondLst>
                                    <p:cond delay="1500"/>
                                  </p:stCondLst>
                                  <p:childTnLst>
                                    <p:animMotion origin="layout" path="M 0.00104 -0.17099 L 0.06563 1.1605 " pathEditMode="relative" rAng="0" ptsTypes="AA">
                                      <p:cBhvr>
                                        <p:cTn id="38" dur="5800" fill="hold"/>
                                        <p:tgtEl>
                                          <p:spTgt spid="29"/>
                                        </p:tgtEl>
                                        <p:attrNameLst>
                                          <p:attrName>ppt_x</p:attrName>
                                          <p:attrName>ppt_y</p:attrName>
                                        </p:attrNameLst>
                                      </p:cBhvr>
                                      <p:rCtr x="3229" y="66574"/>
                                    </p:animMotion>
                                  </p:childTnLst>
                                </p:cTn>
                              </p:par>
                              <p:par>
                                <p:cTn id="39" presetID="8" presetClass="emph" presetSubtype="0" repeatCount="indefinite" fill="hold" grpId="1" nodeType="withEffect">
                                  <p:stCondLst>
                                    <p:cond delay="0"/>
                                  </p:stCondLst>
                                  <p:childTnLst>
                                    <p:animRot by="21600000">
                                      <p:cBhvr>
                                        <p:cTn id="40" dur="5000" fill="hold"/>
                                        <p:tgtEl>
                                          <p:spTgt spid="24"/>
                                        </p:tgtEl>
                                        <p:attrNameLst>
                                          <p:attrName>r</p:attrName>
                                        </p:attrNameLst>
                                      </p:cBhvr>
                                    </p:animRot>
                                  </p:childTnLst>
                                </p:cTn>
                              </p:par>
                              <p:par>
                                <p:cTn id="41" presetID="8" presetClass="emph" presetSubtype="0" repeatCount="indefinite" fill="hold" grpId="1" nodeType="withEffect">
                                  <p:stCondLst>
                                    <p:cond delay="0"/>
                                  </p:stCondLst>
                                  <p:childTnLst>
                                    <p:animRot by="21600000">
                                      <p:cBhvr>
                                        <p:cTn id="42" dur="4000" fill="hold"/>
                                        <p:tgtEl>
                                          <p:spTgt spid="25"/>
                                        </p:tgtEl>
                                        <p:attrNameLst>
                                          <p:attrName>r</p:attrName>
                                        </p:attrNameLst>
                                      </p:cBhvr>
                                    </p:animRot>
                                  </p:childTnLst>
                                </p:cTn>
                              </p:par>
                              <p:par>
                                <p:cTn id="43" presetID="8" presetClass="emph" presetSubtype="0" repeatCount="indefinite" fill="hold" grpId="1" nodeType="withEffect">
                                  <p:stCondLst>
                                    <p:cond delay="0"/>
                                  </p:stCondLst>
                                  <p:childTnLst>
                                    <p:animRot by="21600000">
                                      <p:cBhvr>
                                        <p:cTn id="44" dur="3000" fill="hold"/>
                                        <p:tgtEl>
                                          <p:spTgt spid="26"/>
                                        </p:tgtEl>
                                        <p:attrNameLst>
                                          <p:attrName>r</p:attrName>
                                        </p:attrNameLst>
                                      </p:cBhvr>
                                    </p:animRot>
                                  </p:childTnLst>
                                </p:cTn>
                              </p:par>
                              <p:par>
                                <p:cTn id="45" presetID="8" presetClass="emph" presetSubtype="0" repeatCount="indefinite" fill="hold" grpId="1" nodeType="withEffect">
                                  <p:stCondLst>
                                    <p:cond delay="0"/>
                                  </p:stCondLst>
                                  <p:childTnLst>
                                    <p:animRot by="21600000">
                                      <p:cBhvr>
                                        <p:cTn id="46" dur="2000" fill="hold"/>
                                        <p:tgtEl>
                                          <p:spTgt spid="27"/>
                                        </p:tgtEl>
                                        <p:attrNameLst>
                                          <p:attrName>r</p:attrName>
                                        </p:attrNameLst>
                                      </p:cBhvr>
                                    </p:animRot>
                                  </p:childTnLst>
                                </p:cTn>
                              </p:par>
                              <p:par>
                                <p:cTn id="47" presetID="8" presetClass="emph" presetSubtype="0" repeatCount="indefinite" fill="hold" grpId="1" nodeType="withEffect">
                                  <p:stCondLst>
                                    <p:cond delay="0"/>
                                  </p:stCondLst>
                                  <p:childTnLst>
                                    <p:animRot by="21600000">
                                      <p:cBhvr>
                                        <p:cTn id="48" dur="2500" fill="hold"/>
                                        <p:tgtEl>
                                          <p:spTgt spid="28"/>
                                        </p:tgtEl>
                                        <p:attrNameLst>
                                          <p:attrName>r</p:attrName>
                                        </p:attrNameLst>
                                      </p:cBhvr>
                                    </p:animRot>
                                  </p:childTnLst>
                                </p:cTn>
                              </p:par>
                              <p:par>
                                <p:cTn id="49" presetID="8" presetClass="emph" presetSubtype="0" repeatCount="indefinite" fill="hold" grpId="1" nodeType="withEffect">
                                  <p:stCondLst>
                                    <p:cond delay="0"/>
                                  </p:stCondLst>
                                  <p:childTnLst>
                                    <p:animRot by="21600000">
                                      <p:cBhvr>
                                        <p:cTn id="50" dur="3500" fill="hold"/>
                                        <p:tgtEl>
                                          <p:spTgt spid="29"/>
                                        </p:tgtEl>
                                        <p:attrNameLst>
                                          <p:attrName>r</p:attrName>
                                        </p:attrNameLst>
                                      </p:cBhvr>
                                    </p:animRot>
                                  </p:childTnLst>
                                </p:cTn>
                              </p:par>
                              <p:par>
                                <p:cTn id="51" presetID="10" presetClass="entr" presetSubtype="0" repeatCount="indefinite" fill="hold" grpId="2"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fade">
                                      <p:cBhvr>
                                        <p:cTn id="53" dur="10"/>
                                        <p:tgtEl>
                                          <p:spTgt spid="24"/>
                                        </p:tgtEl>
                                      </p:cBhvr>
                                    </p:animEffect>
                                  </p:childTnLst>
                                </p:cTn>
                              </p:par>
                              <p:par>
                                <p:cTn id="54" presetID="10" presetClass="entr" presetSubtype="0" repeatCount="indefinite" fill="hold" grpId="2"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10"/>
                                        <p:tgtEl>
                                          <p:spTgt spid="25"/>
                                        </p:tgtEl>
                                      </p:cBhvr>
                                    </p:animEffect>
                                  </p:childTnLst>
                                </p:cTn>
                              </p:par>
                              <p:par>
                                <p:cTn id="57" presetID="10" presetClass="entr" presetSubtype="0" repeatCount="indefinite" fill="hold" grpId="2"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fade">
                                      <p:cBhvr>
                                        <p:cTn id="59" dur="10"/>
                                        <p:tgtEl>
                                          <p:spTgt spid="26"/>
                                        </p:tgtEl>
                                      </p:cBhvr>
                                    </p:animEffect>
                                  </p:childTnLst>
                                </p:cTn>
                              </p:par>
                              <p:par>
                                <p:cTn id="60" presetID="10" presetClass="entr" presetSubtype="0" repeatCount="indefinite" fill="hold" grpId="2"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10"/>
                                        <p:tgtEl>
                                          <p:spTgt spid="27"/>
                                        </p:tgtEl>
                                      </p:cBhvr>
                                    </p:animEffect>
                                  </p:childTnLst>
                                </p:cTn>
                              </p:par>
                              <p:par>
                                <p:cTn id="63" presetID="10" presetClass="entr" presetSubtype="0" repeatCount="indefinite" fill="hold" grpId="2"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
                                        <p:tgtEl>
                                          <p:spTgt spid="28"/>
                                        </p:tgtEl>
                                      </p:cBhvr>
                                    </p:animEffect>
                                  </p:childTnLst>
                                </p:cTn>
                              </p:par>
                              <p:par>
                                <p:cTn id="66" presetID="10" presetClass="entr" presetSubtype="0" repeatCount="indefinite" fill="hold" grpId="2" nodeType="with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fade">
                                      <p:cBhvr>
                                        <p:cTn id="68" dur="10"/>
                                        <p:tgtEl>
                                          <p:spTgt spid="29"/>
                                        </p:tgtEl>
                                      </p:cBhvr>
                                    </p:animEffect>
                                  </p:childTnLst>
                                </p:cTn>
                              </p:par>
                              <p:par>
                                <p:cTn id="69" presetID="42" presetClass="path" presetSubtype="0" repeatCount="indefinite" fill="hold" grpId="0" nodeType="withEffect">
                                  <p:stCondLst>
                                    <p:cond delay="2700"/>
                                  </p:stCondLst>
                                  <p:childTnLst>
                                    <p:animMotion origin="layout" path="M -4.99449E-6 9.80392E-7 L 0.0725 1.09191 " pathEditMode="relative" rAng="0" ptsTypes="AA">
                                      <p:cBhvr>
                                        <p:cTn id="70" dur="6000" fill="hold"/>
                                        <p:tgtEl>
                                          <p:spTgt spid="32"/>
                                        </p:tgtEl>
                                        <p:attrNameLst>
                                          <p:attrName>ppt_x</p:attrName>
                                          <p:attrName>ppt_y</p:attrName>
                                        </p:attrNameLst>
                                      </p:cBhvr>
                                      <p:rCtr x="3625" y="54583"/>
                                    </p:animMotion>
                                  </p:childTnLst>
                                </p:cTn>
                              </p:par>
                              <p:par>
                                <p:cTn id="71" presetID="42" presetClass="path" presetSubtype="0" repeatCount="indefinite" fill="hold" grpId="0" nodeType="withEffect">
                                  <p:stCondLst>
                                    <p:cond delay="0"/>
                                  </p:stCondLst>
                                  <p:childTnLst>
                                    <p:animMotion origin="layout" path="M 0.07431 0.00433 L 0.05122 1.21266 " pathEditMode="relative" rAng="0" ptsTypes="AA">
                                      <p:cBhvr>
                                        <p:cTn id="72" dur="6750" fill="hold"/>
                                        <p:tgtEl>
                                          <p:spTgt spid="33"/>
                                        </p:tgtEl>
                                        <p:attrNameLst>
                                          <p:attrName>ppt_x</p:attrName>
                                          <p:attrName>ppt_y</p:attrName>
                                        </p:attrNameLst>
                                      </p:cBhvr>
                                      <p:rCtr x="-1163" y="60401"/>
                                    </p:animMotion>
                                  </p:childTnLst>
                                </p:cTn>
                              </p:par>
                              <p:par>
                                <p:cTn id="73" presetID="42" presetClass="path" presetSubtype="0" repeatCount="indefinite" fill="hold" grpId="0" nodeType="withEffect">
                                  <p:stCondLst>
                                    <p:cond delay="1800"/>
                                  </p:stCondLst>
                                  <p:childTnLst>
                                    <p:animMotion origin="layout" path="M -0.14983 -0.17438 L -0.13403 1.27963 " pathEditMode="relative" rAng="0" ptsTypes="AA">
                                      <p:cBhvr>
                                        <p:cTn id="74" dur="6000" fill="hold"/>
                                        <p:tgtEl>
                                          <p:spTgt spid="34"/>
                                        </p:tgtEl>
                                        <p:attrNameLst>
                                          <p:attrName>ppt_x</p:attrName>
                                          <p:attrName>ppt_y</p:attrName>
                                        </p:attrNameLst>
                                      </p:cBhvr>
                                      <p:rCtr x="781" y="72685"/>
                                    </p:animMotion>
                                  </p:childTnLst>
                                </p:cTn>
                              </p:par>
                              <p:par>
                                <p:cTn id="75" presetID="42" presetClass="path" presetSubtype="0" repeatCount="indefinite" fill="hold" grpId="0" nodeType="withEffect">
                                  <p:stCondLst>
                                    <p:cond delay="2800"/>
                                  </p:stCondLst>
                                  <p:childTnLst>
                                    <p:animMotion origin="layout" path="M 0.06753 -0.49136 L 0.06354 1.2071 " pathEditMode="relative" rAng="0" ptsTypes="AA">
                                      <p:cBhvr>
                                        <p:cTn id="76" dur="4750" fill="hold"/>
                                        <p:tgtEl>
                                          <p:spTgt spid="35"/>
                                        </p:tgtEl>
                                        <p:attrNameLst>
                                          <p:attrName>ppt_x</p:attrName>
                                          <p:attrName>ppt_y</p:attrName>
                                        </p:attrNameLst>
                                      </p:cBhvr>
                                      <p:rCtr x="-208" y="84907"/>
                                    </p:animMotion>
                                  </p:childTnLst>
                                </p:cTn>
                              </p:par>
                              <p:par>
                                <p:cTn id="77" presetID="42" presetClass="path" presetSubtype="0" repeatCount="indefinite" fill="hold" grpId="0" nodeType="withEffect">
                                  <p:stCondLst>
                                    <p:cond delay="1400"/>
                                  </p:stCondLst>
                                  <p:childTnLst>
                                    <p:animMotion origin="layout" path="M 0.16962 -0.32639 L 0.23524 1.12278 " pathEditMode="relative" rAng="0" ptsTypes="AA">
                                      <p:cBhvr>
                                        <p:cTn id="78" dur="8250" fill="hold"/>
                                        <p:tgtEl>
                                          <p:spTgt spid="36"/>
                                        </p:tgtEl>
                                        <p:attrNameLst>
                                          <p:attrName>ppt_x</p:attrName>
                                          <p:attrName>ppt_y</p:attrName>
                                        </p:attrNameLst>
                                      </p:cBhvr>
                                      <p:rCtr x="3281" y="72444"/>
                                    </p:animMotion>
                                  </p:childTnLst>
                                </p:cTn>
                              </p:par>
                              <p:par>
                                <p:cTn id="79" presetID="42" presetClass="path" presetSubtype="0" repeatCount="indefinite" fill="hold" grpId="0" nodeType="withEffect">
                                  <p:stCondLst>
                                    <p:cond delay="600"/>
                                  </p:stCondLst>
                                  <p:childTnLst>
                                    <p:animMotion origin="layout" path="M -0.05 -0.14321 L 0.08403 1.17439 " pathEditMode="relative" rAng="0" ptsTypes="AA">
                                      <p:cBhvr>
                                        <p:cTn id="80" dur="6250" fill="hold"/>
                                        <p:tgtEl>
                                          <p:spTgt spid="37"/>
                                        </p:tgtEl>
                                        <p:attrNameLst>
                                          <p:attrName>ppt_x</p:attrName>
                                          <p:attrName>ppt_y</p:attrName>
                                        </p:attrNameLst>
                                      </p:cBhvr>
                                      <p:rCtr x="6701" y="65864"/>
                                    </p:animMotion>
                                  </p:childTnLst>
                                </p:cTn>
                              </p:par>
                              <p:par>
                                <p:cTn id="81" presetID="8" presetClass="emph" presetSubtype="0" repeatCount="indefinite" fill="hold" grpId="1" nodeType="withEffect">
                                  <p:stCondLst>
                                    <p:cond delay="0"/>
                                  </p:stCondLst>
                                  <p:childTnLst>
                                    <p:animRot by="21600000">
                                      <p:cBhvr>
                                        <p:cTn id="82" dur="5000" fill="hold"/>
                                        <p:tgtEl>
                                          <p:spTgt spid="32"/>
                                        </p:tgtEl>
                                        <p:attrNameLst>
                                          <p:attrName>r</p:attrName>
                                        </p:attrNameLst>
                                      </p:cBhvr>
                                    </p:animRot>
                                  </p:childTnLst>
                                </p:cTn>
                              </p:par>
                              <p:par>
                                <p:cTn id="83" presetID="8" presetClass="emph" presetSubtype="0" repeatCount="indefinite" fill="hold" grpId="1" nodeType="withEffect">
                                  <p:stCondLst>
                                    <p:cond delay="0"/>
                                  </p:stCondLst>
                                  <p:childTnLst>
                                    <p:animRot by="21600000">
                                      <p:cBhvr>
                                        <p:cTn id="84" dur="4000" fill="hold"/>
                                        <p:tgtEl>
                                          <p:spTgt spid="33"/>
                                        </p:tgtEl>
                                        <p:attrNameLst>
                                          <p:attrName>r</p:attrName>
                                        </p:attrNameLst>
                                      </p:cBhvr>
                                    </p:animRot>
                                  </p:childTnLst>
                                </p:cTn>
                              </p:par>
                              <p:par>
                                <p:cTn id="85" presetID="8" presetClass="emph" presetSubtype="0" repeatCount="indefinite" fill="hold" grpId="1" nodeType="withEffect">
                                  <p:stCondLst>
                                    <p:cond delay="0"/>
                                  </p:stCondLst>
                                  <p:childTnLst>
                                    <p:animRot by="21600000">
                                      <p:cBhvr>
                                        <p:cTn id="86" dur="3000" fill="hold"/>
                                        <p:tgtEl>
                                          <p:spTgt spid="34"/>
                                        </p:tgtEl>
                                        <p:attrNameLst>
                                          <p:attrName>r</p:attrName>
                                        </p:attrNameLst>
                                      </p:cBhvr>
                                    </p:animRot>
                                  </p:childTnLst>
                                </p:cTn>
                              </p:par>
                              <p:par>
                                <p:cTn id="87" presetID="8" presetClass="emph" presetSubtype="0" repeatCount="indefinite" fill="hold" grpId="1" nodeType="withEffect">
                                  <p:stCondLst>
                                    <p:cond delay="0"/>
                                  </p:stCondLst>
                                  <p:childTnLst>
                                    <p:animRot by="21600000">
                                      <p:cBhvr>
                                        <p:cTn id="88" dur="2000" fill="hold"/>
                                        <p:tgtEl>
                                          <p:spTgt spid="35"/>
                                        </p:tgtEl>
                                        <p:attrNameLst>
                                          <p:attrName>r</p:attrName>
                                        </p:attrNameLst>
                                      </p:cBhvr>
                                    </p:animRot>
                                  </p:childTnLst>
                                </p:cTn>
                              </p:par>
                              <p:par>
                                <p:cTn id="89" presetID="8" presetClass="emph" presetSubtype="0" repeatCount="indefinite" fill="hold" grpId="1" nodeType="withEffect">
                                  <p:stCondLst>
                                    <p:cond delay="0"/>
                                  </p:stCondLst>
                                  <p:childTnLst>
                                    <p:animRot by="21600000">
                                      <p:cBhvr>
                                        <p:cTn id="90" dur="2500" fill="hold"/>
                                        <p:tgtEl>
                                          <p:spTgt spid="36"/>
                                        </p:tgtEl>
                                        <p:attrNameLst>
                                          <p:attrName>r</p:attrName>
                                        </p:attrNameLst>
                                      </p:cBhvr>
                                    </p:animRot>
                                  </p:childTnLst>
                                </p:cTn>
                              </p:par>
                              <p:par>
                                <p:cTn id="91" presetID="8" presetClass="emph" presetSubtype="0" repeatCount="indefinite" fill="hold" grpId="1" nodeType="withEffect">
                                  <p:stCondLst>
                                    <p:cond delay="0"/>
                                  </p:stCondLst>
                                  <p:childTnLst>
                                    <p:animRot by="21600000">
                                      <p:cBhvr>
                                        <p:cTn id="92" dur="3500" fill="hold"/>
                                        <p:tgtEl>
                                          <p:spTgt spid="37"/>
                                        </p:tgtEl>
                                        <p:attrNameLst>
                                          <p:attrName>r</p:attrName>
                                        </p:attrNameLst>
                                      </p:cBhvr>
                                    </p:animRot>
                                  </p:childTnLst>
                                </p:cTn>
                              </p:par>
                              <p:par>
                                <p:cTn id="93" presetID="10" presetClass="entr" presetSubtype="0" repeatCount="indefinite" fill="hold" grpId="2"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10"/>
                                        <p:tgtEl>
                                          <p:spTgt spid="32"/>
                                        </p:tgtEl>
                                      </p:cBhvr>
                                    </p:animEffect>
                                  </p:childTnLst>
                                </p:cTn>
                              </p:par>
                              <p:par>
                                <p:cTn id="96" presetID="10" presetClass="entr" presetSubtype="0" repeatCount="indefinite" fill="hold" grpId="2"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10"/>
                                        <p:tgtEl>
                                          <p:spTgt spid="33"/>
                                        </p:tgtEl>
                                      </p:cBhvr>
                                    </p:animEffect>
                                  </p:childTnLst>
                                </p:cTn>
                              </p:par>
                              <p:par>
                                <p:cTn id="99" presetID="10" presetClass="entr" presetSubtype="0" repeatCount="indefinite" fill="hold" grpId="2"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10"/>
                                        <p:tgtEl>
                                          <p:spTgt spid="34"/>
                                        </p:tgtEl>
                                      </p:cBhvr>
                                    </p:animEffect>
                                  </p:childTnLst>
                                </p:cTn>
                              </p:par>
                              <p:par>
                                <p:cTn id="102" presetID="10" presetClass="entr" presetSubtype="0" repeatCount="indefinite" fill="hold" grpId="2" nodeType="withEffect">
                                  <p:stCondLst>
                                    <p:cond delay="0"/>
                                  </p:stCondLst>
                                  <p:childTnLst>
                                    <p:set>
                                      <p:cBhvr>
                                        <p:cTn id="103" dur="1" fill="hold">
                                          <p:stCondLst>
                                            <p:cond delay="0"/>
                                          </p:stCondLst>
                                        </p:cTn>
                                        <p:tgtEl>
                                          <p:spTgt spid="35"/>
                                        </p:tgtEl>
                                        <p:attrNameLst>
                                          <p:attrName>style.visibility</p:attrName>
                                        </p:attrNameLst>
                                      </p:cBhvr>
                                      <p:to>
                                        <p:strVal val="visible"/>
                                      </p:to>
                                    </p:set>
                                    <p:animEffect transition="in" filter="fade">
                                      <p:cBhvr>
                                        <p:cTn id="104" dur="10"/>
                                        <p:tgtEl>
                                          <p:spTgt spid="35"/>
                                        </p:tgtEl>
                                      </p:cBhvr>
                                    </p:animEffect>
                                  </p:childTnLst>
                                </p:cTn>
                              </p:par>
                              <p:par>
                                <p:cTn id="105" presetID="10" presetClass="entr" presetSubtype="0" repeatCount="indefinite" fill="hold" grpId="2" nodeType="with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10"/>
                                        <p:tgtEl>
                                          <p:spTgt spid="36"/>
                                        </p:tgtEl>
                                      </p:cBhvr>
                                    </p:animEffec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37"/>
                                        </p:tgtEl>
                                        <p:attrNameLst>
                                          <p:attrName>style.visibility</p:attrName>
                                        </p:attrNameLst>
                                      </p:cBhvr>
                                      <p:to>
                                        <p:strVal val="visible"/>
                                      </p:to>
                                    </p:set>
                                    <p:animEffect transition="in" filter="fade">
                                      <p:cBhvr>
                                        <p:cTn id="110" dur="1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4" grpId="0"/>
      <p:bldP spid="4" grpId="1"/>
      <p:bldP spid="24" grpId="0" bldLvl="0" animBg="1"/>
      <p:bldP spid="24" grpId="1" bldLvl="0" animBg="1"/>
      <p:bldP spid="24" grpId="2" bldLvl="0" animBg="1"/>
      <p:bldP spid="25" grpId="0" bldLvl="0" animBg="1"/>
      <p:bldP spid="25" grpId="1" bldLvl="0" animBg="1"/>
      <p:bldP spid="25" grpId="2" bldLvl="0" animBg="1"/>
      <p:bldP spid="26" grpId="0" bldLvl="0" animBg="1"/>
      <p:bldP spid="26" grpId="1" bldLvl="0" animBg="1"/>
      <p:bldP spid="26" grpId="2" bldLvl="0" animBg="1"/>
      <p:bldP spid="27" grpId="0" bldLvl="0" animBg="1"/>
      <p:bldP spid="27" grpId="1" bldLvl="0" animBg="1"/>
      <p:bldP spid="27" grpId="2" bldLvl="0" animBg="1"/>
      <p:bldP spid="28" grpId="0" bldLvl="0" animBg="1"/>
      <p:bldP spid="28" grpId="1" bldLvl="0" animBg="1"/>
      <p:bldP spid="28" grpId="2" bldLvl="0" animBg="1"/>
      <p:bldP spid="29" grpId="0" bldLvl="0" animBg="1"/>
      <p:bldP spid="29" grpId="1" bldLvl="0" animBg="1"/>
      <p:bldP spid="29" grpId="2" bldLvl="0" animBg="1"/>
      <p:bldP spid="32" grpId="0" bldLvl="0" animBg="1"/>
      <p:bldP spid="32" grpId="1" bldLvl="0" animBg="1"/>
      <p:bldP spid="32" grpId="2" bldLvl="0" animBg="1"/>
      <p:bldP spid="33" grpId="0" bldLvl="0" animBg="1"/>
      <p:bldP spid="33" grpId="1" bldLvl="0" animBg="1"/>
      <p:bldP spid="33" grpId="2" bldLvl="0" animBg="1"/>
      <p:bldP spid="34" grpId="0" bldLvl="0" animBg="1"/>
      <p:bldP spid="34" grpId="1" bldLvl="0" animBg="1"/>
      <p:bldP spid="34" grpId="2" bldLvl="0" animBg="1"/>
      <p:bldP spid="35" grpId="0" bldLvl="0" animBg="1"/>
      <p:bldP spid="35" grpId="1" bldLvl="0" animBg="1"/>
      <p:bldP spid="35" grpId="2" bldLvl="0" animBg="1"/>
      <p:bldP spid="36" grpId="0" bldLvl="0" animBg="1"/>
      <p:bldP spid="36" grpId="1" bldLvl="0" animBg="1"/>
      <p:bldP spid="36" grpId="2" bldLvl="0" animBg="1"/>
      <p:bldP spid="37" grpId="0" bldLvl="0" animBg="1"/>
      <p:bldP spid="37" grpId="1" bldLvl="0" animBg="1"/>
      <p:bldP spid="37" grpId="2"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3765"/>
            <a:r>
              <a:rPr lang="zh-CN" altLang="en-US" sz="4000" b="1" dirty="0">
                <a:solidFill>
                  <a:srgbClr val="C00000"/>
                </a:solidFill>
                <a:latin typeface="微软雅黑" panose="020B0503020204020204" charset="-122"/>
                <a:ea typeface="微软雅黑" panose="020B0503020204020204" charset="-122"/>
              </a:rPr>
              <a:t>晚会流程</a:t>
            </a:r>
            <a:endParaRPr lang="zh-CN" altLang="en-US" sz="4000" b="1" dirty="0">
              <a:solidFill>
                <a:srgbClr val="C00000"/>
              </a:solidFill>
              <a:latin typeface="微软雅黑" panose="020B0503020204020204" charset="-122"/>
              <a:ea typeface="微软雅黑" panose="020B0503020204020204" charset="-122"/>
            </a:endParaRPr>
          </a:p>
        </p:txBody>
      </p:sp>
      <p:pic>
        <p:nvPicPr>
          <p:cNvPr id="34"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310604" y="3181350"/>
            <a:ext cx="3571240" cy="86042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5000">
                <a:gradFill>
                  <a:gsLst>
                    <a:gs pos="0">
                      <a:srgbClr val="FFFF00"/>
                    </a:gs>
                    <a:gs pos="45000">
                      <a:srgbClr val="FFC000"/>
                    </a:gs>
                    <a:gs pos="100000">
                      <a:srgbClr val="FFFF00"/>
                    </a:gs>
                  </a:gsLst>
                  <a:lin ang="5400000" scaled="0"/>
                </a:gradFill>
              </a:rPr>
              <a:t>项目展示	</a:t>
            </a:r>
            <a:endParaRPr lang="zh-CN" altLang="en-US" sz="5000">
              <a:gradFill>
                <a:gsLst>
                  <a:gs pos="0">
                    <a:srgbClr val="FFFF00"/>
                  </a:gs>
                  <a:gs pos="45000">
                    <a:srgbClr val="FFC000"/>
                  </a:gs>
                  <a:gs pos="100000">
                    <a:srgbClr val="FFFF00"/>
                  </a:gs>
                </a:gsLst>
                <a:lin ang="5400000" scaled="0"/>
              </a:gradFill>
            </a:endParaRPr>
          </a:p>
        </p:txBody>
      </p:sp>
      <p:sp>
        <p:nvSpPr>
          <p:cNvPr id="53" name="TextBox 52"/>
          <p:cNvSpPr txBox="1"/>
          <p:nvPr/>
        </p:nvSpPr>
        <p:spPr>
          <a:xfrm>
            <a:off x="5080565" y="2551202"/>
            <a:ext cx="2031317" cy="62992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3500" dirty="0">
                <a:gradFill>
                  <a:gsLst>
                    <a:gs pos="0">
                      <a:srgbClr val="FFFF00"/>
                    </a:gs>
                    <a:gs pos="45000">
                      <a:srgbClr val="FFC000"/>
                    </a:gs>
                    <a:gs pos="100000">
                      <a:srgbClr val="FFFF00"/>
                    </a:gs>
                  </a:gsLst>
                  <a:lin ang="5400000" scaled="0"/>
                </a:gradFill>
              </a:rPr>
              <a:t>第二部分</a:t>
            </a:r>
            <a:endParaRPr lang="zh-CN" altLang="en-US" sz="3500" dirty="0">
              <a:gradFill>
                <a:gsLst>
                  <a:gs pos="0">
                    <a:srgbClr val="FFFF00"/>
                  </a:gs>
                  <a:gs pos="45000">
                    <a:srgbClr val="FFC000"/>
                  </a:gs>
                  <a:gs pos="100000">
                    <a:srgbClr val="FFFF00"/>
                  </a:gs>
                </a:gsLst>
                <a:lin ang="5400000" scaled="0"/>
              </a:gradFill>
            </a:endParaRPr>
          </a:p>
        </p:txBody>
      </p:sp>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873" y="3882060"/>
            <a:ext cx="2591229" cy="2993223"/>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059545" y="3881976"/>
            <a:ext cx="2570480" cy="29933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6" presetClass="entr" presetSubtype="0" fill="hold" grpId="0" nodeType="withEffect">
                                  <p:stCondLst>
                                    <p:cond delay="500"/>
                                  </p:stCondLst>
                                  <p:iterate type="lt">
                                    <p:tmPct val="10000"/>
                                  </p:iterate>
                                  <p:childTnLst>
                                    <p:set>
                                      <p:cBhvr>
                                        <p:cTn id="71" dur="1" fill="hold">
                                          <p:stCondLst>
                                            <p:cond delay="0"/>
                                          </p:stCondLst>
                                        </p:cTn>
                                        <p:tgtEl>
                                          <p:spTgt spid="45"/>
                                        </p:tgtEl>
                                        <p:attrNameLst>
                                          <p:attrName>style.visibility</p:attrName>
                                        </p:attrNameLst>
                                      </p:cBhvr>
                                      <p:to>
                                        <p:strVal val="visible"/>
                                      </p:to>
                                    </p:set>
                                    <p:anim by="(-#ppt_w*2)" calcmode="lin" valueType="num">
                                      <p:cBhvr rctx="PPT">
                                        <p:cTn id="72" dur="500" autoRev="1" fill="hold">
                                          <p:stCondLst>
                                            <p:cond delay="0"/>
                                          </p:stCondLst>
                                        </p:cTn>
                                        <p:tgtEl>
                                          <p:spTgt spid="45"/>
                                        </p:tgtEl>
                                        <p:attrNameLst>
                                          <p:attrName>ppt_w</p:attrName>
                                        </p:attrNameLst>
                                      </p:cBhvr>
                                    </p:anim>
                                    <p:anim by="(#ppt_w*0.50)" calcmode="lin" valueType="num">
                                      <p:cBhvr>
                                        <p:cTn id="73" dur="500" decel="50000" autoRev="1" fill="hold">
                                          <p:stCondLst>
                                            <p:cond delay="0"/>
                                          </p:stCondLst>
                                        </p:cTn>
                                        <p:tgtEl>
                                          <p:spTgt spid="45"/>
                                        </p:tgtEl>
                                        <p:attrNameLst>
                                          <p:attrName>ppt_x</p:attrName>
                                        </p:attrNameLst>
                                      </p:cBhvr>
                                    </p:anim>
                                    <p:anim from="(-#ppt_h/2)" to="(#ppt_y)" calcmode="lin" valueType="num">
                                      <p:cBhvr>
                                        <p:cTn id="74" dur="1000" fill="hold">
                                          <p:stCondLst>
                                            <p:cond delay="0"/>
                                          </p:stCondLst>
                                        </p:cTn>
                                        <p:tgtEl>
                                          <p:spTgt spid="45"/>
                                        </p:tgtEl>
                                        <p:attrNameLst>
                                          <p:attrName>ppt_y</p:attrName>
                                        </p:attrNameLst>
                                      </p:cBhvr>
                                    </p:anim>
                                    <p:animRot by="21600000">
                                      <p:cBhvr>
                                        <p:cTn id="75" dur="1000" fill="hold">
                                          <p:stCondLst>
                                            <p:cond delay="0"/>
                                          </p:stCondLst>
                                        </p:cTn>
                                        <p:tgtEl>
                                          <p:spTgt spid="45"/>
                                        </p:tgtEl>
                                        <p:attrNameLst>
                                          <p:attrName>r</p:attrName>
                                        </p:attrNameLst>
                                      </p:cBhvr>
                                    </p:animRot>
                                  </p:childTnLst>
                                </p:cTn>
                              </p:par>
                              <p:par>
                                <p:cTn id="76" presetID="30" presetClass="entr" presetSubtype="0" fill="hold" nodeType="withEffect">
                                  <p:stCondLst>
                                    <p:cond delay="40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800" decel="100000"/>
                                        <p:tgtEl>
                                          <p:spTgt spid="2"/>
                                        </p:tgtEl>
                                      </p:cBhvr>
                                    </p:animEffect>
                                    <p:anim calcmode="lin" valueType="num">
                                      <p:cBhvr>
                                        <p:cTn id="79" dur="800" decel="100000" fill="hold"/>
                                        <p:tgtEl>
                                          <p:spTgt spid="2"/>
                                        </p:tgtEl>
                                        <p:attrNameLst>
                                          <p:attrName>style.rotation</p:attrName>
                                        </p:attrNameLst>
                                      </p:cBhvr>
                                      <p:tavLst>
                                        <p:tav tm="0">
                                          <p:val>
                                            <p:fltVal val="-90"/>
                                          </p:val>
                                        </p:tav>
                                        <p:tav tm="100000">
                                          <p:val>
                                            <p:fltVal val="0"/>
                                          </p:val>
                                        </p:tav>
                                      </p:tavLst>
                                    </p:anim>
                                    <p:anim calcmode="lin" valueType="num">
                                      <p:cBhvr>
                                        <p:cTn id="80" dur="800" decel="100000" fill="hold"/>
                                        <p:tgtEl>
                                          <p:spTgt spid="2"/>
                                        </p:tgtEl>
                                        <p:attrNameLst>
                                          <p:attrName>ppt_x</p:attrName>
                                        </p:attrNameLst>
                                      </p:cBhvr>
                                      <p:tavLst>
                                        <p:tav tm="0">
                                          <p:val>
                                            <p:strVal val="#ppt_x+0.4"/>
                                          </p:val>
                                        </p:tav>
                                        <p:tav tm="100000">
                                          <p:val>
                                            <p:strVal val="#ppt_x-0.05"/>
                                          </p:val>
                                        </p:tav>
                                      </p:tavLst>
                                    </p:anim>
                                    <p:anim calcmode="lin" valueType="num">
                                      <p:cBhvr>
                                        <p:cTn id="81" dur="800" decel="100000" fill="hold"/>
                                        <p:tgtEl>
                                          <p:spTgt spid="2"/>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84" presetID="35" presetClass="path" presetSubtype="0" accel="50000" decel="50000" fill="hold" nodeType="withEffect">
                                  <p:stCondLst>
                                    <p:cond delay="1400"/>
                                  </p:stCondLst>
                                  <p:childTnLst>
                                    <p:animMotion origin="layout" path="M -3.75E-6 7.40741E-7 L -0.66627 0.01759 " pathEditMode="relative" rAng="0" ptsTypes="AA">
                                      <p:cBhvr>
                                        <p:cTn id="85" dur="2000" fill="hold"/>
                                        <p:tgtEl>
                                          <p:spTgt spid="2"/>
                                        </p:tgtEl>
                                        <p:attrNameLst>
                                          <p:attrName>ppt_x</p:attrName>
                                          <p:attrName>ppt_y</p:attrName>
                                        </p:attrNameLst>
                                      </p:cBhvr>
                                      <p:rCtr x="-3332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各部门项业务完成概况</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同侧圆角矩形 3"/>
          <p:cNvSpPr/>
          <p:nvPr/>
        </p:nvSpPr>
        <p:spPr>
          <a:xfrm>
            <a:off x="-6985"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5"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76" name="椭圆 75"/>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0" name="椭圆 79"/>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椭圆 80"/>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2" name="椭圆 81"/>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3" name="椭圆 82"/>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椭圆 83"/>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椭圆 84"/>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椭圆 85"/>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7" name="椭圆 86"/>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8" name="椭圆 87"/>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椭圆 96"/>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8" name="椭圆 107"/>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pic>
        <p:nvPicPr>
          <p:cNvPr id="30" name="图片占位符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5842" y="2203399"/>
            <a:ext cx="1782319" cy="1752918"/>
          </a:xfrm>
          <a:prstGeom prst="ellipse">
            <a:avLst/>
          </a:prstGeom>
          <a:solidFill>
            <a:schemeClr val="accent5"/>
          </a:solidFill>
          <a:ln w="57150">
            <a:solidFill>
              <a:srgbClr val="C40000"/>
            </a:solidFill>
          </a:ln>
          <a:effectLst>
            <a:outerShdw blurRad="228600" dist="114300" dir="6840000" sx="99000" sy="99000" algn="tl" rotWithShape="0">
              <a:prstClr val="black">
                <a:alpha val="40000"/>
              </a:prstClr>
            </a:outerShdw>
          </a:effectLst>
        </p:spPr>
      </p:pic>
      <p:pic>
        <p:nvPicPr>
          <p:cNvPr id="31" name="图片占位符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60765" y="4049397"/>
            <a:ext cx="1782319" cy="1752918"/>
          </a:xfrm>
          <a:prstGeom prst="ellipse">
            <a:avLst/>
          </a:prstGeom>
          <a:solidFill>
            <a:schemeClr val="accent5"/>
          </a:solidFill>
          <a:ln w="57150">
            <a:solidFill>
              <a:srgbClr val="C40000"/>
            </a:solidFill>
          </a:ln>
          <a:effectLst>
            <a:outerShdw blurRad="228600" dist="114300" dir="6840000" sx="99000" sy="99000" algn="tl" rotWithShape="0">
              <a:prstClr val="black">
                <a:alpha val="40000"/>
              </a:prstClr>
            </a:outerShdw>
          </a:effectLst>
        </p:spPr>
      </p:pic>
      <p:pic>
        <p:nvPicPr>
          <p:cNvPr id="32" name="图片占位符 26"/>
          <p:cNvPicPr>
            <a:picLocks noChangeAspect="1"/>
          </p:cNvPicPr>
          <p:nvPr/>
        </p:nvPicPr>
        <p:blipFill>
          <a:blip r:embed="rId6" cstate="print">
            <a:extLst>
              <a:ext uri="{28A0092B-C50C-407E-A947-70E740481C1C}">
                <a14:useLocalDpi xmlns:a14="http://schemas.microsoft.com/office/drawing/2010/main" val="0"/>
              </a:ext>
            </a:extLst>
          </a:blip>
          <a:srcRect l="18699" r="18699"/>
          <a:stretch>
            <a:fillRect/>
          </a:stretch>
        </p:blipFill>
        <p:spPr>
          <a:xfrm>
            <a:off x="3400174" y="4033241"/>
            <a:ext cx="1783920" cy="1752918"/>
          </a:xfrm>
          <a:prstGeom prst="ellipse">
            <a:avLst/>
          </a:prstGeom>
          <a:solidFill>
            <a:schemeClr val="accent5"/>
          </a:solidFill>
          <a:ln w="57150">
            <a:solidFill>
              <a:srgbClr val="C40000"/>
            </a:solidFill>
          </a:ln>
          <a:effectLst>
            <a:outerShdw blurRad="228600" dist="114300" dir="6840000" sx="99000" sy="99000" algn="tl" rotWithShape="0">
              <a:prstClr val="black">
                <a:alpha val="40000"/>
              </a:prstClr>
            </a:outerShdw>
          </a:effectLst>
        </p:spPr>
      </p:pic>
      <p:pic>
        <p:nvPicPr>
          <p:cNvPr id="33" name="图片占位符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02373" y="2203033"/>
            <a:ext cx="1782319" cy="1752918"/>
          </a:xfrm>
          <a:prstGeom prst="ellipse">
            <a:avLst/>
          </a:prstGeom>
          <a:solidFill>
            <a:srgbClr val="C40000"/>
          </a:solidFill>
          <a:ln w="57150">
            <a:solidFill>
              <a:srgbClr val="C40000"/>
            </a:solidFill>
          </a:ln>
          <a:effectLst>
            <a:outerShdw blurRad="228600" dist="114300" dir="6840000" sx="99000" sy="99000" algn="tl" rotWithShape="0">
              <a:prstClr val="black">
                <a:alpha val="40000"/>
              </a:prstClr>
            </a:outerShdw>
          </a:effectLst>
        </p:spPr>
      </p:pic>
      <p:pic>
        <p:nvPicPr>
          <p:cNvPr id="34" name="图片占位符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850726" y="2203033"/>
            <a:ext cx="1782319" cy="1752918"/>
          </a:xfrm>
          <a:prstGeom prst="ellipse">
            <a:avLst/>
          </a:prstGeom>
          <a:solidFill>
            <a:schemeClr val="accent5"/>
          </a:solidFill>
          <a:ln w="57150">
            <a:solidFill>
              <a:srgbClr val="C40000"/>
            </a:solidFill>
          </a:ln>
          <a:effectLst>
            <a:outerShdw blurRad="228600" dist="114300" dir="6840000" sx="99000" sy="99000" algn="tl" rotWithShape="0">
              <a:prstClr val="black">
                <a:alpha val="40000"/>
              </a:prstClr>
            </a:outerShdw>
          </a:effectLst>
        </p:spPr>
      </p:pic>
      <p:grpSp>
        <p:nvGrpSpPr>
          <p:cNvPr id="3" name="组合 2"/>
          <p:cNvGrpSpPr/>
          <p:nvPr/>
        </p:nvGrpSpPr>
        <p:grpSpPr>
          <a:xfrm>
            <a:off x="2940055" y="2251055"/>
            <a:ext cx="1031075" cy="300099"/>
            <a:chOff x="2225866" y="1508641"/>
            <a:chExt cx="773497" cy="225130"/>
          </a:xfrm>
        </p:grpSpPr>
        <p:sp>
          <p:nvSpPr>
            <p:cNvPr id="37" name="Rounded Rectangle 32"/>
            <p:cNvSpPr/>
            <p:nvPr/>
          </p:nvSpPr>
          <p:spPr>
            <a:xfrm>
              <a:off x="2225866" y="1562119"/>
              <a:ext cx="764962" cy="17165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12057" tIns="0" rIns="0" bIns="56028" rtlCol="0" anchor="t"/>
            <a:lstStyle/>
            <a:p>
              <a:pPr algn="just"/>
              <a:endParaRPr lang="en-US" sz="1200" b="1" dirty="0">
                <a:solidFill>
                  <a:srgbClr val="FFFFFF"/>
                </a:solidFill>
                <a:latin typeface="微软雅黑" panose="020B0503020204020204" charset="-122"/>
                <a:ea typeface="微软雅黑" panose="020B0503020204020204" charset="-122"/>
                <a:cs typeface="Source Sans Pro ExtraLight"/>
              </a:endParaRPr>
            </a:p>
          </p:txBody>
        </p:sp>
        <p:sp>
          <p:nvSpPr>
            <p:cNvPr id="6" name="矩形 5"/>
            <p:cNvSpPr/>
            <p:nvPr/>
          </p:nvSpPr>
          <p:spPr>
            <a:xfrm>
              <a:off x="2230030" y="1508641"/>
              <a:ext cx="769333" cy="206744"/>
            </a:xfrm>
            <a:prstGeom prst="rect">
              <a:avLst/>
            </a:prstGeom>
          </p:spPr>
          <p:txBody>
            <a:bodyPr wrap="none">
              <a:spAutoFit/>
            </a:bodyPr>
            <a:lstStyle/>
            <a:p>
              <a:pPr algn="just"/>
              <a:r>
                <a:rPr lang="zh-CN" altLang="en-US" sz="1200" b="1" dirty="0">
                  <a:solidFill>
                    <a:srgbClr val="FFFFFF"/>
                  </a:solidFill>
                  <a:latin typeface="微软雅黑" panose="020B0503020204020204" charset="-122"/>
                  <a:ea typeface="微软雅黑" panose="020B0503020204020204" charset="-122"/>
                  <a:cs typeface="Source Sans Pro ExtraLight"/>
                </a:rPr>
                <a:t>项目名称 </a:t>
              </a:r>
              <a:r>
                <a:rPr lang="en-US" altLang="zh-CN" sz="1200" b="1" dirty="0">
                  <a:solidFill>
                    <a:srgbClr val="FFFFFF"/>
                  </a:solidFill>
                  <a:latin typeface="微软雅黑" panose="020B0503020204020204" charset="-122"/>
                  <a:ea typeface="微软雅黑" panose="020B0503020204020204" charset="-122"/>
                  <a:cs typeface="Source Sans Pro ExtraLight"/>
                </a:rPr>
                <a:t>01</a:t>
              </a:r>
              <a:endParaRPr lang="en-US" altLang="zh-CN" sz="1200" b="1" dirty="0">
                <a:solidFill>
                  <a:srgbClr val="FFFFFF"/>
                </a:solidFill>
                <a:latin typeface="微软雅黑" panose="020B0503020204020204" charset="-122"/>
                <a:ea typeface="微软雅黑" panose="020B0503020204020204" charset="-122"/>
                <a:cs typeface="Source Sans Pro ExtraLight"/>
              </a:endParaRPr>
            </a:p>
          </p:txBody>
        </p:sp>
      </p:grpSp>
      <p:grpSp>
        <p:nvGrpSpPr>
          <p:cNvPr id="7" name="组合 6"/>
          <p:cNvGrpSpPr/>
          <p:nvPr/>
        </p:nvGrpSpPr>
        <p:grpSpPr>
          <a:xfrm>
            <a:off x="6097414" y="2251055"/>
            <a:ext cx="1048393" cy="300099"/>
            <a:chOff x="4594470" y="1508641"/>
            <a:chExt cx="786489" cy="225130"/>
          </a:xfrm>
        </p:grpSpPr>
        <p:sp>
          <p:nvSpPr>
            <p:cNvPr id="36" name="Rounded Rectangle 33"/>
            <p:cNvSpPr/>
            <p:nvPr/>
          </p:nvSpPr>
          <p:spPr>
            <a:xfrm>
              <a:off x="4594470" y="1562119"/>
              <a:ext cx="780832" cy="17165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12057" tIns="0" rIns="0" bIns="56028" rtlCol="0" anchor="t"/>
            <a:lstStyle/>
            <a:p>
              <a:pPr algn="just"/>
              <a:endParaRPr lang="en-US" sz="1200" b="1" dirty="0">
                <a:solidFill>
                  <a:srgbClr val="FFFFFF"/>
                </a:solidFill>
                <a:latin typeface="微软雅黑" panose="020B0503020204020204" charset="-122"/>
                <a:ea typeface="微软雅黑" panose="020B0503020204020204" charset="-122"/>
                <a:cs typeface="Source Sans Pro ExtraLight"/>
              </a:endParaRPr>
            </a:p>
          </p:txBody>
        </p:sp>
        <p:sp>
          <p:nvSpPr>
            <p:cNvPr id="40" name="矩形 39"/>
            <p:cNvSpPr/>
            <p:nvPr/>
          </p:nvSpPr>
          <p:spPr>
            <a:xfrm>
              <a:off x="4611625" y="1508641"/>
              <a:ext cx="769334" cy="206744"/>
            </a:xfrm>
            <a:prstGeom prst="rect">
              <a:avLst/>
            </a:prstGeom>
          </p:spPr>
          <p:txBody>
            <a:bodyPr wrap="none">
              <a:spAutoFit/>
            </a:bodyPr>
            <a:lstStyle/>
            <a:p>
              <a:pPr algn="just"/>
              <a:r>
                <a:rPr lang="zh-CN" altLang="en-US" sz="1200" b="1" dirty="0">
                  <a:solidFill>
                    <a:srgbClr val="FFFFFF"/>
                  </a:solidFill>
                  <a:latin typeface="微软雅黑" panose="020B0503020204020204" charset="-122"/>
                  <a:ea typeface="微软雅黑" panose="020B0503020204020204" charset="-122"/>
                  <a:cs typeface="Source Sans Pro ExtraLight"/>
                </a:rPr>
                <a:t>项目名称 </a:t>
              </a:r>
              <a:r>
                <a:rPr lang="en-US" altLang="zh-CN" sz="1200" b="1" dirty="0">
                  <a:solidFill>
                    <a:srgbClr val="FFFFFF"/>
                  </a:solidFill>
                  <a:latin typeface="微软雅黑" panose="020B0503020204020204" charset="-122"/>
                  <a:ea typeface="微软雅黑" panose="020B0503020204020204" charset="-122"/>
                  <a:cs typeface="Source Sans Pro ExtraLight"/>
                </a:rPr>
                <a:t>02</a:t>
              </a:r>
              <a:endParaRPr lang="en-US" altLang="zh-CN" sz="1200" b="1" dirty="0">
                <a:solidFill>
                  <a:srgbClr val="FFFFFF"/>
                </a:solidFill>
                <a:latin typeface="微软雅黑" panose="020B0503020204020204" charset="-122"/>
                <a:ea typeface="微软雅黑" panose="020B0503020204020204" charset="-122"/>
                <a:cs typeface="Source Sans Pro ExtraLight"/>
              </a:endParaRPr>
            </a:p>
          </p:txBody>
        </p:sp>
      </p:grpSp>
      <p:grpSp>
        <p:nvGrpSpPr>
          <p:cNvPr id="8" name="组合 7"/>
          <p:cNvGrpSpPr/>
          <p:nvPr/>
        </p:nvGrpSpPr>
        <p:grpSpPr>
          <a:xfrm>
            <a:off x="9012225" y="2255975"/>
            <a:ext cx="1061394" cy="295179"/>
            <a:chOff x="6781118" y="1512332"/>
            <a:chExt cx="796242" cy="221439"/>
          </a:xfrm>
        </p:grpSpPr>
        <p:sp>
          <p:nvSpPr>
            <p:cNvPr id="38" name="Rounded Rectangle 34"/>
            <p:cNvSpPr/>
            <p:nvPr/>
          </p:nvSpPr>
          <p:spPr>
            <a:xfrm>
              <a:off x="6781118" y="1562119"/>
              <a:ext cx="779660" cy="17165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12057" tIns="0" rIns="0" bIns="56028" rtlCol="0" anchor="t"/>
            <a:lstStyle/>
            <a:p>
              <a:pPr algn="just"/>
              <a:endParaRPr lang="en-US" sz="1200" b="1" dirty="0">
                <a:solidFill>
                  <a:srgbClr val="FFFFFF"/>
                </a:solidFill>
                <a:latin typeface="微软雅黑" panose="020B0503020204020204" charset="-122"/>
                <a:ea typeface="微软雅黑" panose="020B0503020204020204" charset="-122"/>
                <a:cs typeface="Source Sans Pro ExtraLight"/>
              </a:endParaRPr>
            </a:p>
          </p:txBody>
        </p:sp>
        <p:sp>
          <p:nvSpPr>
            <p:cNvPr id="41" name="矩形 40"/>
            <p:cNvSpPr/>
            <p:nvPr/>
          </p:nvSpPr>
          <p:spPr>
            <a:xfrm>
              <a:off x="6808026" y="1512332"/>
              <a:ext cx="769334" cy="206744"/>
            </a:xfrm>
            <a:prstGeom prst="rect">
              <a:avLst/>
            </a:prstGeom>
          </p:spPr>
          <p:txBody>
            <a:bodyPr wrap="none">
              <a:spAutoFit/>
            </a:bodyPr>
            <a:lstStyle/>
            <a:p>
              <a:pPr algn="just"/>
              <a:r>
                <a:rPr lang="zh-CN" altLang="en-US" sz="1200" b="1" dirty="0">
                  <a:solidFill>
                    <a:srgbClr val="FFFFFF"/>
                  </a:solidFill>
                  <a:latin typeface="微软雅黑" panose="020B0503020204020204" charset="-122"/>
                  <a:ea typeface="微软雅黑" panose="020B0503020204020204" charset="-122"/>
                  <a:cs typeface="Source Sans Pro ExtraLight"/>
                </a:rPr>
                <a:t>项目名称 </a:t>
              </a:r>
              <a:r>
                <a:rPr lang="en-US" altLang="zh-CN" sz="1200" b="1" dirty="0">
                  <a:solidFill>
                    <a:srgbClr val="FFFFFF"/>
                  </a:solidFill>
                  <a:latin typeface="微软雅黑" panose="020B0503020204020204" charset="-122"/>
                  <a:ea typeface="微软雅黑" panose="020B0503020204020204" charset="-122"/>
                  <a:cs typeface="Source Sans Pro ExtraLight"/>
                </a:rPr>
                <a:t>03</a:t>
              </a:r>
              <a:endParaRPr lang="en-US" altLang="zh-CN" sz="1200" b="1" dirty="0">
                <a:solidFill>
                  <a:srgbClr val="FFFFFF"/>
                </a:solidFill>
                <a:latin typeface="微软雅黑" panose="020B0503020204020204" charset="-122"/>
                <a:ea typeface="微软雅黑" panose="020B0503020204020204" charset="-122"/>
                <a:cs typeface="Source Sans Pro ExtraLight"/>
              </a:endParaRPr>
            </a:p>
          </p:txBody>
        </p:sp>
      </p:grpSp>
      <p:grpSp>
        <p:nvGrpSpPr>
          <p:cNvPr id="9" name="组合 8"/>
          <p:cNvGrpSpPr/>
          <p:nvPr/>
        </p:nvGrpSpPr>
        <p:grpSpPr>
          <a:xfrm>
            <a:off x="4556313" y="4126329"/>
            <a:ext cx="1078342" cy="305367"/>
            <a:chOff x="3438359" y="2915444"/>
            <a:chExt cx="808956" cy="229082"/>
          </a:xfrm>
        </p:grpSpPr>
        <p:sp>
          <p:nvSpPr>
            <p:cNvPr id="39" name="Rounded Rectangle 35"/>
            <p:cNvSpPr/>
            <p:nvPr/>
          </p:nvSpPr>
          <p:spPr>
            <a:xfrm>
              <a:off x="3438359" y="2972874"/>
              <a:ext cx="808956" cy="17165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12057" tIns="0" rIns="0" bIns="56028" rtlCol="0" anchor="t"/>
            <a:lstStyle/>
            <a:p>
              <a:pPr algn="just"/>
              <a:endParaRPr lang="en-US" sz="1200" b="1" dirty="0">
                <a:solidFill>
                  <a:srgbClr val="FFFFFF"/>
                </a:solidFill>
                <a:latin typeface="微软雅黑" panose="020B0503020204020204" charset="-122"/>
                <a:ea typeface="微软雅黑" panose="020B0503020204020204" charset="-122"/>
                <a:cs typeface="Source Sans Pro ExtraLight"/>
              </a:endParaRPr>
            </a:p>
          </p:txBody>
        </p:sp>
        <p:sp>
          <p:nvSpPr>
            <p:cNvPr id="42" name="矩形 41"/>
            <p:cNvSpPr/>
            <p:nvPr/>
          </p:nvSpPr>
          <p:spPr>
            <a:xfrm>
              <a:off x="3469690" y="2915444"/>
              <a:ext cx="769333" cy="206744"/>
            </a:xfrm>
            <a:prstGeom prst="rect">
              <a:avLst/>
            </a:prstGeom>
          </p:spPr>
          <p:txBody>
            <a:bodyPr wrap="none">
              <a:spAutoFit/>
            </a:bodyPr>
            <a:lstStyle/>
            <a:p>
              <a:pPr algn="just"/>
              <a:r>
                <a:rPr lang="zh-CN" altLang="en-US" sz="1200" b="1" dirty="0">
                  <a:solidFill>
                    <a:srgbClr val="FFFFFF"/>
                  </a:solidFill>
                  <a:latin typeface="微软雅黑" panose="020B0503020204020204" charset="-122"/>
                  <a:ea typeface="微软雅黑" panose="020B0503020204020204" charset="-122"/>
                  <a:cs typeface="Source Sans Pro ExtraLight"/>
                </a:rPr>
                <a:t>项目名称 </a:t>
              </a:r>
              <a:r>
                <a:rPr lang="en-US" altLang="zh-CN" sz="1200" b="1" dirty="0">
                  <a:solidFill>
                    <a:srgbClr val="FFFFFF"/>
                  </a:solidFill>
                  <a:latin typeface="微软雅黑" panose="020B0503020204020204" charset="-122"/>
                  <a:ea typeface="微软雅黑" panose="020B0503020204020204" charset="-122"/>
                  <a:cs typeface="Source Sans Pro ExtraLight"/>
                </a:rPr>
                <a:t>04</a:t>
              </a:r>
              <a:endParaRPr lang="en-US" altLang="zh-CN" sz="1200" b="1" dirty="0">
                <a:solidFill>
                  <a:srgbClr val="FFFFFF"/>
                </a:solidFill>
                <a:latin typeface="微软雅黑" panose="020B0503020204020204" charset="-122"/>
                <a:ea typeface="微软雅黑" panose="020B0503020204020204" charset="-122"/>
                <a:cs typeface="Source Sans Pro ExtraLight"/>
              </a:endParaRPr>
            </a:p>
          </p:txBody>
        </p:sp>
      </p:grpSp>
      <p:grpSp>
        <p:nvGrpSpPr>
          <p:cNvPr id="10" name="组合 9"/>
          <p:cNvGrpSpPr/>
          <p:nvPr/>
        </p:nvGrpSpPr>
        <p:grpSpPr>
          <a:xfrm>
            <a:off x="7504087" y="4126329"/>
            <a:ext cx="1058600" cy="305367"/>
            <a:chOff x="5649735" y="2915444"/>
            <a:chExt cx="794146" cy="229082"/>
          </a:xfrm>
        </p:grpSpPr>
        <p:sp>
          <p:nvSpPr>
            <p:cNvPr id="35" name="Rounded Rectangle 36"/>
            <p:cNvSpPr/>
            <p:nvPr/>
          </p:nvSpPr>
          <p:spPr>
            <a:xfrm>
              <a:off x="5649735" y="2972874"/>
              <a:ext cx="781813" cy="171652"/>
            </a:xfrm>
            <a:prstGeom prst="roundRect">
              <a:avLst>
                <a:gd name="adj" fmla="val 50000"/>
              </a:avLst>
            </a:prstGeom>
            <a:solidFill>
              <a:srgbClr val="C00000"/>
            </a:solidFill>
            <a:ln>
              <a:noFill/>
            </a:ln>
            <a:effectLst/>
          </p:spPr>
          <p:style>
            <a:lnRef idx="1">
              <a:schemeClr val="accent1"/>
            </a:lnRef>
            <a:fillRef idx="3">
              <a:schemeClr val="accent1"/>
            </a:fillRef>
            <a:effectRef idx="2">
              <a:schemeClr val="accent1"/>
            </a:effectRef>
            <a:fontRef idx="minor">
              <a:schemeClr val="lt1"/>
            </a:fontRef>
          </p:style>
          <p:txBody>
            <a:bodyPr lIns="112057" tIns="0" rIns="0" bIns="56028" rtlCol="0" anchor="t"/>
            <a:lstStyle/>
            <a:p>
              <a:pPr algn="just"/>
              <a:endParaRPr lang="en-US" sz="1200" b="1" dirty="0">
                <a:solidFill>
                  <a:srgbClr val="FFFFFF"/>
                </a:solidFill>
                <a:latin typeface="微软雅黑" panose="020B0503020204020204" charset="-122"/>
                <a:ea typeface="微软雅黑" panose="020B0503020204020204" charset="-122"/>
                <a:cs typeface="Source Sans Pro ExtraLight"/>
              </a:endParaRPr>
            </a:p>
          </p:txBody>
        </p:sp>
        <p:sp>
          <p:nvSpPr>
            <p:cNvPr id="44" name="矩形 43"/>
            <p:cNvSpPr/>
            <p:nvPr/>
          </p:nvSpPr>
          <p:spPr>
            <a:xfrm>
              <a:off x="5674547" y="2915444"/>
              <a:ext cx="769334" cy="206744"/>
            </a:xfrm>
            <a:prstGeom prst="rect">
              <a:avLst/>
            </a:prstGeom>
          </p:spPr>
          <p:txBody>
            <a:bodyPr wrap="none">
              <a:spAutoFit/>
            </a:bodyPr>
            <a:lstStyle/>
            <a:p>
              <a:pPr algn="just"/>
              <a:r>
                <a:rPr lang="zh-CN" altLang="en-US" sz="1200" b="1" dirty="0">
                  <a:solidFill>
                    <a:srgbClr val="FFFFFF"/>
                  </a:solidFill>
                  <a:latin typeface="微软雅黑" panose="020B0503020204020204" charset="-122"/>
                  <a:ea typeface="微软雅黑" panose="020B0503020204020204" charset="-122"/>
                  <a:cs typeface="Source Sans Pro ExtraLight"/>
                </a:rPr>
                <a:t>项目名称 </a:t>
              </a:r>
              <a:r>
                <a:rPr lang="en-US" altLang="zh-CN" sz="1200" b="1" dirty="0">
                  <a:solidFill>
                    <a:srgbClr val="FFFFFF"/>
                  </a:solidFill>
                  <a:latin typeface="微软雅黑" panose="020B0503020204020204" charset="-122"/>
                  <a:ea typeface="微软雅黑" panose="020B0503020204020204" charset="-122"/>
                  <a:cs typeface="Source Sans Pro ExtraLight"/>
                </a:rPr>
                <a:t>05</a:t>
              </a:r>
              <a:endParaRPr lang="en-US" altLang="zh-CN" sz="1200" b="1" dirty="0">
                <a:solidFill>
                  <a:srgbClr val="FFFFFF"/>
                </a:solidFill>
                <a:latin typeface="微软雅黑" panose="020B0503020204020204" charset="-122"/>
                <a:ea typeface="微软雅黑" panose="020B0503020204020204" charset="-122"/>
                <a:cs typeface="Source Sans Pro ExtraLight"/>
              </a:endParaRPr>
            </a:p>
          </p:txBody>
        </p:sp>
      </p:gr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path" presetSubtype="0" repeatCount="indefinite" fill="hold" grpId="0" nodeType="withEffect">
                                  <p:stCondLst>
                                    <p:cond delay="0"/>
                                  </p:stCondLst>
                                  <p:childTnLst>
                                    <p:animMotion origin="layout" path="M -2.77778E-7 6.17284E-7 L 0.01771 1.11914 " pathEditMode="relative" rAng="0" ptsTypes="AA">
                                      <p:cBhvr>
                                        <p:cTn id="18" dur="5000" fill="hold"/>
                                        <p:tgtEl>
                                          <p:spTgt spid="76"/>
                                        </p:tgtEl>
                                        <p:attrNameLst>
                                          <p:attrName>ppt_x</p:attrName>
                                          <p:attrName>ppt_y</p:attrName>
                                        </p:attrNameLst>
                                      </p:cBhvr>
                                      <p:rCtr x="885" y="55957"/>
                                    </p:animMotion>
                                  </p:childTnLst>
                                </p:cTn>
                              </p:par>
                              <p:par>
                                <p:cTn id="19" presetID="42" presetClass="path" presetSubtype="0" repeatCount="indefinite" fill="hold" grpId="0" nodeType="withEffect">
                                  <p:stCondLst>
                                    <p:cond delay="1100"/>
                                  </p:stCondLst>
                                  <p:childTnLst>
                                    <p:animMotion origin="layout" path="M 1.66667E-6 -4.44444E-6 L 0.0408 1.25463 " pathEditMode="relative" rAng="0" ptsTypes="AA">
                                      <p:cBhvr>
                                        <p:cTn id="20" dur="6000" fill="hold"/>
                                        <p:tgtEl>
                                          <p:spTgt spid="80"/>
                                        </p:tgtEl>
                                        <p:attrNameLst>
                                          <p:attrName>ppt_x</p:attrName>
                                          <p:attrName>ppt_y</p:attrName>
                                        </p:attrNameLst>
                                      </p:cBhvr>
                                      <p:rCtr x="2031" y="62716"/>
                                    </p:animMotion>
                                  </p:childTnLst>
                                </p:cTn>
                              </p:par>
                              <p:par>
                                <p:cTn id="21" presetID="42" presetClass="path" presetSubtype="0" repeatCount="indefinite" fill="hold" grpId="0" nodeType="withEffect">
                                  <p:stCondLst>
                                    <p:cond delay="900"/>
                                  </p:stCondLst>
                                  <p:childTnLst>
                                    <p:animMotion origin="layout" path="M -0.08159 -0.17438 L -0.02639 1.27963 " pathEditMode="relative" rAng="0" ptsTypes="AA">
                                      <p:cBhvr>
                                        <p:cTn id="22" dur="4500" fill="hold"/>
                                        <p:tgtEl>
                                          <p:spTgt spid="81"/>
                                        </p:tgtEl>
                                        <p:attrNameLst>
                                          <p:attrName>ppt_x</p:attrName>
                                          <p:attrName>ppt_y</p:attrName>
                                        </p:attrNameLst>
                                      </p:cBhvr>
                                      <p:rCtr x="2760" y="72685"/>
                                    </p:animMotion>
                                  </p:childTnLst>
                                </p:cTn>
                              </p:par>
                              <p:par>
                                <p:cTn id="23" presetID="42" presetClass="path" presetSubtype="0" repeatCount="indefinite" fill="hold" grpId="0" nodeType="withEffect">
                                  <p:stCondLst>
                                    <p:cond delay="1200"/>
                                  </p:stCondLst>
                                  <p:childTnLst>
                                    <p:animMotion origin="layout" path="M 0.06858 -0.49136 L 0.16303 1.23487 " pathEditMode="relative" rAng="0" ptsTypes="AA">
                                      <p:cBhvr>
                                        <p:cTn id="24" dur="6500" fill="hold"/>
                                        <p:tgtEl>
                                          <p:spTgt spid="82"/>
                                        </p:tgtEl>
                                        <p:attrNameLst>
                                          <p:attrName>ppt_x</p:attrName>
                                          <p:attrName>ppt_y</p:attrName>
                                        </p:attrNameLst>
                                      </p:cBhvr>
                                      <p:rCtr x="4722" y="86296"/>
                                    </p:animMotion>
                                  </p:childTnLst>
                                </p:cTn>
                              </p:par>
                              <p:par>
                                <p:cTn id="25" presetID="42" presetClass="path" presetSubtype="0" repeatCount="indefinite" fill="hold" grpId="0" nodeType="withEffect">
                                  <p:stCondLst>
                                    <p:cond delay="500"/>
                                  </p:stCondLst>
                                  <p:childTnLst>
                                    <p:animMotion origin="layout" path="M 0.096 -0.26333 L 0.15104 1.11 " pathEditMode="relative" rAng="0" ptsTypes="AA">
                                      <p:cBhvr>
                                        <p:cTn id="26" dur="5000" fill="hold"/>
                                        <p:tgtEl>
                                          <p:spTgt spid="83"/>
                                        </p:tgtEl>
                                        <p:attrNameLst>
                                          <p:attrName>ppt_x</p:attrName>
                                          <p:attrName>ppt_y</p:attrName>
                                        </p:attrNameLst>
                                      </p:cBhvr>
                                      <p:rCtr x="2743" y="68667"/>
                                    </p:animMotion>
                                  </p:childTnLst>
                                </p:cTn>
                              </p:par>
                              <p:par>
                                <p:cTn id="27" presetID="42" presetClass="path" presetSubtype="0" repeatCount="indefinite" fill="hold" grpId="0" nodeType="withEffect">
                                  <p:stCondLst>
                                    <p:cond delay="1500"/>
                                  </p:stCondLst>
                                  <p:childTnLst>
                                    <p:animMotion origin="layout" path="M 0.00104 -0.17099 L 0.06563 1.1605 " pathEditMode="relative" rAng="0" ptsTypes="AA">
                                      <p:cBhvr>
                                        <p:cTn id="28" dur="5800" fill="hold"/>
                                        <p:tgtEl>
                                          <p:spTgt spid="84"/>
                                        </p:tgtEl>
                                        <p:attrNameLst>
                                          <p:attrName>ppt_x</p:attrName>
                                          <p:attrName>ppt_y</p:attrName>
                                        </p:attrNameLst>
                                      </p:cBhvr>
                                      <p:rCtr x="3229" y="66574"/>
                                    </p:animMotion>
                                  </p:childTnLst>
                                </p:cTn>
                              </p:par>
                              <p:par>
                                <p:cTn id="29" presetID="8" presetClass="emph" presetSubtype="0" repeatCount="indefinite" fill="hold" grpId="1" nodeType="withEffect">
                                  <p:stCondLst>
                                    <p:cond delay="0"/>
                                  </p:stCondLst>
                                  <p:childTnLst>
                                    <p:animRot by="21600000">
                                      <p:cBhvr>
                                        <p:cTn id="30" dur="5000" fill="hold"/>
                                        <p:tgtEl>
                                          <p:spTgt spid="76"/>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4000" fill="hold"/>
                                        <p:tgtEl>
                                          <p:spTgt spid="80"/>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3000" fill="hold"/>
                                        <p:tgtEl>
                                          <p:spTgt spid="81"/>
                                        </p:tgtEl>
                                        <p:attrNameLst>
                                          <p:attrName>r</p:attrName>
                                        </p:attrNameLst>
                                      </p:cBhvr>
                                    </p:animRot>
                                  </p:childTnLst>
                                </p:cTn>
                              </p:par>
                              <p:par>
                                <p:cTn id="35" presetID="8" presetClass="emph" presetSubtype="0" repeatCount="indefinite" fill="hold" grpId="1" nodeType="withEffect">
                                  <p:stCondLst>
                                    <p:cond delay="0"/>
                                  </p:stCondLst>
                                  <p:childTnLst>
                                    <p:animRot by="21600000">
                                      <p:cBhvr>
                                        <p:cTn id="36" dur="2000" fill="hold"/>
                                        <p:tgtEl>
                                          <p:spTgt spid="82"/>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500" fill="hold"/>
                                        <p:tgtEl>
                                          <p:spTgt spid="83"/>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3500" fill="hold"/>
                                        <p:tgtEl>
                                          <p:spTgt spid="84"/>
                                        </p:tgtEl>
                                        <p:attrNameLst>
                                          <p:attrName>r</p:attrName>
                                        </p:attrNameLst>
                                      </p:cBhvr>
                                    </p:animRot>
                                  </p:childTnLst>
                                </p:cTn>
                              </p:par>
                              <p:par>
                                <p:cTn id="41" presetID="10" presetClass="entr" presetSubtype="0" repeatCount="indefinite" fill="hold" grpId="2" nodeType="withEffect">
                                  <p:stCondLst>
                                    <p:cond delay="0"/>
                                  </p:stCondLst>
                                  <p:childTnLst>
                                    <p:set>
                                      <p:cBhvr>
                                        <p:cTn id="42" dur="1" fill="hold">
                                          <p:stCondLst>
                                            <p:cond delay="0"/>
                                          </p:stCondLst>
                                        </p:cTn>
                                        <p:tgtEl>
                                          <p:spTgt spid="76"/>
                                        </p:tgtEl>
                                        <p:attrNameLst>
                                          <p:attrName>style.visibility</p:attrName>
                                        </p:attrNameLst>
                                      </p:cBhvr>
                                      <p:to>
                                        <p:strVal val="visible"/>
                                      </p:to>
                                    </p:set>
                                    <p:animEffect transition="in" filter="fade">
                                      <p:cBhvr>
                                        <p:cTn id="43" dur="10"/>
                                        <p:tgtEl>
                                          <p:spTgt spid="76"/>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
                                        <p:tgtEl>
                                          <p:spTgt spid="80"/>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81"/>
                                        </p:tgtEl>
                                        <p:attrNameLst>
                                          <p:attrName>style.visibility</p:attrName>
                                        </p:attrNameLst>
                                      </p:cBhvr>
                                      <p:to>
                                        <p:strVal val="visible"/>
                                      </p:to>
                                    </p:set>
                                    <p:animEffect transition="in" filter="fade">
                                      <p:cBhvr>
                                        <p:cTn id="49" dur="10"/>
                                        <p:tgtEl>
                                          <p:spTgt spid="81"/>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82"/>
                                        </p:tgtEl>
                                        <p:attrNameLst>
                                          <p:attrName>style.visibility</p:attrName>
                                        </p:attrNameLst>
                                      </p:cBhvr>
                                      <p:to>
                                        <p:strVal val="visible"/>
                                      </p:to>
                                    </p:set>
                                    <p:animEffect transition="in" filter="fade">
                                      <p:cBhvr>
                                        <p:cTn id="52" dur="10"/>
                                        <p:tgtEl>
                                          <p:spTgt spid="82"/>
                                        </p:tgtEl>
                                      </p:cBhvr>
                                    </p:animEffect>
                                  </p:childTnLst>
                                </p:cTn>
                              </p:par>
                              <p:par>
                                <p:cTn id="53" presetID="10" presetClass="entr" presetSubtype="0" repeatCount="indefinite" fill="hold" grpId="2" nodeType="withEffect">
                                  <p:stCondLst>
                                    <p:cond delay="0"/>
                                  </p:stCondLst>
                                  <p:childTnLst>
                                    <p:set>
                                      <p:cBhvr>
                                        <p:cTn id="54" dur="1" fill="hold">
                                          <p:stCondLst>
                                            <p:cond delay="0"/>
                                          </p:stCondLst>
                                        </p:cTn>
                                        <p:tgtEl>
                                          <p:spTgt spid="83"/>
                                        </p:tgtEl>
                                        <p:attrNameLst>
                                          <p:attrName>style.visibility</p:attrName>
                                        </p:attrNameLst>
                                      </p:cBhvr>
                                      <p:to>
                                        <p:strVal val="visible"/>
                                      </p:to>
                                    </p:set>
                                    <p:animEffect transition="in" filter="fade">
                                      <p:cBhvr>
                                        <p:cTn id="55" dur="10"/>
                                        <p:tgtEl>
                                          <p:spTgt spid="83"/>
                                        </p:tgtEl>
                                      </p:cBhvr>
                                    </p:animEffect>
                                  </p:childTnLst>
                                </p:cTn>
                              </p:par>
                              <p:par>
                                <p:cTn id="56" presetID="10" presetClass="entr" presetSubtype="0" repeatCount="indefinite" fill="hold" grpId="2" nodeType="withEffect">
                                  <p:stCondLst>
                                    <p:cond delay="0"/>
                                  </p:stCondLst>
                                  <p:childTnLst>
                                    <p:set>
                                      <p:cBhvr>
                                        <p:cTn id="57" dur="1" fill="hold">
                                          <p:stCondLst>
                                            <p:cond delay="0"/>
                                          </p:stCondLst>
                                        </p:cTn>
                                        <p:tgtEl>
                                          <p:spTgt spid="84"/>
                                        </p:tgtEl>
                                        <p:attrNameLst>
                                          <p:attrName>style.visibility</p:attrName>
                                        </p:attrNameLst>
                                      </p:cBhvr>
                                      <p:to>
                                        <p:strVal val="visible"/>
                                      </p:to>
                                    </p:set>
                                    <p:animEffect transition="in" filter="fade">
                                      <p:cBhvr>
                                        <p:cTn id="58" dur="10"/>
                                        <p:tgtEl>
                                          <p:spTgt spid="84"/>
                                        </p:tgtEl>
                                      </p:cBhvr>
                                    </p:animEffect>
                                  </p:childTnLst>
                                </p:cTn>
                              </p:par>
                              <p:par>
                                <p:cTn id="59" presetID="42" presetClass="path" presetSubtype="0" repeatCount="indefinite" fill="hold" grpId="0" nodeType="withEffect">
                                  <p:stCondLst>
                                    <p:cond delay="2700"/>
                                  </p:stCondLst>
                                  <p:childTnLst>
                                    <p:animMotion origin="layout" path="M -4.99449E-6 9.80392E-7 L 0.0725 1.09191 " pathEditMode="relative" rAng="0" ptsTypes="AA">
                                      <p:cBhvr>
                                        <p:cTn id="60" dur="6000" fill="hold"/>
                                        <p:tgtEl>
                                          <p:spTgt spid="85"/>
                                        </p:tgtEl>
                                        <p:attrNameLst>
                                          <p:attrName>ppt_x</p:attrName>
                                          <p:attrName>ppt_y</p:attrName>
                                        </p:attrNameLst>
                                      </p:cBhvr>
                                      <p:rCtr x="3625" y="54583"/>
                                    </p:animMotion>
                                  </p:childTnLst>
                                </p:cTn>
                              </p:par>
                              <p:par>
                                <p:cTn id="61" presetID="42" presetClass="path" presetSubtype="0" repeatCount="indefinite" fill="hold" grpId="0" nodeType="withEffect">
                                  <p:stCondLst>
                                    <p:cond delay="0"/>
                                  </p:stCondLst>
                                  <p:childTnLst>
                                    <p:animMotion origin="layout" path="M 0.07431 0.00433 L 0.05122 1.21266 " pathEditMode="relative" rAng="0" ptsTypes="AA">
                                      <p:cBhvr>
                                        <p:cTn id="62" dur="6750" fill="hold"/>
                                        <p:tgtEl>
                                          <p:spTgt spid="86"/>
                                        </p:tgtEl>
                                        <p:attrNameLst>
                                          <p:attrName>ppt_x</p:attrName>
                                          <p:attrName>ppt_y</p:attrName>
                                        </p:attrNameLst>
                                      </p:cBhvr>
                                      <p:rCtr x="-1163" y="60401"/>
                                    </p:animMotion>
                                  </p:childTnLst>
                                </p:cTn>
                              </p:par>
                              <p:par>
                                <p:cTn id="63" presetID="42" presetClass="path" presetSubtype="0" repeatCount="indefinite" fill="hold" grpId="0" nodeType="withEffect">
                                  <p:stCondLst>
                                    <p:cond delay="1800"/>
                                  </p:stCondLst>
                                  <p:childTnLst>
                                    <p:animMotion origin="layout" path="M -0.14983 -0.17438 L -0.13403 1.27963 " pathEditMode="relative" rAng="0" ptsTypes="AA">
                                      <p:cBhvr>
                                        <p:cTn id="64" dur="6000" fill="hold"/>
                                        <p:tgtEl>
                                          <p:spTgt spid="87"/>
                                        </p:tgtEl>
                                        <p:attrNameLst>
                                          <p:attrName>ppt_x</p:attrName>
                                          <p:attrName>ppt_y</p:attrName>
                                        </p:attrNameLst>
                                      </p:cBhvr>
                                      <p:rCtr x="781" y="72685"/>
                                    </p:animMotion>
                                  </p:childTnLst>
                                </p:cTn>
                              </p:par>
                              <p:par>
                                <p:cTn id="65" presetID="42" presetClass="path" presetSubtype="0" repeatCount="indefinite" fill="hold" grpId="0" nodeType="withEffect">
                                  <p:stCondLst>
                                    <p:cond delay="2800"/>
                                  </p:stCondLst>
                                  <p:childTnLst>
                                    <p:animMotion origin="layout" path="M 0.06753 -0.49136 L 0.06354 1.2071 " pathEditMode="relative" rAng="0" ptsTypes="AA">
                                      <p:cBhvr>
                                        <p:cTn id="66" dur="4750" fill="hold"/>
                                        <p:tgtEl>
                                          <p:spTgt spid="88"/>
                                        </p:tgtEl>
                                        <p:attrNameLst>
                                          <p:attrName>ppt_x</p:attrName>
                                          <p:attrName>ppt_y</p:attrName>
                                        </p:attrNameLst>
                                      </p:cBhvr>
                                      <p:rCtr x="-208" y="84907"/>
                                    </p:animMotion>
                                  </p:childTnLst>
                                </p:cTn>
                              </p:par>
                              <p:par>
                                <p:cTn id="67" presetID="42" presetClass="path" presetSubtype="0" repeatCount="indefinite" fill="hold" grpId="0" nodeType="withEffect">
                                  <p:stCondLst>
                                    <p:cond delay="1400"/>
                                  </p:stCondLst>
                                  <p:childTnLst>
                                    <p:animMotion origin="layout" path="M 0.16962 -0.32639 L 0.23524 1.12278 " pathEditMode="relative" rAng="0" ptsTypes="AA">
                                      <p:cBhvr>
                                        <p:cTn id="68" dur="8250" fill="hold"/>
                                        <p:tgtEl>
                                          <p:spTgt spid="97"/>
                                        </p:tgtEl>
                                        <p:attrNameLst>
                                          <p:attrName>ppt_x</p:attrName>
                                          <p:attrName>ppt_y</p:attrName>
                                        </p:attrNameLst>
                                      </p:cBhvr>
                                      <p:rCtr x="3281" y="72444"/>
                                    </p:animMotion>
                                  </p:childTnLst>
                                </p:cTn>
                              </p:par>
                              <p:par>
                                <p:cTn id="69" presetID="42" presetClass="path" presetSubtype="0" repeatCount="indefinite" fill="hold" grpId="0" nodeType="withEffect">
                                  <p:stCondLst>
                                    <p:cond delay="600"/>
                                  </p:stCondLst>
                                  <p:childTnLst>
                                    <p:animMotion origin="layout" path="M -0.05 -0.14321 L 0.08403 1.17439 " pathEditMode="relative" rAng="0" ptsTypes="AA">
                                      <p:cBhvr>
                                        <p:cTn id="70" dur="6250" fill="hold"/>
                                        <p:tgtEl>
                                          <p:spTgt spid="108"/>
                                        </p:tgtEl>
                                        <p:attrNameLst>
                                          <p:attrName>ppt_x</p:attrName>
                                          <p:attrName>ppt_y</p:attrName>
                                        </p:attrNameLst>
                                      </p:cBhvr>
                                      <p:rCtr x="6701" y="65864"/>
                                    </p:animMotion>
                                  </p:childTnLst>
                                </p:cTn>
                              </p:par>
                              <p:par>
                                <p:cTn id="71" presetID="8" presetClass="emph" presetSubtype="0" repeatCount="indefinite" fill="hold" grpId="1" nodeType="withEffect">
                                  <p:stCondLst>
                                    <p:cond delay="0"/>
                                  </p:stCondLst>
                                  <p:childTnLst>
                                    <p:animRot by="21600000">
                                      <p:cBhvr>
                                        <p:cTn id="72" dur="5000" fill="hold"/>
                                        <p:tgtEl>
                                          <p:spTgt spid="85"/>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4000" fill="hold"/>
                                        <p:tgtEl>
                                          <p:spTgt spid="86"/>
                                        </p:tgtEl>
                                        <p:attrNameLst>
                                          <p:attrName>r</p:attrName>
                                        </p:attrNameLst>
                                      </p:cBhvr>
                                    </p:animRot>
                                  </p:childTnLst>
                                </p:cTn>
                              </p:par>
                              <p:par>
                                <p:cTn id="75" presetID="8" presetClass="emph" presetSubtype="0" repeatCount="indefinite" fill="hold" grpId="1" nodeType="withEffect">
                                  <p:stCondLst>
                                    <p:cond delay="0"/>
                                  </p:stCondLst>
                                  <p:childTnLst>
                                    <p:animRot by="21600000">
                                      <p:cBhvr>
                                        <p:cTn id="76" dur="3000" fill="hold"/>
                                        <p:tgtEl>
                                          <p:spTgt spid="87"/>
                                        </p:tgtEl>
                                        <p:attrNameLst>
                                          <p:attrName>r</p:attrName>
                                        </p:attrNameLst>
                                      </p:cBhvr>
                                    </p:animRot>
                                  </p:childTnLst>
                                </p:cTn>
                              </p:par>
                              <p:par>
                                <p:cTn id="77" presetID="8" presetClass="emph" presetSubtype="0" repeatCount="indefinite" fill="hold" grpId="1" nodeType="withEffect">
                                  <p:stCondLst>
                                    <p:cond delay="0"/>
                                  </p:stCondLst>
                                  <p:childTnLst>
                                    <p:animRot by="21600000">
                                      <p:cBhvr>
                                        <p:cTn id="78" dur="2000" fill="hold"/>
                                        <p:tgtEl>
                                          <p:spTgt spid="88"/>
                                        </p:tgtEl>
                                        <p:attrNameLst>
                                          <p:attrName>r</p:attrName>
                                        </p:attrNameLst>
                                      </p:cBhvr>
                                    </p:animRot>
                                  </p:childTnLst>
                                </p:cTn>
                              </p:par>
                              <p:par>
                                <p:cTn id="79" presetID="8" presetClass="emph" presetSubtype="0" repeatCount="indefinite" fill="hold" grpId="1" nodeType="withEffect">
                                  <p:stCondLst>
                                    <p:cond delay="0"/>
                                  </p:stCondLst>
                                  <p:childTnLst>
                                    <p:animRot by="21600000">
                                      <p:cBhvr>
                                        <p:cTn id="80" dur="2500" fill="hold"/>
                                        <p:tgtEl>
                                          <p:spTgt spid="97"/>
                                        </p:tgtEl>
                                        <p:attrNameLst>
                                          <p:attrName>r</p:attrName>
                                        </p:attrNameLst>
                                      </p:cBhvr>
                                    </p:animRot>
                                  </p:childTnLst>
                                </p:cTn>
                              </p:par>
                              <p:par>
                                <p:cTn id="81" presetID="8" presetClass="emph" presetSubtype="0" repeatCount="indefinite" fill="hold" grpId="1" nodeType="withEffect">
                                  <p:stCondLst>
                                    <p:cond delay="0"/>
                                  </p:stCondLst>
                                  <p:childTnLst>
                                    <p:animRot by="21600000">
                                      <p:cBhvr>
                                        <p:cTn id="82" dur="3500" fill="hold"/>
                                        <p:tgtEl>
                                          <p:spTgt spid="108"/>
                                        </p:tgtEl>
                                        <p:attrNameLst>
                                          <p:attrName>r</p:attrName>
                                        </p:attrNameLst>
                                      </p:cBhvr>
                                    </p:animRot>
                                  </p:childTnLst>
                                </p:cTn>
                              </p:par>
                              <p:par>
                                <p:cTn id="83" presetID="10" presetClass="entr" presetSubtype="0" repeatCount="indefinite" fill="hold" grpId="2" nodeType="withEffect">
                                  <p:stCondLst>
                                    <p:cond delay="0"/>
                                  </p:stCondLst>
                                  <p:childTnLst>
                                    <p:set>
                                      <p:cBhvr>
                                        <p:cTn id="84" dur="1" fill="hold">
                                          <p:stCondLst>
                                            <p:cond delay="0"/>
                                          </p:stCondLst>
                                        </p:cTn>
                                        <p:tgtEl>
                                          <p:spTgt spid="85"/>
                                        </p:tgtEl>
                                        <p:attrNameLst>
                                          <p:attrName>style.visibility</p:attrName>
                                        </p:attrNameLst>
                                      </p:cBhvr>
                                      <p:to>
                                        <p:strVal val="visible"/>
                                      </p:to>
                                    </p:set>
                                    <p:animEffect transition="in" filter="fade">
                                      <p:cBhvr>
                                        <p:cTn id="85" dur="10"/>
                                        <p:tgtEl>
                                          <p:spTgt spid="85"/>
                                        </p:tgtEl>
                                      </p:cBhvr>
                                    </p:animEffect>
                                  </p:childTnLst>
                                </p:cTn>
                              </p:par>
                              <p:par>
                                <p:cTn id="86" presetID="10" presetClass="entr" presetSubtype="0" repeatCount="indefinite" fill="hold" grpId="2" nodeType="withEffect">
                                  <p:stCondLst>
                                    <p:cond delay="0"/>
                                  </p:stCondLst>
                                  <p:childTnLst>
                                    <p:set>
                                      <p:cBhvr>
                                        <p:cTn id="87" dur="1" fill="hold">
                                          <p:stCondLst>
                                            <p:cond delay="0"/>
                                          </p:stCondLst>
                                        </p:cTn>
                                        <p:tgtEl>
                                          <p:spTgt spid="86"/>
                                        </p:tgtEl>
                                        <p:attrNameLst>
                                          <p:attrName>style.visibility</p:attrName>
                                        </p:attrNameLst>
                                      </p:cBhvr>
                                      <p:to>
                                        <p:strVal val="visible"/>
                                      </p:to>
                                    </p:set>
                                    <p:animEffect transition="in" filter="fade">
                                      <p:cBhvr>
                                        <p:cTn id="88" dur="10"/>
                                        <p:tgtEl>
                                          <p:spTgt spid="86"/>
                                        </p:tgtEl>
                                      </p:cBhvr>
                                    </p:animEffect>
                                  </p:childTnLst>
                                </p:cTn>
                              </p:par>
                              <p:par>
                                <p:cTn id="89" presetID="10" presetClass="entr" presetSubtype="0" repeatCount="indefinite" fill="hold" grpId="2" nodeType="with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fade">
                                      <p:cBhvr>
                                        <p:cTn id="91" dur="10"/>
                                        <p:tgtEl>
                                          <p:spTgt spid="87"/>
                                        </p:tgtEl>
                                      </p:cBhvr>
                                    </p:animEffect>
                                  </p:childTnLst>
                                </p:cTn>
                              </p:par>
                              <p:par>
                                <p:cTn id="92" presetID="10" presetClass="entr" presetSubtype="0" repeatCount="indefinite" fill="hold" grpId="2" nodeType="withEffect">
                                  <p:stCondLst>
                                    <p:cond delay="0"/>
                                  </p:stCondLst>
                                  <p:childTnLst>
                                    <p:set>
                                      <p:cBhvr>
                                        <p:cTn id="93" dur="1" fill="hold">
                                          <p:stCondLst>
                                            <p:cond delay="0"/>
                                          </p:stCondLst>
                                        </p:cTn>
                                        <p:tgtEl>
                                          <p:spTgt spid="88"/>
                                        </p:tgtEl>
                                        <p:attrNameLst>
                                          <p:attrName>style.visibility</p:attrName>
                                        </p:attrNameLst>
                                      </p:cBhvr>
                                      <p:to>
                                        <p:strVal val="visible"/>
                                      </p:to>
                                    </p:set>
                                    <p:animEffect transition="in" filter="fade">
                                      <p:cBhvr>
                                        <p:cTn id="94" dur="10"/>
                                        <p:tgtEl>
                                          <p:spTgt spid="88"/>
                                        </p:tgtEl>
                                      </p:cBhvr>
                                    </p:animEffect>
                                  </p:childTnLst>
                                </p:cTn>
                              </p:par>
                              <p:par>
                                <p:cTn id="95" presetID="10" presetClass="entr" presetSubtype="0" repeatCount="indefinite" fill="hold" grpId="2" nodeType="withEffect">
                                  <p:stCondLst>
                                    <p:cond delay="0"/>
                                  </p:stCondLst>
                                  <p:childTnLst>
                                    <p:set>
                                      <p:cBhvr>
                                        <p:cTn id="96" dur="1" fill="hold">
                                          <p:stCondLst>
                                            <p:cond delay="0"/>
                                          </p:stCondLst>
                                        </p:cTn>
                                        <p:tgtEl>
                                          <p:spTgt spid="97"/>
                                        </p:tgtEl>
                                        <p:attrNameLst>
                                          <p:attrName>style.visibility</p:attrName>
                                        </p:attrNameLst>
                                      </p:cBhvr>
                                      <p:to>
                                        <p:strVal val="visible"/>
                                      </p:to>
                                    </p:set>
                                    <p:animEffect transition="in" filter="fade">
                                      <p:cBhvr>
                                        <p:cTn id="97" dur="10"/>
                                        <p:tgtEl>
                                          <p:spTgt spid="97"/>
                                        </p:tgtEl>
                                      </p:cBhvr>
                                    </p:animEffect>
                                  </p:childTnLst>
                                </p:cTn>
                              </p:par>
                              <p:par>
                                <p:cTn id="98" presetID="10" presetClass="entr" presetSubtype="0" repeatCount="indefinite" fill="hold" grpId="2" nodeType="withEffect">
                                  <p:stCondLst>
                                    <p:cond delay="0"/>
                                  </p:stCondLst>
                                  <p:childTnLst>
                                    <p:set>
                                      <p:cBhvr>
                                        <p:cTn id="99" dur="1" fill="hold">
                                          <p:stCondLst>
                                            <p:cond delay="0"/>
                                          </p:stCondLst>
                                        </p:cTn>
                                        <p:tgtEl>
                                          <p:spTgt spid="108"/>
                                        </p:tgtEl>
                                        <p:attrNameLst>
                                          <p:attrName>style.visibility</p:attrName>
                                        </p:attrNameLst>
                                      </p:cBhvr>
                                      <p:to>
                                        <p:strVal val="visible"/>
                                      </p:to>
                                    </p:set>
                                    <p:animEffect transition="in" filter="fade">
                                      <p:cBhvr>
                                        <p:cTn id="100" dur="1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6" grpId="0" bldLvl="0" animBg="1"/>
      <p:bldP spid="76" grpId="1" bldLvl="0" animBg="1"/>
      <p:bldP spid="76" grpId="2" bldLvl="0" animBg="1"/>
      <p:bldP spid="80" grpId="0" bldLvl="0" animBg="1"/>
      <p:bldP spid="80" grpId="1" bldLvl="0" animBg="1"/>
      <p:bldP spid="80" grpId="2" bldLvl="0" animBg="1"/>
      <p:bldP spid="81" grpId="0" bldLvl="0" animBg="1"/>
      <p:bldP spid="81" grpId="1" bldLvl="0" animBg="1"/>
      <p:bldP spid="81" grpId="2" bldLvl="0" animBg="1"/>
      <p:bldP spid="82" grpId="0" bldLvl="0" animBg="1"/>
      <p:bldP spid="82" grpId="1" bldLvl="0" animBg="1"/>
      <p:bldP spid="82" grpId="2" bldLvl="0" animBg="1"/>
      <p:bldP spid="83" grpId="0" bldLvl="0" animBg="1"/>
      <p:bldP spid="83" grpId="1" bldLvl="0" animBg="1"/>
      <p:bldP spid="83" grpId="2" bldLvl="0" animBg="1"/>
      <p:bldP spid="84" grpId="0" bldLvl="0" animBg="1"/>
      <p:bldP spid="84" grpId="1" bldLvl="0" animBg="1"/>
      <p:bldP spid="84" grpId="2" bldLvl="0" animBg="1"/>
      <p:bldP spid="85" grpId="0" bldLvl="0" animBg="1"/>
      <p:bldP spid="85" grpId="1" bldLvl="0" animBg="1"/>
      <p:bldP spid="85" grpId="2" bldLvl="0" animBg="1"/>
      <p:bldP spid="86" grpId="0" bldLvl="0" animBg="1"/>
      <p:bldP spid="86" grpId="1" bldLvl="0" animBg="1"/>
      <p:bldP spid="86" grpId="2" bldLvl="0" animBg="1"/>
      <p:bldP spid="87" grpId="0" bldLvl="0" animBg="1"/>
      <p:bldP spid="87" grpId="1" bldLvl="0" animBg="1"/>
      <p:bldP spid="87" grpId="2" bldLvl="0" animBg="1"/>
      <p:bldP spid="88" grpId="0" bldLvl="0" animBg="1"/>
      <p:bldP spid="88" grpId="1" bldLvl="0" animBg="1"/>
      <p:bldP spid="88" grpId="2" bldLvl="0" animBg="1"/>
      <p:bldP spid="97" grpId="0" bldLvl="0" animBg="1"/>
      <p:bldP spid="97" grpId="1" bldLvl="0" animBg="1"/>
      <p:bldP spid="97" grpId="2" bldLvl="0" animBg="1"/>
      <p:bldP spid="108" grpId="0" bldLvl="0" animBg="1"/>
      <p:bldP spid="108" grpId="1" bldLvl="0" animBg="1"/>
      <p:bldP spid="108" grpId="2"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与去年同期比较</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同侧圆角矩形 3"/>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Rounded Rectangle 27"/>
          <p:cNvSpPr/>
          <p:nvPr/>
        </p:nvSpPr>
        <p:spPr>
          <a:xfrm>
            <a:off x="1820990"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20" name="Oval 28"/>
          <p:cNvSpPr/>
          <p:nvPr/>
        </p:nvSpPr>
        <p:spPr>
          <a:xfrm>
            <a:off x="1933796"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21" name="Text Placeholder 7"/>
          <p:cNvSpPr txBox="1"/>
          <p:nvPr/>
        </p:nvSpPr>
        <p:spPr>
          <a:xfrm>
            <a:off x="1842643"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22" name="Text Placeholder 7"/>
          <p:cNvSpPr txBox="1"/>
          <p:nvPr/>
        </p:nvSpPr>
        <p:spPr>
          <a:xfrm>
            <a:off x="2063559"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01</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23" name="Rounded Rectangle 31"/>
          <p:cNvSpPr/>
          <p:nvPr/>
        </p:nvSpPr>
        <p:spPr>
          <a:xfrm>
            <a:off x="3263926"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6" name="Oval 32"/>
          <p:cNvSpPr/>
          <p:nvPr/>
        </p:nvSpPr>
        <p:spPr>
          <a:xfrm>
            <a:off x="3376734"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9" name="Text Placeholder 7"/>
          <p:cNvSpPr txBox="1"/>
          <p:nvPr/>
        </p:nvSpPr>
        <p:spPr>
          <a:xfrm>
            <a:off x="3285579"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41" name="Text Placeholder 7"/>
          <p:cNvSpPr txBox="1"/>
          <p:nvPr/>
        </p:nvSpPr>
        <p:spPr>
          <a:xfrm>
            <a:off x="3506496"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02</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2" name="Rounded Rectangle 35"/>
          <p:cNvSpPr/>
          <p:nvPr/>
        </p:nvSpPr>
        <p:spPr>
          <a:xfrm>
            <a:off x="4706863"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43" name="Oval 36"/>
          <p:cNvSpPr/>
          <p:nvPr/>
        </p:nvSpPr>
        <p:spPr>
          <a:xfrm>
            <a:off x="4819671"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4" name="Text Placeholder 7"/>
          <p:cNvSpPr txBox="1"/>
          <p:nvPr/>
        </p:nvSpPr>
        <p:spPr>
          <a:xfrm>
            <a:off x="4728516"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45" name="Text Placeholder 7"/>
          <p:cNvSpPr txBox="1"/>
          <p:nvPr/>
        </p:nvSpPr>
        <p:spPr>
          <a:xfrm>
            <a:off x="4949434"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03</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6" name="Rounded Rectangle 39"/>
          <p:cNvSpPr/>
          <p:nvPr/>
        </p:nvSpPr>
        <p:spPr>
          <a:xfrm>
            <a:off x="6135371"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47" name="Oval 40"/>
          <p:cNvSpPr/>
          <p:nvPr/>
        </p:nvSpPr>
        <p:spPr>
          <a:xfrm>
            <a:off x="6248178"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8" name="Text Placeholder 7"/>
          <p:cNvSpPr txBox="1"/>
          <p:nvPr/>
        </p:nvSpPr>
        <p:spPr>
          <a:xfrm>
            <a:off x="6157024"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49" name="Text Placeholder 7"/>
          <p:cNvSpPr txBox="1"/>
          <p:nvPr/>
        </p:nvSpPr>
        <p:spPr>
          <a:xfrm>
            <a:off x="6377942"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04</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 name="Rounded Rectangle 43"/>
          <p:cNvSpPr/>
          <p:nvPr/>
        </p:nvSpPr>
        <p:spPr>
          <a:xfrm>
            <a:off x="7621594"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8" name="Oval 44"/>
          <p:cNvSpPr/>
          <p:nvPr/>
        </p:nvSpPr>
        <p:spPr>
          <a:xfrm>
            <a:off x="7734402"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0" name="Text Placeholder 7"/>
          <p:cNvSpPr txBox="1"/>
          <p:nvPr/>
        </p:nvSpPr>
        <p:spPr>
          <a:xfrm>
            <a:off x="7643248"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11" name="Text Placeholder 7"/>
          <p:cNvSpPr txBox="1"/>
          <p:nvPr/>
        </p:nvSpPr>
        <p:spPr>
          <a:xfrm>
            <a:off x="7864166"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05</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2" name="Rounded Rectangle 47"/>
          <p:cNvSpPr/>
          <p:nvPr/>
        </p:nvSpPr>
        <p:spPr>
          <a:xfrm>
            <a:off x="9126342" y="2502407"/>
            <a:ext cx="1244056" cy="1853769"/>
          </a:xfrm>
          <a:prstGeom prst="roundRect">
            <a:avLst>
              <a:gd name="adj" fmla="val 14445"/>
            </a:avLst>
          </a:prstGeom>
          <a:gradFill>
            <a:gsLst>
              <a:gs pos="0">
                <a:srgbClr val="E30000"/>
              </a:gs>
              <a:gs pos="100000">
                <a:srgbClr val="760303"/>
              </a:gs>
            </a:gsLst>
            <a:lin ang="18900000" scaled="0"/>
          </a:gra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45" b="1" dirty="0">
              <a:latin typeface="微软雅黑" panose="020B0503020204020204" charset="-122"/>
              <a:ea typeface="微软雅黑" panose="020B0503020204020204" charset="-122"/>
              <a:sym typeface="Arial" panose="020B0604020202020204" pitchFamily="34" charset="0"/>
            </a:endParaRPr>
          </a:p>
        </p:txBody>
      </p:sp>
      <p:sp>
        <p:nvSpPr>
          <p:cNvPr id="13" name="Oval 48"/>
          <p:cNvSpPr/>
          <p:nvPr/>
        </p:nvSpPr>
        <p:spPr>
          <a:xfrm>
            <a:off x="9239150" y="2655532"/>
            <a:ext cx="1019908" cy="10199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t>
            </a:r>
            <a:endParaRPr lang="en-US" sz="675"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4" name="Text Placeholder 7"/>
          <p:cNvSpPr txBox="1"/>
          <p:nvPr/>
        </p:nvSpPr>
        <p:spPr>
          <a:xfrm>
            <a:off x="9147996" y="3805387"/>
            <a:ext cx="1222405"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bg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055" b="0">
                <a:latin typeface="微软雅黑" panose="020B0503020204020204" charset="-122"/>
                <a:ea typeface="微软雅黑" panose="020B0503020204020204" charset="-122"/>
                <a:sym typeface="Arial" panose="020B0604020202020204" pitchFamily="34" charset="0"/>
              </a:rPr>
              <a:t>请替换文字内容</a:t>
            </a:r>
            <a:endParaRPr lang="zh-CN" altLang="en-US" sz="1055" b="0" dirty="0">
              <a:latin typeface="微软雅黑" panose="020B0503020204020204" charset="-122"/>
              <a:ea typeface="微软雅黑" panose="020B0503020204020204" charset="-122"/>
              <a:sym typeface="Arial" panose="020B0604020202020204" pitchFamily="34" charset="0"/>
            </a:endParaRPr>
          </a:p>
        </p:txBody>
      </p:sp>
      <p:sp>
        <p:nvSpPr>
          <p:cNvPr id="15" name="Text Placeholder 7"/>
          <p:cNvSpPr txBox="1"/>
          <p:nvPr/>
        </p:nvSpPr>
        <p:spPr>
          <a:xfrm>
            <a:off x="9368914" y="2852166"/>
            <a:ext cx="789139" cy="627284"/>
          </a:xfrm>
          <a:prstGeom prst="rect">
            <a:avLst/>
          </a:prstGeom>
        </p:spPr>
        <p:txBody>
          <a:bodyPr vert="horz" lIns="0" tIns="73862" rIns="0" bIns="73862" anchor="ctr"/>
          <a:lstStyle>
            <a:lvl1pPr marL="0" indent="0" algn="ctr" defTabSz="914400" rtl="0" eaLnBrk="1" latinLnBrk="0" hangingPunct="1">
              <a:lnSpc>
                <a:spcPct val="100000"/>
              </a:lnSpc>
              <a:spcBef>
                <a:spcPts val="0"/>
              </a:spcBef>
              <a:buFont typeface="Arial" panose="020B0604020202020204" pitchFamily="34" charset="0"/>
              <a:buNone/>
              <a:defRPr sz="2370" b="1" kern="1200">
                <a:solidFill>
                  <a:schemeClr val="accent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06</a:t>
            </a:r>
            <a:endParaRPr lang="es-ES_tradnl" sz="1520" b="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16" name="Text Placeholder 2"/>
          <p:cNvSpPr txBox="1"/>
          <p:nvPr/>
        </p:nvSpPr>
        <p:spPr>
          <a:xfrm>
            <a:off x="1842643" y="5006038"/>
            <a:ext cx="8527759" cy="783419"/>
          </a:xfrm>
          <a:prstGeom prst="rect">
            <a:avLst/>
          </a:prstGeom>
        </p:spPr>
        <p:txBody>
          <a:bodyPr vert="horz" lIns="0" tIns="0" rIns="0" bIns="0"/>
          <a:lstStyle>
            <a:lvl1pPr marL="0" indent="0" algn="ctr" defTabSz="914400" rtl="0" eaLnBrk="1" latinLnBrk="0" hangingPunct="1">
              <a:lnSpc>
                <a:spcPct val="150000"/>
              </a:lnSpc>
              <a:spcBef>
                <a:spcPts val="1000"/>
              </a:spcBef>
              <a:buFont typeface="Arial" panose="020B0604020202020204" pitchFamily="34" charset="0"/>
              <a:buNone/>
              <a:defRPr sz="890" kern="1200">
                <a:solidFill>
                  <a:schemeClr val="tx1">
                    <a:lumMod val="50000"/>
                    <a:lumOff val="50000"/>
                  </a:schemeClr>
                </a:solidFill>
                <a:latin typeface="Lato Regular"/>
                <a:ea typeface="+mn-ea"/>
                <a:cs typeface="Lato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en-US" altLang="zh-CN" sz="760" dirty="0">
                <a:solidFill>
                  <a:schemeClr val="tx1"/>
                </a:solidFill>
                <a:latin typeface="微软雅黑" panose="020B0503020204020204" charset="-122"/>
                <a:ea typeface="微软雅黑" panose="020B0503020204020204" charset="-122"/>
                <a:sym typeface="Arial" panose="020B0604020202020204" pitchFamily="34" charset="0"/>
              </a:rPr>
              <a:t>Please replace text, click add relevant headline, modify the text content, also can copy your content to this </a:t>
            </a:r>
            <a:r>
              <a:rPr lang="en-US" altLang="zh-CN" sz="760" dirty="0" err="1">
                <a:solidFill>
                  <a:schemeClr val="tx1"/>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a:t>
            </a:r>
            <a:r>
              <a:rPr lang="en-US" altLang="zh-CN" sz="760" dirty="0" err="1">
                <a:solidFill>
                  <a:schemeClr val="tx1"/>
                </a:solidFill>
                <a:latin typeface="微软雅黑" panose="020B0503020204020204" charset="-122"/>
                <a:ea typeface="微软雅黑" panose="020B0503020204020204" charset="-122"/>
                <a:sym typeface="Arial" panose="020B0604020202020204" pitchFamily="34" charset="0"/>
              </a:rPr>
              <a:t>directly.Please</a:t>
            </a:r>
            <a:r>
              <a:rPr lang="en-US" altLang="zh-CN" sz="760" dirty="0">
                <a:solidFill>
                  <a:schemeClr val="tx1"/>
                </a:solidFill>
                <a:latin typeface="微软雅黑" panose="020B0503020204020204" charset="-122"/>
                <a:ea typeface="微软雅黑" panose="020B0503020204020204" charset="-122"/>
                <a:sym typeface="Arial" panose="020B0604020202020204" pitchFamily="34" charset="0"/>
              </a:rPr>
              <a:t> replace text, click add relevant headline, modify the text content, also can copy your content to this directly.</a:t>
            </a:r>
            <a:endParaRPr lang="en-US" altLang="zh-CN" sz="760" dirty="0">
              <a:solidFill>
                <a:schemeClr val="tx1"/>
              </a:solidFill>
              <a:latin typeface="微软雅黑" panose="020B0503020204020204" charset="-122"/>
              <a:ea typeface="微软雅黑" panose="020B0503020204020204" charset="-122"/>
              <a:sym typeface="Arial" panose="020B0604020202020204" pitchFamily="34" charset="0"/>
            </a:endParaRPr>
          </a:p>
        </p:txBody>
      </p:sp>
      <p:sp>
        <p:nvSpPr>
          <p:cNvPr id="17" name="Text Placeholder 7"/>
          <p:cNvSpPr txBox="1"/>
          <p:nvPr/>
        </p:nvSpPr>
        <p:spPr>
          <a:xfrm>
            <a:off x="1842643" y="4665734"/>
            <a:ext cx="1796084" cy="325873"/>
          </a:xfrm>
          <a:prstGeom prst="rect">
            <a:avLst/>
          </a:prstGeom>
        </p:spPr>
        <p:txBody>
          <a:bodyPr vert="horz" lIns="0" tIns="73862" rIns="0" bIns="73862" anchor="ctr"/>
          <a:lstStyle>
            <a:lvl1pPr marL="0" indent="0" algn="ctr" defTabSz="914400" rtl="0" eaLnBrk="1" latinLnBrk="0" hangingPunct="1">
              <a:lnSpc>
                <a:spcPct val="100000"/>
              </a:lnSpc>
              <a:spcBef>
                <a:spcPts val="0"/>
              </a:spcBef>
              <a:spcAft>
                <a:spcPts val="0"/>
              </a:spcAft>
              <a:buFont typeface="Arial" panose="020B0604020202020204" pitchFamily="34" charset="0"/>
              <a:buNone/>
              <a:defRPr sz="1485" b="1" kern="1200">
                <a:solidFill>
                  <a:schemeClr val="accent1"/>
                </a:solidFill>
                <a:latin typeface="League Gothic Regular"/>
                <a:ea typeface="+mn-ea"/>
                <a:cs typeface="League Gothic Regular"/>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20000"/>
              </a:lnSpc>
            </a:pPr>
            <a:r>
              <a:rPr lang="zh-CN" altLang="en-US" sz="1325" b="0">
                <a:solidFill>
                  <a:schemeClr val="tx1"/>
                </a:solidFill>
                <a:latin typeface="微软雅黑" panose="020B0503020204020204" charset="-122"/>
                <a:ea typeface="微软雅黑" panose="020B0503020204020204" charset="-122"/>
                <a:sym typeface="Arial" panose="020B0604020202020204" pitchFamily="34" charset="0"/>
              </a:rPr>
              <a:t>请替换文字内容</a:t>
            </a:r>
            <a:endParaRPr lang="zh-CN" altLang="en-US" sz="1325" b="0" dirty="0">
              <a:solidFill>
                <a:schemeClr val="tx1"/>
              </a:solidFill>
              <a:latin typeface="微软雅黑" panose="020B0503020204020204" charset="-122"/>
              <a:ea typeface="微软雅黑" panose="020B0503020204020204" charset="-122"/>
              <a:sym typeface="Arial" panose="020B0604020202020204" pitchFamily="34" charset="0"/>
            </a:endParaRPr>
          </a:p>
        </p:txBody>
      </p:sp>
      <p:pic>
        <p:nvPicPr>
          <p:cNvPr id="18"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30" name="椭圆 29"/>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1" name="椭圆 80"/>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2" name="椭圆 81"/>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3" name="椭圆 82"/>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4" name="椭圆 83"/>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5" name="椭圆 84"/>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6" name="椭圆 85"/>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7" name="椭圆 86"/>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ppt_w</p:attrName>
                                        </p:attrNameLst>
                                      </p:cBhvr>
                                      <p:tavLst>
                                        <p:tav tm="0">
                                          <p:val>
                                            <p:fltVal val="0"/>
                                          </p:val>
                                        </p:tav>
                                        <p:tav tm="100000">
                                          <p:val>
                                            <p:strVal val="#ppt_w"/>
                                          </p:val>
                                        </p:tav>
                                      </p:tavLst>
                                    </p:anim>
                                    <p:anim calcmode="lin" valueType="num">
                                      <p:cBhvr>
                                        <p:cTn id="21" dur="500" fill="hold"/>
                                        <p:tgtEl>
                                          <p:spTgt spid="19"/>
                                        </p:tgtEl>
                                        <p:attrNameLst>
                                          <p:attrName>ppt_h</p:attrName>
                                        </p:attrNameLst>
                                      </p:cBhvr>
                                      <p:tavLst>
                                        <p:tav tm="0">
                                          <p:val>
                                            <p:fltVal val="0"/>
                                          </p:val>
                                        </p:tav>
                                        <p:tav tm="100000">
                                          <p:val>
                                            <p:strVal val="#ppt_h"/>
                                          </p:val>
                                        </p:tav>
                                      </p:tavLst>
                                    </p:anim>
                                    <p:animEffect transition="in" filter="fade">
                                      <p:cBhvr>
                                        <p:cTn id="22" dur="500"/>
                                        <p:tgtEl>
                                          <p:spTgt spid="19"/>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21">
                                            <p:txEl>
                                              <p:pRg st="0" end="0"/>
                                            </p:txEl>
                                          </p:spTgt>
                                        </p:tgtEl>
                                        <p:attrNameLst>
                                          <p:attrName>style.visibility</p:attrName>
                                        </p:attrNameLst>
                                      </p:cBhvr>
                                      <p:to>
                                        <p:strVal val="visible"/>
                                      </p:to>
                                    </p:set>
                                    <p:anim calcmode="lin" valueType="num">
                                      <p:cBhvr>
                                        <p:cTn id="31"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2"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33" dur="500"/>
                                        <p:tgtEl>
                                          <p:spTgt spid="21">
                                            <p:txEl>
                                              <p:pRg st="0" end="0"/>
                                            </p:txEl>
                                          </p:spTgt>
                                        </p:tgtEl>
                                      </p:cBhvr>
                                    </p:animEffect>
                                  </p:childTnLst>
                                </p:cTn>
                              </p:par>
                              <p:par>
                                <p:cTn id="34" presetID="53" presetClass="entr" presetSubtype="16" fill="hold" grpId="0" nodeType="withEffect">
                                  <p:stCondLst>
                                    <p:cond delay="200"/>
                                  </p:stCondLst>
                                  <p:childTnLst>
                                    <p:set>
                                      <p:cBhvr>
                                        <p:cTn id="35" dur="1" fill="hold">
                                          <p:stCondLst>
                                            <p:cond delay="0"/>
                                          </p:stCondLst>
                                        </p:cTn>
                                        <p:tgtEl>
                                          <p:spTgt spid="22">
                                            <p:txEl>
                                              <p:pRg st="0" end="0"/>
                                            </p:txEl>
                                          </p:spTgt>
                                        </p:tgtEl>
                                        <p:attrNameLst>
                                          <p:attrName>style.visibility</p:attrName>
                                        </p:attrNameLst>
                                      </p:cBhvr>
                                      <p:to>
                                        <p:strVal val="visible"/>
                                      </p:to>
                                    </p:set>
                                    <p:anim calcmode="lin" valueType="num">
                                      <p:cBhvr>
                                        <p:cTn id="36"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37" dur="500" fill="hold"/>
                                        <p:tgtEl>
                                          <p:spTgt spid="22">
                                            <p:txEl>
                                              <p:pRg st="0" end="0"/>
                                            </p:txEl>
                                          </p:spTgt>
                                        </p:tgtEl>
                                        <p:attrNameLst>
                                          <p:attrName>ppt_h</p:attrName>
                                        </p:attrNameLst>
                                      </p:cBhvr>
                                      <p:tavLst>
                                        <p:tav tm="0">
                                          <p:val>
                                            <p:fltVal val="0"/>
                                          </p:val>
                                        </p:tav>
                                        <p:tav tm="100000">
                                          <p:val>
                                            <p:strVal val="#ppt_h"/>
                                          </p:val>
                                        </p:tav>
                                      </p:tavLst>
                                    </p:anim>
                                    <p:animEffect transition="in" filter="fade">
                                      <p:cBhvr>
                                        <p:cTn id="38" dur="500"/>
                                        <p:tgtEl>
                                          <p:spTgt spid="22">
                                            <p:txEl>
                                              <p:pRg st="0" end="0"/>
                                            </p:txEl>
                                          </p:spTgt>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par>
                          <p:cTn id="45" fill="hold">
                            <p:stCondLst>
                              <p:cond delay="2500"/>
                            </p:stCondLst>
                            <p:childTnLst>
                              <p:par>
                                <p:cTn id="46" presetID="53" presetClass="entr" presetSubtype="16" fill="hold" grpId="0" nodeType="afterEffect">
                                  <p:stCondLst>
                                    <p:cond delay="0"/>
                                  </p:stCondLst>
                                  <p:childTnLst>
                                    <p:set>
                                      <p:cBhvr>
                                        <p:cTn id="47" dur="1" fill="hold">
                                          <p:stCondLst>
                                            <p:cond delay="0"/>
                                          </p:stCondLst>
                                        </p:cTn>
                                        <p:tgtEl>
                                          <p:spTgt spid="6"/>
                                        </p:tgtEl>
                                        <p:attrNameLst>
                                          <p:attrName>style.visibility</p:attrName>
                                        </p:attrNameLst>
                                      </p:cBhvr>
                                      <p:to>
                                        <p:strVal val="visible"/>
                                      </p:to>
                                    </p:set>
                                    <p:anim calcmode="lin" valueType="num">
                                      <p:cBhvr>
                                        <p:cTn id="48" dur="500" fill="hold"/>
                                        <p:tgtEl>
                                          <p:spTgt spid="6"/>
                                        </p:tgtEl>
                                        <p:attrNameLst>
                                          <p:attrName>ppt_w</p:attrName>
                                        </p:attrNameLst>
                                      </p:cBhvr>
                                      <p:tavLst>
                                        <p:tav tm="0">
                                          <p:val>
                                            <p:fltVal val="0"/>
                                          </p:val>
                                        </p:tav>
                                        <p:tav tm="100000">
                                          <p:val>
                                            <p:strVal val="#ppt_w"/>
                                          </p:val>
                                        </p:tav>
                                      </p:tavLst>
                                    </p:anim>
                                    <p:anim calcmode="lin" valueType="num">
                                      <p:cBhvr>
                                        <p:cTn id="49" dur="500" fill="hold"/>
                                        <p:tgtEl>
                                          <p:spTgt spid="6"/>
                                        </p:tgtEl>
                                        <p:attrNameLst>
                                          <p:attrName>ppt_h</p:attrName>
                                        </p:attrNameLst>
                                      </p:cBhvr>
                                      <p:tavLst>
                                        <p:tav tm="0">
                                          <p:val>
                                            <p:fltVal val="0"/>
                                          </p:val>
                                        </p:tav>
                                        <p:tav tm="100000">
                                          <p:val>
                                            <p:strVal val="#ppt_h"/>
                                          </p:val>
                                        </p:tav>
                                      </p:tavLst>
                                    </p:anim>
                                    <p:animEffect transition="in" filter="fade">
                                      <p:cBhvr>
                                        <p:cTn id="50" dur="500"/>
                                        <p:tgtEl>
                                          <p:spTgt spid="6"/>
                                        </p:tgtEl>
                                      </p:cBhvr>
                                    </p:animEffect>
                                  </p:childTnLst>
                                </p:cTn>
                              </p:par>
                              <p:par>
                                <p:cTn id="51" presetID="53" presetClass="entr" presetSubtype="16" fill="hold" grpId="0" nodeType="withEffect">
                                  <p:stCondLst>
                                    <p:cond delay="200"/>
                                  </p:stCondLst>
                                  <p:childTnLst>
                                    <p:set>
                                      <p:cBhvr>
                                        <p:cTn id="52" dur="1" fill="hold">
                                          <p:stCondLst>
                                            <p:cond delay="0"/>
                                          </p:stCondLst>
                                        </p:cTn>
                                        <p:tgtEl>
                                          <p:spTgt spid="9">
                                            <p:txEl>
                                              <p:pRg st="0" end="0"/>
                                            </p:txEl>
                                          </p:spTgt>
                                        </p:tgtEl>
                                        <p:attrNameLst>
                                          <p:attrName>style.visibility</p:attrName>
                                        </p:attrNameLst>
                                      </p:cBhvr>
                                      <p:to>
                                        <p:strVal val="visible"/>
                                      </p:to>
                                    </p:set>
                                    <p:anim calcmode="lin" valueType="num">
                                      <p:cBhvr>
                                        <p:cTn id="53" dur="500" fill="hold"/>
                                        <p:tgtEl>
                                          <p:spTgt spid="9">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9">
                                            <p:txEl>
                                              <p:pRg st="0" end="0"/>
                                            </p:txEl>
                                          </p:spTgt>
                                        </p:tgtEl>
                                        <p:attrNameLst>
                                          <p:attrName>ppt_h</p:attrName>
                                        </p:attrNameLst>
                                      </p:cBhvr>
                                      <p:tavLst>
                                        <p:tav tm="0">
                                          <p:val>
                                            <p:fltVal val="0"/>
                                          </p:val>
                                        </p:tav>
                                        <p:tav tm="100000">
                                          <p:val>
                                            <p:strVal val="#ppt_h"/>
                                          </p:val>
                                        </p:tav>
                                      </p:tavLst>
                                    </p:anim>
                                    <p:animEffect transition="in" filter="fade">
                                      <p:cBhvr>
                                        <p:cTn id="55" dur="500"/>
                                        <p:tgtEl>
                                          <p:spTgt spid="9">
                                            <p:txEl>
                                              <p:pRg st="0" end="0"/>
                                            </p:txEl>
                                          </p:spTgt>
                                        </p:tgtEl>
                                      </p:cBhvr>
                                    </p:animEffect>
                                  </p:childTnLst>
                                </p:cTn>
                              </p:par>
                              <p:par>
                                <p:cTn id="56" presetID="53" presetClass="entr" presetSubtype="16" fill="hold" grpId="0" nodeType="withEffect">
                                  <p:stCondLst>
                                    <p:cond delay="200"/>
                                  </p:stCondLst>
                                  <p:childTnLst>
                                    <p:set>
                                      <p:cBhvr>
                                        <p:cTn id="57" dur="1" fill="hold">
                                          <p:stCondLst>
                                            <p:cond delay="0"/>
                                          </p:stCondLst>
                                        </p:cTn>
                                        <p:tgtEl>
                                          <p:spTgt spid="41">
                                            <p:txEl>
                                              <p:pRg st="0" end="0"/>
                                            </p:txEl>
                                          </p:spTgt>
                                        </p:tgtEl>
                                        <p:attrNameLst>
                                          <p:attrName>style.visibility</p:attrName>
                                        </p:attrNameLst>
                                      </p:cBhvr>
                                      <p:to>
                                        <p:strVal val="visible"/>
                                      </p:to>
                                    </p:set>
                                    <p:anim calcmode="lin" valueType="num">
                                      <p:cBhvr>
                                        <p:cTn id="58" dur="500" fill="hold"/>
                                        <p:tgtEl>
                                          <p:spTgt spid="41">
                                            <p:txEl>
                                              <p:pRg st="0" end="0"/>
                                            </p:txEl>
                                          </p:spTgt>
                                        </p:tgtEl>
                                        <p:attrNameLst>
                                          <p:attrName>ppt_w</p:attrName>
                                        </p:attrNameLst>
                                      </p:cBhvr>
                                      <p:tavLst>
                                        <p:tav tm="0">
                                          <p:val>
                                            <p:fltVal val="0"/>
                                          </p:val>
                                        </p:tav>
                                        <p:tav tm="100000">
                                          <p:val>
                                            <p:strVal val="#ppt_w"/>
                                          </p:val>
                                        </p:tav>
                                      </p:tavLst>
                                    </p:anim>
                                    <p:anim calcmode="lin" valueType="num">
                                      <p:cBhvr>
                                        <p:cTn id="59" dur="500" fill="hold"/>
                                        <p:tgtEl>
                                          <p:spTgt spid="41">
                                            <p:txEl>
                                              <p:pRg st="0" end="0"/>
                                            </p:txEl>
                                          </p:spTgt>
                                        </p:tgtEl>
                                        <p:attrNameLst>
                                          <p:attrName>ppt_h</p:attrName>
                                        </p:attrNameLst>
                                      </p:cBhvr>
                                      <p:tavLst>
                                        <p:tav tm="0">
                                          <p:val>
                                            <p:fltVal val="0"/>
                                          </p:val>
                                        </p:tav>
                                        <p:tav tm="100000">
                                          <p:val>
                                            <p:strVal val="#ppt_h"/>
                                          </p:val>
                                        </p:tav>
                                      </p:tavLst>
                                    </p:anim>
                                    <p:animEffect transition="in" filter="fade">
                                      <p:cBhvr>
                                        <p:cTn id="60" dur="500"/>
                                        <p:tgtEl>
                                          <p:spTgt spid="41">
                                            <p:txEl>
                                              <p:pRg st="0" end="0"/>
                                            </p:txEl>
                                          </p:spTgt>
                                        </p:tgtEl>
                                      </p:cBhvr>
                                    </p:animEffect>
                                  </p:childTnLst>
                                </p:cTn>
                              </p:par>
                            </p:childTnLst>
                          </p:cTn>
                        </p:par>
                        <p:par>
                          <p:cTn id="61" fill="hold">
                            <p:stCondLst>
                              <p:cond delay="3000"/>
                            </p:stCondLst>
                            <p:childTnLst>
                              <p:par>
                                <p:cTn id="62" presetID="53" presetClass="entr" presetSubtype="16" fill="hold" grpId="0" nodeType="after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p:cTn id="64" dur="500" fill="hold"/>
                                        <p:tgtEl>
                                          <p:spTgt spid="42"/>
                                        </p:tgtEl>
                                        <p:attrNameLst>
                                          <p:attrName>ppt_w</p:attrName>
                                        </p:attrNameLst>
                                      </p:cBhvr>
                                      <p:tavLst>
                                        <p:tav tm="0">
                                          <p:val>
                                            <p:fltVal val="0"/>
                                          </p:val>
                                        </p:tav>
                                        <p:tav tm="100000">
                                          <p:val>
                                            <p:strVal val="#ppt_w"/>
                                          </p:val>
                                        </p:tav>
                                      </p:tavLst>
                                    </p:anim>
                                    <p:anim calcmode="lin" valueType="num">
                                      <p:cBhvr>
                                        <p:cTn id="65" dur="500" fill="hold"/>
                                        <p:tgtEl>
                                          <p:spTgt spid="42"/>
                                        </p:tgtEl>
                                        <p:attrNameLst>
                                          <p:attrName>ppt_h</p:attrName>
                                        </p:attrNameLst>
                                      </p:cBhvr>
                                      <p:tavLst>
                                        <p:tav tm="0">
                                          <p:val>
                                            <p:fltVal val="0"/>
                                          </p:val>
                                        </p:tav>
                                        <p:tav tm="100000">
                                          <p:val>
                                            <p:strVal val="#ppt_h"/>
                                          </p:val>
                                        </p:tav>
                                      </p:tavLst>
                                    </p:anim>
                                    <p:animEffect transition="in" filter="fade">
                                      <p:cBhvr>
                                        <p:cTn id="66" dur="500"/>
                                        <p:tgtEl>
                                          <p:spTgt spid="42"/>
                                        </p:tgtEl>
                                      </p:cBhvr>
                                    </p:animEffect>
                                  </p:childTnLst>
                                </p:cTn>
                              </p:par>
                            </p:childTnLst>
                          </p:cTn>
                        </p:par>
                        <p:par>
                          <p:cTn id="67" fill="hold">
                            <p:stCondLst>
                              <p:cond delay="3500"/>
                            </p:stCondLst>
                            <p:childTnLst>
                              <p:par>
                                <p:cTn id="68" presetID="53" presetClass="entr" presetSubtype="16" fill="hold" grpId="0" nodeType="afterEffect">
                                  <p:stCondLst>
                                    <p:cond delay="0"/>
                                  </p:stCondLst>
                                  <p:childTnLst>
                                    <p:set>
                                      <p:cBhvr>
                                        <p:cTn id="69" dur="1" fill="hold">
                                          <p:stCondLst>
                                            <p:cond delay="0"/>
                                          </p:stCondLst>
                                        </p:cTn>
                                        <p:tgtEl>
                                          <p:spTgt spid="43"/>
                                        </p:tgtEl>
                                        <p:attrNameLst>
                                          <p:attrName>style.visibility</p:attrName>
                                        </p:attrNameLst>
                                      </p:cBhvr>
                                      <p:to>
                                        <p:strVal val="visible"/>
                                      </p:to>
                                    </p:set>
                                    <p:anim calcmode="lin" valueType="num">
                                      <p:cBhvr>
                                        <p:cTn id="70" dur="500" fill="hold"/>
                                        <p:tgtEl>
                                          <p:spTgt spid="43"/>
                                        </p:tgtEl>
                                        <p:attrNameLst>
                                          <p:attrName>ppt_w</p:attrName>
                                        </p:attrNameLst>
                                      </p:cBhvr>
                                      <p:tavLst>
                                        <p:tav tm="0">
                                          <p:val>
                                            <p:fltVal val="0"/>
                                          </p:val>
                                        </p:tav>
                                        <p:tav tm="100000">
                                          <p:val>
                                            <p:strVal val="#ppt_w"/>
                                          </p:val>
                                        </p:tav>
                                      </p:tavLst>
                                    </p:anim>
                                    <p:anim calcmode="lin" valueType="num">
                                      <p:cBhvr>
                                        <p:cTn id="71" dur="500" fill="hold"/>
                                        <p:tgtEl>
                                          <p:spTgt spid="43"/>
                                        </p:tgtEl>
                                        <p:attrNameLst>
                                          <p:attrName>ppt_h</p:attrName>
                                        </p:attrNameLst>
                                      </p:cBhvr>
                                      <p:tavLst>
                                        <p:tav tm="0">
                                          <p:val>
                                            <p:fltVal val="0"/>
                                          </p:val>
                                        </p:tav>
                                        <p:tav tm="100000">
                                          <p:val>
                                            <p:strVal val="#ppt_h"/>
                                          </p:val>
                                        </p:tav>
                                      </p:tavLst>
                                    </p:anim>
                                    <p:animEffect transition="in" filter="fade">
                                      <p:cBhvr>
                                        <p:cTn id="72" dur="500"/>
                                        <p:tgtEl>
                                          <p:spTgt spid="43"/>
                                        </p:tgtEl>
                                      </p:cBhvr>
                                    </p:animEffect>
                                  </p:childTnLst>
                                </p:cTn>
                              </p:par>
                              <p:par>
                                <p:cTn id="73" presetID="53" presetClass="entr" presetSubtype="16" fill="hold" grpId="0" nodeType="withEffect">
                                  <p:stCondLst>
                                    <p:cond delay="200"/>
                                  </p:stCondLst>
                                  <p:childTnLst>
                                    <p:set>
                                      <p:cBhvr>
                                        <p:cTn id="74" dur="1" fill="hold">
                                          <p:stCondLst>
                                            <p:cond delay="0"/>
                                          </p:stCondLst>
                                        </p:cTn>
                                        <p:tgtEl>
                                          <p:spTgt spid="44">
                                            <p:txEl>
                                              <p:pRg st="0" end="0"/>
                                            </p:txEl>
                                          </p:spTgt>
                                        </p:tgtEl>
                                        <p:attrNameLst>
                                          <p:attrName>style.visibility</p:attrName>
                                        </p:attrNameLst>
                                      </p:cBhvr>
                                      <p:to>
                                        <p:strVal val="visible"/>
                                      </p:to>
                                    </p:set>
                                    <p:anim calcmode="lin" valueType="num">
                                      <p:cBhvr>
                                        <p:cTn id="75" dur="500" fill="hold"/>
                                        <p:tgtEl>
                                          <p:spTgt spid="44">
                                            <p:txEl>
                                              <p:pRg st="0" end="0"/>
                                            </p:txEl>
                                          </p:spTgt>
                                        </p:tgtEl>
                                        <p:attrNameLst>
                                          <p:attrName>ppt_w</p:attrName>
                                        </p:attrNameLst>
                                      </p:cBhvr>
                                      <p:tavLst>
                                        <p:tav tm="0">
                                          <p:val>
                                            <p:fltVal val="0"/>
                                          </p:val>
                                        </p:tav>
                                        <p:tav tm="100000">
                                          <p:val>
                                            <p:strVal val="#ppt_w"/>
                                          </p:val>
                                        </p:tav>
                                      </p:tavLst>
                                    </p:anim>
                                    <p:anim calcmode="lin" valueType="num">
                                      <p:cBhvr>
                                        <p:cTn id="76" dur="500" fill="hold"/>
                                        <p:tgtEl>
                                          <p:spTgt spid="44">
                                            <p:txEl>
                                              <p:pRg st="0" end="0"/>
                                            </p:txEl>
                                          </p:spTgt>
                                        </p:tgtEl>
                                        <p:attrNameLst>
                                          <p:attrName>ppt_h</p:attrName>
                                        </p:attrNameLst>
                                      </p:cBhvr>
                                      <p:tavLst>
                                        <p:tav tm="0">
                                          <p:val>
                                            <p:fltVal val="0"/>
                                          </p:val>
                                        </p:tav>
                                        <p:tav tm="100000">
                                          <p:val>
                                            <p:strVal val="#ppt_h"/>
                                          </p:val>
                                        </p:tav>
                                      </p:tavLst>
                                    </p:anim>
                                    <p:animEffect transition="in" filter="fade">
                                      <p:cBhvr>
                                        <p:cTn id="77" dur="500"/>
                                        <p:tgtEl>
                                          <p:spTgt spid="44">
                                            <p:txEl>
                                              <p:pRg st="0" end="0"/>
                                            </p:txEl>
                                          </p:spTgt>
                                        </p:tgtEl>
                                      </p:cBhvr>
                                    </p:animEffect>
                                  </p:childTnLst>
                                </p:cTn>
                              </p:par>
                              <p:par>
                                <p:cTn id="78" presetID="53" presetClass="entr" presetSubtype="16" fill="hold" grpId="0" nodeType="withEffect">
                                  <p:stCondLst>
                                    <p:cond delay="200"/>
                                  </p:stCondLst>
                                  <p:childTnLst>
                                    <p:set>
                                      <p:cBhvr>
                                        <p:cTn id="79" dur="1" fill="hold">
                                          <p:stCondLst>
                                            <p:cond delay="0"/>
                                          </p:stCondLst>
                                        </p:cTn>
                                        <p:tgtEl>
                                          <p:spTgt spid="45">
                                            <p:txEl>
                                              <p:pRg st="0" end="0"/>
                                            </p:txEl>
                                          </p:spTgt>
                                        </p:tgtEl>
                                        <p:attrNameLst>
                                          <p:attrName>style.visibility</p:attrName>
                                        </p:attrNameLst>
                                      </p:cBhvr>
                                      <p:to>
                                        <p:strVal val="visible"/>
                                      </p:to>
                                    </p:set>
                                    <p:anim calcmode="lin" valueType="num">
                                      <p:cBhvr>
                                        <p:cTn id="80"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81" dur="500" fill="hold"/>
                                        <p:tgtEl>
                                          <p:spTgt spid="45">
                                            <p:txEl>
                                              <p:pRg st="0" end="0"/>
                                            </p:txEl>
                                          </p:spTgt>
                                        </p:tgtEl>
                                        <p:attrNameLst>
                                          <p:attrName>ppt_h</p:attrName>
                                        </p:attrNameLst>
                                      </p:cBhvr>
                                      <p:tavLst>
                                        <p:tav tm="0">
                                          <p:val>
                                            <p:fltVal val="0"/>
                                          </p:val>
                                        </p:tav>
                                        <p:tav tm="100000">
                                          <p:val>
                                            <p:strVal val="#ppt_h"/>
                                          </p:val>
                                        </p:tav>
                                      </p:tavLst>
                                    </p:anim>
                                    <p:animEffect transition="in" filter="fade">
                                      <p:cBhvr>
                                        <p:cTn id="82" dur="500"/>
                                        <p:tgtEl>
                                          <p:spTgt spid="45">
                                            <p:txEl>
                                              <p:pRg st="0" end="0"/>
                                            </p:txEl>
                                          </p:spTgt>
                                        </p:tgtEl>
                                      </p:cBhvr>
                                    </p:animEffect>
                                  </p:childTnLst>
                                </p:cTn>
                              </p:par>
                            </p:childTnLst>
                          </p:cTn>
                        </p:par>
                        <p:par>
                          <p:cTn id="83" fill="hold">
                            <p:stCondLst>
                              <p:cond delay="4000"/>
                            </p:stCondLst>
                            <p:childTnLst>
                              <p:par>
                                <p:cTn id="84" presetID="53" presetClass="entr" presetSubtype="16"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 calcmode="lin" valueType="num">
                                      <p:cBhvr>
                                        <p:cTn id="86" dur="500" fill="hold"/>
                                        <p:tgtEl>
                                          <p:spTgt spid="46"/>
                                        </p:tgtEl>
                                        <p:attrNameLst>
                                          <p:attrName>ppt_w</p:attrName>
                                        </p:attrNameLst>
                                      </p:cBhvr>
                                      <p:tavLst>
                                        <p:tav tm="0">
                                          <p:val>
                                            <p:fltVal val="0"/>
                                          </p:val>
                                        </p:tav>
                                        <p:tav tm="100000">
                                          <p:val>
                                            <p:strVal val="#ppt_w"/>
                                          </p:val>
                                        </p:tav>
                                      </p:tavLst>
                                    </p:anim>
                                    <p:anim calcmode="lin" valueType="num">
                                      <p:cBhvr>
                                        <p:cTn id="87" dur="500" fill="hold"/>
                                        <p:tgtEl>
                                          <p:spTgt spid="46"/>
                                        </p:tgtEl>
                                        <p:attrNameLst>
                                          <p:attrName>ppt_h</p:attrName>
                                        </p:attrNameLst>
                                      </p:cBhvr>
                                      <p:tavLst>
                                        <p:tav tm="0">
                                          <p:val>
                                            <p:fltVal val="0"/>
                                          </p:val>
                                        </p:tav>
                                        <p:tav tm="100000">
                                          <p:val>
                                            <p:strVal val="#ppt_h"/>
                                          </p:val>
                                        </p:tav>
                                      </p:tavLst>
                                    </p:anim>
                                    <p:animEffect transition="in" filter="fade">
                                      <p:cBhvr>
                                        <p:cTn id="88" dur="500"/>
                                        <p:tgtEl>
                                          <p:spTgt spid="46"/>
                                        </p:tgtEl>
                                      </p:cBhvr>
                                    </p:animEffect>
                                  </p:childTnLst>
                                </p:cTn>
                              </p:par>
                            </p:childTnLst>
                          </p:cTn>
                        </p:par>
                        <p:par>
                          <p:cTn id="89" fill="hold">
                            <p:stCondLst>
                              <p:cond delay="4500"/>
                            </p:stCondLst>
                            <p:childTnLst>
                              <p:par>
                                <p:cTn id="90" presetID="53" presetClass="entr" presetSubtype="16" fill="hold" grpId="0" nodeType="afterEffect">
                                  <p:stCondLst>
                                    <p:cond delay="0"/>
                                  </p:stCondLst>
                                  <p:childTnLst>
                                    <p:set>
                                      <p:cBhvr>
                                        <p:cTn id="91" dur="1" fill="hold">
                                          <p:stCondLst>
                                            <p:cond delay="0"/>
                                          </p:stCondLst>
                                        </p:cTn>
                                        <p:tgtEl>
                                          <p:spTgt spid="47"/>
                                        </p:tgtEl>
                                        <p:attrNameLst>
                                          <p:attrName>style.visibility</p:attrName>
                                        </p:attrNameLst>
                                      </p:cBhvr>
                                      <p:to>
                                        <p:strVal val="visible"/>
                                      </p:to>
                                    </p:set>
                                    <p:anim calcmode="lin" valueType="num">
                                      <p:cBhvr>
                                        <p:cTn id="92" dur="500" fill="hold"/>
                                        <p:tgtEl>
                                          <p:spTgt spid="47"/>
                                        </p:tgtEl>
                                        <p:attrNameLst>
                                          <p:attrName>ppt_w</p:attrName>
                                        </p:attrNameLst>
                                      </p:cBhvr>
                                      <p:tavLst>
                                        <p:tav tm="0">
                                          <p:val>
                                            <p:fltVal val="0"/>
                                          </p:val>
                                        </p:tav>
                                        <p:tav tm="100000">
                                          <p:val>
                                            <p:strVal val="#ppt_w"/>
                                          </p:val>
                                        </p:tav>
                                      </p:tavLst>
                                    </p:anim>
                                    <p:anim calcmode="lin" valueType="num">
                                      <p:cBhvr>
                                        <p:cTn id="93" dur="500" fill="hold"/>
                                        <p:tgtEl>
                                          <p:spTgt spid="47"/>
                                        </p:tgtEl>
                                        <p:attrNameLst>
                                          <p:attrName>ppt_h</p:attrName>
                                        </p:attrNameLst>
                                      </p:cBhvr>
                                      <p:tavLst>
                                        <p:tav tm="0">
                                          <p:val>
                                            <p:fltVal val="0"/>
                                          </p:val>
                                        </p:tav>
                                        <p:tav tm="100000">
                                          <p:val>
                                            <p:strVal val="#ppt_h"/>
                                          </p:val>
                                        </p:tav>
                                      </p:tavLst>
                                    </p:anim>
                                    <p:animEffect transition="in" filter="fade">
                                      <p:cBhvr>
                                        <p:cTn id="94" dur="500"/>
                                        <p:tgtEl>
                                          <p:spTgt spid="47"/>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48">
                                            <p:txEl>
                                              <p:pRg st="0" end="0"/>
                                            </p:txEl>
                                          </p:spTgt>
                                        </p:tgtEl>
                                        <p:attrNameLst>
                                          <p:attrName>style.visibility</p:attrName>
                                        </p:attrNameLst>
                                      </p:cBhvr>
                                      <p:to>
                                        <p:strVal val="visible"/>
                                      </p:to>
                                    </p:set>
                                    <p:anim calcmode="lin" valueType="num">
                                      <p:cBhvr>
                                        <p:cTn id="97" dur="500" fill="hold"/>
                                        <p:tgtEl>
                                          <p:spTgt spid="48">
                                            <p:txEl>
                                              <p:pRg st="0" end="0"/>
                                            </p:txEl>
                                          </p:spTgt>
                                        </p:tgtEl>
                                        <p:attrNameLst>
                                          <p:attrName>ppt_w</p:attrName>
                                        </p:attrNameLst>
                                      </p:cBhvr>
                                      <p:tavLst>
                                        <p:tav tm="0">
                                          <p:val>
                                            <p:fltVal val="0"/>
                                          </p:val>
                                        </p:tav>
                                        <p:tav tm="100000">
                                          <p:val>
                                            <p:strVal val="#ppt_w"/>
                                          </p:val>
                                        </p:tav>
                                      </p:tavLst>
                                    </p:anim>
                                    <p:anim calcmode="lin" valueType="num">
                                      <p:cBhvr>
                                        <p:cTn id="98" dur="500" fill="hold"/>
                                        <p:tgtEl>
                                          <p:spTgt spid="48">
                                            <p:txEl>
                                              <p:pRg st="0" end="0"/>
                                            </p:txEl>
                                          </p:spTgt>
                                        </p:tgtEl>
                                        <p:attrNameLst>
                                          <p:attrName>ppt_h</p:attrName>
                                        </p:attrNameLst>
                                      </p:cBhvr>
                                      <p:tavLst>
                                        <p:tav tm="0">
                                          <p:val>
                                            <p:fltVal val="0"/>
                                          </p:val>
                                        </p:tav>
                                        <p:tav tm="100000">
                                          <p:val>
                                            <p:strVal val="#ppt_h"/>
                                          </p:val>
                                        </p:tav>
                                      </p:tavLst>
                                    </p:anim>
                                    <p:animEffect transition="in" filter="fade">
                                      <p:cBhvr>
                                        <p:cTn id="99" dur="500"/>
                                        <p:tgtEl>
                                          <p:spTgt spid="48">
                                            <p:txEl>
                                              <p:pRg st="0" end="0"/>
                                            </p:txEl>
                                          </p:spTgt>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49">
                                            <p:txEl>
                                              <p:pRg st="0" end="0"/>
                                            </p:txEl>
                                          </p:spTgt>
                                        </p:tgtEl>
                                        <p:attrNameLst>
                                          <p:attrName>style.visibility</p:attrName>
                                        </p:attrNameLst>
                                      </p:cBhvr>
                                      <p:to>
                                        <p:strVal val="visible"/>
                                      </p:to>
                                    </p:set>
                                    <p:anim calcmode="lin" valueType="num">
                                      <p:cBhvr>
                                        <p:cTn id="102"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103" dur="500" fill="hold"/>
                                        <p:tgtEl>
                                          <p:spTgt spid="49">
                                            <p:txEl>
                                              <p:pRg st="0" end="0"/>
                                            </p:txEl>
                                          </p:spTgt>
                                        </p:tgtEl>
                                        <p:attrNameLst>
                                          <p:attrName>ppt_h</p:attrName>
                                        </p:attrNameLst>
                                      </p:cBhvr>
                                      <p:tavLst>
                                        <p:tav tm="0">
                                          <p:val>
                                            <p:fltVal val="0"/>
                                          </p:val>
                                        </p:tav>
                                        <p:tav tm="100000">
                                          <p:val>
                                            <p:strVal val="#ppt_h"/>
                                          </p:val>
                                        </p:tav>
                                      </p:tavLst>
                                    </p:anim>
                                    <p:animEffect transition="in" filter="fade">
                                      <p:cBhvr>
                                        <p:cTn id="104" dur="500"/>
                                        <p:tgtEl>
                                          <p:spTgt spid="49">
                                            <p:txEl>
                                              <p:pRg st="0" end="0"/>
                                            </p:txEl>
                                          </p:spTgt>
                                        </p:tgtEl>
                                      </p:cBhvr>
                                    </p:animEffect>
                                  </p:childTnLst>
                                </p:cTn>
                              </p:par>
                            </p:childTnLst>
                          </p:cTn>
                        </p:par>
                        <p:par>
                          <p:cTn id="105" fill="hold">
                            <p:stCondLst>
                              <p:cond delay="5000"/>
                            </p:stCondLst>
                            <p:childTnLst>
                              <p:par>
                                <p:cTn id="106" presetID="53" presetClass="entr" presetSubtype="16" fill="hold" grpId="0" nodeType="afterEffect">
                                  <p:stCondLst>
                                    <p:cond delay="0"/>
                                  </p:stCondLst>
                                  <p:childTnLst>
                                    <p:set>
                                      <p:cBhvr>
                                        <p:cTn id="107" dur="1" fill="hold">
                                          <p:stCondLst>
                                            <p:cond delay="0"/>
                                          </p:stCondLst>
                                        </p:cTn>
                                        <p:tgtEl>
                                          <p:spTgt spid="7"/>
                                        </p:tgtEl>
                                        <p:attrNameLst>
                                          <p:attrName>style.visibility</p:attrName>
                                        </p:attrNameLst>
                                      </p:cBhvr>
                                      <p:to>
                                        <p:strVal val="visible"/>
                                      </p:to>
                                    </p:set>
                                    <p:anim calcmode="lin" valueType="num">
                                      <p:cBhvr>
                                        <p:cTn id="108" dur="500" fill="hold"/>
                                        <p:tgtEl>
                                          <p:spTgt spid="7"/>
                                        </p:tgtEl>
                                        <p:attrNameLst>
                                          <p:attrName>ppt_w</p:attrName>
                                        </p:attrNameLst>
                                      </p:cBhvr>
                                      <p:tavLst>
                                        <p:tav tm="0">
                                          <p:val>
                                            <p:fltVal val="0"/>
                                          </p:val>
                                        </p:tav>
                                        <p:tav tm="100000">
                                          <p:val>
                                            <p:strVal val="#ppt_w"/>
                                          </p:val>
                                        </p:tav>
                                      </p:tavLst>
                                    </p:anim>
                                    <p:anim calcmode="lin" valueType="num">
                                      <p:cBhvr>
                                        <p:cTn id="109" dur="500" fill="hold"/>
                                        <p:tgtEl>
                                          <p:spTgt spid="7"/>
                                        </p:tgtEl>
                                        <p:attrNameLst>
                                          <p:attrName>ppt_h</p:attrName>
                                        </p:attrNameLst>
                                      </p:cBhvr>
                                      <p:tavLst>
                                        <p:tav tm="0">
                                          <p:val>
                                            <p:fltVal val="0"/>
                                          </p:val>
                                        </p:tav>
                                        <p:tav tm="100000">
                                          <p:val>
                                            <p:strVal val="#ppt_h"/>
                                          </p:val>
                                        </p:tav>
                                      </p:tavLst>
                                    </p:anim>
                                    <p:animEffect transition="in" filter="fade">
                                      <p:cBhvr>
                                        <p:cTn id="110" dur="500"/>
                                        <p:tgtEl>
                                          <p:spTgt spid="7"/>
                                        </p:tgtEl>
                                      </p:cBhvr>
                                    </p:animEffect>
                                  </p:childTnLst>
                                </p:cTn>
                              </p:par>
                            </p:childTnLst>
                          </p:cTn>
                        </p:par>
                        <p:par>
                          <p:cTn id="111" fill="hold">
                            <p:stCondLst>
                              <p:cond delay="5500"/>
                            </p:stCondLst>
                            <p:childTnLst>
                              <p:par>
                                <p:cTn id="112" presetID="53" presetClass="entr" presetSubtype="16" fill="hold" grpId="0" nodeType="afterEffect">
                                  <p:stCondLst>
                                    <p:cond delay="0"/>
                                  </p:stCondLst>
                                  <p:childTnLst>
                                    <p:set>
                                      <p:cBhvr>
                                        <p:cTn id="113" dur="1" fill="hold">
                                          <p:stCondLst>
                                            <p:cond delay="0"/>
                                          </p:stCondLst>
                                        </p:cTn>
                                        <p:tgtEl>
                                          <p:spTgt spid="8"/>
                                        </p:tgtEl>
                                        <p:attrNameLst>
                                          <p:attrName>style.visibility</p:attrName>
                                        </p:attrNameLst>
                                      </p:cBhvr>
                                      <p:to>
                                        <p:strVal val="visible"/>
                                      </p:to>
                                    </p:set>
                                    <p:anim calcmode="lin" valueType="num">
                                      <p:cBhvr>
                                        <p:cTn id="114" dur="500" fill="hold"/>
                                        <p:tgtEl>
                                          <p:spTgt spid="8"/>
                                        </p:tgtEl>
                                        <p:attrNameLst>
                                          <p:attrName>ppt_w</p:attrName>
                                        </p:attrNameLst>
                                      </p:cBhvr>
                                      <p:tavLst>
                                        <p:tav tm="0">
                                          <p:val>
                                            <p:fltVal val="0"/>
                                          </p:val>
                                        </p:tav>
                                        <p:tav tm="100000">
                                          <p:val>
                                            <p:strVal val="#ppt_w"/>
                                          </p:val>
                                        </p:tav>
                                      </p:tavLst>
                                    </p:anim>
                                    <p:anim calcmode="lin" valueType="num">
                                      <p:cBhvr>
                                        <p:cTn id="115" dur="500" fill="hold"/>
                                        <p:tgtEl>
                                          <p:spTgt spid="8"/>
                                        </p:tgtEl>
                                        <p:attrNameLst>
                                          <p:attrName>ppt_h</p:attrName>
                                        </p:attrNameLst>
                                      </p:cBhvr>
                                      <p:tavLst>
                                        <p:tav tm="0">
                                          <p:val>
                                            <p:fltVal val="0"/>
                                          </p:val>
                                        </p:tav>
                                        <p:tav tm="100000">
                                          <p:val>
                                            <p:strVal val="#ppt_h"/>
                                          </p:val>
                                        </p:tav>
                                      </p:tavLst>
                                    </p:anim>
                                    <p:animEffect transition="in" filter="fade">
                                      <p:cBhvr>
                                        <p:cTn id="116" dur="500"/>
                                        <p:tgtEl>
                                          <p:spTgt spid="8"/>
                                        </p:tgtEl>
                                      </p:cBhvr>
                                    </p:animEffect>
                                  </p:childTnLst>
                                </p:cTn>
                              </p:par>
                              <p:par>
                                <p:cTn id="117" presetID="53" presetClass="entr" presetSubtype="16" fill="hold" grpId="0" nodeType="withEffect">
                                  <p:stCondLst>
                                    <p:cond delay="200"/>
                                  </p:stCondLst>
                                  <p:childTnLst>
                                    <p:set>
                                      <p:cBhvr>
                                        <p:cTn id="118" dur="1" fill="hold">
                                          <p:stCondLst>
                                            <p:cond delay="0"/>
                                          </p:stCondLst>
                                        </p:cTn>
                                        <p:tgtEl>
                                          <p:spTgt spid="10">
                                            <p:txEl>
                                              <p:pRg st="0" end="0"/>
                                            </p:txEl>
                                          </p:spTgt>
                                        </p:tgtEl>
                                        <p:attrNameLst>
                                          <p:attrName>style.visibility</p:attrName>
                                        </p:attrNameLst>
                                      </p:cBhvr>
                                      <p:to>
                                        <p:strVal val="visible"/>
                                      </p:to>
                                    </p:set>
                                    <p:anim calcmode="lin" valueType="num">
                                      <p:cBhvr>
                                        <p:cTn id="119" dur="500" fill="hold"/>
                                        <p:tgtEl>
                                          <p:spTgt spid="10">
                                            <p:txEl>
                                              <p:pRg st="0" end="0"/>
                                            </p:txEl>
                                          </p:spTgt>
                                        </p:tgtEl>
                                        <p:attrNameLst>
                                          <p:attrName>ppt_w</p:attrName>
                                        </p:attrNameLst>
                                      </p:cBhvr>
                                      <p:tavLst>
                                        <p:tav tm="0">
                                          <p:val>
                                            <p:fltVal val="0"/>
                                          </p:val>
                                        </p:tav>
                                        <p:tav tm="100000">
                                          <p:val>
                                            <p:strVal val="#ppt_w"/>
                                          </p:val>
                                        </p:tav>
                                      </p:tavLst>
                                    </p:anim>
                                    <p:anim calcmode="lin" valueType="num">
                                      <p:cBhvr>
                                        <p:cTn id="120" dur="500" fill="hold"/>
                                        <p:tgtEl>
                                          <p:spTgt spid="10">
                                            <p:txEl>
                                              <p:pRg st="0" end="0"/>
                                            </p:txEl>
                                          </p:spTgt>
                                        </p:tgtEl>
                                        <p:attrNameLst>
                                          <p:attrName>ppt_h</p:attrName>
                                        </p:attrNameLst>
                                      </p:cBhvr>
                                      <p:tavLst>
                                        <p:tav tm="0">
                                          <p:val>
                                            <p:fltVal val="0"/>
                                          </p:val>
                                        </p:tav>
                                        <p:tav tm="100000">
                                          <p:val>
                                            <p:strVal val="#ppt_h"/>
                                          </p:val>
                                        </p:tav>
                                      </p:tavLst>
                                    </p:anim>
                                    <p:animEffect transition="in" filter="fade">
                                      <p:cBhvr>
                                        <p:cTn id="121" dur="500"/>
                                        <p:tgtEl>
                                          <p:spTgt spid="10">
                                            <p:txEl>
                                              <p:pRg st="0" end="0"/>
                                            </p:txEl>
                                          </p:spTgt>
                                        </p:tgtEl>
                                      </p:cBhvr>
                                    </p:animEffect>
                                  </p:childTnLst>
                                </p:cTn>
                              </p:par>
                              <p:par>
                                <p:cTn id="122" presetID="53" presetClass="entr" presetSubtype="16" fill="hold" grpId="0" nodeType="withEffect">
                                  <p:stCondLst>
                                    <p:cond delay="200"/>
                                  </p:stCondLst>
                                  <p:childTnLst>
                                    <p:set>
                                      <p:cBhvr>
                                        <p:cTn id="123" dur="1" fill="hold">
                                          <p:stCondLst>
                                            <p:cond delay="0"/>
                                          </p:stCondLst>
                                        </p:cTn>
                                        <p:tgtEl>
                                          <p:spTgt spid="11">
                                            <p:txEl>
                                              <p:pRg st="0" end="0"/>
                                            </p:txEl>
                                          </p:spTgt>
                                        </p:tgtEl>
                                        <p:attrNameLst>
                                          <p:attrName>style.visibility</p:attrName>
                                        </p:attrNameLst>
                                      </p:cBhvr>
                                      <p:to>
                                        <p:strVal val="visible"/>
                                      </p:to>
                                    </p:set>
                                    <p:anim calcmode="lin" valueType="num">
                                      <p:cBhvr>
                                        <p:cTn id="124" dur="500" fill="hold"/>
                                        <p:tgtEl>
                                          <p:spTgt spid="11">
                                            <p:txEl>
                                              <p:pRg st="0" end="0"/>
                                            </p:txEl>
                                          </p:spTgt>
                                        </p:tgtEl>
                                        <p:attrNameLst>
                                          <p:attrName>ppt_w</p:attrName>
                                        </p:attrNameLst>
                                      </p:cBhvr>
                                      <p:tavLst>
                                        <p:tav tm="0">
                                          <p:val>
                                            <p:fltVal val="0"/>
                                          </p:val>
                                        </p:tav>
                                        <p:tav tm="100000">
                                          <p:val>
                                            <p:strVal val="#ppt_w"/>
                                          </p:val>
                                        </p:tav>
                                      </p:tavLst>
                                    </p:anim>
                                    <p:anim calcmode="lin" valueType="num">
                                      <p:cBhvr>
                                        <p:cTn id="125" dur="500" fill="hold"/>
                                        <p:tgtEl>
                                          <p:spTgt spid="11">
                                            <p:txEl>
                                              <p:pRg st="0" end="0"/>
                                            </p:txEl>
                                          </p:spTgt>
                                        </p:tgtEl>
                                        <p:attrNameLst>
                                          <p:attrName>ppt_h</p:attrName>
                                        </p:attrNameLst>
                                      </p:cBhvr>
                                      <p:tavLst>
                                        <p:tav tm="0">
                                          <p:val>
                                            <p:fltVal val="0"/>
                                          </p:val>
                                        </p:tav>
                                        <p:tav tm="100000">
                                          <p:val>
                                            <p:strVal val="#ppt_h"/>
                                          </p:val>
                                        </p:tav>
                                      </p:tavLst>
                                    </p:anim>
                                    <p:animEffect transition="in" filter="fade">
                                      <p:cBhvr>
                                        <p:cTn id="126" dur="500"/>
                                        <p:tgtEl>
                                          <p:spTgt spid="11">
                                            <p:txEl>
                                              <p:pRg st="0" end="0"/>
                                            </p:txEl>
                                          </p:spTgt>
                                        </p:tgtEl>
                                      </p:cBhvr>
                                    </p:animEffect>
                                  </p:childTnLst>
                                </p:cTn>
                              </p:par>
                            </p:childTnLst>
                          </p:cTn>
                        </p:par>
                        <p:par>
                          <p:cTn id="127" fill="hold">
                            <p:stCondLst>
                              <p:cond delay="6000"/>
                            </p:stCondLst>
                            <p:childTnLst>
                              <p:par>
                                <p:cTn id="128" presetID="53" presetClass="entr" presetSubtype="16" fill="hold" grpId="0" nodeType="afterEffect">
                                  <p:stCondLst>
                                    <p:cond delay="0"/>
                                  </p:stCondLst>
                                  <p:childTnLst>
                                    <p:set>
                                      <p:cBhvr>
                                        <p:cTn id="129" dur="1" fill="hold">
                                          <p:stCondLst>
                                            <p:cond delay="0"/>
                                          </p:stCondLst>
                                        </p:cTn>
                                        <p:tgtEl>
                                          <p:spTgt spid="12"/>
                                        </p:tgtEl>
                                        <p:attrNameLst>
                                          <p:attrName>style.visibility</p:attrName>
                                        </p:attrNameLst>
                                      </p:cBhvr>
                                      <p:to>
                                        <p:strVal val="visible"/>
                                      </p:to>
                                    </p:set>
                                    <p:anim calcmode="lin" valueType="num">
                                      <p:cBhvr>
                                        <p:cTn id="130" dur="500" fill="hold"/>
                                        <p:tgtEl>
                                          <p:spTgt spid="12"/>
                                        </p:tgtEl>
                                        <p:attrNameLst>
                                          <p:attrName>ppt_w</p:attrName>
                                        </p:attrNameLst>
                                      </p:cBhvr>
                                      <p:tavLst>
                                        <p:tav tm="0">
                                          <p:val>
                                            <p:fltVal val="0"/>
                                          </p:val>
                                        </p:tav>
                                        <p:tav tm="100000">
                                          <p:val>
                                            <p:strVal val="#ppt_w"/>
                                          </p:val>
                                        </p:tav>
                                      </p:tavLst>
                                    </p:anim>
                                    <p:anim calcmode="lin" valueType="num">
                                      <p:cBhvr>
                                        <p:cTn id="131" dur="500" fill="hold"/>
                                        <p:tgtEl>
                                          <p:spTgt spid="12"/>
                                        </p:tgtEl>
                                        <p:attrNameLst>
                                          <p:attrName>ppt_h</p:attrName>
                                        </p:attrNameLst>
                                      </p:cBhvr>
                                      <p:tavLst>
                                        <p:tav tm="0">
                                          <p:val>
                                            <p:fltVal val="0"/>
                                          </p:val>
                                        </p:tav>
                                        <p:tav tm="100000">
                                          <p:val>
                                            <p:strVal val="#ppt_h"/>
                                          </p:val>
                                        </p:tav>
                                      </p:tavLst>
                                    </p:anim>
                                    <p:animEffect transition="in" filter="fade">
                                      <p:cBhvr>
                                        <p:cTn id="132" dur="500"/>
                                        <p:tgtEl>
                                          <p:spTgt spid="12"/>
                                        </p:tgtEl>
                                      </p:cBhvr>
                                    </p:animEffect>
                                  </p:childTnLst>
                                </p:cTn>
                              </p:par>
                            </p:childTnLst>
                          </p:cTn>
                        </p:par>
                        <p:par>
                          <p:cTn id="133" fill="hold">
                            <p:stCondLst>
                              <p:cond delay="6500"/>
                            </p:stCondLst>
                            <p:childTnLst>
                              <p:par>
                                <p:cTn id="134" presetID="53" presetClass="entr" presetSubtype="16" fill="hold" grpId="0" nodeType="afterEffect">
                                  <p:stCondLst>
                                    <p:cond delay="0"/>
                                  </p:stCondLst>
                                  <p:childTnLst>
                                    <p:set>
                                      <p:cBhvr>
                                        <p:cTn id="135" dur="1" fill="hold">
                                          <p:stCondLst>
                                            <p:cond delay="0"/>
                                          </p:stCondLst>
                                        </p:cTn>
                                        <p:tgtEl>
                                          <p:spTgt spid="13"/>
                                        </p:tgtEl>
                                        <p:attrNameLst>
                                          <p:attrName>style.visibility</p:attrName>
                                        </p:attrNameLst>
                                      </p:cBhvr>
                                      <p:to>
                                        <p:strVal val="visible"/>
                                      </p:to>
                                    </p:set>
                                    <p:anim calcmode="lin" valueType="num">
                                      <p:cBhvr>
                                        <p:cTn id="136" dur="500" fill="hold"/>
                                        <p:tgtEl>
                                          <p:spTgt spid="13"/>
                                        </p:tgtEl>
                                        <p:attrNameLst>
                                          <p:attrName>ppt_w</p:attrName>
                                        </p:attrNameLst>
                                      </p:cBhvr>
                                      <p:tavLst>
                                        <p:tav tm="0">
                                          <p:val>
                                            <p:fltVal val="0"/>
                                          </p:val>
                                        </p:tav>
                                        <p:tav tm="100000">
                                          <p:val>
                                            <p:strVal val="#ppt_w"/>
                                          </p:val>
                                        </p:tav>
                                      </p:tavLst>
                                    </p:anim>
                                    <p:anim calcmode="lin" valueType="num">
                                      <p:cBhvr>
                                        <p:cTn id="137" dur="500" fill="hold"/>
                                        <p:tgtEl>
                                          <p:spTgt spid="13"/>
                                        </p:tgtEl>
                                        <p:attrNameLst>
                                          <p:attrName>ppt_h</p:attrName>
                                        </p:attrNameLst>
                                      </p:cBhvr>
                                      <p:tavLst>
                                        <p:tav tm="0">
                                          <p:val>
                                            <p:fltVal val="0"/>
                                          </p:val>
                                        </p:tav>
                                        <p:tav tm="100000">
                                          <p:val>
                                            <p:strVal val="#ppt_h"/>
                                          </p:val>
                                        </p:tav>
                                      </p:tavLst>
                                    </p:anim>
                                    <p:animEffect transition="in" filter="fade">
                                      <p:cBhvr>
                                        <p:cTn id="138" dur="500"/>
                                        <p:tgtEl>
                                          <p:spTgt spid="13"/>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14">
                                            <p:txEl>
                                              <p:pRg st="0" end="0"/>
                                            </p:txEl>
                                          </p:spTgt>
                                        </p:tgtEl>
                                        <p:attrNameLst>
                                          <p:attrName>style.visibility</p:attrName>
                                        </p:attrNameLst>
                                      </p:cBhvr>
                                      <p:to>
                                        <p:strVal val="visible"/>
                                      </p:to>
                                    </p:set>
                                    <p:anim calcmode="lin" valueType="num">
                                      <p:cBhvr>
                                        <p:cTn id="141"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142"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143" dur="500"/>
                                        <p:tgtEl>
                                          <p:spTgt spid="14">
                                            <p:txEl>
                                              <p:pRg st="0" end="0"/>
                                            </p:txEl>
                                          </p:spTgt>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15">
                                            <p:txEl>
                                              <p:pRg st="0" end="0"/>
                                            </p:txEl>
                                          </p:spTgt>
                                        </p:tgtEl>
                                        <p:attrNameLst>
                                          <p:attrName>style.visibility</p:attrName>
                                        </p:attrNameLst>
                                      </p:cBhvr>
                                      <p:to>
                                        <p:strVal val="visible"/>
                                      </p:to>
                                    </p:set>
                                    <p:anim calcmode="lin" valueType="num">
                                      <p:cBhvr>
                                        <p:cTn id="146" dur="500" fill="hold"/>
                                        <p:tgtEl>
                                          <p:spTgt spid="15">
                                            <p:txEl>
                                              <p:pRg st="0" end="0"/>
                                            </p:txEl>
                                          </p:spTgt>
                                        </p:tgtEl>
                                        <p:attrNameLst>
                                          <p:attrName>ppt_w</p:attrName>
                                        </p:attrNameLst>
                                      </p:cBhvr>
                                      <p:tavLst>
                                        <p:tav tm="0">
                                          <p:val>
                                            <p:fltVal val="0"/>
                                          </p:val>
                                        </p:tav>
                                        <p:tav tm="100000">
                                          <p:val>
                                            <p:strVal val="#ppt_w"/>
                                          </p:val>
                                        </p:tav>
                                      </p:tavLst>
                                    </p:anim>
                                    <p:anim calcmode="lin" valueType="num">
                                      <p:cBhvr>
                                        <p:cTn id="147" dur="500" fill="hold"/>
                                        <p:tgtEl>
                                          <p:spTgt spid="15">
                                            <p:txEl>
                                              <p:pRg st="0" end="0"/>
                                            </p:txEl>
                                          </p:spTgt>
                                        </p:tgtEl>
                                        <p:attrNameLst>
                                          <p:attrName>ppt_h</p:attrName>
                                        </p:attrNameLst>
                                      </p:cBhvr>
                                      <p:tavLst>
                                        <p:tav tm="0">
                                          <p:val>
                                            <p:fltVal val="0"/>
                                          </p:val>
                                        </p:tav>
                                        <p:tav tm="100000">
                                          <p:val>
                                            <p:strVal val="#ppt_h"/>
                                          </p:val>
                                        </p:tav>
                                      </p:tavLst>
                                    </p:anim>
                                    <p:animEffect transition="in" filter="fade">
                                      <p:cBhvr>
                                        <p:cTn id="148" dur="500"/>
                                        <p:tgtEl>
                                          <p:spTgt spid="15">
                                            <p:txEl>
                                              <p:pRg st="0" end="0"/>
                                            </p:txEl>
                                          </p:spTgt>
                                        </p:tgtEl>
                                      </p:cBhvr>
                                    </p:animEffect>
                                  </p:childTnLst>
                                </p:cTn>
                              </p:par>
                              <p:par>
                                <p:cTn id="149" presetID="10" presetClass="entr" presetSubtype="0" fill="hold" grpId="0" nodeType="withEffect">
                                  <p:stCondLst>
                                    <p:cond delay="800"/>
                                  </p:stCondLst>
                                  <p:childTnLst>
                                    <p:set>
                                      <p:cBhvr>
                                        <p:cTn id="150" dur="1" fill="hold">
                                          <p:stCondLst>
                                            <p:cond delay="0"/>
                                          </p:stCondLst>
                                        </p:cTn>
                                        <p:tgtEl>
                                          <p:spTgt spid="16">
                                            <p:txEl>
                                              <p:pRg st="0" end="0"/>
                                            </p:txEl>
                                          </p:spTgt>
                                        </p:tgtEl>
                                        <p:attrNameLst>
                                          <p:attrName>style.visibility</p:attrName>
                                        </p:attrNameLst>
                                      </p:cBhvr>
                                      <p:to>
                                        <p:strVal val="visible"/>
                                      </p:to>
                                    </p:set>
                                    <p:animEffect transition="in" filter="fade">
                                      <p:cBhvr>
                                        <p:cTn id="151" dur="500"/>
                                        <p:tgtEl>
                                          <p:spTgt spid="16">
                                            <p:txEl>
                                              <p:pRg st="0" end="0"/>
                                            </p:txEl>
                                          </p:spTgt>
                                        </p:tgtEl>
                                      </p:cBhvr>
                                    </p:animEffect>
                                  </p:childTnLst>
                                </p:cTn>
                              </p:par>
                              <p:par>
                                <p:cTn id="152" presetID="53" presetClass="entr" presetSubtype="16" fill="hold" grpId="0" nodeType="withEffect">
                                  <p:stCondLst>
                                    <p:cond delay="200"/>
                                  </p:stCondLst>
                                  <p:childTnLst>
                                    <p:set>
                                      <p:cBhvr>
                                        <p:cTn id="153" dur="1" fill="hold">
                                          <p:stCondLst>
                                            <p:cond delay="0"/>
                                          </p:stCondLst>
                                        </p:cTn>
                                        <p:tgtEl>
                                          <p:spTgt spid="17">
                                            <p:txEl>
                                              <p:pRg st="0" end="0"/>
                                            </p:txEl>
                                          </p:spTgt>
                                        </p:tgtEl>
                                        <p:attrNameLst>
                                          <p:attrName>style.visibility</p:attrName>
                                        </p:attrNameLst>
                                      </p:cBhvr>
                                      <p:to>
                                        <p:strVal val="visible"/>
                                      </p:to>
                                    </p:set>
                                    <p:anim calcmode="lin" valueType="num">
                                      <p:cBhvr>
                                        <p:cTn id="154" dur="500" fill="hold"/>
                                        <p:tgtEl>
                                          <p:spTgt spid="17">
                                            <p:txEl>
                                              <p:pRg st="0" end="0"/>
                                            </p:txEl>
                                          </p:spTgt>
                                        </p:tgtEl>
                                        <p:attrNameLst>
                                          <p:attrName>ppt_w</p:attrName>
                                        </p:attrNameLst>
                                      </p:cBhvr>
                                      <p:tavLst>
                                        <p:tav tm="0">
                                          <p:val>
                                            <p:fltVal val="0"/>
                                          </p:val>
                                        </p:tav>
                                        <p:tav tm="100000">
                                          <p:val>
                                            <p:strVal val="#ppt_w"/>
                                          </p:val>
                                        </p:tav>
                                      </p:tavLst>
                                    </p:anim>
                                    <p:anim calcmode="lin" valueType="num">
                                      <p:cBhvr>
                                        <p:cTn id="155" dur="500" fill="hold"/>
                                        <p:tgtEl>
                                          <p:spTgt spid="17">
                                            <p:txEl>
                                              <p:pRg st="0" end="0"/>
                                            </p:txEl>
                                          </p:spTgt>
                                        </p:tgtEl>
                                        <p:attrNameLst>
                                          <p:attrName>ppt_h</p:attrName>
                                        </p:attrNameLst>
                                      </p:cBhvr>
                                      <p:tavLst>
                                        <p:tav tm="0">
                                          <p:val>
                                            <p:fltVal val="0"/>
                                          </p:val>
                                        </p:tav>
                                        <p:tav tm="100000">
                                          <p:val>
                                            <p:strVal val="#ppt_h"/>
                                          </p:val>
                                        </p:tav>
                                      </p:tavLst>
                                    </p:anim>
                                    <p:animEffect transition="in" filter="fade">
                                      <p:cBhvr>
                                        <p:cTn id="156" dur="500"/>
                                        <p:tgtEl>
                                          <p:spTgt spid="17">
                                            <p:txEl>
                                              <p:pRg st="0" end="0"/>
                                            </p:txEl>
                                          </p:spTgt>
                                        </p:tgtEl>
                                      </p:cBhvr>
                                    </p:animEffect>
                                  </p:childTnLst>
                                </p:cTn>
                              </p:par>
                              <p:par>
                                <p:cTn id="157" presetID="42" presetClass="path" presetSubtype="0" repeatCount="indefinite" fill="hold" grpId="0" nodeType="withEffect">
                                  <p:stCondLst>
                                    <p:cond delay="0"/>
                                  </p:stCondLst>
                                  <p:childTnLst>
                                    <p:animMotion origin="layout" path="M -2.77778E-7 6.17284E-7 L 0.01771 1.11914 " pathEditMode="relative" rAng="0" ptsTypes="AA">
                                      <p:cBhvr>
                                        <p:cTn id="158" dur="5000" fill="hold"/>
                                        <p:tgtEl>
                                          <p:spTgt spid="30"/>
                                        </p:tgtEl>
                                        <p:attrNameLst>
                                          <p:attrName>ppt_x</p:attrName>
                                          <p:attrName>ppt_y</p:attrName>
                                        </p:attrNameLst>
                                      </p:cBhvr>
                                      <p:rCtr x="885" y="55957"/>
                                    </p:animMotion>
                                  </p:childTnLst>
                                </p:cTn>
                              </p:par>
                              <p:par>
                                <p:cTn id="159" presetID="42" presetClass="path" presetSubtype="0" repeatCount="indefinite" fill="hold" grpId="0" nodeType="withEffect">
                                  <p:stCondLst>
                                    <p:cond delay="1100"/>
                                  </p:stCondLst>
                                  <p:childTnLst>
                                    <p:animMotion origin="layout" path="M 1.66667E-6 -4.44444E-6 L 0.0408 1.25463 " pathEditMode="relative" rAng="0" ptsTypes="AA">
                                      <p:cBhvr>
                                        <p:cTn id="160" dur="6000" fill="hold"/>
                                        <p:tgtEl>
                                          <p:spTgt spid="31"/>
                                        </p:tgtEl>
                                        <p:attrNameLst>
                                          <p:attrName>ppt_x</p:attrName>
                                          <p:attrName>ppt_y</p:attrName>
                                        </p:attrNameLst>
                                      </p:cBhvr>
                                      <p:rCtr x="2031" y="62716"/>
                                    </p:animMotion>
                                  </p:childTnLst>
                                </p:cTn>
                              </p:par>
                              <p:par>
                                <p:cTn id="161" presetID="42" presetClass="path" presetSubtype="0" repeatCount="indefinite" fill="hold" grpId="0" nodeType="withEffect">
                                  <p:stCondLst>
                                    <p:cond delay="900"/>
                                  </p:stCondLst>
                                  <p:childTnLst>
                                    <p:animMotion origin="layout" path="M -0.08159 -0.17438 L -0.02639 1.27963 " pathEditMode="relative" rAng="0" ptsTypes="AA">
                                      <p:cBhvr>
                                        <p:cTn id="162" dur="4500" fill="hold"/>
                                        <p:tgtEl>
                                          <p:spTgt spid="38"/>
                                        </p:tgtEl>
                                        <p:attrNameLst>
                                          <p:attrName>ppt_x</p:attrName>
                                          <p:attrName>ppt_y</p:attrName>
                                        </p:attrNameLst>
                                      </p:cBhvr>
                                      <p:rCtr x="2760" y="72685"/>
                                    </p:animMotion>
                                  </p:childTnLst>
                                </p:cTn>
                              </p:par>
                              <p:par>
                                <p:cTn id="163" presetID="42" presetClass="path" presetSubtype="0" repeatCount="indefinite" fill="hold" grpId="0" nodeType="withEffect">
                                  <p:stCondLst>
                                    <p:cond delay="1200"/>
                                  </p:stCondLst>
                                  <p:childTnLst>
                                    <p:animMotion origin="layout" path="M 0.06858 -0.49136 L 0.16303 1.23487 " pathEditMode="relative" rAng="0" ptsTypes="AA">
                                      <p:cBhvr>
                                        <p:cTn id="164" dur="6500" fill="hold"/>
                                        <p:tgtEl>
                                          <p:spTgt spid="39"/>
                                        </p:tgtEl>
                                        <p:attrNameLst>
                                          <p:attrName>ppt_x</p:attrName>
                                          <p:attrName>ppt_y</p:attrName>
                                        </p:attrNameLst>
                                      </p:cBhvr>
                                      <p:rCtr x="4722" y="86296"/>
                                    </p:animMotion>
                                  </p:childTnLst>
                                </p:cTn>
                              </p:par>
                              <p:par>
                                <p:cTn id="165" presetID="42" presetClass="path" presetSubtype="0" repeatCount="indefinite" fill="hold" grpId="0" nodeType="withEffect">
                                  <p:stCondLst>
                                    <p:cond delay="500"/>
                                  </p:stCondLst>
                                  <p:childTnLst>
                                    <p:animMotion origin="layout" path="M 0.096 -0.26333 L 0.15104 1.11 " pathEditMode="relative" rAng="0" ptsTypes="AA">
                                      <p:cBhvr>
                                        <p:cTn id="166" dur="5000" fill="hold"/>
                                        <p:tgtEl>
                                          <p:spTgt spid="40"/>
                                        </p:tgtEl>
                                        <p:attrNameLst>
                                          <p:attrName>ppt_x</p:attrName>
                                          <p:attrName>ppt_y</p:attrName>
                                        </p:attrNameLst>
                                      </p:cBhvr>
                                      <p:rCtr x="2743" y="68667"/>
                                    </p:animMotion>
                                  </p:childTnLst>
                                </p:cTn>
                              </p:par>
                              <p:par>
                                <p:cTn id="167" presetID="42" presetClass="path" presetSubtype="0" repeatCount="indefinite" fill="hold" grpId="0" nodeType="withEffect">
                                  <p:stCondLst>
                                    <p:cond delay="1500"/>
                                  </p:stCondLst>
                                  <p:childTnLst>
                                    <p:animMotion origin="layout" path="M 0.00104 -0.17099 L 0.06563 1.1605 " pathEditMode="relative" rAng="0" ptsTypes="AA">
                                      <p:cBhvr>
                                        <p:cTn id="168" dur="5800" fill="hold"/>
                                        <p:tgtEl>
                                          <p:spTgt spid="81"/>
                                        </p:tgtEl>
                                        <p:attrNameLst>
                                          <p:attrName>ppt_x</p:attrName>
                                          <p:attrName>ppt_y</p:attrName>
                                        </p:attrNameLst>
                                      </p:cBhvr>
                                      <p:rCtr x="3229" y="66574"/>
                                    </p:animMotion>
                                  </p:childTnLst>
                                </p:cTn>
                              </p:par>
                              <p:par>
                                <p:cTn id="169" presetID="8" presetClass="emph" presetSubtype="0" repeatCount="indefinite" fill="hold" grpId="1" nodeType="withEffect">
                                  <p:stCondLst>
                                    <p:cond delay="0"/>
                                  </p:stCondLst>
                                  <p:childTnLst>
                                    <p:animRot by="21600000">
                                      <p:cBhvr>
                                        <p:cTn id="170" dur="5000" fill="hold"/>
                                        <p:tgtEl>
                                          <p:spTgt spid="30"/>
                                        </p:tgtEl>
                                        <p:attrNameLst>
                                          <p:attrName>r</p:attrName>
                                        </p:attrNameLst>
                                      </p:cBhvr>
                                    </p:animRot>
                                  </p:childTnLst>
                                </p:cTn>
                              </p:par>
                              <p:par>
                                <p:cTn id="171" presetID="8" presetClass="emph" presetSubtype="0" repeatCount="indefinite" fill="hold" grpId="1" nodeType="withEffect">
                                  <p:stCondLst>
                                    <p:cond delay="0"/>
                                  </p:stCondLst>
                                  <p:childTnLst>
                                    <p:animRot by="21600000">
                                      <p:cBhvr>
                                        <p:cTn id="172" dur="4000" fill="hold"/>
                                        <p:tgtEl>
                                          <p:spTgt spid="31"/>
                                        </p:tgtEl>
                                        <p:attrNameLst>
                                          <p:attrName>r</p:attrName>
                                        </p:attrNameLst>
                                      </p:cBhvr>
                                    </p:animRot>
                                  </p:childTnLst>
                                </p:cTn>
                              </p:par>
                              <p:par>
                                <p:cTn id="173" presetID="8" presetClass="emph" presetSubtype="0" repeatCount="indefinite" fill="hold" grpId="1" nodeType="withEffect">
                                  <p:stCondLst>
                                    <p:cond delay="0"/>
                                  </p:stCondLst>
                                  <p:childTnLst>
                                    <p:animRot by="21600000">
                                      <p:cBhvr>
                                        <p:cTn id="174" dur="3000" fill="hold"/>
                                        <p:tgtEl>
                                          <p:spTgt spid="38"/>
                                        </p:tgtEl>
                                        <p:attrNameLst>
                                          <p:attrName>r</p:attrName>
                                        </p:attrNameLst>
                                      </p:cBhvr>
                                    </p:animRot>
                                  </p:childTnLst>
                                </p:cTn>
                              </p:par>
                              <p:par>
                                <p:cTn id="175" presetID="8" presetClass="emph" presetSubtype="0" repeatCount="indefinite" fill="hold" grpId="1" nodeType="withEffect">
                                  <p:stCondLst>
                                    <p:cond delay="0"/>
                                  </p:stCondLst>
                                  <p:childTnLst>
                                    <p:animRot by="21600000">
                                      <p:cBhvr>
                                        <p:cTn id="176" dur="2000" fill="hold"/>
                                        <p:tgtEl>
                                          <p:spTgt spid="39"/>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2500" fill="hold"/>
                                        <p:tgtEl>
                                          <p:spTgt spid="40"/>
                                        </p:tgtEl>
                                        <p:attrNameLst>
                                          <p:attrName>r</p:attrName>
                                        </p:attrNameLst>
                                      </p:cBhvr>
                                    </p:animRot>
                                  </p:childTnLst>
                                </p:cTn>
                              </p:par>
                              <p:par>
                                <p:cTn id="179" presetID="8" presetClass="emph" presetSubtype="0" repeatCount="indefinite" fill="hold" grpId="1" nodeType="withEffect">
                                  <p:stCondLst>
                                    <p:cond delay="0"/>
                                  </p:stCondLst>
                                  <p:childTnLst>
                                    <p:animRot by="21600000">
                                      <p:cBhvr>
                                        <p:cTn id="180" dur="3500" fill="hold"/>
                                        <p:tgtEl>
                                          <p:spTgt spid="81"/>
                                        </p:tgtEl>
                                        <p:attrNameLst>
                                          <p:attrName>r</p:attrName>
                                        </p:attrNameLst>
                                      </p:cBhvr>
                                    </p:animRot>
                                  </p:childTnLst>
                                </p:cTn>
                              </p:par>
                              <p:par>
                                <p:cTn id="181" presetID="10" presetClass="entr" presetSubtype="0" repeatCount="indefinite" fill="hold" grpId="2" nodeType="withEffect">
                                  <p:stCondLst>
                                    <p:cond delay="0"/>
                                  </p:stCondLst>
                                  <p:childTnLst>
                                    <p:set>
                                      <p:cBhvr>
                                        <p:cTn id="182" dur="1" fill="hold">
                                          <p:stCondLst>
                                            <p:cond delay="0"/>
                                          </p:stCondLst>
                                        </p:cTn>
                                        <p:tgtEl>
                                          <p:spTgt spid="30"/>
                                        </p:tgtEl>
                                        <p:attrNameLst>
                                          <p:attrName>style.visibility</p:attrName>
                                        </p:attrNameLst>
                                      </p:cBhvr>
                                      <p:to>
                                        <p:strVal val="visible"/>
                                      </p:to>
                                    </p:set>
                                    <p:animEffect transition="in" filter="fade">
                                      <p:cBhvr>
                                        <p:cTn id="183" dur="10"/>
                                        <p:tgtEl>
                                          <p:spTgt spid="30"/>
                                        </p:tgtEl>
                                      </p:cBhvr>
                                    </p:animEffect>
                                  </p:childTnLst>
                                </p:cTn>
                              </p:par>
                              <p:par>
                                <p:cTn id="184" presetID="10" presetClass="entr" presetSubtype="0" repeatCount="indefinite" fill="hold" grpId="2" nodeType="withEffect">
                                  <p:stCondLst>
                                    <p:cond delay="0"/>
                                  </p:stCondLst>
                                  <p:childTnLst>
                                    <p:set>
                                      <p:cBhvr>
                                        <p:cTn id="185" dur="1" fill="hold">
                                          <p:stCondLst>
                                            <p:cond delay="0"/>
                                          </p:stCondLst>
                                        </p:cTn>
                                        <p:tgtEl>
                                          <p:spTgt spid="31"/>
                                        </p:tgtEl>
                                        <p:attrNameLst>
                                          <p:attrName>style.visibility</p:attrName>
                                        </p:attrNameLst>
                                      </p:cBhvr>
                                      <p:to>
                                        <p:strVal val="visible"/>
                                      </p:to>
                                    </p:set>
                                    <p:animEffect transition="in" filter="fade">
                                      <p:cBhvr>
                                        <p:cTn id="186" dur="10"/>
                                        <p:tgtEl>
                                          <p:spTgt spid="31"/>
                                        </p:tgtEl>
                                      </p:cBhvr>
                                    </p:animEffect>
                                  </p:childTnLst>
                                </p:cTn>
                              </p:par>
                              <p:par>
                                <p:cTn id="187" presetID="10" presetClass="entr" presetSubtype="0" repeatCount="indefinite" fill="hold" grpId="2" nodeType="withEffect">
                                  <p:stCondLst>
                                    <p:cond delay="0"/>
                                  </p:stCondLst>
                                  <p:childTnLst>
                                    <p:set>
                                      <p:cBhvr>
                                        <p:cTn id="188" dur="1" fill="hold">
                                          <p:stCondLst>
                                            <p:cond delay="0"/>
                                          </p:stCondLst>
                                        </p:cTn>
                                        <p:tgtEl>
                                          <p:spTgt spid="38"/>
                                        </p:tgtEl>
                                        <p:attrNameLst>
                                          <p:attrName>style.visibility</p:attrName>
                                        </p:attrNameLst>
                                      </p:cBhvr>
                                      <p:to>
                                        <p:strVal val="visible"/>
                                      </p:to>
                                    </p:set>
                                    <p:animEffect transition="in" filter="fade">
                                      <p:cBhvr>
                                        <p:cTn id="189" dur="10"/>
                                        <p:tgtEl>
                                          <p:spTgt spid="38"/>
                                        </p:tgtEl>
                                      </p:cBhvr>
                                    </p:animEffect>
                                  </p:childTnLst>
                                </p:cTn>
                              </p:par>
                              <p:par>
                                <p:cTn id="190" presetID="10" presetClass="entr" presetSubtype="0" repeatCount="indefinite" fill="hold" grpId="2" nodeType="withEffect">
                                  <p:stCondLst>
                                    <p:cond delay="0"/>
                                  </p:stCondLst>
                                  <p:childTnLst>
                                    <p:set>
                                      <p:cBhvr>
                                        <p:cTn id="191" dur="1" fill="hold">
                                          <p:stCondLst>
                                            <p:cond delay="0"/>
                                          </p:stCondLst>
                                        </p:cTn>
                                        <p:tgtEl>
                                          <p:spTgt spid="39"/>
                                        </p:tgtEl>
                                        <p:attrNameLst>
                                          <p:attrName>style.visibility</p:attrName>
                                        </p:attrNameLst>
                                      </p:cBhvr>
                                      <p:to>
                                        <p:strVal val="visible"/>
                                      </p:to>
                                    </p:set>
                                    <p:animEffect transition="in" filter="fade">
                                      <p:cBhvr>
                                        <p:cTn id="192" dur="10"/>
                                        <p:tgtEl>
                                          <p:spTgt spid="39"/>
                                        </p:tgtEl>
                                      </p:cBhvr>
                                    </p:animEffect>
                                  </p:childTnLst>
                                </p:cTn>
                              </p:par>
                              <p:par>
                                <p:cTn id="193" presetID="10" presetClass="entr" presetSubtype="0" repeatCount="indefinite" fill="hold" grpId="2" nodeType="withEffect">
                                  <p:stCondLst>
                                    <p:cond delay="0"/>
                                  </p:stCondLst>
                                  <p:childTnLst>
                                    <p:set>
                                      <p:cBhvr>
                                        <p:cTn id="194" dur="1" fill="hold">
                                          <p:stCondLst>
                                            <p:cond delay="0"/>
                                          </p:stCondLst>
                                        </p:cTn>
                                        <p:tgtEl>
                                          <p:spTgt spid="40"/>
                                        </p:tgtEl>
                                        <p:attrNameLst>
                                          <p:attrName>style.visibility</p:attrName>
                                        </p:attrNameLst>
                                      </p:cBhvr>
                                      <p:to>
                                        <p:strVal val="visible"/>
                                      </p:to>
                                    </p:set>
                                    <p:animEffect transition="in" filter="fade">
                                      <p:cBhvr>
                                        <p:cTn id="195" dur="10"/>
                                        <p:tgtEl>
                                          <p:spTgt spid="40"/>
                                        </p:tgtEl>
                                      </p:cBhvr>
                                    </p:animEffect>
                                  </p:childTnLst>
                                </p:cTn>
                              </p:par>
                              <p:par>
                                <p:cTn id="196" presetID="10" presetClass="entr" presetSubtype="0" repeatCount="indefinite" fill="hold" grpId="2" nodeType="withEffect">
                                  <p:stCondLst>
                                    <p:cond delay="0"/>
                                  </p:stCondLst>
                                  <p:childTnLst>
                                    <p:set>
                                      <p:cBhvr>
                                        <p:cTn id="197" dur="1" fill="hold">
                                          <p:stCondLst>
                                            <p:cond delay="0"/>
                                          </p:stCondLst>
                                        </p:cTn>
                                        <p:tgtEl>
                                          <p:spTgt spid="81"/>
                                        </p:tgtEl>
                                        <p:attrNameLst>
                                          <p:attrName>style.visibility</p:attrName>
                                        </p:attrNameLst>
                                      </p:cBhvr>
                                      <p:to>
                                        <p:strVal val="visible"/>
                                      </p:to>
                                    </p:set>
                                    <p:animEffect transition="in" filter="fade">
                                      <p:cBhvr>
                                        <p:cTn id="198" dur="10"/>
                                        <p:tgtEl>
                                          <p:spTgt spid="81"/>
                                        </p:tgtEl>
                                      </p:cBhvr>
                                    </p:animEffect>
                                  </p:childTnLst>
                                </p:cTn>
                              </p:par>
                              <p:par>
                                <p:cTn id="199" presetID="42" presetClass="path" presetSubtype="0" repeatCount="indefinite" fill="hold" grpId="0" nodeType="withEffect">
                                  <p:stCondLst>
                                    <p:cond delay="2700"/>
                                  </p:stCondLst>
                                  <p:childTnLst>
                                    <p:animMotion origin="layout" path="M -4.99449E-6 9.80392E-7 L 0.0725 1.09191 " pathEditMode="relative" rAng="0" ptsTypes="AA">
                                      <p:cBhvr>
                                        <p:cTn id="200" dur="6000" fill="hold"/>
                                        <p:tgtEl>
                                          <p:spTgt spid="82"/>
                                        </p:tgtEl>
                                        <p:attrNameLst>
                                          <p:attrName>ppt_x</p:attrName>
                                          <p:attrName>ppt_y</p:attrName>
                                        </p:attrNameLst>
                                      </p:cBhvr>
                                      <p:rCtr x="3625" y="54583"/>
                                    </p:animMotion>
                                  </p:childTnLst>
                                </p:cTn>
                              </p:par>
                              <p:par>
                                <p:cTn id="201" presetID="42" presetClass="path" presetSubtype="0" repeatCount="indefinite" fill="hold" grpId="0" nodeType="withEffect">
                                  <p:stCondLst>
                                    <p:cond delay="0"/>
                                  </p:stCondLst>
                                  <p:childTnLst>
                                    <p:animMotion origin="layout" path="M 0.07431 0.00433 L 0.05122 1.21266 " pathEditMode="relative" rAng="0" ptsTypes="AA">
                                      <p:cBhvr>
                                        <p:cTn id="202" dur="6750" fill="hold"/>
                                        <p:tgtEl>
                                          <p:spTgt spid="83"/>
                                        </p:tgtEl>
                                        <p:attrNameLst>
                                          <p:attrName>ppt_x</p:attrName>
                                          <p:attrName>ppt_y</p:attrName>
                                        </p:attrNameLst>
                                      </p:cBhvr>
                                      <p:rCtr x="-1163" y="60401"/>
                                    </p:animMotion>
                                  </p:childTnLst>
                                </p:cTn>
                              </p:par>
                              <p:par>
                                <p:cTn id="203" presetID="42" presetClass="path" presetSubtype="0" repeatCount="indefinite" fill="hold" grpId="0" nodeType="withEffect">
                                  <p:stCondLst>
                                    <p:cond delay="1800"/>
                                  </p:stCondLst>
                                  <p:childTnLst>
                                    <p:animMotion origin="layout" path="M -0.14983 -0.17438 L -0.13403 1.27963 " pathEditMode="relative" rAng="0" ptsTypes="AA">
                                      <p:cBhvr>
                                        <p:cTn id="204" dur="6000" fill="hold"/>
                                        <p:tgtEl>
                                          <p:spTgt spid="84"/>
                                        </p:tgtEl>
                                        <p:attrNameLst>
                                          <p:attrName>ppt_x</p:attrName>
                                          <p:attrName>ppt_y</p:attrName>
                                        </p:attrNameLst>
                                      </p:cBhvr>
                                      <p:rCtr x="781" y="72685"/>
                                    </p:animMotion>
                                  </p:childTnLst>
                                </p:cTn>
                              </p:par>
                              <p:par>
                                <p:cTn id="205" presetID="42" presetClass="path" presetSubtype="0" repeatCount="indefinite" fill="hold" grpId="0" nodeType="withEffect">
                                  <p:stCondLst>
                                    <p:cond delay="2800"/>
                                  </p:stCondLst>
                                  <p:childTnLst>
                                    <p:animMotion origin="layout" path="M 0.06753 -0.49136 L 0.06354 1.2071 " pathEditMode="relative" rAng="0" ptsTypes="AA">
                                      <p:cBhvr>
                                        <p:cTn id="206" dur="4750" fill="hold"/>
                                        <p:tgtEl>
                                          <p:spTgt spid="85"/>
                                        </p:tgtEl>
                                        <p:attrNameLst>
                                          <p:attrName>ppt_x</p:attrName>
                                          <p:attrName>ppt_y</p:attrName>
                                        </p:attrNameLst>
                                      </p:cBhvr>
                                      <p:rCtr x="-208" y="84907"/>
                                    </p:animMotion>
                                  </p:childTnLst>
                                </p:cTn>
                              </p:par>
                              <p:par>
                                <p:cTn id="207" presetID="42" presetClass="path" presetSubtype="0" repeatCount="indefinite" fill="hold" grpId="0" nodeType="withEffect">
                                  <p:stCondLst>
                                    <p:cond delay="1400"/>
                                  </p:stCondLst>
                                  <p:childTnLst>
                                    <p:animMotion origin="layout" path="M 0.16962 -0.32639 L 0.23524 1.12278 " pathEditMode="relative" rAng="0" ptsTypes="AA">
                                      <p:cBhvr>
                                        <p:cTn id="208" dur="8250" fill="hold"/>
                                        <p:tgtEl>
                                          <p:spTgt spid="86"/>
                                        </p:tgtEl>
                                        <p:attrNameLst>
                                          <p:attrName>ppt_x</p:attrName>
                                          <p:attrName>ppt_y</p:attrName>
                                        </p:attrNameLst>
                                      </p:cBhvr>
                                      <p:rCtr x="3281" y="72444"/>
                                    </p:animMotion>
                                  </p:childTnLst>
                                </p:cTn>
                              </p:par>
                              <p:par>
                                <p:cTn id="209" presetID="42" presetClass="path" presetSubtype="0" repeatCount="indefinite" fill="hold" grpId="0" nodeType="withEffect">
                                  <p:stCondLst>
                                    <p:cond delay="600"/>
                                  </p:stCondLst>
                                  <p:childTnLst>
                                    <p:animMotion origin="layout" path="M -0.05 -0.14321 L 0.08403 1.17439 " pathEditMode="relative" rAng="0" ptsTypes="AA">
                                      <p:cBhvr>
                                        <p:cTn id="210" dur="6250" fill="hold"/>
                                        <p:tgtEl>
                                          <p:spTgt spid="87"/>
                                        </p:tgtEl>
                                        <p:attrNameLst>
                                          <p:attrName>ppt_x</p:attrName>
                                          <p:attrName>ppt_y</p:attrName>
                                        </p:attrNameLst>
                                      </p:cBhvr>
                                      <p:rCtr x="6701" y="65864"/>
                                    </p:animMotion>
                                  </p:childTnLst>
                                </p:cTn>
                              </p:par>
                              <p:par>
                                <p:cTn id="211" presetID="8" presetClass="emph" presetSubtype="0" repeatCount="indefinite" fill="hold" grpId="1" nodeType="withEffect">
                                  <p:stCondLst>
                                    <p:cond delay="0"/>
                                  </p:stCondLst>
                                  <p:childTnLst>
                                    <p:animRot by="21600000">
                                      <p:cBhvr>
                                        <p:cTn id="212" dur="5000" fill="hold"/>
                                        <p:tgtEl>
                                          <p:spTgt spid="82"/>
                                        </p:tgtEl>
                                        <p:attrNameLst>
                                          <p:attrName>r</p:attrName>
                                        </p:attrNameLst>
                                      </p:cBhvr>
                                    </p:animRot>
                                  </p:childTnLst>
                                </p:cTn>
                              </p:par>
                              <p:par>
                                <p:cTn id="213" presetID="8" presetClass="emph" presetSubtype="0" repeatCount="indefinite" fill="hold" grpId="1" nodeType="withEffect">
                                  <p:stCondLst>
                                    <p:cond delay="0"/>
                                  </p:stCondLst>
                                  <p:childTnLst>
                                    <p:animRot by="21600000">
                                      <p:cBhvr>
                                        <p:cTn id="214" dur="4000" fill="hold"/>
                                        <p:tgtEl>
                                          <p:spTgt spid="83"/>
                                        </p:tgtEl>
                                        <p:attrNameLst>
                                          <p:attrName>r</p:attrName>
                                        </p:attrNameLst>
                                      </p:cBhvr>
                                    </p:animRot>
                                  </p:childTnLst>
                                </p:cTn>
                              </p:par>
                              <p:par>
                                <p:cTn id="215" presetID="8" presetClass="emph" presetSubtype="0" repeatCount="indefinite" fill="hold" grpId="1" nodeType="withEffect">
                                  <p:stCondLst>
                                    <p:cond delay="0"/>
                                  </p:stCondLst>
                                  <p:childTnLst>
                                    <p:animRot by="21600000">
                                      <p:cBhvr>
                                        <p:cTn id="216" dur="3000" fill="hold"/>
                                        <p:tgtEl>
                                          <p:spTgt spid="84"/>
                                        </p:tgtEl>
                                        <p:attrNameLst>
                                          <p:attrName>r</p:attrName>
                                        </p:attrNameLst>
                                      </p:cBhvr>
                                    </p:animRot>
                                  </p:childTnLst>
                                </p:cTn>
                              </p:par>
                              <p:par>
                                <p:cTn id="217" presetID="8" presetClass="emph" presetSubtype="0" repeatCount="indefinite" fill="hold" grpId="1" nodeType="withEffect">
                                  <p:stCondLst>
                                    <p:cond delay="0"/>
                                  </p:stCondLst>
                                  <p:childTnLst>
                                    <p:animRot by="21600000">
                                      <p:cBhvr>
                                        <p:cTn id="218" dur="2000" fill="hold"/>
                                        <p:tgtEl>
                                          <p:spTgt spid="85"/>
                                        </p:tgtEl>
                                        <p:attrNameLst>
                                          <p:attrName>r</p:attrName>
                                        </p:attrNameLst>
                                      </p:cBhvr>
                                    </p:animRot>
                                  </p:childTnLst>
                                </p:cTn>
                              </p:par>
                              <p:par>
                                <p:cTn id="219" presetID="8" presetClass="emph" presetSubtype="0" repeatCount="indefinite" fill="hold" grpId="1" nodeType="withEffect">
                                  <p:stCondLst>
                                    <p:cond delay="0"/>
                                  </p:stCondLst>
                                  <p:childTnLst>
                                    <p:animRot by="21600000">
                                      <p:cBhvr>
                                        <p:cTn id="220" dur="2500" fill="hold"/>
                                        <p:tgtEl>
                                          <p:spTgt spid="86"/>
                                        </p:tgtEl>
                                        <p:attrNameLst>
                                          <p:attrName>r</p:attrName>
                                        </p:attrNameLst>
                                      </p:cBhvr>
                                    </p:animRot>
                                  </p:childTnLst>
                                </p:cTn>
                              </p:par>
                              <p:par>
                                <p:cTn id="221" presetID="8" presetClass="emph" presetSubtype="0" repeatCount="indefinite" fill="hold" grpId="1" nodeType="withEffect">
                                  <p:stCondLst>
                                    <p:cond delay="0"/>
                                  </p:stCondLst>
                                  <p:childTnLst>
                                    <p:animRot by="21600000">
                                      <p:cBhvr>
                                        <p:cTn id="222" dur="3500" fill="hold"/>
                                        <p:tgtEl>
                                          <p:spTgt spid="87"/>
                                        </p:tgtEl>
                                        <p:attrNameLst>
                                          <p:attrName>r</p:attrName>
                                        </p:attrNameLst>
                                      </p:cBhvr>
                                    </p:animRot>
                                  </p:childTnLst>
                                </p:cTn>
                              </p:par>
                              <p:par>
                                <p:cTn id="223" presetID="10" presetClass="entr" presetSubtype="0" repeatCount="indefinite" fill="hold" grpId="2" nodeType="withEffect">
                                  <p:stCondLst>
                                    <p:cond delay="0"/>
                                  </p:stCondLst>
                                  <p:childTnLst>
                                    <p:set>
                                      <p:cBhvr>
                                        <p:cTn id="224" dur="1" fill="hold">
                                          <p:stCondLst>
                                            <p:cond delay="0"/>
                                          </p:stCondLst>
                                        </p:cTn>
                                        <p:tgtEl>
                                          <p:spTgt spid="82"/>
                                        </p:tgtEl>
                                        <p:attrNameLst>
                                          <p:attrName>style.visibility</p:attrName>
                                        </p:attrNameLst>
                                      </p:cBhvr>
                                      <p:to>
                                        <p:strVal val="visible"/>
                                      </p:to>
                                    </p:set>
                                    <p:animEffect transition="in" filter="fade">
                                      <p:cBhvr>
                                        <p:cTn id="225" dur="10"/>
                                        <p:tgtEl>
                                          <p:spTgt spid="82"/>
                                        </p:tgtEl>
                                      </p:cBhvr>
                                    </p:animEffect>
                                  </p:childTnLst>
                                </p:cTn>
                              </p:par>
                              <p:par>
                                <p:cTn id="226" presetID="10" presetClass="entr" presetSubtype="0" repeatCount="indefinite" fill="hold" grpId="2" nodeType="withEffect">
                                  <p:stCondLst>
                                    <p:cond delay="0"/>
                                  </p:stCondLst>
                                  <p:childTnLst>
                                    <p:set>
                                      <p:cBhvr>
                                        <p:cTn id="227" dur="1" fill="hold">
                                          <p:stCondLst>
                                            <p:cond delay="0"/>
                                          </p:stCondLst>
                                        </p:cTn>
                                        <p:tgtEl>
                                          <p:spTgt spid="83"/>
                                        </p:tgtEl>
                                        <p:attrNameLst>
                                          <p:attrName>style.visibility</p:attrName>
                                        </p:attrNameLst>
                                      </p:cBhvr>
                                      <p:to>
                                        <p:strVal val="visible"/>
                                      </p:to>
                                    </p:set>
                                    <p:animEffect transition="in" filter="fade">
                                      <p:cBhvr>
                                        <p:cTn id="228" dur="10"/>
                                        <p:tgtEl>
                                          <p:spTgt spid="83"/>
                                        </p:tgtEl>
                                      </p:cBhvr>
                                    </p:animEffect>
                                  </p:childTnLst>
                                </p:cTn>
                              </p:par>
                              <p:par>
                                <p:cTn id="229" presetID="10" presetClass="entr" presetSubtype="0" repeatCount="indefinite" fill="hold" grpId="2" nodeType="withEffect">
                                  <p:stCondLst>
                                    <p:cond delay="0"/>
                                  </p:stCondLst>
                                  <p:childTnLst>
                                    <p:set>
                                      <p:cBhvr>
                                        <p:cTn id="230" dur="1" fill="hold">
                                          <p:stCondLst>
                                            <p:cond delay="0"/>
                                          </p:stCondLst>
                                        </p:cTn>
                                        <p:tgtEl>
                                          <p:spTgt spid="84"/>
                                        </p:tgtEl>
                                        <p:attrNameLst>
                                          <p:attrName>style.visibility</p:attrName>
                                        </p:attrNameLst>
                                      </p:cBhvr>
                                      <p:to>
                                        <p:strVal val="visible"/>
                                      </p:to>
                                    </p:set>
                                    <p:animEffect transition="in" filter="fade">
                                      <p:cBhvr>
                                        <p:cTn id="231" dur="10"/>
                                        <p:tgtEl>
                                          <p:spTgt spid="84"/>
                                        </p:tgtEl>
                                      </p:cBhvr>
                                    </p:animEffect>
                                  </p:childTnLst>
                                </p:cTn>
                              </p:par>
                              <p:par>
                                <p:cTn id="232" presetID="10" presetClass="entr" presetSubtype="0" repeatCount="indefinite" fill="hold" grpId="2" nodeType="withEffect">
                                  <p:stCondLst>
                                    <p:cond delay="0"/>
                                  </p:stCondLst>
                                  <p:childTnLst>
                                    <p:set>
                                      <p:cBhvr>
                                        <p:cTn id="233" dur="1" fill="hold">
                                          <p:stCondLst>
                                            <p:cond delay="0"/>
                                          </p:stCondLst>
                                        </p:cTn>
                                        <p:tgtEl>
                                          <p:spTgt spid="85"/>
                                        </p:tgtEl>
                                        <p:attrNameLst>
                                          <p:attrName>style.visibility</p:attrName>
                                        </p:attrNameLst>
                                      </p:cBhvr>
                                      <p:to>
                                        <p:strVal val="visible"/>
                                      </p:to>
                                    </p:set>
                                    <p:animEffect transition="in" filter="fade">
                                      <p:cBhvr>
                                        <p:cTn id="234" dur="10"/>
                                        <p:tgtEl>
                                          <p:spTgt spid="85"/>
                                        </p:tgtEl>
                                      </p:cBhvr>
                                    </p:animEffect>
                                  </p:childTnLst>
                                </p:cTn>
                              </p:par>
                              <p:par>
                                <p:cTn id="235" presetID="10" presetClass="entr" presetSubtype="0" repeatCount="indefinite" fill="hold" grpId="2" nodeType="withEffect">
                                  <p:stCondLst>
                                    <p:cond delay="0"/>
                                  </p:stCondLst>
                                  <p:childTnLst>
                                    <p:set>
                                      <p:cBhvr>
                                        <p:cTn id="236" dur="1" fill="hold">
                                          <p:stCondLst>
                                            <p:cond delay="0"/>
                                          </p:stCondLst>
                                        </p:cTn>
                                        <p:tgtEl>
                                          <p:spTgt spid="86"/>
                                        </p:tgtEl>
                                        <p:attrNameLst>
                                          <p:attrName>style.visibility</p:attrName>
                                        </p:attrNameLst>
                                      </p:cBhvr>
                                      <p:to>
                                        <p:strVal val="visible"/>
                                      </p:to>
                                    </p:set>
                                    <p:animEffect transition="in" filter="fade">
                                      <p:cBhvr>
                                        <p:cTn id="237" dur="10"/>
                                        <p:tgtEl>
                                          <p:spTgt spid="86"/>
                                        </p:tgtEl>
                                      </p:cBhvr>
                                    </p:animEffect>
                                  </p:childTnLst>
                                </p:cTn>
                              </p:par>
                              <p:par>
                                <p:cTn id="238" presetID="10" presetClass="entr" presetSubtype="0" repeatCount="indefinite" fill="hold" grpId="2" nodeType="withEffect">
                                  <p:stCondLst>
                                    <p:cond delay="0"/>
                                  </p:stCondLst>
                                  <p:childTnLst>
                                    <p:set>
                                      <p:cBhvr>
                                        <p:cTn id="239" dur="1" fill="hold">
                                          <p:stCondLst>
                                            <p:cond delay="0"/>
                                          </p:stCondLst>
                                        </p:cTn>
                                        <p:tgtEl>
                                          <p:spTgt spid="87"/>
                                        </p:tgtEl>
                                        <p:attrNameLst>
                                          <p:attrName>style.visibility</p:attrName>
                                        </p:attrNameLst>
                                      </p:cBhvr>
                                      <p:to>
                                        <p:strVal val="visible"/>
                                      </p:to>
                                    </p:set>
                                    <p:animEffect transition="in" filter="fade">
                                      <p:cBhvr>
                                        <p:cTn id="240" dur="1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9" grpId="0" bldLvl="0" animBg="1"/>
      <p:bldP spid="20" grpId="0" bldLvl="0" animBg="1"/>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5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animEffect transition="in" filter="fade">
                      <p:cBhvr>
                        <p:cTn dur="500"/>
                        <p:tgtEl>
                          <p:spTgt spid="22"/>
                        </p:tgtEl>
                      </p:cBhvr>
                    </p:animEffect>
                  </p:childTnLst>
                </p:cTn>
              </p:par>
            </p:tnLst>
          </p:tmpl>
        </p:tmplLst>
      </p:bldP>
      <p:bldP spid="23" grpId="0" bldLvl="0" animBg="1"/>
      <p:bldP spid="6" grpId="0" bldLvl="0" animBg="1"/>
      <p:bldP spid="9" grpId="0" build="p">
        <p:tmplLst>
          <p:tmpl lvl="1">
            <p:tnLst>
              <p:par>
                <p:cTn presetID="53" presetClass="entr" presetSubtype="16"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 calcmode="lin" valueType="num">
                      <p:cBhvr>
                        <p:cTn dur="500" fill="hold"/>
                        <p:tgtEl>
                          <p:spTgt spid="9"/>
                        </p:tgtEl>
                        <p:attrNameLst>
                          <p:attrName>ppt_w</p:attrName>
                        </p:attrNameLst>
                      </p:cBhvr>
                      <p:tavLst>
                        <p:tav tm="0">
                          <p:val>
                            <p:fltVal val="0"/>
                          </p:val>
                        </p:tav>
                        <p:tav tm="100000">
                          <p:val>
                            <p:strVal val="#ppt_w"/>
                          </p:val>
                        </p:tav>
                      </p:tavLst>
                    </p:anim>
                    <p:anim calcmode="lin" valueType="num">
                      <p:cBhvr>
                        <p:cTn dur="500" fill="hold"/>
                        <p:tgtEl>
                          <p:spTgt spid="9"/>
                        </p:tgtEl>
                        <p:attrNameLst>
                          <p:attrName>ppt_h</p:attrName>
                        </p:attrNameLst>
                      </p:cBhvr>
                      <p:tavLst>
                        <p:tav tm="0">
                          <p:val>
                            <p:fltVal val="0"/>
                          </p:val>
                        </p:tav>
                        <p:tav tm="100000">
                          <p:val>
                            <p:strVal val="#ppt_h"/>
                          </p:val>
                        </p:tav>
                      </p:tavLst>
                    </p:anim>
                    <p:animEffect transition="in" filter="fade">
                      <p:cBhvr>
                        <p:cTn dur="500"/>
                        <p:tgtEl>
                          <p:spTgt spid="9"/>
                        </p:tgtEl>
                      </p:cBhvr>
                    </p:animEffect>
                  </p:childTnLst>
                </p:cTn>
              </p:par>
            </p:tnLst>
          </p:tmpl>
        </p:tmplLst>
      </p:bldP>
      <p:bldP spid="41" grpId="0" build="p">
        <p:tmplLst>
          <p:tmpl lvl="1">
            <p:tnLst>
              <p:par>
                <p:cTn presetID="53" presetClass="entr" presetSubtype="16"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 calcmode="lin" valueType="num">
                      <p:cBhvr>
                        <p:cTn dur="500" fill="hold"/>
                        <p:tgtEl>
                          <p:spTgt spid="41"/>
                        </p:tgtEl>
                        <p:attrNameLst>
                          <p:attrName>ppt_w</p:attrName>
                        </p:attrNameLst>
                      </p:cBhvr>
                      <p:tavLst>
                        <p:tav tm="0">
                          <p:val>
                            <p:fltVal val="0"/>
                          </p:val>
                        </p:tav>
                        <p:tav tm="100000">
                          <p:val>
                            <p:strVal val="#ppt_w"/>
                          </p:val>
                        </p:tav>
                      </p:tavLst>
                    </p:anim>
                    <p:anim calcmode="lin" valueType="num">
                      <p:cBhvr>
                        <p:cTn dur="500" fill="hold"/>
                        <p:tgtEl>
                          <p:spTgt spid="41"/>
                        </p:tgtEl>
                        <p:attrNameLst>
                          <p:attrName>ppt_h</p:attrName>
                        </p:attrNameLst>
                      </p:cBhvr>
                      <p:tavLst>
                        <p:tav tm="0">
                          <p:val>
                            <p:fltVal val="0"/>
                          </p:val>
                        </p:tav>
                        <p:tav tm="100000">
                          <p:val>
                            <p:strVal val="#ppt_h"/>
                          </p:val>
                        </p:tav>
                      </p:tavLst>
                    </p:anim>
                    <p:animEffect transition="in" filter="fade">
                      <p:cBhvr>
                        <p:cTn dur="500"/>
                        <p:tgtEl>
                          <p:spTgt spid="41"/>
                        </p:tgtEl>
                      </p:cBhvr>
                    </p:animEffect>
                  </p:childTnLst>
                </p:cTn>
              </p:par>
            </p:tnLst>
          </p:tmpl>
        </p:tmplLst>
      </p:bldP>
      <p:bldP spid="42" grpId="0" bldLvl="0" animBg="1"/>
      <p:bldP spid="43" grpId="0" bldLvl="0" animBg="1"/>
      <p:bldP spid="44" grpId="0" build="p">
        <p:tmplLst>
          <p:tmpl lvl="1">
            <p:tnLst>
              <p:par>
                <p:cTn presetID="53" presetClass="entr" presetSubtype="16"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 calcmode="lin" valueType="num">
                      <p:cBhvr>
                        <p:cTn dur="500" fill="hold"/>
                        <p:tgtEl>
                          <p:spTgt spid="44"/>
                        </p:tgtEl>
                        <p:attrNameLst>
                          <p:attrName>ppt_w</p:attrName>
                        </p:attrNameLst>
                      </p:cBhvr>
                      <p:tavLst>
                        <p:tav tm="0">
                          <p:val>
                            <p:fltVal val="0"/>
                          </p:val>
                        </p:tav>
                        <p:tav tm="100000">
                          <p:val>
                            <p:strVal val="#ppt_w"/>
                          </p:val>
                        </p:tav>
                      </p:tavLst>
                    </p:anim>
                    <p:anim calcmode="lin" valueType="num">
                      <p:cBhvr>
                        <p:cTn dur="500" fill="hold"/>
                        <p:tgtEl>
                          <p:spTgt spid="44"/>
                        </p:tgtEl>
                        <p:attrNameLst>
                          <p:attrName>ppt_h</p:attrName>
                        </p:attrNameLst>
                      </p:cBhvr>
                      <p:tavLst>
                        <p:tav tm="0">
                          <p:val>
                            <p:fltVal val="0"/>
                          </p:val>
                        </p:tav>
                        <p:tav tm="100000">
                          <p:val>
                            <p:strVal val="#ppt_h"/>
                          </p:val>
                        </p:tav>
                      </p:tavLst>
                    </p:anim>
                    <p:animEffect transition="in" filter="fade">
                      <p:cBhvr>
                        <p:cTn dur="500"/>
                        <p:tgtEl>
                          <p:spTgt spid="44"/>
                        </p:tgtEl>
                      </p:cBhvr>
                    </p:animEffect>
                  </p:childTnLst>
                </p:cTn>
              </p:par>
            </p:tnLst>
          </p:tmpl>
        </p:tmplLst>
      </p:bldP>
      <p:bldP spid="45" grpId="0" build="p">
        <p:tmplLst>
          <p:tmpl lvl="1">
            <p:tnLst>
              <p:par>
                <p:cTn presetID="5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animEffect transition="in" filter="fade">
                      <p:cBhvr>
                        <p:cTn dur="500"/>
                        <p:tgtEl>
                          <p:spTgt spid="45"/>
                        </p:tgtEl>
                      </p:cBhvr>
                    </p:animEffect>
                  </p:childTnLst>
                </p:cTn>
              </p:par>
            </p:tnLst>
          </p:tmpl>
        </p:tmplLst>
      </p:bldP>
      <p:bldP spid="46" grpId="0" bldLvl="0" animBg="1"/>
      <p:bldP spid="47" grpId="0" bldLvl="0" animBg="1"/>
      <p:bldP spid="48" grpId="0" build="p">
        <p:tmplLst>
          <p:tmpl lvl="1">
            <p:tnLst>
              <p:par>
                <p:cTn presetID="53" presetClass="entr" presetSubtype="16"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 calcmode="lin" valueType="num">
                      <p:cBhvr>
                        <p:cTn dur="500" fill="hold"/>
                        <p:tgtEl>
                          <p:spTgt spid="48"/>
                        </p:tgtEl>
                        <p:attrNameLst>
                          <p:attrName>ppt_w</p:attrName>
                        </p:attrNameLst>
                      </p:cBhvr>
                      <p:tavLst>
                        <p:tav tm="0">
                          <p:val>
                            <p:fltVal val="0"/>
                          </p:val>
                        </p:tav>
                        <p:tav tm="100000">
                          <p:val>
                            <p:strVal val="#ppt_w"/>
                          </p:val>
                        </p:tav>
                      </p:tavLst>
                    </p:anim>
                    <p:anim calcmode="lin" valueType="num">
                      <p:cBhvr>
                        <p:cTn dur="500" fill="hold"/>
                        <p:tgtEl>
                          <p:spTgt spid="48"/>
                        </p:tgtEl>
                        <p:attrNameLst>
                          <p:attrName>ppt_h</p:attrName>
                        </p:attrNameLst>
                      </p:cBhvr>
                      <p:tavLst>
                        <p:tav tm="0">
                          <p:val>
                            <p:fltVal val="0"/>
                          </p:val>
                        </p:tav>
                        <p:tav tm="100000">
                          <p:val>
                            <p:strVal val="#ppt_h"/>
                          </p:val>
                        </p:tav>
                      </p:tavLst>
                    </p:anim>
                    <p:animEffect transition="in" filter="fade">
                      <p:cBhvr>
                        <p:cTn dur="500"/>
                        <p:tgtEl>
                          <p:spTgt spid="48"/>
                        </p:tgtEl>
                      </p:cBhvr>
                    </p:animEffect>
                  </p:childTnLst>
                </p:cTn>
              </p:par>
            </p:tnLst>
          </p:tmpl>
        </p:tmplLst>
      </p:bldP>
      <p:bldP spid="49" grpId="0" build="p">
        <p:tmplLst>
          <p:tmpl lvl="1">
            <p:tnLst>
              <p:par>
                <p:cTn presetID="5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animEffect transition="in" filter="fade">
                      <p:cBhvr>
                        <p:cTn dur="500"/>
                        <p:tgtEl>
                          <p:spTgt spid="49"/>
                        </p:tgtEl>
                      </p:cBhvr>
                    </p:animEffect>
                  </p:childTnLst>
                </p:cTn>
              </p:par>
            </p:tnLst>
          </p:tmpl>
        </p:tmplLst>
      </p:bldP>
      <p:bldP spid="7" grpId="0" bldLvl="0" animBg="1"/>
      <p:bldP spid="8" grpId="0" bldLvl="0" animBg="1"/>
      <p:bldP spid="10" grpId="0" build="p">
        <p:tmplLst>
          <p:tmpl lvl="1">
            <p:tnLst>
              <p:par>
                <p:cTn presetID="53" presetClass="entr" presetSubtype="16"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 calcmode="lin" valueType="num">
                      <p:cBhvr>
                        <p:cTn dur="500" fill="hold"/>
                        <p:tgtEl>
                          <p:spTgt spid="10"/>
                        </p:tgtEl>
                        <p:attrNameLst>
                          <p:attrName>ppt_w</p:attrName>
                        </p:attrNameLst>
                      </p:cBhvr>
                      <p:tavLst>
                        <p:tav tm="0">
                          <p:val>
                            <p:fltVal val="0"/>
                          </p:val>
                        </p:tav>
                        <p:tav tm="100000">
                          <p:val>
                            <p:strVal val="#ppt_w"/>
                          </p:val>
                        </p:tav>
                      </p:tavLst>
                    </p:anim>
                    <p:anim calcmode="lin" valueType="num">
                      <p:cBhvr>
                        <p:cTn dur="500" fill="hold"/>
                        <p:tgtEl>
                          <p:spTgt spid="10"/>
                        </p:tgtEl>
                        <p:attrNameLst>
                          <p:attrName>ppt_h</p:attrName>
                        </p:attrNameLst>
                      </p:cBhvr>
                      <p:tavLst>
                        <p:tav tm="0">
                          <p:val>
                            <p:fltVal val="0"/>
                          </p:val>
                        </p:tav>
                        <p:tav tm="100000">
                          <p:val>
                            <p:strVal val="#ppt_h"/>
                          </p:val>
                        </p:tav>
                      </p:tavLst>
                    </p:anim>
                    <p:animEffect transition="in" filter="fade">
                      <p:cBhvr>
                        <p:cTn dur="500"/>
                        <p:tgtEl>
                          <p:spTgt spid="10"/>
                        </p:tgtEl>
                      </p:cBhvr>
                    </p:animEffect>
                  </p:childTnLst>
                </p:cTn>
              </p:par>
            </p:tnLst>
          </p:tmpl>
        </p:tmplLst>
      </p:bldP>
      <p:bldP spid="11" grpId="0" build="p">
        <p:tmplLst>
          <p:tmpl lvl="1">
            <p:tnLst>
              <p:par>
                <p:cTn presetID="53" presetClass="entr" presetSubtype="16"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p:cTn dur="500" fill="hold"/>
                        <p:tgtEl>
                          <p:spTgt spid="11"/>
                        </p:tgtEl>
                        <p:attrNameLst>
                          <p:attrName>ppt_w</p:attrName>
                        </p:attrNameLst>
                      </p:cBhvr>
                      <p:tavLst>
                        <p:tav tm="0">
                          <p:val>
                            <p:fltVal val="0"/>
                          </p:val>
                        </p:tav>
                        <p:tav tm="100000">
                          <p:val>
                            <p:strVal val="#ppt_w"/>
                          </p:val>
                        </p:tav>
                      </p:tavLst>
                    </p:anim>
                    <p:anim calcmode="lin" valueType="num">
                      <p:cBhvr>
                        <p:cTn dur="500" fill="hold"/>
                        <p:tgtEl>
                          <p:spTgt spid="11"/>
                        </p:tgtEl>
                        <p:attrNameLst>
                          <p:attrName>ppt_h</p:attrName>
                        </p:attrNameLst>
                      </p:cBhvr>
                      <p:tavLst>
                        <p:tav tm="0">
                          <p:val>
                            <p:fltVal val="0"/>
                          </p:val>
                        </p:tav>
                        <p:tav tm="100000">
                          <p:val>
                            <p:strVal val="#ppt_h"/>
                          </p:val>
                        </p:tav>
                      </p:tavLst>
                    </p:anim>
                    <p:animEffect transition="in" filter="fade">
                      <p:cBhvr>
                        <p:cTn dur="500"/>
                        <p:tgtEl>
                          <p:spTgt spid="11"/>
                        </p:tgtEl>
                      </p:cBhvr>
                    </p:animEffect>
                  </p:childTnLst>
                </p:cTn>
              </p:par>
            </p:tnLst>
          </p:tmpl>
        </p:tmplLst>
      </p:bldP>
      <p:bldP spid="12" grpId="0" bldLvl="0" animBg="1"/>
      <p:bldP spid="13" grpId="0" bldLvl="0" animBg="1"/>
      <p:bldP spid="14" grpId="0" build="p">
        <p:tmplLst>
          <p:tmpl lvl="1">
            <p:tnLst>
              <p:par>
                <p:cTn presetID="53" presetClass="entr" presetSubtype="16" fill="hold" nodeType="withEffect">
                  <p:stCondLst>
                    <p:cond delay="2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5" grpId="0" build="p">
        <p:tmplLst>
          <p:tmpl lvl="1">
            <p:tnLst>
              <p:par>
                <p:cTn presetID="53" presetClass="entr" presetSubtype="16" fill="hold" nodeType="withEffect">
                  <p:stCondLst>
                    <p:cond delay="200"/>
                  </p:stCondLst>
                  <p:childTnLst>
                    <p:set>
                      <p:cBhvr>
                        <p:cTn dur="1" fill="hold">
                          <p:stCondLst>
                            <p:cond delay="0"/>
                          </p:stCondLst>
                        </p:cTn>
                        <p:tgtEl>
                          <p:spTgt spid="15"/>
                        </p:tgtEl>
                        <p:attrNameLst>
                          <p:attrName>style.visibility</p:attrName>
                        </p:attrNameLst>
                      </p:cBhvr>
                      <p:to>
                        <p:strVal val="visible"/>
                      </p:to>
                    </p:set>
                    <p:anim calcmode="lin" valueType="num">
                      <p:cBhvr>
                        <p:cTn dur="500" fill="hold"/>
                        <p:tgtEl>
                          <p:spTgt spid="15"/>
                        </p:tgtEl>
                        <p:attrNameLst>
                          <p:attrName>ppt_w</p:attrName>
                        </p:attrNameLst>
                      </p:cBhvr>
                      <p:tavLst>
                        <p:tav tm="0">
                          <p:val>
                            <p:fltVal val="0"/>
                          </p:val>
                        </p:tav>
                        <p:tav tm="100000">
                          <p:val>
                            <p:strVal val="#ppt_w"/>
                          </p:val>
                        </p:tav>
                      </p:tavLst>
                    </p:anim>
                    <p:anim calcmode="lin" valueType="num">
                      <p:cBhvr>
                        <p:cTn dur="500" fill="hold"/>
                        <p:tgtEl>
                          <p:spTgt spid="15"/>
                        </p:tgtEl>
                        <p:attrNameLst>
                          <p:attrName>ppt_h</p:attrName>
                        </p:attrNameLst>
                      </p:cBhvr>
                      <p:tavLst>
                        <p:tav tm="0">
                          <p:val>
                            <p:fltVal val="0"/>
                          </p:val>
                        </p:tav>
                        <p:tav tm="100000">
                          <p:val>
                            <p:strVal val="#ppt_h"/>
                          </p:val>
                        </p:tav>
                      </p:tavLst>
                    </p:anim>
                    <p:animEffect transition="in" filter="fade">
                      <p:cBhvr>
                        <p:cTn dur="500"/>
                        <p:tgtEl>
                          <p:spTgt spid="15"/>
                        </p:tgtEl>
                      </p:cBhvr>
                    </p:animEffect>
                  </p:childTnLst>
                </p:cTn>
              </p:par>
            </p:tnLst>
          </p:tmpl>
        </p:tmplLst>
      </p:bldP>
      <p:bldP spid="16" grpId="0" build="p">
        <p:tmplLst>
          <p:tmpl lvl="1">
            <p:tnLst>
              <p:par>
                <p:cTn presetID="10" presetClass="entr" presetSubtype="0" fill="hold" nodeType="withEffect">
                  <p:stCondLst>
                    <p:cond delay="800"/>
                  </p:stCondLst>
                  <p:childTnLst>
                    <p:set>
                      <p:cBhvr>
                        <p:cTn dur="1" fill="hold">
                          <p:stCondLst>
                            <p:cond delay="0"/>
                          </p:stCondLst>
                        </p:cTn>
                        <p:tgtEl>
                          <p:spTgt spid="16"/>
                        </p:tgtEl>
                        <p:attrNameLst>
                          <p:attrName>style.visibility</p:attrName>
                        </p:attrNameLst>
                      </p:cBhvr>
                      <p:to>
                        <p:strVal val="visible"/>
                      </p:to>
                    </p:set>
                    <p:animEffect transition="in" filter="fade">
                      <p:cBhvr>
                        <p:cTn dur="500"/>
                        <p:tgtEl>
                          <p:spTgt spid="16"/>
                        </p:tgtEl>
                      </p:cBhvr>
                    </p:animEffect>
                  </p:childTnLst>
                </p:cTn>
              </p:par>
            </p:tnLst>
          </p:tmpl>
        </p:tmplLst>
      </p:bldP>
      <p:bldP spid="17" grpId="0" build="p">
        <p:tmplLst>
          <p:tmpl lvl="1">
            <p:tnLst>
              <p:par>
                <p:cTn presetID="53" presetClass="entr" presetSubtype="16"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 calcmode="lin" valueType="num">
                      <p:cBhvr>
                        <p:cTn dur="500" fill="hold"/>
                        <p:tgtEl>
                          <p:spTgt spid="17"/>
                        </p:tgtEl>
                        <p:attrNameLst>
                          <p:attrName>ppt_w</p:attrName>
                        </p:attrNameLst>
                      </p:cBhvr>
                      <p:tavLst>
                        <p:tav tm="0">
                          <p:val>
                            <p:fltVal val="0"/>
                          </p:val>
                        </p:tav>
                        <p:tav tm="100000">
                          <p:val>
                            <p:strVal val="#ppt_w"/>
                          </p:val>
                        </p:tav>
                      </p:tavLst>
                    </p:anim>
                    <p:anim calcmode="lin" valueType="num">
                      <p:cBhvr>
                        <p:cTn dur="500" fill="hold"/>
                        <p:tgtEl>
                          <p:spTgt spid="17"/>
                        </p:tgtEl>
                        <p:attrNameLst>
                          <p:attrName>ppt_h</p:attrName>
                        </p:attrNameLst>
                      </p:cBhvr>
                      <p:tavLst>
                        <p:tav tm="0">
                          <p:val>
                            <p:fltVal val="0"/>
                          </p:val>
                        </p:tav>
                        <p:tav tm="100000">
                          <p:val>
                            <p:strVal val="#ppt_h"/>
                          </p:val>
                        </p:tav>
                      </p:tavLst>
                    </p:anim>
                    <p:animEffect transition="in" filter="fade">
                      <p:cBhvr>
                        <p:cTn dur="500"/>
                        <p:tgtEl>
                          <p:spTgt spid="17"/>
                        </p:tgtEl>
                      </p:cBhvr>
                    </p:animEffect>
                  </p:childTnLst>
                </p:cTn>
              </p:par>
            </p:tnLst>
          </p:tmpl>
        </p:tmplLst>
      </p:bldP>
      <p:bldP spid="30" grpId="0" bldLvl="0" animBg="1"/>
      <p:bldP spid="30" grpId="1" bldLvl="0" animBg="1"/>
      <p:bldP spid="30" grpId="2" bldLvl="0" animBg="1"/>
      <p:bldP spid="31" grpId="0" bldLvl="0" animBg="1"/>
      <p:bldP spid="31" grpId="1" bldLvl="0" animBg="1"/>
      <p:bldP spid="31" grpId="2" bldLvl="0" animBg="1"/>
      <p:bldP spid="38" grpId="0" bldLvl="0" animBg="1"/>
      <p:bldP spid="38" grpId="1" bldLvl="0" animBg="1"/>
      <p:bldP spid="38" grpId="2" bldLvl="0" animBg="1"/>
      <p:bldP spid="39" grpId="0" bldLvl="0" animBg="1"/>
      <p:bldP spid="39" grpId="1" bldLvl="0" animBg="1"/>
      <p:bldP spid="39" grpId="2" bldLvl="0" animBg="1"/>
      <p:bldP spid="40" grpId="0" bldLvl="0" animBg="1"/>
      <p:bldP spid="40" grpId="1" bldLvl="0" animBg="1"/>
      <p:bldP spid="40" grpId="2" bldLvl="0" animBg="1"/>
      <p:bldP spid="81" grpId="0" bldLvl="0" animBg="1"/>
      <p:bldP spid="81" grpId="1" bldLvl="0" animBg="1"/>
      <p:bldP spid="81" grpId="2" bldLvl="0" animBg="1"/>
      <p:bldP spid="82" grpId="0" bldLvl="0" animBg="1"/>
      <p:bldP spid="82" grpId="1" bldLvl="0" animBg="1"/>
      <p:bldP spid="82" grpId="2" bldLvl="0" animBg="1"/>
      <p:bldP spid="83" grpId="0" bldLvl="0" animBg="1"/>
      <p:bldP spid="83" grpId="1" bldLvl="0" animBg="1"/>
      <p:bldP spid="83" grpId="2" bldLvl="0" animBg="1"/>
      <p:bldP spid="84" grpId="0" bldLvl="0" animBg="1"/>
      <p:bldP spid="84" grpId="1" bldLvl="0" animBg="1"/>
      <p:bldP spid="84" grpId="2" bldLvl="0" animBg="1"/>
      <p:bldP spid="85" grpId="0" bldLvl="0" animBg="1"/>
      <p:bldP spid="85" grpId="1" bldLvl="0" animBg="1"/>
      <p:bldP spid="85" grpId="2" bldLvl="0" animBg="1"/>
      <p:bldP spid="86" grpId="0" bldLvl="0" animBg="1"/>
      <p:bldP spid="86" grpId="1" bldLvl="0" animBg="1"/>
      <p:bldP spid="86" grpId="2" bldLvl="0" animBg="1"/>
      <p:bldP spid="87" grpId="0" bldLvl="0" animBg="1"/>
      <p:bldP spid="87" grpId="1" bldLvl="0" animBg="1"/>
      <p:bldP spid="87" grpId="2"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2017年重要项目完成情况</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4" name="同侧圆角矩形 3"/>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grpSp>
        <p:nvGrpSpPr>
          <p:cNvPr id="13" name="Group 6"/>
          <p:cNvGrpSpPr/>
          <p:nvPr/>
        </p:nvGrpSpPr>
        <p:grpSpPr bwMode="auto">
          <a:xfrm>
            <a:off x="1866515" y="2331398"/>
            <a:ext cx="1223963" cy="1223963"/>
            <a:chOff x="0" y="0"/>
            <a:chExt cx="1224136" cy="1224136"/>
          </a:xfrm>
        </p:grpSpPr>
        <p:sp>
          <p:nvSpPr>
            <p:cNvPr id="14" name="椭圆 44"/>
            <p:cNvSpPr>
              <a:spLocks noChangeArrowheads="1"/>
            </p:cNvSpPr>
            <p:nvPr/>
          </p:nvSpPr>
          <p:spPr bwMode="auto">
            <a:xfrm>
              <a:off x="0" y="0"/>
              <a:ext cx="1224136" cy="1224136"/>
            </a:xfrm>
            <a:prstGeom prst="ellipse">
              <a:avLst/>
            </a:prstGeom>
            <a:gradFill>
              <a:gsLst>
                <a:gs pos="0">
                  <a:srgbClr val="E30000"/>
                </a:gs>
                <a:gs pos="100000">
                  <a:srgbClr val="760303"/>
                </a:gs>
              </a:gsLst>
              <a:lin ang="8100000" scaled="0"/>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15" name="Group 8"/>
            <p:cNvGrpSpPr/>
            <p:nvPr/>
          </p:nvGrpSpPr>
          <p:grpSpPr bwMode="auto">
            <a:xfrm>
              <a:off x="455517" y="389024"/>
              <a:ext cx="293688" cy="446088"/>
              <a:chOff x="0" y="0"/>
              <a:chExt cx="293688" cy="446088"/>
            </a:xfrm>
          </p:grpSpPr>
          <p:sp>
            <p:nvSpPr>
              <p:cNvPr id="16" name="Freeform 1016"/>
              <p:cNvSpPr>
                <a:spLocks noChangeArrowheads="1"/>
              </p:cNvSpPr>
              <p:nvPr/>
            </p:nvSpPr>
            <p:spPr bwMode="auto">
              <a:xfrm>
                <a:off x="0" y="0"/>
                <a:ext cx="293688" cy="352425"/>
              </a:xfrm>
              <a:custGeom>
                <a:avLst/>
                <a:gdLst>
                  <a:gd name="T0" fmla="*/ 50 w 50"/>
                  <a:gd name="T1" fmla="*/ 23 h 60"/>
                  <a:gd name="T2" fmla="*/ 25 w 50"/>
                  <a:gd name="T3" fmla="*/ 0 h 60"/>
                  <a:gd name="T4" fmla="*/ 0 w 50"/>
                  <a:gd name="T5" fmla="*/ 23 h 60"/>
                  <a:gd name="T6" fmla="*/ 2 w 50"/>
                  <a:gd name="T7" fmla="*/ 32 h 60"/>
                  <a:gd name="T8" fmla="*/ 2 w 50"/>
                  <a:gd name="T9" fmla="*/ 32 h 60"/>
                  <a:gd name="T10" fmla="*/ 5 w 50"/>
                  <a:gd name="T11" fmla="*/ 36 h 60"/>
                  <a:gd name="T12" fmla="*/ 13 w 50"/>
                  <a:gd name="T13" fmla="*/ 58 h 60"/>
                  <a:gd name="T14" fmla="*/ 17 w 50"/>
                  <a:gd name="T15" fmla="*/ 60 h 60"/>
                  <a:gd name="T16" fmla="*/ 33 w 50"/>
                  <a:gd name="T17" fmla="*/ 60 h 60"/>
                  <a:gd name="T18" fmla="*/ 37 w 50"/>
                  <a:gd name="T19" fmla="*/ 58 h 60"/>
                  <a:gd name="T20" fmla="*/ 45 w 50"/>
                  <a:gd name="T21" fmla="*/ 36 h 60"/>
                  <a:gd name="T22" fmla="*/ 48 w 50"/>
                  <a:gd name="T23" fmla="*/ 32 h 60"/>
                  <a:gd name="T24" fmla="*/ 48 w 50"/>
                  <a:gd name="T25" fmla="*/ 32 h 60"/>
                  <a:gd name="T26" fmla="*/ 48 w 50"/>
                  <a:gd name="T27" fmla="*/ 32 h 60"/>
                  <a:gd name="T28" fmla="*/ 50 w 50"/>
                  <a:gd name="T29" fmla="*/ 23 h 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0"/>
                  <a:gd name="T46" fmla="*/ 0 h 60"/>
                  <a:gd name="T47" fmla="*/ 50 w 50"/>
                  <a:gd name="T48" fmla="*/ 60 h 6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0" h="60">
                    <a:moveTo>
                      <a:pt x="50" y="23"/>
                    </a:moveTo>
                    <a:cubicBezTo>
                      <a:pt x="50" y="10"/>
                      <a:pt x="39" y="0"/>
                      <a:pt x="25" y="0"/>
                    </a:cubicBezTo>
                    <a:cubicBezTo>
                      <a:pt x="11" y="0"/>
                      <a:pt x="0" y="10"/>
                      <a:pt x="0" y="23"/>
                    </a:cubicBezTo>
                    <a:cubicBezTo>
                      <a:pt x="0" y="26"/>
                      <a:pt x="1" y="29"/>
                      <a:pt x="2" y="32"/>
                    </a:cubicBezTo>
                    <a:cubicBezTo>
                      <a:pt x="2" y="32"/>
                      <a:pt x="2" y="32"/>
                      <a:pt x="2" y="32"/>
                    </a:cubicBezTo>
                    <a:cubicBezTo>
                      <a:pt x="3" y="33"/>
                      <a:pt x="4" y="35"/>
                      <a:pt x="5" y="36"/>
                    </a:cubicBezTo>
                    <a:cubicBezTo>
                      <a:pt x="9" y="43"/>
                      <a:pt x="13" y="55"/>
                      <a:pt x="13" y="58"/>
                    </a:cubicBezTo>
                    <a:cubicBezTo>
                      <a:pt x="13" y="59"/>
                      <a:pt x="15" y="60"/>
                      <a:pt x="17" y="60"/>
                    </a:cubicBezTo>
                    <a:cubicBezTo>
                      <a:pt x="33" y="60"/>
                      <a:pt x="33" y="60"/>
                      <a:pt x="33" y="60"/>
                    </a:cubicBezTo>
                    <a:cubicBezTo>
                      <a:pt x="35" y="60"/>
                      <a:pt x="37" y="59"/>
                      <a:pt x="37" y="58"/>
                    </a:cubicBezTo>
                    <a:cubicBezTo>
                      <a:pt x="37" y="55"/>
                      <a:pt x="41" y="43"/>
                      <a:pt x="45" y="36"/>
                    </a:cubicBezTo>
                    <a:cubicBezTo>
                      <a:pt x="46" y="35"/>
                      <a:pt x="47" y="33"/>
                      <a:pt x="48" y="32"/>
                    </a:cubicBezTo>
                    <a:cubicBezTo>
                      <a:pt x="48" y="32"/>
                      <a:pt x="48" y="32"/>
                      <a:pt x="48" y="32"/>
                    </a:cubicBezTo>
                    <a:cubicBezTo>
                      <a:pt x="48" y="32"/>
                      <a:pt x="48" y="32"/>
                      <a:pt x="48" y="32"/>
                    </a:cubicBezTo>
                    <a:cubicBezTo>
                      <a:pt x="49" y="29"/>
                      <a:pt x="50" y="26"/>
                      <a:pt x="50"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7" name="Freeform 1017"/>
              <p:cNvSpPr>
                <a:spLocks noChangeArrowheads="1"/>
              </p:cNvSpPr>
              <p:nvPr/>
            </p:nvSpPr>
            <p:spPr bwMode="auto">
              <a:xfrm>
                <a:off x="76200" y="376237"/>
                <a:ext cx="141288" cy="22225"/>
              </a:xfrm>
              <a:custGeom>
                <a:avLst/>
                <a:gdLst>
                  <a:gd name="T0" fmla="*/ 24 w 24"/>
                  <a:gd name="T1" fmla="*/ 2 h 4"/>
                  <a:gd name="T2" fmla="*/ 21 w 24"/>
                  <a:gd name="T3" fmla="*/ 0 h 4"/>
                  <a:gd name="T4" fmla="*/ 3 w 24"/>
                  <a:gd name="T5" fmla="*/ 0 h 4"/>
                  <a:gd name="T6" fmla="*/ 0 w 24"/>
                  <a:gd name="T7" fmla="*/ 2 h 4"/>
                  <a:gd name="T8" fmla="*/ 0 w 24"/>
                  <a:gd name="T9" fmla="*/ 2 h 4"/>
                  <a:gd name="T10" fmla="*/ 3 w 24"/>
                  <a:gd name="T11" fmla="*/ 4 h 4"/>
                  <a:gd name="T12" fmla="*/ 21 w 24"/>
                  <a:gd name="T13" fmla="*/ 4 h 4"/>
                  <a:gd name="T14" fmla="*/ 24 w 24"/>
                  <a:gd name="T15" fmla="*/ 2 h 4"/>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4"/>
                  <a:gd name="T26" fmla="*/ 24 w 24"/>
                  <a:gd name="T27" fmla="*/ 4 h 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4">
                    <a:moveTo>
                      <a:pt x="24" y="2"/>
                    </a:moveTo>
                    <a:cubicBezTo>
                      <a:pt x="24" y="1"/>
                      <a:pt x="22" y="0"/>
                      <a:pt x="21" y="0"/>
                    </a:cubicBezTo>
                    <a:cubicBezTo>
                      <a:pt x="3" y="0"/>
                      <a:pt x="3" y="0"/>
                      <a:pt x="3" y="0"/>
                    </a:cubicBezTo>
                    <a:cubicBezTo>
                      <a:pt x="1" y="0"/>
                      <a:pt x="0" y="1"/>
                      <a:pt x="0" y="2"/>
                    </a:cubicBezTo>
                    <a:cubicBezTo>
                      <a:pt x="0" y="2"/>
                      <a:pt x="0" y="2"/>
                      <a:pt x="0" y="2"/>
                    </a:cubicBezTo>
                    <a:cubicBezTo>
                      <a:pt x="0" y="3"/>
                      <a:pt x="1" y="4"/>
                      <a:pt x="3" y="4"/>
                    </a:cubicBezTo>
                    <a:cubicBezTo>
                      <a:pt x="21" y="4"/>
                      <a:pt x="21" y="4"/>
                      <a:pt x="21" y="4"/>
                    </a:cubicBezTo>
                    <a:cubicBezTo>
                      <a:pt x="22" y="4"/>
                      <a:pt x="24" y="3"/>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8" name="Freeform 1018"/>
              <p:cNvSpPr>
                <a:spLocks noChangeArrowheads="1"/>
              </p:cNvSpPr>
              <p:nvPr/>
            </p:nvSpPr>
            <p:spPr bwMode="auto">
              <a:xfrm>
                <a:off x="76200" y="415925"/>
                <a:ext cx="141288" cy="30163"/>
              </a:xfrm>
              <a:custGeom>
                <a:avLst/>
                <a:gdLst>
                  <a:gd name="T0" fmla="*/ 24 w 24"/>
                  <a:gd name="T1" fmla="*/ 2 h 5"/>
                  <a:gd name="T2" fmla="*/ 21 w 24"/>
                  <a:gd name="T3" fmla="*/ 0 h 5"/>
                  <a:gd name="T4" fmla="*/ 3 w 24"/>
                  <a:gd name="T5" fmla="*/ 0 h 5"/>
                  <a:gd name="T6" fmla="*/ 0 w 24"/>
                  <a:gd name="T7" fmla="*/ 2 h 5"/>
                  <a:gd name="T8" fmla="*/ 0 w 24"/>
                  <a:gd name="T9" fmla="*/ 2 h 5"/>
                  <a:gd name="T10" fmla="*/ 3 w 24"/>
                  <a:gd name="T11" fmla="*/ 5 h 5"/>
                  <a:gd name="T12" fmla="*/ 21 w 24"/>
                  <a:gd name="T13" fmla="*/ 5 h 5"/>
                  <a:gd name="T14" fmla="*/ 24 w 24"/>
                  <a:gd name="T15" fmla="*/ 2 h 5"/>
                  <a:gd name="T16" fmla="*/ 0 60000 65536"/>
                  <a:gd name="T17" fmla="*/ 0 60000 65536"/>
                  <a:gd name="T18" fmla="*/ 0 60000 65536"/>
                  <a:gd name="T19" fmla="*/ 0 60000 65536"/>
                  <a:gd name="T20" fmla="*/ 0 60000 65536"/>
                  <a:gd name="T21" fmla="*/ 0 60000 65536"/>
                  <a:gd name="T22" fmla="*/ 0 60000 65536"/>
                  <a:gd name="T23" fmla="*/ 0 60000 65536"/>
                  <a:gd name="T24" fmla="*/ 0 w 24"/>
                  <a:gd name="T25" fmla="*/ 0 h 5"/>
                  <a:gd name="T26" fmla="*/ 24 w 2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 h="5">
                    <a:moveTo>
                      <a:pt x="24" y="2"/>
                    </a:moveTo>
                    <a:cubicBezTo>
                      <a:pt x="24" y="1"/>
                      <a:pt x="22" y="0"/>
                      <a:pt x="21" y="0"/>
                    </a:cubicBezTo>
                    <a:cubicBezTo>
                      <a:pt x="3" y="0"/>
                      <a:pt x="3" y="0"/>
                      <a:pt x="3" y="0"/>
                    </a:cubicBezTo>
                    <a:cubicBezTo>
                      <a:pt x="1" y="0"/>
                      <a:pt x="0" y="1"/>
                      <a:pt x="0" y="2"/>
                    </a:cubicBezTo>
                    <a:cubicBezTo>
                      <a:pt x="0" y="2"/>
                      <a:pt x="0" y="2"/>
                      <a:pt x="0" y="2"/>
                    </a:cubicBezTo>
                    <a:cubicBezTo>
                      <a:pt x="0" y="4"/>
                      <a:pt x="1" y="5"/>
                      <a:pt x="3" y="5"/>
                    </a:cubicBezTo>
                    <a:cubicBezTo>
                      <a:pt x="21" y="5"/>
                      <a:pt x="21" y="5"/>
                      <a:pt x="21" y="5"/>
                    </a:cubicBezTo>
                    <a:cubicBezTo>
                      <a:pt x="22" y="5"/>
                      <a:pt x="24" y="4"/>
                      <a:pt x="24"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grpSp>
        <p:nvGrpSpPr>
          <p:cNvPr id="19" name="Group 12"/>
          <p:cNvGrpSpPr/>
          <p:nvPr/>
        </p:nvGrpSpPr>
        <p:grpSpPr bwMode="auto">
          <a:xfrm>
            <a:off x="3630227" y="2331398"/>
            <a:ext cx="1223963" cy="1223963"/>
            <a:chOff x="0" y="0"/>
            <a:chExt cx="1224136" cy="1224136"/>
          </a:xfrm>
        </p:grpSpPr>
        <p:sp>
          <p:nvSpPr>
            <p:cNvPr id="20" name="椭圆 50"/>
            <p:cNvSpPr>
              <a:spLocks noChangeArrowheads="1"/>
            </p:cNvSpPr>
            <p:nvPr/>
          </p:nvSpPr>
          <p:spPr bwMode="auto">
            <a:xfrm>
              <a:off x="0" y="0"/>
              <a:ext cx="1224136" cy="1224136"/>
            </a:xfrm>
            <a:prstGeom prst="ellipse">
              <a:avLst/>
            </a:prstGeom>
            <a:gradFill>
              <a:gsLst>
                <a:gs pos="0">
                  <a:srgbClr val="E30000"/>
                </a:gs>
                <a:gs pos="100000">
                  <a:srgbClr val="760303"/>
                </a:gs>
              </a:gsLst>
              <a:lin ang="8100000" scaled="0"/>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1" name="Freeform 1001"/>
            <p:cNvSpPr>
              <a:spLocks noEditPoints="1" noChangeArrowheads="1"/>
            </p:cNvSpPr>
            <p:nvPr/>
          </p:nvSpPr>
          <p:spPr bwMode="auto">
            <a:xfrm>
              <a:off x="358172" y="312058"/>
              <a:ext cx="492125" cy="546100"/>
            </a:xfrm>
            <a:custGeom>
              <a:avLst/>
              <a:gdLst>
                <a:gd name="T0" fmla="*/ 56 w 84"/>
                <a:gd name="T1" fmla="*/ 32 h 93"/>
                <a:gd name="T2" fmla="*/ 64 w 84"/>
                <a:gd name="T3" fmla="*/ 14 h 93"/>
                <a:gd name="T4" fmla="*/ 67 w 84"/>
                <a:gd name="T5" fmla="*/ 12 h 93"/>
                <a:gd name="T6" fmla="*/ 65 w 84"/>
                <a:gd name="T7" fmla="*/ 10 h 93"/>
                <a:gd name="T8" fmla="*/ 65 w 84"/>
                <a:gd name="T9" fmla="*/ 10 h 93"/>
                <a:gd name="T10" fmla="*/ 64 w 84"/>
                <a:gd name="T11" fmla="*/ 10 h 93"/>
                <a:gd name="T12" fmla="*/ 63 w 84"/>
                <a:gd name="T13" fmla="*/ 12 h 93"/>
                <a:gd name="T14" fmla="*/ 45 w 84"/>
                <a:gd name="T15" fmla="*/ 28 h 93"/>
                <a:gd name="T16" fmla="*/ 41 w 84"/>
                <a:gd name="T17" fmla="*/ 28 h 93"/>
                <a:gd name="T18" fmla="*/ 40 w 84"/>
                <a:gd name="T19" fmla="*/ 28 h 93"/>
                <a:gd name="T20" fmla="*/ 19 w 84"/>
                <a:gd name="T21" fmla="*/ 2 h 93"/>
                <a:gd name="T22" fmla="*/ 15 w 84"/>
                <a:gd name="T23" fmla="*/ 2 h 93"/>
                <a:gd name="T24" fmla="*/ 17 w 84"/>
                <a:gd name="T25" fmla="*/ 4 h 93"/>
                <a:gd name="T26" fmla="*/ 34 w 84"/>
                <a:gd name="T27" fmla="*/ 29 h 93"/>
                <a:gd name="T28" fmla="*/ 5 w 84"/>
                <a:gd name="T29" fmla="*/ 32 h 93"/>
                <a:gd name="T30" fmla="*/ 0 w 84"/>
                <a:gd name="T31" fmla="*/ 87 h 93"/>
                <a:gd name="T32" fmla="*/ 7 w 84"/>
                <a:gd name="T33" fmla="*/ 92 h 93"/>
                <a:gd name="T34" fmla="*/ 17 w 84"/>
                <a:gd name="T35" fmla="*/ 93 h 93"/>
                <a:gd name="T36" fmla="*/ 67 w 84"/>
                <a:gd name="T37" fmla="*/ 92 h 93"/>
                <a:gd name="T38" fmla="*/ 78 w 84"/>
                <a:gd name="T39" fmla="*/ 93 h 93"/>
                <a:gd name="T40" fmla="*/ 79 w 84"/>
                <a:gd name="T41" fmla="*/ 92 h 93"/>
                <a:gd name="T42" fmla="*/ 84 w 84"/>
                <a:gd name="T43" fmla="*/ 37 h 93"/>
                <a:gd name="T44" fmla="*/ 71 w 84"/>
                <a:gd name="T45" fmla="*/ 80 h 93"/>
                <a:gd name="T46" fmla="*/ 13 w 84"/>
                <a:gd name="T47" fmla="*/ 88 h 93"/>
                <a:gd name="T48" fmla="*/ 4 w 84"/>
                <a:gd name="T49" fmla="*/ 44 h 93"/>
                <a:gd name="T50" fmla="*/ 63 w 84"/>
                <a:gd name="T51" fmla="*/ 36 h 93"/>
                <a:gd name="T52" fmla="*/ 71 w 84"/>
                <a:gd name="T53" fmla="*/ 80 h 93"/>
                <a:gd name="T54" fmla="*/ 74 w 84"/>
                <a:gd name="T55" fmla="*/ 51 h 93"/>
                <a:gd name="T56" fmla="*/ 80 w 84"/>
                <a:gd name="T57" fmla="*/ 51 h 93"/>
                <a:gd name="T58" fmla="*/ 77 w 84"/>
                <a:gd name="T59" fmla="*/ 46 h 93"/>
                <a:gd name="T60" fmla="*/ 77 w 84"/>
                <a:gd name="T61" fmla="*/ 39 h 93"/>
                <a:gd name="T62" fmla="*/ 77 w 84"/>
                <a:gd name="T63" fmla="*/ 46 h 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4"/>
                <a:gd name="T97" fmla="*/ 0 h 93"/>
                <a:gd name="T98" fmla="*/ 84 w 84"/>
                <a:gd name="T99" fmla="*/ 93 h 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4" h="93">
                  <a:moveTo>
                    <a:pt x="79" y="32"/>
                  </a:moveTo>
                  <a:cubicBezTo>
                    <a:pt x="56" y="32"/>
                    <a:pt x="56" y="32"/>
                    <a:pt x="56" y="32"/>
                  </a:cubicBezTo>
                  <a:cubicBezTo>
                    <a:pt x="54" y="31"/>
                    <a:pt x="51" y="29"/>
                    <a:pt x="47" y="28"/>
                  </a:cubicBezTo>
                  <a:cubicBezTo>
                    <a:pt x="64" y="14"/>
                    <a:pt x="64" y="14"/>
                    <a:pt x="64" y="14"/>
                  </a:cubicBezTo>
                  <a:cubicBezTo>
                    <a:pt x="64" y="14"/>
                    <a:pt x="64" y="14"/>
                    <a:pt x="65" y="14"/>
                  </a:cubicBezTo>
                  <a:cubicBezTo>
                    <a:pt x="66" y="14"/>
                    <a:pt x="67" y="13"/>
                    <a:pt x="67" y="12"/>
                  </a:cubicBezTo>
                  <a:cubicBezTo>
                    <a:pt x="67" y="11"/>
                    <a:pt x="66" y="10"/>
                    <a:pt x="65" y="10"/>
                  </a:cubicBezTo>
                  <a:cubicBezTo>
                    <a:pt x="65" y="10"/>
                    <a:pt x="65" y="10"/>
                    <a:pt x="65" y="10"/>
                  </a:cubicBezTo>
                  <a:cubicBezTo>
                    <a:pt x="65" y="10"/>
                    <a:pt x="65" y="10"/>
                    <a:pt x="65" y="10"/>
                  </a:cubicBezTo>
                  <a:cubicBezTo>
                    <a:pt x="65" y="10"/>
                    <a:pt x="65" y="10"/>
                    <a:pt x="65" y="10"/>
                  </a:cubicBezTo>
                  <a:cubicBezTo>
                    <a:pt x="65" y="10"/>
                    <a:pt x="64" y="10"/>
                    <a:pt x="64" y="10"/>
                  </a:cubicBezTo>
                  <a:cubicBezTo>
                    <a:pt x="64" y="10"/>
                    <a:pt x="64" y="10"/>
                    <a:pt x="64" y="10"/>
                  </a:cubicBezTo>
                  <a:cubicBezTo>
                    <a:pt x="64" y="10"/>
                    <a:pt x="64" y="10"/>
                    <a:pt x="64" y="10"/>
                  </a:cubicBezTo>
                  <a:cubicBezTo>
                    <a:pt x="63" y="11"/>
                    <a:pt x="63" y="11"/>
                    <a:pt x="63" y="12"/>
                  </a:cubicBezTo>
                  <a:cubicBezTo>
                    <a:pt x="63" y="12"/>
                    <a:pt x="63" y="13"/>
                    <a:pt x="63" y="13"/>
                  </a:cubicBezTo>
                  <a:cubicBezTo>
                    <a:pt x="45" y="28"/>
                    <a:pt x="45" y="28"/>
                    <a:pt x="45" y="28"/>
                  </a:cubicBezTo>
                  <a:cubicBezTo>
                    <a:pt x="44" y="28"/>
                    <a:pt x="43" y="28"/>
                    <a:pt x="41" y="28"/>
                  </a:cubicBezTo>
                  <a:cubicBezTo>
                    <a:pt x="41" y="28"/>
                    <a:pt x="41" y="28"/>
                    <a:pt x="41" y="28"/>
                  </a:cubicBezTo>
                  <a:cubicBezTo>
                    <a:pt x="41" y="28"/>
                    <a:pt x="41" y="28"/>
                    <a:pt x="40" y="28"/>
                  </a:cubicBezTo>
                  <a:cubicBezTo>
                    <a:pt x="40" y="28"/>
                    <a:pt x="40" y="28"/>
                    <a:pt x="40" y="28"/>
                  </a:cubicBezTo>
                  <a:cubicBezTo>
                    <a:pt x="18" y="3"/>
                    <a:pt x="18" y="3"/>
                    <a:pt x="18" y="3"/>
                  </a:cubicBezTo>
                  <a:cubicBezTo>
                    <a:pt x="18" y="3"/>
                    <a:pt x="19" y="3"/>
                    <a:pt x="19" y="2"/>
                  </a:cubicBezTo>
                  <a:cubicBezTo>
                    <a:pt x="19" y="1"/>
                    <a:pt x="18" y="0"/>
                    <a:pt x="17" y="0"/>
                  </a:cubicBezTo>
                  <a:cubicBezTo>
                    <a:pt x="16" y="0"/>
                    <a:pt x="15" y="1"/>
                    <a:pt x="15" y="2"/>
                  </a:cubicBezTo>
                  <a:cubicBezTo>
                    <a:pt x="15" y="3"/>
                    <a:pt x="16" y="4"/>
                    <a:pt x="17" y="4"/>
                  </a:cubicBezTo>
                  <a:cubicBezTo>
                    <a:pt x="17" y="4"/>
                    <a:pt x="17" y="4"/>
                    <a:pt x="17" y="4"/>
                  </a:cubicBezTo>
                  <a:cubicBezTo>
                    <a:pt x="38" y="28"/>
                    <a:pt x="38" y="28"/>
                    <a:pt x="38" y="28"/>
                  </a:cubicBezTo>
                  <a:cubicBezTo>
                    <a:pt x="36" y="28"/>
                    <a:pt x="35" y="28"/>
                    <a:pt x="34" y="29"/>
                  </a:cubicBezTo>
                  <a:cubicBezTo>
                    <a:pt x="31" y="30"/>
                    <a:pt x="28" y="31"/>
                    <a:pt x="27" y="32"/>
                  </a:cubicBezTo>
                  <a:cubicBezTo>
                    <a:pt x="5" y="32"/>
                    <a:pt x="5" y="32"/>
                    <a:pt x="5" y="32"/>
                  </a:cubicBezTo>
                  <a:cubicBezTo>
                    <a:pt x="3" y="32"/>
                    <a:pt x="0" y="34"/>
                    <a:pt x="0" y="37"/>
                  </a:cubicBezTo>
                  <a:cubicBezTo>
                    <a:pt x="0" y="87"/>
                    <a:pt x="0" y="87"/>
                    <a:pt x="0" y="87"/>
                  </a:cubicBezTo>
                  <a:cubicBezTo>
                    <a:pt x="0" y="90"/>
                    <a:pt x="3" y="92"/>
                    <a:pt x="5" y="92"/>
                  </a:cubicBezTo>
                  <a:cubicBezTo>
                    <a:pt x="7" y="92"/>
                    <a:pt x="7" y="92"/>
                    <a:pt x="7" y="92"/>
                  </a:cubicBezTo>
                  <a:cubicBezTo>
                    <a:pt x="7" y="93"/>
                    <a:pt x="7" y="93"/>
                    <a:pt x="7" y="93"/>
                  </a:cubicBezTo>
                  <a:cubicBezTo>
                    <a:pt x="17" y="93"/>
                    <a:pt x="17" y="93"/>
                    <a:pt x="17" y="93"/>
                  </a:cubicBezTo>
                  <a:cubicBezTo>
                    <a:pt x="17" y="92"/>
                    <a:pt x="17" y="92"/>
                    <a:pt x="17" y="92"/>
                  </a:cubicBezTo>
                  <a:cubicBezTo>
                    <a:pt x="67" y="92"/>
                    <a:pt x="67" y="92"/>
                    <a:pt x="67" y="92"/>
                  </a:cubicBezTo>
                  <a:cubicBezTo>
                    <a:pt x="67" y="93"/>
                    <a:pt x="67" y="93"/>
                    <a:pt x="67" y="93"/>
                  </a:cubicBezTo>
                  <a:cubicBezTo>
                    <a:pt x="78" y="93"/>
                    <a:pt x="78" y="93"/>
                    <a:pt x="78" y="93"/>
                  </a:cubicBezTo>
                  <a:cubicBezTo>
                    <a:pt x="78" y="92"/>
                    <a:pt x="78" y="92"/>
                    <a:pt x="78" y="92"/>
                  </a:cubicBezTo>
                  <a:cubicBezTo>
                    <a:pt x="79" y="92"/>
                    <a:pt x="79" y="92"/>
                    <a:pt x="79" y="92"/>
                  </a:cubicBezTo>
                  <a:cubicBezTo>
                    <a:pt x="82" y="92"/>
                    <a:pt x="84" y="90"/>
                    <a:pt x="84" y="87"/>
                  </a:cubicBezTo>
                  <a:cubicBezTo>
                    <a:pt x="84" y="37"/>
                    <a:pt x="84" y="37"/>
                    <a:pt x="84" y="37"/>
                  </a:cubicBezTo>
                  <a:cubicBezTo>
                    <a:pt x="84" y="34"/>
                    <a:pt x="82" y="32"/>
                    <a:pt x="79" y="32"/>
                  </a:cubicBezTo>
                  <a:close/>
                  <a:moveTo>
                    <a:pt x="71" y="80"/>
                  </a:moveTo>
                  <a:cubicBezTo>
                    <a:pt x="71" y="84"/>
                    <a:pt x="67" y="88"/>
                    <a:pt x="63" y="88"/>
                  </a:cubicBezTo>
                  <a:cubicBezTo>
                    <a:pt x="13" y="88"/>
                    <a:pt x="13" y="88"/>
                    <a:pt x="13" y="88"/>
                  </a:cubicBezTo>
                  <a:cubicBezTo>
                    <a:pt x="8" y="88"/>
                    <a:pt x="4" y="84"/>
                    <a:pt x="4" y="80"/>
                  </a:cubicBezTo>
                  <a:cubicBezTo>
                    <a:pt x="4" y="44"/>
                    <a:pt x="4" y="44"/>
                    <a:pt x="4" y="44"/>
                  </a:cubicBezTo>
                  <a:cubicBezTo>
                    <a:pt x="4" y="39"/>
                    <a:pt x="8" y="36"/>
                    <a:pt x="13" y="36"/>
                  </a:cubicBezTo>
                  <a:cubicBezTo>
                    <a:pt x="63" y="36"/>
                    <a:pt x="63" y="36"/>
                    <a:pt x="63" y="36"/>
                  </a:cubicBezTo>
                  <a:cubicBezTo>
                    <a:pt x="67" y="36"/>
                    <a:pt x="71" y="39"/>
                    <a:pt x="71" y="44"/>
                  </a:cubicBezTo>
                  <a:lnTo>
                    <a:pt x="71" y="80"/>
                  </a:lnTo>
                  <a:close/>
                  <a:moveTo>
                    <a:pt x="77" y="54"/>
                  </a:moveTo>
                  <a:cubicBezTo>
                    <a:pt x="75" y="54"/>
                    <a:pt x="74" y="52"/>
                    <a:pt x="74" y="51"/>
                  </a:cubicBezTo>
                  <a:cubicBezTo>
                    <a:pt x="74" y="49"/>
                    <a:pt x="75" y="47"/>
                    <a:pt x="77" y="47"/>
                  </a:cubicBezTo>
                  <a:cubicBezTo>
                    <a:pt x="79" y="47"/>
                    <a:pt x="80" y="49"/>
                    <a:pt x="80" y="51"/>
                  </a:cubicBezTo>
                  <a:cubicBezTo>
                    <a:pt x="80" y="52"/>
                    <a:pt x="79" y="54"/>
                    <a:pt x="77" y="54"/>
                  </a:cubicBezTo>
                  <a:close/>
                  <a:moveTo>
                    <a:pt x="77" y="46"/>
                  </a:moveTo>
                  <a:cubicBezTo>
                    <a:pt x="75" y="46"/>
                    <a:pt x="74" y="44"/>
                    <a:pt x="74" y="43"/>
                  </a:cubicBezTo>
                  <a:cubicBezTo>
                    <a:pt x="74" y="41"/>
                    <a:pt x="75" y="39"/>
                    <a:pt x="77" y="39"/>
                  </a:cubicBezTo>
                  <a:cubicBezTo>
                    <a:pt x="79" y="39"/>
                    <a:pt x="80" y="41"/>
                    <a:pt x="80" y="43"/>
                  </a:cubicBezTo>
                  <a:cubicBezTo>
                    <a:pt x="80" y="44"/>
                    <a:pt x="79" y="46"/>
                    <a:pt x="77" y="4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sp>
        <p:nvSpPr>
          <p:cNvPr id="22" name="椭圆 53"/>
          <p:cNvSpPr>
            <a:spLocks noChangeArrowheads="1"/>
          </p:cNvSpPr>
          <p:nvPr/>
        </p:nvSpPr>
        <p:spPr bwMode="auto">
          <a:xfrm>
            <a:off x="5393939" y="2331398"/>
            <a:ext cx="1225551" cy="1223963"/>
          </a:xfrm>
          <a:prstGeom prst="ellipse">
            <a:avLst/>
          </a:prstGeom>
          <a:gradFill>
            <a:gsLst>
              <a:gs pos="0">
                <a:srgbClr val="E30000"/>
              </a:gs>
              <a:gs pos="100000">
                <a:srgbClr val="760303"/>
              </a:gs>
            </a:gsLst>
            <a:lin ang="8100000" scaled="0"/>
          </a:gradFill>
          <a:ln>
            <a:noFill/>
          </a:ln>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23" name="Group 17"/>
          <p:cNvGrpSpPr/>
          <p:nvPr/>
        </p:nvGrpSpPr>
        <p:grpSpPr bwMode="auto">
          <a:xfrm>
            <a:off x="5753176" y="2720367"/>
            <a:ext cx="381440" cy="492056"/>
            <a:chOff x="0" y="0"/>
            <a:chExt cx="381000" cy="492126"/>
          </a:xfrm>
        </p:grpSpPr>
        <p:sp>
          <p:nvSpPr>
            <p:cNvPr id="30" name="Freeform 1011"/>
            <p:cNvSpPr>
              <a:spLocks noChangeArrowheads="1"/>
            </p:cNvSpPr>
            <p:nvPr/>
          </p:nvSpPr>
          <p:spPr bwMode="auto">
            <a:xfrm>
              <a:off x="182562" y="0"/>
              <a:ext cx="46038" cy="111125"/>
            </a:xfrm>
            <a:custGeom>
              <a:avLst/>
              <a:gdLst>
                <a:gd name="T0" fmla="*/ 8 w 8"/>
                <a:gd name="T1" fmla="*/ 15 h 19"/>
                <a:gd name="T2" fmla="*/ 4 w 8"/>
                <a:gd name="T3" fmla="*/ 19 h 19"/>
                <a:gd name="T4" fmla="*/ 4 w 8"/>
                <a:gd name="T5" fmla="*/ 19 h 19"/>
                <a:gd name="T6" fmla="*/ 0 w 8"/>
                <a:gd name="T7" fmla="*/ 15 h 19"/>
                <a:gd name="T8" fmla="*/ 0 w 8"/>
                <a:gd name="T9" fmla="*/ 5 h 19"/>
                <a:gd name="T10" fmla="*/ 4 w 8"/>
                <a:gd name="T11" fmla="*/ 0 h 19"/>
                <a:gd name="T12" fmla="*/ 4 w 8"/>
                <a:gd name="T13" fmla="*/ 0 h 19"/>
                <a:gd name="T14" fmla="*/ 8 w 8"/>
                <a:gd name="T15" fmla="*/ 5 h 19"/>
                <a:gd name="T16" fmla="*/ 8 w 8"/>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8" y="15"/>
                  </a:moveTo>
                  <a:cubicBezTo>
                    <a:pt x="8" y="17"/>
                    <a:pt x="6"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6" y="0"/>
                    <a:pt x="8" y="2"/>
                    <a:pt x="8" y="5"/>
                  </a:cubicBezTo>
                  <a:lnTo>
                    <a:pt x="8"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31" name="Freeform 1012"/>
            <p:cNvSpPr>
              <a:spLocks noChangeArrowheads="1"/>
            </p:cNvSpPr>
            <p:nvPr/>
          </p:nvSpPr>
          <p:spPr bwMode="auto">
            <a:xfrm>
              <a:off x="293687" y="0"/>
              <a:ext cx="52388" cy="111125"/>
            </a:xfrm>
            <a:custGeom>
              <a:avLst/>
              <a:gdLst>
                <a:gd name="T0" fmla="*/ 9 w 9"/>
                <a:gd name="T1" fmla="*/ 15 h 19"/>
                <a:gd name="T2" fmla="*/ 4 w 9"/>
                <a:gd name="T3" fmla="*/ 19 h 19"/>
                <a:gd name="T4" fmla="*/ 4 w 9"/>
                <a:gd name="T5" fmla="*/ 19 h 19"/>
                <a:gd name="T6" fmla="*/ 0 w 9"/>
                <a:gd name="T7" fmla="*/ 15 h 19"/>
                <a:gd name="T8" fmla="*/ 0 w 9"/>
                <a:gd name="T9" fmla="*/ 5 h 19"/>
                <a:gd name="T10" fmla="*/ 4 w 9"/>
                <a:gd name="T11" fmla="*/ 0 h 19"/>
                <a:gd name="T12" fmla="*/ 4 w 9"/>
                <a:gd name="T13" fmla="*/ 0 h 19"/>
                <a:gd name="T14" fmla="*/ 9 w 9"/>
                <a:gd name="T15" fmla="*/ 5 h 19"/>
                <a:gd name="T16" fmla="*/ 9 w 9"/>
                <a:gd name="T17" fmla="*/ 15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
                <a:gd name="T28" fmla="*/ 0 h 19"/>
                <a:gd name="T29" fmla="*/ 9 w 9"/>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 h="19">
                  <a:moveTo>
                    <a:pt x="9" y="15"/>
                  </a:moveTo>
                  <a:cubicBezTo>
                    <a:pt x="9" y="17"/>
                    <a:pt x="7" y="19"/>
                    <a:pt x="4" y="19"/>
                  </a:cubicBezTo>
                  <a:cubicBezTo>
                    <a:pt x="4" y="19"/>
                    <a:pt x="4" y="19"/>
                    <a:pt x="4" y="19"/>
                  </a:cubicBezTo>
                  <a:cubicBezTo>
                    <a:pt x="2" y="19"/>
                    <a:pt x="0" y="17"/>
                    <a:pt x="0" y="15"/>
                  </a:cubicBezTo>
                  <a:cubicBezTo>
                    <a:pt x="0" y="5"/>
                    <a:pt x="0" y="5"/>
                    <a:pt x="0" y="5"/>
                  </a:cubicBezTo>
                  <a:cubicBezTo>
                    <a:pt x="0" y="2"/>
                    <a:pt x="2" y="0"/>
                    <a:pt x="4" y="0"/>
                  </a:cubicBezTo>
                  <a:cubicBezTo>
                    <a:pt x="4" y="0"/>
                    <a:pt x="4" y="0"/>
                    <a:pt x="4" y="0"/>
                  </a:cubicBezTo>
                  <a:cubicBezTo>
                    <a:pt x="7" y="0"/>
                    <a:pt x="9" y="2"/>
                    <a:pt x="9" y="5"/>
                  </a:cubicBezTo>
                  <a:lnTo>
                    <a:pt x="9" y="1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56" name="Freeform 1013"/>
            <p:cNvSpPr>
              <a:spLocks noChangeArrowheads="1"/>
            </p:cNvSpPr>
            <p:nvPr/>
          </p:nvSpPr>
          <p:spPr bwMode="auto">
            <a:xfrm>
              <a:off x="147637" y="134938"/>
              <a:ext cx="233363" cy="204788"/>
            </a:xfrm>
            <a:custGeom>
              <a:avLst/>
              <a:gdLst>
                <a:gd name="T0" fmla="*/ 35 w 40"/>
                <a:gd name="T1" fmla="*/ 0 h 35"/>
                <a:gd name="T2" fmla="*/ 5 w 40"/>
                <a:gd name="T3" fmla="*/ 0 h 35"/>
                <a:gd name="T4" fmla="*/ 0 w 40"/>
                <a:gd name="T5" fmla="*/ 0 h 35"/>
                <a:gd name="T6" fmla="*/ 0 w 40"/>
                <a:gd name="T7" fmla="*/ 4 h 35"/>
                <a:gd name="T8" fmla="*/ 0 w 40"/>
                <a:gd name="T9" fmla="*/ 10 h 35"/>
                <a:gd name="T10" fmla="*/ 0 w 40"/>
                <a:gd name="T11" fmla="*/ 27 h 35"/>
                <a:gd name="T12" fmla="*/ 5 w 40"/>
                <a:gd name="T13" fmla="*/ 31 h 35"/>
                <a:gd name="T14" fmla="*/ 12 w 40"/>
                <a:gd name="T15" fmla="*/ 31 h 35"/>
                <a:gd name="T16" fmla="*/ 16 w 40"/>
                <a:gd name="T17" fmla="*/ 35 h 35"/>
                <a:gd name="T18" fmla="*/ 25 w 40"/>
                <a:gd name="T19" fmla="*/ 35 h 35"/>
                <a:gd name="T20" fmla="*/ 29 w 40"/>
                <a:gd name="T21" fmla="*/ 31 h 35"/>
                <a:gd name="T22" fmla="*/ 35 w 40"/>
                <a:gd name="T23" fmla="*/ 31 h 35"/>
                <a:gd name="T24" fmla="*/ 40 w 40"/>
                <a:gd name="T25" fmla="*/ 27 h 35"/>
                <a:gd name="T26" fmla="*/ 40 w 40"/>
                <a:gd name="T27" fmla="*/ 10 h 35"/>
                <a:gd name="T28" fmla="*/ 40 w 40"/>
                <a:gd name="T29" fmla="*/ 4 h 35"/>
                <a:gd name="T30" fmla="*/ 40 w 40"/>
                <a:gd name="T31" fmla="*/ 0 h 35"/>
                <a:gd name="T32" fmla="*/ 35 w 40"/>
                <a:gd name="T33" fmla="*/ 0 h 3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0"/>
                <a:gd name="T52" fmla="*/ 0 h 35"/>
                <a:gd name="T53" fmla="*/ 40 w 40"/>
                <a:gd name="T54" fmla="*/ 35 h 3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0" h="35">
                  <a:moveTo>
                    <a:pt x="35" y="0"/>
                  </a:moveTo>
                  <a:cubicBezTo>
                    <a:pt x="5" y="0"/>
                    <a:pt x="5" y="0"/>
                    <a:pt x="5" y="0"/>
                  </a:cubicBezTo>
                  <a:cubicBezTo>
                    <a:pt x="0" y="0"/>
                    <a:pt x="0" y="0"/>
                    <a:pt x="0" y="0"/>
                  </a:cubicBezTo>
                  <a:cubicBezTo>
                    <a:pt x="0" y="4"/>
                    <a:pt x="0" y="4"/>
                    <a:pt x="0" y="4"/>
                  </a:cubicBezTo>
                  <a:cubicBezTo>
                    <a:pt x="0" y="10"/>
                    <a:pt x="0" y="10"/>
                    <a:pt x="0" y="10"/>
                  </a:cubicBezTo>
                  <a:cubicBezTo>
                    <a:pt x="0" y="27"/>
                    <a:pt x="0" y="27"/>
                    <a:pt x="0" y="27"/>
                  </a:cubicBezTo>
                  <a:cubicBezTo>
                    <a:pt x="0" y="29"/>
                    <a:pt x="2" y="31"/>
                    <a:pt x="5" y="31"/>
                  </a:cubicBezTo>
                  <a:cubicBezTo>
                    <a:pt x="12" y="31"/>
                    <a:pt x="12" y="31"/>
                    <a:pt x="12" y="31"/>
                  </a:cubicBezTo>
                  <a:cubicBezTo>
                    <a:pt x="12" y="33"/>
                    <a:pt x="14" y="35"/>
                    <a:pt x="16" y="35"/>
                  </a:cubicBezTo>
                  <a:cubicBezTo>
                    <a:pt x="25" y="35"/>
                    <a:pt x="25" y="35"/>
                    <a:pt x="25" y="35"/>
                  </a:cubicBezTo>
                  <a:cubicBezTo>
                    <a:pt x="27" y="35"/>
                    <a:pt x="29" y="33"/>
                    <a:pt x="29" y="31"/>
                  </a:cubicBezTo>
                  <a:cubicBezTo>
                    <a:pt x="35" y="31"/>
                    <a:pt x="35" y="31"/>
                    <a:pt x="35" y="31"/>
                  </a:cubicBezTo>
                  <a:cubicBezTo>
                    <a:pt x="38" y="31"/>
                    <a:pt x="40" y="29"/>
                    <a:pt x="40" y="27"/>
                  </a:cubicBezTo>
                  <a:cubicBezTo>
                    <a:pt x="40" y="10"/>
                    <a:pt x="40" y="10"/>
                    <a:pt x="40" y="10"/>
                  </a:cubicBezTo>
                  <a:cubicBezTo>
                    <a:pt x="40" y="4"/>
                    <a:pt x="40" y="4"/>
                    <a:pt x="40" y="4"/>
                  </a:cubicBezTo>
                  <a:cubicBezTo>
                    <a:pt x="40" y="0"/>
                    <a:pt x="40" y="0"/>
                    <a:pt x="40" y="0"/>
                  </a:cubicBezTo>
                  <a:lnTo>
                    <a:pt x="35"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57" name="Freeform 1014"/>
            <p:cNvSpPr>
              <a:spLocks noChangeArrowheads="1"/>
            </p:cNvSpPr>
            <p:nvPr/>
          </p:nvSpPr>
          <p:spPr bwMode="auto">
            <a:xfrm>
              <a:off x="0" y="334963"/>
              <a:ext cx="280988" cy="157163"/>
            </a:xfrm>
            <a:custGeom>
              <a:avLst/>
              <a:gdLst>
                <a:gd name="T0" fmla="*/ 45 w 48"/>
                <a:gd name="T1" fmla="*/ 2 h 27"/>
                <a:gd name="T2" fmla="*/ 43 w 48"/>
                <a:gd name="T3" fmla="*/ 5 h 27"/>
                <a:gd name="T4" fmla="*/ 43 w 48"/>
                <a:gd name="T5" fmla="*/ 13 h 27"/>
                <a:gd name="T6" fmla="*/ 35 w 48"/>
                <a:gd name="T7" fmla="*/ 21 h 27"/>
                <a:gd name="T8" fmla="*/ 27 w 48"/>
                <a:gd name="T9" fmla="*/ 13 h 27"/>
                <a:gd name="T10" fmla="*/ 13 w 48"/>
                <a:gd name="T11" fmla="*/ 0 h 27"/>
                <a:gd name="T12" fmla="*/ 0 w 48"/>
                <a:gd name="T13" fmla="*/ 13 h 27"/>
                <a:gd name="T14" fmla="*/ 3 w 48"/>
                <a:gd name="T15" fmla="*/ 16 h 27"/>
                <a:gd name="T16" fmla="*/ 6 w 48"/>
                <a:gd name="T17" fmla="*/ 13 h 27"/>
                <a:gd name="T18" fmla="*/ 13 w 48"/>
                <a:gd name="T19" fmla="*/ 5 h 27"/>
                <a:gd name="T20" fmla="*/ 21 w 48"/>
                <a:gd name="T21" fmla="*/ 13 h 27"/>
                <a:gd name="T22" fmla="*/ 35 w 48"/>
                <a:gd name="T23" fmla="*/ 27 h 27"/>
                <a:gd name="T24" fmla="*/ 48 w 48"/>
                <a:gd name="T25" fmla="*/ 13 h 27"/>
                <a:gd name="T26" fmla="*/ 48 w 48"/>
                <a:gd name="T27" fmla="*/ 5 h 27"/>
                <a:gd name="T28" fmla="*/ 45 w 48"/>
                <a:gd name="T29" fmla="*/ 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27"/>
                <a:gd name="T47" fmla="*/ 48 w 48"/>
                <a:gd name="T48" fmla="*/ 27 h 2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27">
                  <a:moveTo>
                    <a:pt x="45" y="2"/>
                  </a:moveTo>
                  <a:cubicBezTo>
                    <a:pt x="44" y="2"/>
                    <a:pt x="43" y="3"/>
                    <a:pt x="43" y="5"/>
                  </a:cubicBezTo>
                  <a:cubicBezTo>
                    <a:pt x="43" y="13"/>
                    <a:pt x="43" y="13"/>
                    <a:pt x="43" y="13"/>
                  </a:cubicBezTo>
                  <a:cubicBezTo>
                    <a:pt x="43" y="18"/>
                    <a:pt x="39" y="21"/>
                    <a:pt x="35" y="21"/>
                  </a:cubicBezTo>
                  <a:cubicBezTo>
                    <a:pt x="30" y="21"/>
                    <a:pt x="27" y="18"/>
                    <a:pt x="27" y="13"/>
                  </a:cubicBezTo>
                  <a:cubicBezTo>
                    <a:pt x="27" y="6"/>
                    <a:pt x="21" y="0"/>
                    <a:pt x="13" y="0"/>
                  </a:cubicBezTo>
                  <a:cubicBezTo>
                    <a:pt x="6" y="0"/>
                    <a:pt x="0" y="6"/>
                    <a:pt x="0" y="13"/>
                  </a:cubicBezTo>
                  <a:cubicBezTo>
                    <a:pt x="0" y="15"/>
                    <a:pt x="1" y="16"/>
                    <a:pt x="3" y="16"/>
                  </a:cubicBezTo>
                  <a:cubicBezTo>
                    <a:pt x="4" y="16"/>
                    <a:pt x="6" y="15"/>
                    <a:pt x="6" y="13"/>
                  </a:cubicBezTo>
                  <a:cubicBezTo>
                    <a:pt x="6" y="9"/>
                    <a:pt x="9" y="5"/>
                    <a:pt x="13" y="5"/>
                  </a:cubicBezTo>
                  <a:cubicBezTo>
                    <a:pt x="18" y="5"/>
                    <a:pt x="21" y="9"/>
                    <a:pt x="21" y="13"/>
                  </a:cubicBezTo>
                  <a:cubicBezTo>
                    <a:pt x="21" y="21"/>
                    <a:pt x="27" y="27"/>
                    <a:pt x="35" y="27"/>
                  </a:cubicBezTo>
                  <a:cubicBezTo>
                    <a:pt x="42" y="27"/>
                    <a:pt x="48" y="21"/>
                    <a:pt x="48" y="13"/>
                  </a:cubicBezTo>
                  <a:cubicBezTo>
                    <a:pt x="48" y="5"/>
                    <a:pt x="48" y="5"/>
                    <a:pt x="48" y="5"/>
                  </a:cubicBezTo>
                  <a:cubicBezTo>
                    <a:pt x="48" y="3"/>
                    <a:pt x="47" y="2"/>
                    <a:pt x="45"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6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nvGrpSpPr>
          <p:cNvPr id="58" name="Group 22"/>
          <p:cNvGrpSpPr/>
          <p:nvPr/>
        </p:nvGrpSpPr>
        <p:grpSpPr bwMode="auto">
          <a:xfrm>
            <a:off x="7159239" y="2313934"/>
            <a:ext cx="1223963" cy="1223963"/>
            <a:chOff x="0" y="0"/>
            <a:chExt cx="1224136" cy="1224136"/>
          </a:xfrm>
        </p:grpSpPr>
        <p:sp>
          <p:nvSpPr>
            <p:cNvPr id="59" name="椭圆 60"/>
            <p:cNvSpPr>
              <a:spLocks noChangeArrowheads="1"/>
            </p:cNvSpPr>
            <p:nvPr/>
          </p:nvSpPr>
          <p:spPr bwMode="auto">
            <a:xfrm>
              <a:off x="0" y="0"/>
              <a:ext cx="1224136" cy="1224136"/>
            </a:xfrm>
            <a:prstGeom prst="ellipse">
              <a:avLst/>
            </a:prstGeom>
            <a:gradFill>
              <a:gsLst>
                <a:gs pos="0">
                  <a:srgbClr val="E30000"/>
                </a:gs>
                <a:gs pos="100000">
                  <a:srgbClr val="760303"/>
                </a:gs>
              </a:gsLst>
              <a:lin ang="8100000" scaled="0"/>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60" name="Freeform 1015"/>
            <p:cNvSpPr>
              <a:spLocks noChangeArrowheads="1"/>
            </p:cNvSpPr>
            <p:nvPr/>
          </p:nvSpPr>
          <p:spPr bwMode="auto">
            <a:xfrm>
              <a:off x="377672" y="461202"/>
              <a:ext cx="457200" cy="415925"/>
            </a:xfrm>
            <a:custGeom>
              <a:avLst/>
              <a:gdLst>
                <a:gd name="T0" fmla="*/ 1 w 78"/>
                <a:gd name="T1" fmla="*/ 69 h 71"/>
                <a:gd name="T2" fmla="*/ 5 w 78"/>
                <a:gd name="T3" fmla="*/ 70 h 71"/>
                <a:gd name="T4" fmla="*/ 14 w 78"/>
                <a:gd name="T5" fmla="*/ 55 h 71"/>
                <a:gd name="T6" fmla="*/ 49 w 78"/>
                <a:gd name="T7" fmla="*/ 48 h 71"/>
                <a:gd name="T8" fmla="*/ 78 w 78"/>
                <a:gd name="T9" fmla="*/ 0 h 71"/>
                <a:gd name="T10" fmla="*/ 10 w 78"/>
                <a:gd name="T11" fmla="*/ 53 h 71"/>
                <a:gd name="T12" fmla="*/ 42 w 78"/>
                <a:gd name="T13" fmla="*/ 21 h 71"/>
                <a:gd name="T14" fmla="*/ 1 w 78"/>
                <a:gd name="T15" fmla="*/ 69 h 71"/>
                <a:gd name="T16" fmla="*/ 0 60000 65536"/>
                <a:gd name="T17" fmla="*/ 0 60000 65536"/>
                <a:gd name="T18" fmla="*/ 0 60000 65536"/>
                <a:gd name="T19" fmla="*/ 0 60000 65536"/>
                <a:gd name="T20" fmla="*/ 0 60000 65536"/>
                <a:gd name="T21" fmla="*/ 0 60000 65536"/>
                <a:gd name="T22" fmla="*/ 0 60000 65536"/>
                <a:gd name="T23" fmla="*/ 0 60000 65536"/>
                <a:gd name="T24" fmla="*/ 0 w 78"/>
                <a:gd name="T25" fmla="*/ 0 h 71"/>
                <a:gd name="T26" fmla="*/ 78 w 78"/>
                <a:gd name="T27" fmla="*/ 71 h 7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8" h="71">
                  <a:moveTo>
                    <a:pt x="1" y="69"/>
                  </a:moveTo>
                  <a:cubicBezTo>
                    <a:pt x="1" y="69"/>
                    <a:pt x="0" y="71"/>
                    <a:pt x="5" y="70"/>
                  </a:cubicBezTo>
                  <a:cubicBezTo>
                    <a:pt x="4" y="67"/>
                    <a:pt x="14" y="55"/>
                    <a:pt x="14" y="55"/>
                  </a:cubicBezTo>
                  <a:cubicBezTo>
                    <a:pt x="14" y="55"/>
                    <a:pt x="32" y="67"/>
                    <a:pt x="49" y="48"/>
                  </a:cubicBezTo>
                  <a:cubicBezTo>
                    <a:pt x="66" y="29"/>
                    <a:pt x="54" y="13"/>
                    <a:pt x="78" y="0"/>
                  </a:cubicBezTo>
                  <a:cubicBezTo>
                    <a:pt x="21" y="12"/>
                    <a:pt x="9" y="30"/>
                    <a:pt x="10" y="53"/>
                  </a:cubicBezTo>
                  <a:cubicBezTo>
                    <a:pt x="15" y="42"/>
                    <a:pt x="29" y="27"/>
                    <a:pt x="42" y="21"/>
                  </a:cubicBezTo>
                  <a:cubicBezTo>
                    <a:pt x="21" y="36"/>
                    <a:pt x="7" y="58"/>
                    <a:pt x="1" y="6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nvGrpSpPr>
          <p:cNvPr id="61" name="Group 25"/>
          <p:cNvGrpSpPr/>
          <p:nvPr/>
        </p:nvGrpSpPr>
        <p:grpSpPr bwMode="auto">
          <a:xfrm>
            <a:off x="8922951" y="2331398"/>
            <a:ext cx="1223963" cy="1223963"/>
            <a:chOff x="0" y="0"/>
            <a:chExt cx="1224136" cy="1224136"/>
          </a:xfrm>
        </p:grpSpPr>
        <p:sp>
          <p:nvSpPr>
            <p:cNvPr id="62" name="椭圆 63"/>
            <p:cNvSpPr>
              <a:spLocks noChangeArrowheads="1"/>
            </p:cNvSpPr>
            <p:nvPr/>
          </p:nvSpPr>
          <p:spPr bwMode="auto">
            <a:xfrm>
              <a:off x="0" y="0"/>
              <a:ext cx="1224136" cy="1224136"/>
            </a:xfrm>
            <a:prstGeom prst="ellipse">
              <a:avLst/>
            </a:prstGeom>
            <a:gradFill>
              <a:gsLst>
                <a:gs pos="0">
                  <a:srgbClr val="E30000"/>
                </a:gs>
                <a:gs pos="100000">
                  <a:srgbClr val="760303"/>
                </a:gs>
              </a:gsLst>
              <a:lin ang="8100000" scaled="0"/>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63" name="Group 27"/>
            <p:cNvGrpSpPr/>
            <p:nvPr/>
          </p:nvGrpSpPr>
          <p:grpSpPr bwMode="auto">
            <a:xfrm>
              <a:off x="402004" y="462692"/>
              <a:ext cx="415398" cy="303451"/>
              <a:chOff x="0" y="0"/>
              <a:chExt cx="685800" cy="400050"/>
            </a:xfrm>
          </p:grpSpPr>
          <p:sp>
            <p:nvSpPr>
              <p:cNvPr id="64" name="Freeform 8"/>
              <p:cNvSpPr>
                <a:spLocks noChangeArrowheads="1"/>
              </p:cNvSpPr>
              <p:nvPr/>
            </p:nvSpPr>
            <p:spPr bwMode="auto">
              <a:xfrm>
                <a:off x="0" y="365125"/>
                <a:ext cx="685800" cy="34925"/>
              </a:xfrm>
              <a:custGeom>
                <a:avLst/>
                <a:gdLst>
                  <a:gd name="T0" fmla="*/ 117 w 117"/>
                  <a:gd name="T1" fmla="*/ 5 h 6"/>
                  <a:gd name="T2" fmla="*/ 115 w 117"/>
                  <a:gd name="T3" fmla="*/ 6 h 6"/>
                  <a:gd name="T4" fmla="*/ 2 w 117"/>
                  <a:gd name="T5" fmla="*/ 6 h 6"/>
                  <a:gd name="T6" fmla="*/ 0 w 117"/>
                  <a:gd name="T7" fmla="*/ 5 h 6"/>
                  <a:gd name="T8" fmla="*/ 0 w 117"/>
                  <a:gd name="T9" fmla="*/ 1 h 6"/>
                  <a:gd name="T10" fmla="*/ 2 w 117"/>
                  <a:gd name="T11" fmla="*/ 0 h 6"/>
                  <a:gd name="T12" fmla="*/ 115 w 117"/>
                  <a:gd name="T13" fmla="*/ 0 h 6"/>
                  <a:gd name="T14" fmla="*/ 117 w 117"/>
                  <a:gd name="T15" fmla="*/ 1 h 6"/>
                  <a:gd name="T16" fmla="*/ 117 w 117"/>
                  <a:gd name="T17" fmla="*/ 5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7"/>
                  <a:gd name="T28" fmla="*/ 0 h 6"/>
                  <a:gd name="T29" fmla="*/ 117 w 117"/>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7" h="6">
                    <a:moveTo>
                      <a:pt x="117" y="5"/>
                    </a:moveTo>
                    <a:cubicBezTo>
                      <a:pt x="117" y="6"/>
                      <a:pt x="116" y="6"/>
                      <a:pt x="115" y="6"/>
                    </a:cubicBezTo>
                    <a:cubicBezTo>
                      <a:pt x="2" y="6"/>
                      <a:pt x="2" y="6"/>
                      <a:pt x="2" y="6"/>
                    </a:cubicBezTo>
                    <a:cubicBezTo>
                      <a:pt x="1" y="6"/>
                      <a:pt x="0" y="6"/>
                      <a:pt x="0" y="5"/>
                    </a:cubicBezTo>
                    <a:cubicBezTo>
                      <a:pt x="0" y="1"/>
                      <a:pt x="0" y="1"/>
                      <a:pt x="0" y="1"/>
                    </a:cubicBezTo>
                    <a:cubicBezTo>
                      <a:pt x="0" y="0"/>
                      <a:pt x="1" y="0"/>
                      <a:pt x="2" y="0"/>
                    </a:cubicBezTo>
                    <a:cubicBezTo>
                      <a:pt x="115" y="0"/>
                      <a:pt x="115" y="0"/>
                      <a:pt x="115" y="0"/>
                    </a:cubicBezTo>
                    <a:cubicBezTo>
                      <a:pt x="116" y="0"/>
                      <a:pt x="117" y="0"/>
                      <a:pt x="117" y="1"/>
                    </a:cubicBezTo>
                    <a:lnTo>
                      <a:pt x="117" y="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65" name="Freeform 9"/>
              <p:cNvSpPr>
                <a:spLocks noEditPoints="1" noChangeArrowheads="1"/>
              </p:cNvSpPr>
              <p:nvPr/>
            </p:nvSpPr>
            <p:spPr bwMode="auto">
              <a:xfrm>
                <a:off x="41275" y="0"/>
                <a:ext cx="603250" cy="346075"/>
              </a:xfrm>
              <a:custGeom>
                <a:avLst/>
                <a:gdLst>
                  <a:gd name="T0" fmla="*/ 99 w 103"/>
                  <a:gd name="T1" fmla="*/ 0 h 59"/>
                  <a:gd name="T2" fmla="*/ 5 w 103"/>
                  <a:gd name="T3" fmla="*/ 0 h 59"/>
                  <a:gd name="T4" fmla="*/ 0 w 103"/>
                  <a:gd name="T5" fmla="*/ 5 h 59"/>
                  <a:gd name="T6" fmla="*/ 0 w 103"/>
                  <a:gd name="T7" fmla="*/ 54 h 59"/>
                  <a:gd name="T8" fmla="*/ 5 w 103"/>
                  <a:gd name="T9" fmla="*/ 59 h 59"/>
                  <a:gd name="T10" fmla="*/ 99 w 103"/>
                  <a:gd name="T11" fmla="*/ 59 h 59"/>
                  <a:gd name="T12" fmla="*/ 103 w 103"/>
                  <a:gd name="T13" fmla="*/ 54 h 59"/>
                  <a:gd name="T14" fmla="*/ 103 w 103"/>
                  <a:gd name="T15" fmla="*/ 5 h 59"/>
                  <a:gd name="T16" fmla="*/ 99 w 103"/>
                  <a:gd name="T17" fmla="*/ 0 h 59"/>
                  <a:gd name="T18" fmla="*/ 99 w 103"/>
                  <a:gd name="T19" fmla="*/ 55 h 59"/>
                  <a:gd name="T20" fmla="*/ 5 w 103"/>
                  <a:gd name="T21" fmla="*/ 55 h 59"/>
                  <a:gd name="T22" fmla="*/ 5 w 103"/>
                  <a:gd name="T23" fmla="*/ 6 h 59"/>
                  <a:gd name="T24" fmla="*/ 99 w 103"/>
                  <a:gd name="T25" fmla="*/ 6 h 59"/>
                  <a:gd name="T26" fmla="*/ 99 w 103"/>
                  <a:gd name="T27" fmla="*/ 55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03"/>
                  <a:gd name="T43" fmla="*/ 0 h 59"/>
                  <a:gd name="T44" fmla="*/ 103 w 103"/>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03" h="59">
                    <a:moveTo>
                      <a:pt x="99" y="0"/>
                    </a:moveTo>
                    <a:cubicBezTo>
                      <a:pt x="5" y="0"/>
                      <a:pt x="5" y="0"/>
                      <a:pt x="5" y="0"/>
                    </a:cubicBezTo>
                    <a:cubicBezTo>
                      <a:pt x="2" y="0"/>
                      <a:pt x="0" y="2"/>
                      <a:pt x="0" y="5"/>
                    </a:cubicBezTo>
                    <a:cubicBezTo>
                      <a:pt x="0" y="54"/>
                      <a:pt x="0" y="54"/>
                      <a:pt x="0" y="54"/>
                    </a:cubicBezTo>
                    <a:cubicBezTo>
                      <a:pt x="0" y="57"/>
                      <a:pt x="2" y="59"/>
                      <a:pt x="5" y="59"/>
                    </a:cubicBezTo>
                    <a:cubicBezTo>
                      <a:pt x="99" y="59"/>
                      <a:pt x="99" y="59"/>
                      <a:pt x="99" y="59"/>
                    </a:cubicBezTo>
                    <a:cubicBezTo>
                      <a:pt x="101" y="59"/>
                      <a:pt x="103" y="57"/>
                      <a:pt x="103" y="54"/>
                    </a:cubicBezTo>
                    <a:cubicBezTo>
                      <a:pt x="103" y="5"/>
                      <a:pt x="103" y="5"/>
                      <a:pt x="103" y="5"/>
                    </a:cubicBezTo>
                    <a:cubicBezTo>
                      <a:pt x="103" y="2"/>
                      <a:pt x="101" y="0"/>
                      <a:pt x="99" y="0"/>
                    </a:cubicBezTo>
                    <a:close/>
                    <a:moveTo>
                      <a:pt x="99" y="55"/>
                    </a:moveTo>
                    <a:cubicBezTo>
                      <a:pt x="5" y="55"/>
                      <a:pt x="5" y="55"/>
                      <a:pt x="5" y="55"/>
                    </a:cubicBezTo>
                    <a:cubicBezTo>
                      <a:pt x="5" y="6"/>
                      <a:pt x="5" y="6"/>
                      <a:pt x="5" y="6"/>
                    </a:cubicBezTo>
                    <a:cubicBezTo>
                      <a:pt x="99" y="6"/>
                      <a:pt x="99" y="6"/>
                      <a:pt x="99" y="6"/>
                    </a:cubicBezTo>
                    <a:lnTo>
                      <a:pt x="99" y="55"/>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grpSp>
      <p:grpSp>
        <p:nvGrpSpPr>
          <p:cNvPr id="66" name="Group 30"/>
          <p:cNvGrpSpPr/>
          <p:nvPr/>
        </p:nvGrpSpPr>
        <p:grpSpPr bwMode="auto">
          <a:xfrm>
            <a:off x="1866512" y="3790311"/>
            <a:ext cx="8839200" cy="316865"/>
            <a:chOff x="0" y="0"/>
            <a:chExt cx="8838828" cy="316661"/>
          </a:xfrm>
        </p:grpSpPr>
        <p:sp>
          <p:nvSpPr>
            <p:cNvPr id="67" name="文本框 68"/>
            <p:cNvSpPr>
              <a:spLocks noChangeArrowheads="1"/>
            </p:cNvSpPr>
            <p:nvPr/>
          </p:nvSpPr>
          <p:spPr bwMode="auto">
            <a:xfrm>
              <a:off x="0"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465" b="1"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68" name="文本框 69"/>
            <p:cNvSpPr>
              <a:spLocks noChangeArrowheads="1"/>
            </p:cNvSpPr>
            <p:nvPr/>
          </p:nvSpPr>
          <p:spPr bwMode="auto">
            <a:xfrm>
              <a:off x="1724111"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69" name="文本框 70"/>
            <p:cNvSpPr>
              <a:spLocks noChangeArrowheads="1"/>
            </p:cNvSpPr>
            <p:nvPr/>
          </p:nvSpPr>
          <p:spPr bwMode="auto">
            <a:xfrm>
              <a:off x="3553189"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0" name="文本框 71"/>
            <p:cNvSpPr>
              <a:spLocks noChangeArrowheads="1"/>
            </p:cNvSpPr>
            <p:nvPr/>
          </p:nvSpPr>
          <p:spPr bwMode="auto">
            <a:xfrm>
              <a:off x="5277301"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1" name="文本框 72"/>
            <p:cNvSpPr>
              <a:spLocks noChangeArrowheads="1"/>
            </p:cNvSpPr>
            <p:nvPr/>
          </p:nvSpPr>
          <p:spPr bwMode="auto">
            <a:xfrm>
              <a:off x="7058064" y="0"/>
              <a:ext cx="1780764" cy="3166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单击输入标题</a:t>
              </a:r>
              <a:endParaRPr lang="zh-CN" altLang="en-US" sz="1465" b="1">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sp>
        <p:nvSpPr>
          <p:cNvPr id="72" name="燕尾形 73"/>
          <p:cNvSpPr>
            <a:spLocks noChangeArrowheads="1"/>
          </p:cNvSpPr>
          <p:nvPr/>
        </p:nvSpPr>
        <p:spPr bwMode="auto">
          <a:xfrm>
            <a:off x="3238112" y="2883847"/>
            <a:ext cx="215900" cy="215900"/>
          </a:xfrm>
          <a:prstGeom prst="chevron">
            <a:avLst>
              <a:gd name="adj" fmla="val 50000"/>
            </a:avLst>
          </a:prstGeom>
          <a:solidFill>
            <a:schemeClr val="bg1">
              <a:lumMod val="50000"/>
            </a:schemeClr>
          </a:solidFill>
          <a:ln>
            <a:noFill/>
          </a:ln>
        </p:spPr>
        <p:txBody>
          <a:bodyPr lIns="91440" tIns="45720" rIns="91440" bIns="45720"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3" name="燕尾形 74"/>
          <p:cNvSpPr>
            <a:spLocks noChangeArrowheads="1"/>
          </p:cNvSpPr>
          <p:nvPr/>
        </p:nvSpPr>
        <p:spPr bwMode="auto">
          <a:xfrm>
            <a:off x="5028812" y="2883847"/>
            <a:ext cx="215900" cy="215900"/>
          </a:xfrm>
          <a:prstGeom prst="chevron">
            <a:avLst>
              <a:gd name="adj" fmla="val 50000"/>
            </a:avLst>
          </a:prstGeom>
          <a:solidFill>
            <a:schemeClr val="bg1">
              <a:lumMod val="50000"/>
            </a:schemeClr>
          </a:solidFill>
          <a:ln>
            <a:noFill/>
          </a:ln>
        </p:spPr>
        <p:txBody>
          <a:bodyPr lIns="91440" tIns="45720" rIns="91440" bIns="45720"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4" name="燕尾形 75"/>
          <p:cNvSpPr>
            <a:spLocks noChangeArrowheads="1"/>
          </p:cNvSpPr>
          <p:nvPr/>
        </p:nvSpPr>
        <p:spPr bwMode="auto">
          <a:xfrm>
            <a:off x="6784588" y="2883847"/>
            <a:ext cx="215900" cy="215900"/>
          </a:xfrm>
          <a:prstGeom prst="chevron">
            <a:avLst>
              <a:gd name="adj" fmla="val 50000"/>
            </a:avLst>
          </a:prstGeom>
          <a:solidFill>
            <a:schemeClr val="bg1">
              <a:lumMod val="50000"/>
            </a:schemeClr>
          </a:solidFill>
          <a:ln>
            <a:noFill/>
          </a:ln>
        </p:spPr>
        <p:txBody>
          <a:bodyPr lIns="91440" tIns="45720" rIns="91440" bIns="45720"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5" name="燕尾形 76"/>
          <p:cNvSpPr>
            <a:spLocks noChangeArrowheads="1"/>
          </p:cNvSpPr>
          <p:nvPr/>
        </p:nvSpPr>
        <p:spPr bwMode="auto">
          <a:xfrm>
            <a:off x="8565763" y="2902896"/>
            <a:ext cx="215900" cy="215900"/>
          </a:xfrm>
          <a:prstGeom prst="chevron">
            <a:avLst>
              <a:gd name="adj" fmla="val 50000"/>
            </a:avLst>
          </a:prstGeom>
          <a:solidFill>
            <a:schemeClr val="bg1">
              <a:lumMod val="50000"/>
            </a:schemeClr>
          </a:solidFill>
          <a:ln>
            <a:noFill/>
          </a:ln>
        </p:spPr>
        <p:txBody>
          <a:bodyPr lIns="91440" tIns="45720" rIns="91440" bIns="45720"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nvGrpSpPr>
          <p:cNvPr id="76" name="Group 40"/>
          <p:cNvGrpSpPr/>
          <p:nvPr/>
        </p:nvGrpSpPr>
        <p:grpSpPr bwMode="auto">
          <a:xfrm>
            <a:off x="1845876" y="4641208"/>
            <a:ext cx="8618440" cy="1089122"/>
            <a:chOff x="0" y="-1"/>
            <a:chExt cx="8618263" cy="1089006"/>
          </a:xfrm>
        </p:grpSpPr>
        <p:sp>
          <p:nvSpPr>
            <p:cNvPr id="77" name="矩形 78"/>
            <p:cNvSpPr>
              <a:spLocks noChangeArrowheads="1"/>
            </p:cNvSpPr>
            <p:nvPr/>
          </p:nvSpPr>
          <p:spPr bwMode="auto">
            <a:xfrm>
              <a:off x="0" y="0"/>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8" name="矩形 79"/>
            <p:cNvSpPr>
              <a:spLocks noChangeArrowheads="1"/>
            </p:cNvSpPr>
            <p:nvPr/>
          </p:nvSpPr>
          <p:spPr bwMode="auto">
            <a:xfrm>
              <a:off x="1714589" y="6397"/>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79" name="矩形 80"/>
            <p:cNvSpPr>
              <a:spLocks noChangeArrowheads="1"/>
            </p:cNvSpPr>
            <p:nvPr/>
          </p:nvSpPr>
          <p:spPr bwMode="auto">
            <a:xfrm>
              <a:off x="3474903" y="6397"/>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0" name="矩形 81"/>
            <p:cNvSpPr>
              <a:spLocks noChangeArrowheads="1"/>
            </p:cNvSpPr>
            <p:nvPr/>
          </p:nvSpPr>
          <p:spPr bwMode="auto">
            <a:xfrm>
              <a:off x="5189494" y="12795"/>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zh-CN" altLang="en-US" sz="1065">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81" name="矩形 82"/>
            <p:cNvSpPr>
              <a:spLocks noChangeArrowheads="1"/>
            </p:cNvSpPr>
            <p:nvPr/>
          </p:nvSpPr>
          <p:spPr bwMode="auto">
            <a:xfrm>
              <a:off x="6938415" y="-1"/>
              <a:ext cx="1679848" cy="107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r>
                <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请在这里输入您要的</a:t>
              </a:r>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a:p>
              <a:endParaRPr lang="zh-CN" altLang="en-US" sz="10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82" name="Group 46"/>
          <p:cNvGrpSpPr/>
          <p:nvPr/>
        </p:nvGrpSpPr>
        <p:grpSpPr bwMode="auto">
          <a:xfrm>
            <a:off x="1930015" y="4239572"/>
            <a:ext cx="8487667" cy="307975"/>
            <a:chOff x="0" y="0"/>
            <a:chExt cx="8487614" cy="309189"/>
          </a:xfrm>
        </p:grpSpPr>
        <p:sp>
          <p:nvSpPr>
            <p:cNvPr id="83" name="矩形 84"/>
            <p:cNvSpPr>
              <a:spLocks noChangeArrowheads="1"/>
            </p:cNvSpPr>
            <p:nvPr/>
          </p:nvSpPr>
          <p:spPr bwMode="auto">
            <a:xfrm>
              <a:off x="0" y="0"/>
              <a:ext cx="8487614" cy="309189"/>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4" name="燕尾形 85"/>
            <p:cNvSpPr>
              <a:spLocks noChangeArrowheads="1"/>
            </p:cNvSpPr>
            <p:nvPr/>
          </p:nvSpPr>
          <p:spPr bwMode="auto">
            <a:xfrm rot="5400000">
              <a:off x="447875" y="45803"/>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5" name="燕尾形 86"/>
            <p:cNvSpPr>
              <a:spLocks noChangeArrowheads="1"/>
            </p:cNvSpPr>
            <p:nvPr/>
          </p:nvSpPr>
          <p:spPr bwMode="auto">
            <a:xfrm rot="5400000">
              <a:off x="2193724" y="4580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6" name="燕尾形 87"/>
            <p:cNvSpPr>
              <a:spLocks noChangeArrowheads="1"/>
            </p:cNvSpPr>
            <p:nvPr/>
          </p:nvSpPr>
          <p:spPr bwMode="auto">
            <a:xfrm rot="5400000">
              <a:off x="4024557" y="51518"/>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7" name="燕尾形 88"/>
            <p:cNvSpPr>
              <a:spLocks noChangeArrowheads="1"/>
            </p:cNvSpPr>
            <p:nvPr/>
          </p:nvSpPr>
          <p:spPr bwMode="auto">
            <a:xfrm rot="5400000">
              <a:off x="5716320" y="40380"/>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8" name="燕尾形 89"/>
            <p:cNvSpPr>
              <a:spLocks noChangeArrowheads="1"/>
            </p:cNvSpPr>
            <p:nvPr/>
          </p:nvSpPr>
          <p:spPr bwMode="auto">
            <a:xfrm rot="5400000">
              <a:off x="7540696" y="51082"/>
              <a:ext cx="237581" cy="237581"/>
            </a:xfrm>
            <a:prstGeom prst="chevron">
              <a:avLst>
                <a:gd name="adj" fmla="val 50000"/>
              </a:avLst>
            </a:prstGeom>
            <a:solidFill>
              <a:schemeClr val="bg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grpSp>
      <p:sp>
        <p:nvSpPr>
          <p:cNvPr id="89" name="椭圆 88"/>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0" name="椭圆 89"/>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椭圆 90"/>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2" name="椭圆 91"/>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3" name="椭圆 92"/>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4" name="椭圆 93"/>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椭圆 94"/>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椭圆 95"/>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椭圆 96"/>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8" name="椭圆 97"/>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9" name="椭圆 98"/>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0" name="椭圆 99"/>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300" fill="hold"/>
                                        <p:tgtEl>
                                          <p:spTgt spid="13"/>
                                        </p:tgtEl>
                                        <p:attrNameLst>
                                          <p:attrName>ppt_w</p:attrName>
                                        </p:attrNameLst>
                                      </p:cBhvr>
                                      <p:tavLst>
                                        <p:tav tm="0">
                                          <p:val>
                                            <p:fltVal val="0"/>
                                          </p:val>
                                        </p:tav>
                                        <p:tav tm="100000">
                                          <p:val>
                                            <p:strVal val="#ppt_w"/>
                                          </p:val>
                                        </p:tav>
                                      </p:tavLst>
                                    </p:anim>
                                    <p:anim calcmode="lin" valueType="num">
                                      <p:cBhvr>
                                        <p:cTn id="21" dur="300" fill="hold"/>
                                        <p:tgtEl>
                                          <p:spTgt spid="13"/>
                                        </p:tgtEl>
                                        <p:attrNameLst>
                                          <p:attrName>ppt_h</p:attrName>
                                        </p:attrNameLst>
                                      </p:cBhvr>
                                      <p:tavLst>
                                        <p:tav tm="0">
                                          <p:val>
                                            <p:fltVal val="0"/>
                                          </p:val>
                                        </p:tav>
                                        <p:tav tm="100000">
                                          <p:val>
                                            <p:strVal val="#ppt_h"/>
                                          </p:val>
                                        </p:tav>
                                      </p:tavLst>
                                    </p:anim>
                                    <p:animEffect>
                                      <p:cBhvr>
                                        <p:cTn id="22" dur="3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300" fill="hold"/>
                                        <p:tgtEl>
                                          <p:spTgt spid="19"/>
                                        </p:tgtEl>
                                        <p:attrNameLst>
                                          <p:attrName>ppt_w</p:attrName>
                                        </p:attrNameLst>
                                      </p:cBhvr>
                                      <p:tavLst>
                                        <p:tav tm="0">
                                          <p:val>
                                            <p:fltVal val="0"/>
                                          </p:val>
                                        </p:tav>
                                        <p:tav tm="100000">
                                          <p:val>
                                            <p:strVal val="#ppt_w"/>
                                          </p:val>
                                        </p:tav>
                                      </p:tavLst>
                                    </p:anim>
                                    <p:anim calcmode="lin" valueType="num">
                                      <p:cBhvr>
                                        <p:cTn id="26" dur="300" fill="hold"/>
                                        <p:tgtEl>
                                          <p:spTgt spid="19"/>
                                        </p:tgtEl>
                                        <p:attrNameLst>
                                          <p:attrName>ppt_h</p:attrName>
                                        </p:attrNameLst>
                                      </p:cBhvr>
                                      <p:tavLst>
                                        <p:tav tm="0">
                                          <p:val>
                                            <p:fltVal val="0"/>
                                          </p:val>
                                        </p:tav>
                                        <p:tav tm="100000">
                                          <p:val>
                                            <p:strVal val="#ppt_h"/>
                                          </p:val>
                                        </p:tav>
                                      </p:tavLst>
                                    </p:anim>
                                    <p:animEffect>
                                      <p:cBhvr>
                                        <p:cTn id="27" dur="300"/>
                                        <p:tgtEl>
                                          <p:spTgt spid="19"/>
                                        </p:tgtEl>
                                      </p:cBhvr>
                                    </p:animEffect>
                                  </p:childTnLst>
                                </p:cTn>
                              </p:par>
                              <p:par>
                                <p:cTn id="28" presetID="10"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 calcmode="lin" valueType="num">
                                      <p:cBhvr>
                                        <p:cTn id="30" dur="300" fill="hold"/>
                                        <p:tgtEl>
                                          <p:spTgt spid="58"/>
                                        </p:tgtEl>
                                        <p:attrNameLst>
                                          <p:attrName>ppt_w</p:attrName>
                                        </p:attrNameLst>
                                      </p:cBhvr>
                                      <p:tavLst>
                                        <p:tav tm="0">
                                          <p:val>
                                            <p:fltVal val="0"/>
                                          </p:val>
                                        </p:tav>
                                        <p:tav tm="100000">
                                          <p:val>
                                            <p:strVal val="#ppt_w"/>
                                          </p:val>
                                        </p:tav>
                                      </p:tavLst>
                                    </p:anim>
                                    <p:anim calcmode="lin" valueType="num">
                                      <p:cBhvr>
                                        <p:cTn id="31" dur="300" fill="hold"/>
                                        <p:tgtEl>
                                          <p:spTgt spid="58"/>
                                        </p:tgtEl>
                                        <p:attrNameLst>
                                          <p:attrName>ppt_h</p:attrName>
                                        </p:attrNameLst>
                                      </p:cBhvr>
                                      <p:tavLst>
                                        <p:tav tm="0">
                                          <p:val>
                                            <p:fltVal val="0"/>
                                          </p:val>
                                        </p:tav>
                                        <p:tav tm="100000">
                                          <p:val>
                                            <p:strVal val="#ppt_h"/>
                                          </p:val>
                                        </p:tav>
                                      </p:tavLst>
                                    </p:anim>
                                    <p:animEffect>
                                      <p:cBhvr>
                                        <p:cTn id="32" dur="300"/>
                                        <p:tgtEl>
                                          <p:spTgt spid="58"/>
                                        </p:tgtEl>
                                      </p:cBhvr>
                                    </p:animEffect>
                                  </p:childTnLst>
                                </p:cTn>
                              </p:par>
                              <p:par>
                                <p:cTn id="33" presetID="10" presetClass="entr" presetSubtype="0" fill="hold"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300" fill="hold"/>
                                        <p:tgtEl>
                                          <p:spTgt spid="61"/>
                                        </p:tgtEl>
                                        <p:attrNameLst>
                                          <p:attrName>ppt_w</p:attrName>
                                        </p:attrNameLst>
                                      </p:cBhvr>
                                      <p:tavLst>
                                        <p:tav tm="0">
                                          <p:val>
                                            <p:fltVal val="0"/>
                                          </p:val>
                                        </p:tav>
                                        <p:tav tm="100000">
                                          <p:val>
                                            <p:strVal val="#ppt_w"/>
                                          </p:val>
                                        </p:tav>
                                      </p:tavLst>
                                    </p:anim>
                                    <p:anim calcmode="lin" valueType="num">
                                      <p:cBhvr>
                                        <p:cTn id="36" dur="300" fill="hold"/>
                                        <p:tgtEl>
                                          <p:spTgt spid="61"/>
                                        </p:tgtEl>
                                        <p:attrNameLst>
                                          <p:attrName>ppt_h</p:attrName>
                                        </p:attrNameLst>
                                      </p:cBhvr>
                                      <p:tavLst>
                                        <p:tav tm="0">
                                          <p:val>
                                            <p:fltVal val="0"/>
                                          </p:val>
                                        </p:tav>
                                        <p:tav tm="100000">
                                          <p:val>
                                            <p:strVal val="#ppt_h"/>
                                          </p:val>
                                        </p:tav>
                                      </p:tavLst>
                                    </p:anim>
                                    <p:animEffect>
                                      <p:cBhvr>
                                        <p:cTn id="37" dur="300"/>
                                        <p:tgtEl>
                                          <p:spTgt spid="61"/>
                                        </p:tgtEl>
                                      </p:cBhvr>
                                    </p:animEffect>
                                  </p:childTnLst>
                                </p:cTn>
                              </p:par>
                              <p:par>
                                <p:cTn id="38" presetID="2" presetClass="entr" presetSubtype="8" fill="hold" grpId="0" nodeType="withEffect">
                                  <p:stCondLst>
                                    <p:cond delay="0"/>
                                  </p:stCondLst>
                                  <p:childTnLst>
                                    <p:set>
                                      <p:cBhvr>
                                        <p:cTn id="39" dur="1" fill="hold">
                                          <p:stCondLst>
                                            <p:cond delay="0"/>
                                          </p:stCondLst>
                                        </p:cTn>
                                        <p:tgtEl>
                                          <p:spTgt spid="72"/>
                                        </p:tgtEl>
                                        <p:attrNameLst>
                                          <p:attrName>style.visibility</p:attrName>
                                        </p:attrNameLst>
                                      </p:cBhvr>
                                      <p:to>
                                        <p:strVal val="visible"/>
                                      </p:to>
                                    </p:set>
                                    <p:anim calcmode="lin" valueType="num">
                                      <p:cBhvr>
                                        <p:cTn id="40" dur="300" fill="hold"/>
                                        <p:tgtEl>
                                          <p:spTgt spid="72"/>
                                        </p:tgtEl>
                                        <p:attrNameLst>
                                          <p:attrName>ppt_x</p:attrName>
                                        </p:attrNameLst>
                                      </p:cBhvr>
                                      <p:tavLst>
                                        <p:tav tm="0">
                                          <p:val>
                                            <p:strVal val="0-#ppt_w/2"/>
                                          </p:val>
                                        </p:tav>
                                        <p:tav tm="100000">
                                          <p:val>
                                            <p:strVal val="#ppt_x"/>
                                          </p:val>
                                        </p:tav>
                                      </p:tavLst>
                                    </p:anim>
                                    <p:anim calcmode="lin" valueType="num">
                                      <p:cBhvr>
                                        <p:cTn id="41" dur="300" fill="hold"/>
                                        <p:tgtEl>
                                          <p:spTgt spid="72"/>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73"/>
                                        </p:tgtEl>
                                        <p:attrNameLst>
                                          <p:attrName>style.visibility</p:attrName>
                                        </p:attrNameLst>
                                      </p:cBhvr>
                                      <p:to>
                                        <p:strVal val="visible"/>
                                      </p:to>
                                    </p:set>
                                    <p:anim calcmode="lin" valueType="num">
                                      <p:cBhvr>
                                        <p:cTn id="44" dur="300" fill="hold"/>
                                        <p:tgtEl>
                                          <p:spTgt spid="73"/>
                                        </p:tgtEl>
                                        <p:attrNameLst>
                                          <p:attrName>ppt_x</p:attrName>
                                        </p:attrNameLst>
                                      </p:cBhvr>
                                      <p:tavLst>
                                        <p:tav tm="0">
                                          <p:val>
                                            <p:strVal val="0-#ppt_w/2"/>
                                          </p:val>
                                        </p:tav>
                                        <p:tav tm="100000">
                                          <p:val>
                                            <p:strVal val="#ppt_x"/>
                                          </p:val>
                                        </p:tav>
                                      </p:tavLst>
                                    </p:anim>
                                    <p:anim calcmode="lin" valueType="num">
                                      <p:cBhvr>
                                        <p:cTn id="45" dur="300" fill="hold"/>
                                        <p:tgtEl>
                                          <p:spTgt spid="73"/>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74"/>
                                        </p:tgtEl>
                                        <p:attrNameLst>
                                          <p:attrName>style.visibility</p:attrName>
                                        </p:attrNameLst>
                                      </p:cBhvr>
                                      <p:to>
                                        <p:strVal val="visible"/>
                                      </p:to>
                                    </p:set>
                                    <p:anim calcmode="lin" valueType="num">
                                      <p:cBhvr>
                                        <p:cTn id="48" dur="300" fill="hold"/>
                                        <p:tgtEl>
                                          <p:spTgt spid="74"/>
                                        </p:tgtEl>
                                        <p:attrNameLst>
                                          <p:attrName>ppt_x</p:attrName>
                                        </p:attrNameLst>
                                      </p:cBhvr>
                                      <p:tavLst>
                                        <p:tav tm="0">
                                          <p:val>
                                            <p:strVal val="0-#ppt_w/2"/>
                                          </p:val>
                                        </p:tav>
                                        <p:tav tm="100000">
                                          <p:val>
                                            <p:strVal val="#ppt_x"/>
                                          </p:val>
                                        </p:tav>
                                      </p:tavLst>
                                    </p:anim>
                                    <p:anim calcmode="lin" valueType="num">
                                      <p:cBhvr>
                                        <p:cTn id="49" dur="300" fill="hold"/>
                                        <p:tgtEl>
                                          <p:spTgt spid="74"/>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300" fill="hold"/>
                                        <p:tgtEl>
                                          <p:spTgt spid="75"/>
                                        </p:tgtEl>
                                        <p:attrNameLst>
                                          <p:attrName>ppt_x</p:attrName>
                                        </p:attrNameLst>
                                      </p:cBhvr>
                                      <p:tavLst>
                                        <p:tav tm="0">
                                          <p:val>
                                            <p:strVal val="0-#ppt_w/2"/>
                                          </p:val>
                                        </p:tav>
                                        <p:tav tm="100000">
                                          <p:val>
                                            <p:strVal val="#ppt_x"/>
                                          </p:val>
                                        </p:tav>
                                      </p:tavLst>
                                    </p:anim>
                                    <p:anim calcmode="lin" valueType="num">
                                      <p:cBhvr>
                                        <p:cTn id="53" dur="300" fill="hold"/>
                                        <p:tgtEl>
                                          <p:spTgt spid="75"/>
                                        </p:tgtEl>
                                        <p:attrNameLst>
                                          <p:attrName>ppt_y</p:attrName>
                                        </p:attrNameLst>
                                      </p:cBhvr>
                                      <p:tavLst>
                                        <p:tav tm="0">
                                          <p:val>
                                            <p:strVal val="#ppt_y"/>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66"/>
                                        </p:tgtEl>
                                        <p:attrNameLst>
                                          <p:attrName>style.visibility</p:attrName>
                                        </p:attrNameLst>
                                      </p:cBhvr>
                                      <p:to>
                                        <p:strVal val="visible"/>
                                      </p:to>
                                    </p:set>
                                    <p:animEffect>
                                      <p:cBhvr>
                                        <p:cTn id="56" dur="500"/>
                                        <p:tgtEl>
                                          <p:spTgt spid="66"/>
                                        </p:tgtEl>
                                      </p:cBhvr>
                                    </p:animEffect>
                                    <p:anim calcmode="lin" valueType="num">
                                      <p:cBhvr>
                                        <p:cTn id="57" dur="500" fill="hold"/>
                                        <p:tgtEl>
                                          <p:spTgt spid="66"/>
                                        </p:tgtEl>
                                        <p:attrNameLst>
                                          <p:attrName>ppt_x</p:attrName>
                                        </p:attrNameLst>
                                      </p:cBhvr>
                                      <p:tavLst>
                                        <p:tav tm="0">
                                          <p:val>
                                            <p:strVal val="#ppt_x"/>
                                          </p:val>
                                        </p:tav>
                                        <p:tav tm="100000">
                                          <p:val>
                                            <p:strVal val="#ppt_x"/>
                                          </p:val>
                                        </p:tav>
                                      </p:tavLst>
                                    </p:anim>
                                    <p:anim calcmode="lin" valueType="num">
                                      <p:cBhvr>
                                        <p:cTn id="58" dur="500" fill="hold"/>
                                        <p:tgtEl>
                                          <p:spTgt spid="66"/>
                                        </p:tgtEl>
                                        <p:attrNameLst>
                                          <p:attrName>ppt_y</p:attrName>
                                        </p:attrNameLst>
                                      </p:cBhvr>
                                      <p:tavLst>
                                        <p:tav tm="0">
                                          <p:val>
                                            <p:strVal val="#ppt_y+.1"/>
                                          </p:val>
                                        </p:tav>
                                        <p:tav tm="100000">
                                          <p:val>
                                            <p:strVal val="#ppt_y"/>
                                          </p:val>
                                        </p:tav>
                                      </p:tavLst>
                                    </p:anim>
                                  </p:childTnLst>
                                </p:cTn>
                              </p:par>
                              <p:par>
                                <p:cTn id="59" presetID="22" presetClass="entr" presetSubtype="1"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p:cBhvr>
                                        <p:cTn id="61" dur="500"/>
                                        <p:tgtEl>
                                          <p:spTgt spid="82"/>
                                        </p:tgtEl>
                                      </p:cBhvr>
                                    </p:animEffect>
                                  </p:childTnLst>
                                </p:cTn>
                              </p:par>
                              <p:par>
                                <p:cTn id="62" presetID="42" presetClass="entr" presetSubtype="0" fill="hold" nodeType="withEffect">
                                  <p:stCondLst>
                                    <p:cond delay="0"/>
                                  </p:stCondLst>
                                  <p:childTnLst>
                                    <p:set>
                                      <p:cBhvr>
                                        <p:cTn id="63" dur="1" fill="hold">
                                          <p:stCondLst>
                                            <p:cond delay="0"/>
                                          </p:stCondLst>
                                        </p:cTn>
                                        <p:tgtEl>
                                          <p:spTgt spid="76"/>
                                        </p:tgtEl>
                                        <p:attrNameLst>
                                          <p:attrName>style.visibility</p:attrName>
                                        </p:attrNameLst>
                                      </p:cBhvr>
                                      <p:to>
                                        <p:strVal val="visible"/>
                                      </p:to>
                                    </p:set>
                                    <p:animEffect>
                                      <p:cBhvr>
                                        <p:cTn id="64" dur="300"/>
                                        <p:tgtEl>
                                          <p:spTgt spid="76"/>
                                        </p:tgtEl>
                                      </p:cBhvr>
                                    </p:animEffect>
                                    <p:anim calcmode="lin" valueType="num">
                                      <p:cBhvr>
                                        <p:cTn id="65" dur="300" fill="hold"/>
                                        <p:tgtEl>
                                          <p:spTgt spid="76"/>
                                        </p:tgtEl>
                                        <p:attrNameLst>
                                          <p:attrName>ppt_x</p:attrName>
                                        </p:attrNameLst>
                                      </p:cBhvr>
                                      <p:tavLst>
                                        <p:tav tm="0">
                                          <p:val>
                                            <p:strVal val="#ppt_x"/>
                                          </p:val>
                                        </p:tav>
                                        <p:tav tm="100000">
                                          <p:val>
                                            <p:strVal val="#ppt_x"/>
                                          </p:val>
                                        </p:tav>
                                      </p:tavLst>
                                    </p:anim>
                                    <p:anim calcmode="lin" valueType="num">
                                      <p:cBhvr>
                                        <p:cTn id="66" dur="300" fill="hold"/>
                                        <p:tgtEl>
                                          <p:spTgt spid="76"/>
                                        </p:tgtEl>
                                        <p:attrNameLst>
                                          <p:attrName>ppt_y</p:attrName>
                                        </p:attrNameLst>
                                      </p:cBhvr>
                                      <p:tavLst>
                                        <p:tav tm="0">
                                          <p:val>
                                            <p:strVal val="#ppt_y+.1"/>
                                          </p:val>
                                        </p:tav>
                                        <p:tav tm="100000">
                                          <p:val>
                                            <p:strVal val="#ppt_y"/>
                                          </p:val>
                                        </p:tav>
                                      </p:tavLst>
                                    </p:anim>
                                  </p:childTnLst>
                                </p:cTn>
                              </p:par>
                              <p:par>
                                <p:cTn id="67" presetID="42" presetClass="path" presetSubtype="0" repeatCount="indefinite" fill="hold" grpId="0" nodeType="withEffect">
                                  <p:stCondLst>
                                    <p:cond delay="0"/>
                                  </p:stCondLst>
                                  <p:childTnLst>
                                    <p:animMotion origin="layout" path="M -2.77778E-7 6.17284E-7 L 0.01771 1.11914 " pathEditMode="relative" rAng="0" ptsTypes="AA">
                                      <p:cBhvr>
                                        <p:cTn id="68" dur="5000" fill="hold"/>
                                        <p:tgtEl>
                                          <p:spTgt spid="89"/>
                                        </p:tgtEl>
                                        <p:attrNameLst>
                                          <p:attrName>ppt_x</p:attrName>
                                          <p:attrName>ppt_y</p:attrName>
                                        </p:attrNameLst>
                                      </p:cBhvr>
                                      <p:rCtr x="885" y="55957"/>
                                    </p:animMotion>
                                  </p:childTnLst>
                                </p:cTn>
                              </p:par>
                              <p:par>
                                <p:cTn id="69" presetID="42" presetClass="path" presetSubtype="0" repeatCount="indefinite" fill="hold" grpId="0" nodeType="withEffect">
                                  <p:stCondLst>
                                    <p:cond delay="1100"/>
                                  </p:stCondLst>
                                  <p:childTnLst>
                                    <p:animMotion origin="layout" path="M 1.66667E-6 -4.44444E-6 L 0.0408 1.25463 " pathEditMode="relative" rAng="0" ptsTypes="AA">
                                      <p:cBhvr>
                                        <p:cTn id="70" dur="6000" fill="hold"/>
                                        <p:tgtEl>
                                          <p:spTgt spid="90"/>
                                        </p:tgtEl>
                                        <p:attrNameLst>
                                          <p:attrName>ppt_x</p:attrName>
                                          <p:attrName>ppt_y</p:attrName>
                                        </p:attrNameLst>
                                      </p:cBhvr>
                                      <p:rCtr x="2031" y="62716"/>
                                    </p:animMotion>
                                  </p:childTnLst>
                                </p:cTn>
                              </p:par>
                              <p:par>
                                <p:cTn id="71" presetID="42" presetClass="path" presetSubtype="0" repeatCount="indefinite" fill="hold" grpId="0" nodeType="withEffect">
                                  <p:stCondLst>
                                    <p:cond delay="900"/>
                                  </p:stCondLst>
                                  <p:childTnLst>
                                    <p:animMotion origin="layout" path="M -0.08159 -0.17438 L -0.02639 1.27963 " pathEditMode="relative" rAng="0" ptsTypes="AA">
                                      <p:cBhvr>
                                        <p:cTn id="72" dur="4500" fill="hold"/>
                                        <p:tgtEl>
                                          <p:spTgt spid="91"/>
                                        </p:tgtEl>
                                        <p:attrNameLst>
                                          <p:attrName>ppt_x</p:attrName>
                                          <p:attrName>ppt_y</p:attrName>
                                        </p:attrNameLst>
                                      </p:cBhvr>
                                      <p:rCtr x="2760" y="72685"/>
                                    </p:animMotion>
                                  </p:childTnLst>
                                </p:cTn>
                              </p:par>
                              <p:par>
                                <p:cTn id="73" presetID="42" presetClass="path" presetSubtype="0" repeatCount="indefinite" fill="hold" grpId="0" nodeType="withEffect">
                                  <p:stCondLst>
                                    <p:cond delay="1200"/>
                                  </p:stCondLst>
                                  <p:childTnLst>
                                    <p:animMotion origin="layout" path="M 0.06858 -0.49136 L 0.16303 1.23487 " pathEditMode="relative" rAng="0" ptsTypes="AA">
                                      <p:cBhvr>
                                        <p:cTn id="74" dur="6500" fill="hold"/>
                                        <p:tgtEl>
                                          <p:spTgt spid="92"/>
                                        </p:tgtEl>
                                        <p:attrNameLst>
                                          <p:attrName>ppt_x</p:attrName>
                                          <p:attrName>ppt_y</p:attrName>
                                        </p:attrNameLst>
                                      </p:cBhvr>
                                      <p:rCtr x="4722" y="86296"/>
                                    </p:animMotion>
                                  </p:childTnLst>
                                </p:cTn>
                              </p:par>
                              <p:par>
                                <p:cTn id="75" presetID="42" presetClass="path" presetSubtype="0" repeatCount="indefinite" fill="hold" grpId="0" nodeType="withEffect">
                                  <p:stCondLst>
                                    <p:cond delay="500"/>
                                  </p:stCondLst>
                                  <p:childTnLst>
                                    <p:animMotion origin="layout" path="M 0.096 -0.26333 L 0.15104 1.11 " pathEditMode="relative" rAng="0" ptsTypes="AA">
                                      <p:cBhvr>
                                        <p:cTn id="76" dur="5000" fill="hold"/>
                                        <p:tgtEl>
                                          <p:spTgt spid="93"/>
                                        </p:tgtEl>
                                        <p:attrNameLst>
                                          <p:attrName>ppt_x</p:attrName>
                                          <p:attrName>ppt_y</p:attrName>
                                        </p:attrNameLst>
                                      </p:cBhvr>
                                      <p:rCtr x="2743" y="68667"/>
                                    </p:animMotion>
                                  </p:childTnLst>
                                </p:cTn>
                              </p:par>
                              <p:par>
                                <p:cTn id="77" presetID="42" presetClass="path" presetSubtype="0" repeatCount="indefinite" fill="hold" grpId="0" nodeType="withEffect">
                                  <p:stCondLst>
                                    <p:cond delay="1500"/>
                                  </p:stCondLst>
                                  <p:childTnLst>
                                    <p:animMotion origin="layout" path="M 0.00104 -0.17099 L 0.06563 1.1605 " pathEditMode="relative" rAng="0" ptsTypes="AA">
                                      <p:cBhvr>
                                        <p:cTn id="78" dur="5800" fill="hold"/>
                                        <p:tgtEl>
                                          <p:spTgt spid="94"/>
                                        </p:tgtEl>
                                        <p:attrNameLst>
                                          <p:attrName>ppt_x</p:attrName>
                                          <p:attrName>ppt_y</p:attrName>
                                        </p:attrNameLst>
                                      </p:cBhvr>
                                      <p:rCtr x="3229" y="66574"/>
                                    </p:animMotion>
                                  </p:childTnLst>
                                </p:cTn>
                              </p:par>
                              <p:par>
                                <p:cTn id="79" presetID="8" presetClass="emph" presetSubtype="0" repeatCount="indefinite" fill="hold" grpId="1" nodeType="withEffect">
                                  <p:stCondLst>
                                    <p:cond delay="0"/>
                                  </p:stCondLst>
                                  <p:childTnLst>
                                    <p:animRot by="21600000">
                                      <p:cBhvr>
                                        <p:cTn id="80" dur="5000" fill="hold"/>
                                        <p:tgtEl>
                                          <p:spTgt spid="89"/>
                                        </p:tgtEl>
                                        <p:attrNameLst>
                                          <p:attrName>r</p:attrName>
                                        </p:attrNameLst>
                                      </p:cBhvr>
                                    </p:animRot>
                                  </p:childTnLst>
                                </p:cTn>
                              </p:par>
                              <p:par>
                                <p:cTn id="81" presetID="8" presetClass="emph" presetSubtype="0" repeatCount="indefinite" fill="hold" grpId="1" nodeType="withEffect">
                                  <p:stCondLst>
                                    <p:cond delay="0"/>
                                  </p:stCondLst>
                                  <p:childTnLst>
                                    <p:animRot by="21600000">
                                      <p:cBhvr>
                                        <p:cTn id="82" dur="4000" fill="hold"/>
                                        <p:tgtEl>
                                          <p:spTgt spid="90"/>
                                        </p:tgtEl>
                                        <p:attrNameLst>
                                          <p:attrName>r</p:attrName>
                                        </p:attrNameLst>
                                      </p:cBhvr>
                                    </p:animRot>
                                  </p:childTnLst>
                                </p:cTn>
                              </p:par>
                              <p:par>
                                <p:cTn id="83" presetID="8" presetClass="emph" presetSubtype="0" repeatCount="indefinite" fill="hold" grpId="1" nodeType="withEffect">
                                  <p:stCondLst>
                                    <p:cond delay="0"/>
                                  </p:stCondLst>
                                  <p:childTnLst>
                                    <p:animRot by="21600000">
                                      <p:cBhvr>
                                        <p:cTn id="84" dur="3000" fill="hold"/>
                                        <p:tgtEl>
                                          <p:spTgt spid="91"/>
                                        </p:tgtEl>
                                        <p:attrNameLst>
                                          <p:attrName>r</p:attrName>
                                        </p:attrNameLst>
                                      </p:cBhvr>
                                    </p:animRot>
                                  </p:childTnLst>
                                </p:cTn>
                              </p:par>
                              <p:par>
                                <p:cTn id="85" presetID="8" presetClass="emph" presetSubtype="0" repeatCount="indefinite" fill="hold" grpId="1" nodeType="withEffect">
                                  <p:stCondLst>
                                    <p:cond delay="0"/>
                                  </p:stCondLst>
                                  <p:childTnLst>
                                    <p:animRot by="21600000">
                                      <p:cBhvr>
                                        <p:cTn id="86" dur="2000" fill="hold"/>
                                        <p:tgtEl>
                                          <p:spTgt spid="92"/>
                                        </p:tgtEl>
                                        <p:attrNameLst>
                                          <p:attrName>r</p:attrName>
                                        </p:attrNameLst>
                                      </p:cBhvr>
                                    </p:animRot>
                                  </p:childTnLst>
                                </p:cTn>
                              </p:par>
                              <p:par>
                                <p:cTn id="87" presetID="8" presetClass="emph" presetSubtype="0" repeatCount="indefinite" fill="hold" grpId="1" nodeType="withEffect">
                                  <p:stCondLst>
                                    <p:cond delay="0"/>
                                  </p:stCondLst>
                                  <p:childTnLst>
                                    <p:animRot by="21600000">
                                      <p:cBhvr>
                                        <p:cTn id="88" dur="2500" fill="hold"/>
                                        <p:tgtEl>
                                          <p:spTgt spid="93"/>
                                        </p:tgtEl>
                                        <p:attrNameLst>
                                          <p:attrName>r</p:attrName>
                                        </p:attrNameLst>
                                      </p:cBhvr>
                                    </p:animRot>
                                  </p:childTnLst>
                                </p:cTn>
                              </p:par>
                              <p:par>
                                <p:cTn id="89" presetID="8" presetClass="emph" presetSubtype="0" repeatCount="indefinite" fill="hold" grpId="1" nodeType="withEffect">
                                  <p:stCondLst>
                                    <p:cond delay="0"/>
                                  </p:stCondLst>
                                  <p:childTnLst>
                                    <p:animRot by="21600000">
                                      <p:cBhvr>
                                        <p:cTn id="90" dur="3500" fill="hold"/>
                                        <p:tgtEl>
                                          <p:spTgt spid="94"/>
                                        </p:tgtEl>
                                        <p:attrNameLst>
                                          <p:attrName>r</p:attrName>
                                        </p:attrNameLst>
                                      </p:cBhvr>
                                    </p:animRot>
                                  </p:childTnLst>
                                </p:cTn>
                              </p:par>
                              <p:par>
                                <p:cTn id="91" presetID="10" presetClass="entr" presetSubtype="0" repeatCount="indefinite" fill="hold" grpId="2" nodeType="withEffect">
                                  <p:stCondLst>
                                    <p:cond delay="0"/>
                                  </p:stCondLst>
                                  <p:childTnLst>
                                    <p:set>
                                      <p:cBhvr>
                                        <p:cTn id="92" dur="1" fill="hold">
                                          <p:stCondLst>
                                            <p:cond delay="0"/>
                                          </p:stCondLst>
                                        </p:cTn>
                                        <p:tgtEl>
                                          <p:spTgt spid="89"/>
                                        </p:tgtEl>
                                        <p:attrNameLst>
                                          <p:attrName>style.visibility</p:attrName>
                                        </p:attrNameLst>
                                      </p:cBhvr>
                                      <p:to>
                                        <p:strVal val="visible"/>
                                      </p:to>
                                    </p:set>
                                    <p:animEffect transition="in" filter="fade">
                                      <p:cBhvr>
                                        <p:cTn id="93" dur="10"/>
                                        <p:tgtEl>
                                          <p:spTgt spid="89"/>
                                        </p:tgtEl>
                                      </p:cBhvr>
                                    </p:animEffect>
                                  </p:childTnLst>
                                </p:cTn>
                              </p:par>
                              <p:par>
                                <p:cTn id="94" presetID="10" presetClass="entr" presetSubtype="0" repeatCount="indefinite" fill="hold" grpId="2" nodeType="withEffect">
                                  <p:stCondLst>
                                    <p:cond delay="0"/>
                                  </p:stCondLst>
                                  <p:childTnLst>
                                    <p:set>
                                      <p:cBhvr>
                                        <p:cTn id="95" dur="1" fill="hold">
                                          <p:stCondLst>
                                            <p:cond delay="0"/>
                                          </p:stCondLst>
                                        </p:cTn>
                                        <p:tgtEl>
                                          <p:spTgt spid="90"/>
                                        </p:tgtEl>
                                        <p:attrNameLst>
                                          <p:attrName>style.visibility</p:attrName>
                                        </p:attrNameLst>
                                      </p:cBhvr>
                                      <p:to>
                                        <p:strVal val="visible"/>
                                      </p:to>
                                    </p:set>
                                    <p:animEffect transition="in" filter="fade">
                                      <p:cBhvr>
                                        <p:cTn id="96" dur="10"/>
                                        <p:tgtEl>
                                          <p:spTgt spid="90"/>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91"/>
                                        </p:tgtEl>
                                        <p:attrNameLst>
                                          <p:attrName>style.visibility</p:attrName>
                                        </p:attrNameLst>
                                      </p:cBhvr>
                                      <p:to>
                                        <p:strVal val="visible"/>
                                      </p:to>
                                    </p:set>
                                    <p:animEffect transition="in" filter="fade">
                                      <p:cBhvr>
                                        <p:cTn id="99" dur="10"/>
                                        <p:tgtEl>
                                          <p:spTgt spid="91"/>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92"/>
                                        </p:tgtEl>
                                        <p:attrNameLst>
                                          <p:attrName>style.visibility</p:attrName>
                                        </p:attrNameLst>
                                      </p:cBhvr>
                                      <p:to>
                                        <p:strVal val="visible"/>
                                      </p:to>
                                    </p:set>
                                    <p:animEffect transition="in" filter="fade">
                                      <p:cBhvr>
                                        <p:cTn id="102" dur="10"/>
                                        <p:tgtEl>
                                          <p:spTgt spid="92"/>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93"/>
                                        </p:tgtEl>
                                        <p:attrNameLst>
                                          <p:attrName>style.visibility</p:attrName>
                                        </p:attrNameLst>
                                      </p:cBhvr>
                                      <p:to>
                                        <p:strVal val="visible"/>
                                      </p:to>
                                    </p:set>
                                    <p:animEffect transition="in" filter="fade">
                                      <p:cBhvr>
                                        <p:cTn id="105" dur="10"/>
                                        <p:tgtEl>
                                          <p:spTgt spid="93"/>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94"/>
                                        </p:tgtEl>
                                        <p:attrNameLst>
                                          <p:attrName>style.visibility</p:attrName>
                                        </p:attrNameLst>
                                      </p:cBhvr>
                                      <p:to>
                                        <p:strVal val="visible"/>
                                      </p:to>
                                    </p:set>
                                    <p:animEffect transition="in" filter="fade">
                                      <p:cBhvr>
                                        <p:cTn id="108" dur="10"/>
                                        <p:tgtEl>
                                          <p:spTgt spid="94"/>
                                        </p:tgtEl>
                                      </p:cBhvr>
                                    </p:animEffect>
                                  </p:childTnLst>
                                </p:cTn>
                              </p:par>
                              <p:par>
                                <p:cTn id="109" presetID="42" presetClass="path" presetSubtype="0" repeatCount="indefinite" fill="hold" grpId="0" nodeType="withEffect">
                                  <p:stCondLst>
                                    <p:cond delay="2700"/>
                                  </p:stCondLst>
                                  <p:childTnLst>
                                    <p:animMotion origin="layout" path="M -4.99449E-6 9.80392E-7 L 0.0725 1.09191 " pathEditMode="relative" rAng="0" ptsTypes="AA">
                                      <p:cBhvr>
                                        <p:cTn id="110" dur="6000" fill="hold"/>
                                        <p:tgtEl>
                                          <p:spTgt spid="95"/>
                                        </p:tgtEl>
                                        <p:attrNameLst>
                                          <p:attrName>ppt_x</p:attrName>
                                          <p:attrName>ppt_y</p:attrName>
                                        </p:attrNameLst>
                                      </p:cBhvr>
                                      <p:rCtr x="3625" y="54583"/>
                                    </p:animMotion>
                                  </p:childTnLst>
                                </p:cTn>
                              </p:par>
                              <p:par>
                                <p:cTn id="111" presetID="42" presetClass="path" presetSubtype="0" repeatCount="indefinite" fill="hold" grpId="0" nodeType="withEffect">
                                  <p:stCondLst>
                                    <p:cond delay="0"/>
                                  </p:stCondLst>
                                  <p:childTnLst>
                                    <p:animMotion origin="layout" path="M 0.07431 0.00433 L 0.05122 1.21266 " pathEditMode="relative" rAng="0" ptsTypes="AA">
                                      <p:cBhvr>
                                        <p:cTn id="112" dur="6750" fill="hold"/>
                                        <p:tgtEl>
                                          <p:spTgt spid="96"/>
                                        </p:tgtEl>
                                        <p:attrNameLst>
                                          <p:attrName>ppt_x</p:attrName>
                                          <p:attrName>ppt_y</p:attrName>
                                        </p:attrNameLst>
                                      </p:cBhvr>
                                      <p:rCtr x="-1163" y="60401"/>
                                    </p:animMotion>
                                  </p:childTnLst>
                                </p:cTn>
                              </p:par>
                              <p:par>
                                <p:cTn id="113" presetID="42" presetClass="path" presetSubtype="0" repeatCount="indefinite" fill="hold" grpId="0" nodeType="withEffect">
                                  <p:stCondLst>
                                    <p:cond delay="1800"/>
                                  </p:stCondLst>
                                  <p:childTnLst>
                                    <p:animMotion origin="layout" path="M -0.14983 -0.17438 L -0.13403 1.27963 " pathEditMode="relative" rAng="0" ptsTypes="AA">
                                      <p:cBhvr>
                                        <p:cTn id="114" dur="6000" fill="hold"/>
                                        <p:tgtEl>
                                          <p:spTgt spid="97"/>
                                        </p:tgtEl>
                                        <p:attrNameLst>
                                          <p:attrName>ppt_x</p:attrName>
                                          <p:attrName>ppt_y</p:attrName>
                                        </p:attrNameLst>
                                      </p:cBhvr>
                                      <p:rCtr x="781" y="72685"/>
                                    </p:animMotion>
                                  </p:childTnLst>
                                </p:cTn>
                              </p:par>
                              <p:par>
                                <p:cTn id="115" presetID="42" presetClass="path" presetSubtype="0" repeatCount="indefinite" fill="hold" grpId="0" nodeType="withEffect">
                                  <p:stCondLst>
                                    <p:cond delay="2800"/>
                                  </p:stCondLst>
                                  <p:childTnLst>
                                    <p:animMotion origin="layout" path="M 0.06753 -0.49136 L 0.06354 1.2071 " pathEditMode="relative" rAng="0" ptsTypes="AA">
                                      <p:cBhvr>
                                        <p:cTn id="116" dur="4750" fill="hold"/>
                                        <p:tgtEl>
                                          <p:spTgt spid="98"/>
                                        </p:tgtEl>
                                        <p:attrNameLst>
                                          <p:attrName>ppt_x</p:attrName>
                                          <p:attrName>ppt_y</p:attrName>
                                        </p:attrNameLst>
                                      </p:cBhvr>
                                      <p:rCtr x="-208" y="84907"/>
                                    </p:animMotion>
                                  </p:childTnLst>
                                </p:cTn>
                              </p:par>
                              <p:par>
                                <p:cTn id="117" presetID="42" presetClass="path" presetSubtype="0" repeatCount="indefinite" fill="hold" grpId="0" nodeType="withEffect">
                                  <p:stCondLst>
                                    <p:cond delay="1400"/>
                                  </p:stCondLst>
                                  <p:childTnLst>
                                    <p:animMotion origin="layout" path="M 0.16962 -0.32639 L 0.23524 1.12278 " pathEditMode="relative" rAng="0" ptsTypes="AA">
                                      <p:cBhvr>
                                        <p:cTn id="118" dur="8250" fill="hold"/>
                                        <p:tgtEl>
                                          <p:spTgt spid="99"/>
                                        </p:tgtEl>
                                        <p:attrNameLst>
                                          <p:attrName>ppt_x</p:attrName>
                                          <p:attrName>ppt_y</p:attrName>
                                        </p:attrNameLst>
                                      </p:cBhvr>
                                      <p:rCtr x="3281" y="72444"/>
                                    </p:animMotion>
                                  </p:childTnLst>
                                </p:cTn>
                              </p:par>
                              <p:par>
                                <p:cTn id="119" presetID="42" presetClass="path" presetSubtype="0" repeatCount="indefinite" fill="hold" grpId="0" nodeType="withEffect">
                                  <p:stCondLst>
                                    <p:cond delay="600"/>
                                  </p:stCondLst>
                                  <p:childTnLst>
                                    <p:animMotion origin="layout" path="M -0.05 -0.14321 L 0.08403 1.17439 " pathEditMode="relative" rAng="0" ptsTypes="AA">
                                      <p:cBhvr>
                                        <p:cTn id="120" dur="6250" fill="hold"/>
                                        <p:tgtEl>
                                          <p:spTgt spid="100"/>
                                        </p:tgtEl>
                                        <p:attrNameLst>
                                          <p:attrName>ppt_x</p:attrName>
                                          <p:attrName>ppt_y</p:attrName>
                                        </p:attrNameLst>
                                      </p:cBhvr>
                                      <p:rCtr x="6701" y="65864"/>
                                    </p:animMotion>
                                  </p:childTnLst>
                                </p:cTn>
                              </p:par>
                              <p:par>
                                <p:cTn id="121" presetID="8" presetClass="emph" presetSubtype="0" repeatCount="indefinite" fill="hold" grpId="1" nodeType="withEffect">
                                  <p:stCondLst>
                                    <p:cond delay="0"/>
                                  </p:stCondLst>
                                  <p:childTnLst>
                                    <p:animRot by="21600000">
                                      <p:cBhvr>
                                        <p:cTn id="122" dur="5000" fill="hold"/>
                                        <p:tgtEl>
                                          <p:spTgt spid="95"/>
                                        </p:tgtEl>
                                        <p:attrNameLst>
                                          <p:attrName>r</p:attrName>
                                        </p:attrNameLst>
                                      </p:cBhvr>
                                    </p:animRot>
                                  </p:childTnLst>
                                </p:cTn>
                              </p:par>
                              <p:par>
                                <p:cTn id="123" presetID="8" presetClass="emph" presetSubtype="0" repeatCount="indefinite" fill="hold" grpId="1" nodeType="withEffect">
                                  <p:stCondLst>
                                    <p:cond delay="0"/>
                                  </p:stCondLst>
                                  <p:childTnLst>
                                    <p:animRot by="21600000">
                                      <p:cBhvr>
                                        <p:cTn id="124" dur="4000" fill="hold"/>
                                        <p:tgtEl>
                                          <p:spTgt spid="96"/>
                                        </p:tgtEl>
                                        <p:attrNameLst>
                                          <p:attrName>r</p:attrName>
                                        </p:attrNameLst>
                                      </p:cBhvr>
                                    </p:animRot>
                                  </p:childTnLst>
                                </p:cTn>
                              </p:par>
                              <p:par>
                                <p:cTn id="125" presetID="8" presetClass="emph" presetSubtype="0" repeatCount="indefinite" fill="hold" grpId="1" nodeType="withEffect">
                                  <p:stCondLst>
                                    <p:cond delay="0"/>
                                  </p:stCondLst>
                                  <p:childTnLst>
                                    <p:animRot by="21600000">
                                      <p:cBhvr>
                                        <p:cTn id="126" dur="3000" fill="hold"/>
                                        <p:tgtEl>
                                          <p:spTgt spid="97"/>
                                        </p:tgtEl>
                                        <p:attrNameLst>
                                          <p:attrName>r</p:attrName>
                                        </p:attrNameLst>
                                      </p:cBhvr>
                                    </p:animRot>
                                  </p:childTnLst>
                                </p:cTn>
                              </p:par>
                              <p:par>
                                <p:cTn id="127" presetID="8" presetClass="emph" presetSubtype="0" repeatCount="indefinite" fill="hold" grpId="1" nodeType="withEffect">
                                  <p:stCondLst>
                                    <p:cond delay="0"/>
                                  </p:stCondLst>
                                  <p:childTnLst>
                                    <p:animRot by="21600000">
                                      <p:cBhvr>
                                        <p:cTn id="128" dur="2000" fill="hold"/>
                                        <p:tgtEl>
                                          <p:spTgt spid="98"/>
                                        </p:tgtEl>
                                        <p:attrNameLst>
                                          <p:attrName>r</p:attrName>
                                        </p:attrNameLst>
                                      </p:cBhvr>
                                    </p:animRot>
                                  </p:childTnLst>
                                </p:cTn>
                              </p:par>
                              <p:par>
                                <p:cTn id="129" presetID="8" presetClass="emph" presetSubtype="0" repeatCount="indefinite" fill="hold" grpId="1" nodeType="withEffect">
                                  <p:stCondLst>
                                    <p:cond delay="0"/>
                                  </p:stCondLst>
                                  <p:childTnLst>
                                    <p:animRot by="21600000">
                                      <p:cBhvr>
                                        <p:cTn id="130" dur="2500" fill="hold"/>
                                        <p:tgtEl>
                                          <p:spTgt spid="99"/>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3500" fill="hold"/>
                                        <p:tgtEl>
                                          <p:spTgt spid="100"/>
                                        </p:tgtEl>
                                        <p:attrNameLst>
                                          <p:attrName>r</p:attrName>
                                        </p:attrNameLst>
                                      </p:cBhvr>
                                    </p:animRot>
                                  </p:childTnLst>
                                </p:cTn>
                              </p:par>
                              <p:par>
                                <p:cTn id="133" presetID="10" presetClass="entr" presetSubtype="0" repeatCount="indefinite" fill="hold" grpId="2" nodeType="withEffect">
                                  <p:stCondLst>
                                    <p:cond delay="0"/>
                                  </p:stCondLst>
                                  <p:childTnLst>
                                    <p:set>
                                      <p:cBhvr>
                                        <p:cTn id="134" dur="1" fill="hold">
                                          <p:stCondLst>
                                            <p:cond delay="0"/>
                                          </p:stCondLst>
                                        </p:cTn>
                                        <p:tgtEl>
                                          <p:spTgt spid="95"/>
                                        </p:tgtEl>
                                        <p:attrNameLst>
                                          <p:attrName>style.visibility</p:attrName>
                                        </p:attrNameLst>
                                      </p:cBhvr>
                                      <p:to>
                                        <p:strVal val="visible"/>
                                      </p:to>
                                    </p:set>
                                    <p:animEffect transition="in" filter="fade">
                                      <p:cBhvr>
                                        <p:cTn id="135" dur="10"/>
                                        <p:tgtEl>
                                          <p:spTgt spid="95"/>
                                        </p:tgtEl>
                                      </p:cBhvr>
                                    </p:animEffect>
                                  </p:childTnLst>
                                </p:cTn>
                              </p:par>
                              <p:par>
                                <p:cTn id="136" presetID="10" presetClass="entr" presetSubtype="0" repeatCount="indefinite" fill="hold" grpId="2" nodeType="withEffect">
                                  <p:stCondLst>
                                    <p:cond delay="0"/>
                                  </p:stCondLst>
                                  <p:childTnLst>
                                    <p:set>
                                      <p:cBhvr>
                                        <p:cTn id="137" dur="1" fill="hold">
                                          <p:stCondLst>
                                            <p:cond delay="0"/>
                                          </p:stCondLst>
                                        </p:cTn>
                                        <p:tgtEl>
                                          <p:spTgt spid="96"/>
                                        </p:tgtEl>
                                        <p:attrNameLst>
                                          <p:attrName>style.visibility</p:attrName>
                                        </p:attrNameLst>
                                      </p:cBhvr>
                                      <p:to>
                                        <p:strVal val="visible"/>
                                      </p:to>
                                    </p:set>
                                    <p:animEffect transition="in" filter="fade">
                                      <p:cBhvr>
                                        <p:cTn id="138" dur="10"/>
                                        <p:tgtEl>
                                          <p:spTgt spid="96"/>
                                        </p:tgtEl>
                                      </p:cBhvr>
                                    </p:animEffect>
                                  </p:childTnLst>
                                </p:cTn>
                              </p:par>
                              <p:par>
                                <p:cTn id="139" presetID="10" presetClass="entr" presetSubtype="0" repeatCount="indefinite" fill="hold" grpId="2" nodeType="withEffect">
                                  <p:stCondLst>
                                    <p:cond delay="0"/>
                                  </p:stCondLst>
                                  <p:childTnLst>
                                    <p:set>
                                      <p:cBhvr>
                                        <p:cTn id="140" dur="1" fill="hold">
                                          <p:stCondLst>
                                            <p:cond delay="0"/>
                                          </p:stCondLst>
                                        </p:cTn>
                                        <p:tgtEl>
                                          <p:spTgt spid="97"/>
                                        </p:tgtEl>
                                        <p:attrNameLst>
                                          <p:attrName>style.visibility</p:attrName>
                                        </p:attrNameLst>
                                      </p:cBhvr>
                                      <p:to>
                                        <p:strVal val="visible"/>
                                      </p:to>
                                    </p:set>
                                    <p:animEffect transition="in" filter="fade">
                                      <p:cBhvr>
                                        <p:cTn id="141" dur="10"/>
                                        <p:tgtEl>
                                          <p:spTgt spid="97"/>
                                        </p:tgtEl>
                                      </p:cBhvr>
                                    </p:animEffect>
                                  </p:childTnLst>
                                </p:cTn>
                              </p:par>
                              <p:par>
                                <p:cTn id="142" presetID="10" presetClass="entr" presetSubtype="0" repeatCount="indefinite" fill="hold" grpId="2" nodeType="withEffect">
                                  <p:stCondLst>
                                    <p:cond delay="0"/>
                                  </p:stCondLst>
                                  <p:childTnLst>
                                    <p:set>
                                      <p:cBhvr>
                                        <p:cTn id="143" dur="1" fill="hold">
                                          <p:stCondLst>
                                            <p:cond delay="0"/>
                                          </p:stCondLst>
                                        </p:cTn>
                                        <p:tgtEl>
                                          <p:spTgt spid="98"/>
                                        </p:tgtEl>
                                        <p:attrNameLst>
                                          <p:attrName>style.visibility</p:attrName>
                                        </p:attrNameLst>
                                      </p:cBhvr>
                                      <p:to>
                                        <p:strVal val="visible"/>
                                      </p:to>
                                    </p:set>
                                    <p:animEffect transition="in" filter="fade">
                                      <p:cBhvr>
                                        <p:cTn id="144" dur="10"/>
                                        <p:tgtEl>
                                          <p:spTgt spid="98"/>
                                        </p:tgtEl>
                                      </p:cBhvr>
                                    </p:animEffect>
                                  </p:childTnLst>
                                </p:cTn>
                              </p:par>
                              <p:par>
                                <p:cTn id="145" presetID="10" presetClass="entr" presetSubtype="0" repeatCount="indefinite" fill="hold" grpId="2" nodeType="withEffect">
                                  <p:stCondLst>
                                    <p:cond delay="0"/>
                                  </p:stCondLst>
                                  <p:childTnLst>
                                    <p:set>
                                      <p:cBhvr>
                                        <p:cTn id="146" dur="1" fill="hold">
                                          <p:stCondLst>
                                            <p:cond delay="0"/>
                                          </p:stCondLst>
                                        </p:cTn>
                                        <p:tgtEl>
                                          <p:spTgt spid="99"/>
                                        </p:tgtEl>
                                        <p:attrNameLst>
                                          <p:attrName>style.visibility</p:attrName>
                                        </p:attrNameLst>
                                      </p:cBhvr>
                                      <p:to>
                                        <p:strVal val="visible"/>
                                      </p:to>
                                    </p:set>
                                    <p:animEffect transition="in" filter="fade">
                                      <p:cBhvr>
                                        <p:cTn id="147" dur="10"/>
                                        <p:tgtEl>
                                          <p:spTgt spid="99"/>
                                        </p:tgtEl>
                                      </p:cBhvr>
                                    </p:animEffect>
                                  </p:childTnLst>
                                </p:cTn>
                              </p:par>
                              <p:par>
                                <p:cTn id="148" presetID="10" presetClass="entr" presetSubtype="0" repeatCount="indefinite" fill="hold" grpId="2" nodeType="withEffect">
                                  <p:stCondLst>
                                    <p:cond delay="0"/>
                                  </p:stCondLst>
                                  <p:childTnLst>
                                    <p:set>
                                      <p:cBhvr>
                                        <p:cTn id="149" dur="1" fill="hold">
                                          <p:stCondLst>
                                            <p:cond delay="0"/>
                                          </p:stCondLst>
                                        </p:cTn>
                                        <p:tgtEl>
                                          <p:spTgt spid="100"/>
                                        </p:tgtEl>
                                        <p:attrNameLst>
                                          <p:attrName>style.visibility</p:attrName>
                                        </p:attrNameLst>
                                      </p:cBhvr>
                                      <p:to>
                                        <p:strVal val="visible"/>
                                      </p:to>
                                    </p:set>
                                    <p:animEffect transition="in" filter="fade">
                                      <p:cBhvr>
                                        <p:cTn id="150" dur="1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2" grpId="0" bldLvl="0" animBg="1" autoUpdateAnimBg="0"/>
      <p:bldP spid="73" grpId="0" bldLvl="0" animBg="1" autoUpdateAnimBg="0"/>
      <p:bldP spid="74" grpId="0" bldLvl="0" animBg="1" autoUpdateAnimBg="0"/>
      <p:bldP spid="75" grpId="0" bldLvl="0" animBg="1" autoUpdateAnimBg="0"/>
      <p:bldP spid="89" grpId="0" bldLvl="0" animBg="1"/>
      <p:bldP spid="89" grpId="1" bldLvl="0" animBg="1"/>
      <p:bldP spid="89" grpId="2" bldLvl="0" animBg="1"/>
      <p:bldP spid="90" grpId="0" bldLvl="0" animBg="1"/>
      <p:bldP spid="90" grpId="1" bldLvl="0" animBg="1"/>
      <p:bldP spid="90" grpId="2" bldLvl="0" animBg="1"/>
      <p:bldP spid="91" grpId="0" bldLvl="0" animBg="1"/>
      <p:bldP spid="91" grpId="1" bldLvl="0" animBg="1"/>
      <p:bldP spid="91" grpId="2" bldLvl="0" animBg="1"/>
      <p:bldP spid="92" grpId="0" bldLvl="0" animBg="1"/>
      <p:bldP spid="92" grpId="1" bldLvl="0" animBg="1"/>
      <p:bldP spid="92" grpId="2" bldLvl="0" animBg="1"/>
      <p:bldP spid="93" grpId="0" bldLvl="0" animBg="1"/>
      <p:bldP spid="93" grpId="1" bldLvl="0" animBg="1"/>
      <p:bldP spid="93" grpId="2" bldLvl="0" animBg="1"/>
      <p:bldP spid="94" grpId="0" bldLvl="0" animBg="1"/>
      <p:bldP spid="94" grpId="1" bldLvl="0" animBg="1"/>
      <p:bldP spid="94" grpId="2" bldLvl="0" animBg="1"/>
      <p:bldP spid="95" grpId="0" bldLvl="0" animBg="1"/>
      <p:bldP spid="95" grpId="1" bldLvl="0" animBg="1"/>
      <p:bldP spid="95" grpId="2" bldLvl="0" animBg="1"/>
      <p:bldP spid="96" grpId="0" bldLvl="0" animBg="1"/>
      <p:bldP spid="96" grpId="1" bldLvl="0" animBg="1"/>
      <p:bldP spid="96" grpId="2" bldLvl="0" animBg="1"/>
      <p:bldP spid="97" grpId="0" bldLvl="0" animBg="1"/>
      <p:bldP spid="97" grpId="1" bldLvl="0" animBg="1"/>
      <p:bldP spid="97" grpId="2" bldLvl="0" animBg="1"/>
      <p:bldP spid="98" grpId="0" bldLvl="0" animBg="1"/>
      <p:bldP spid="98" grpId="1" bldLvl="0" animBg="1"/>
      <p:bldP spid="98" grpId="2" bldLvl="0" animBg="1"/>
      <p:bldP spid="99" grpId="0" bldLvl="0" animBg="1"/>
      <p:bldP spid="99" grpId="1" bldLvl="0" animBg="1"/>
      <p:bldP spid="99" grpId="2" bldLvl="0" animBg="1"/>
      <p:bldP spid="100" grpId="0" bldLvl="0" animBg="1"/>
      <p:bldP spid="100" grpId="1" bldLvl="0" animBg="1"/>
      <p:bldP spid="100" grpId="2"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年度业绩总汇</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38" name="菱形 37"/>
          <p:cNvSpPr/>
          <p:nvPr/>
        </p:nvSpPr>
        <p:spPr>
          <a:xfrm>
            <a:off x="4878000" y="2068087"/>
            <a:ext cx="2719917" cy="2722033"/>
          </a:xfrm>
          <a:prstGeom prst="diamond">
            <a:avLst/>
          </a:prstGeom>
          <a:gradFill>
            <a:gsLst>
              <a:gs pos="0">
                <a:srgbClr val="E30000"/>
              </a:gs>
              <a:gs pos="100000">
                <a:srgbClr val="760303"/>
              </a:gs>
            </a:gsLst>
            <a:lin ang="8100000" scaled="0"/>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39" name="菱形 38"/>
          <p:cNvSpPr/>
          <p:nvPr/>
        </p:nvSpPr>
        <p:spPr>
          <a:xfrm>
            <a:off x="716635" y="2518936"/>
            <a:ext cx="1822451" cy="1820333"/>
          </a:xfrm>
          <a:prstGeom prst="diamond">
            <a:avLst/>
          </a:prstGeom>
          <a:gradFill>
            <a:gsLst>
              <a:gs pos="0">
                <a:srgbClr val="E30000"/>
              </a:gs>
              <a:gs pos="100000">
                <a:srgbClr val="760303"/>
              </a:gs>
            </a:gsLst>
            <a:lin ang="8100000" scaled="0"/>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0" name="菱形 39"/>
          <p:cNvSpPr/>
          <p:nvPr/>
        </p:nvSpPr>
        <p:spPr>
          <a:xfrm>
            <a:off x="2727467" y="2518936"/>
            <a:ext cx="1820333" cy="1820333"/>
          </a:xfrm>
          <a:prstGeom prst="diamond">
            <a:avLst/>
          </a:prstGeom>
          <a:gradFill>
            <a:gsLst>
              <a:gs pos="0">
                <a:srgbClr val="E30000"/>
              </a:gs>
              <a:gs pos="100000">
                <a:srgbClr val="760303"/>
              </a:gs>
            </a:gsLst>
            <a:lin ang="8100000" scaled="0"/>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1" name="菱形 40"/>
          <p:cNvSpPr/>
          <p:nvPr/>
        </p:nvSpPr>
        <p:spPr>
          <a:xfrm>
            <a:off x="7646600" y="2518936"/>
            <a:ext cx="1820333" cy="1820333"/>
          </a:xfrm>
          <a:prstGeom prst="diamond">
            <a:avLst/>
          </a:prstGeom>
          <a:gradFill>
            <a:gsLst>
              <a:gs pos="0">
                <a:srgbClr val="E30000"/>
              </a:gs>
              <a:gs pos="100000">
                <a:srgbClr val="760303"/>
              </a:gs>
            </a:gsLst>
            <a:lin ang="8100000" scaled="0"/>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2" name="菱形 41"/>
          <p:cNvSpPr/>
          <p:nvPr/>
        </p:nvSpPr>
        <p:spPr>
          <a:xfrm>
            <a:off x="9655319" y="2518936"/>
            <a:ext cx="1822449" cy="1820333"/>
          </a:xfrm>
          <a:prstGeom prst="diamond">
            <a:avLst/>
          </a:prstGeom>
          <a:gradFill>
            <a:gsLst>
              <a:gs pos="0">
                <a:srgbClr val="E30000"/>
              </a:gs>
              <a:gs pos="100000">
                <a:srgbClr val="760303"/>
              </a:gs>
            </a:gsLst>
            <a:lin ang="8100000" scaled="0"/>
          </a:gra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3" name="菱形 42"/>
          <p:cNvSpPr/>
          <p:nvPr/>
        </p:nvSpPr>
        <p:spPr>
          <a:xfrm>
            <a:off x="2285084" y="3647120"/>
            <a:ext cx="694267" cy="692149"/>
          </a:xfrm>
          <a:prstGeom prst="diamond">
            <a:avLst/>
          </a:prstGeom>
          <a:solidFill>
            <a:schemeClr val="bg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4" name="菱形 43"/>
          <p:cNvSpPr/>
          <p:nvPr/>
        </p:nvSpPr>
        <p:spPr>
          <a:xfrm>
            <a:off x="4274751" y="2518936"/>
            <a:ext cx="694267" cy="694267"/>
          </a:xfrm>
          <a:prstGeom prst="diamond">
            <a:avLst/>
          </a:prstGeom>
          <a:solidFill>
            <a:schemeClr val="bg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5" name="菱形 44"/>
          <p:cNvSpPr/>
          <p:nvPr/>
        </p:nvSpPr>
        <p:spPr>
          <a:xfrm>
            <a:off x="7210567" y="3642887"/>
            <a:ext cx="694267" cy="692149"/>
          </a:xfrm>
          <a:prstGeom prst="diamond">
            <a:avLst/>
          </a:prstGeom>
          <a:solidFill>
            <a:schemeClr val="bg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6" name="菱形 45"/>
          <p:cNvSpPr/>
          <p:nvPr/>
        </p:nvSpPr>
        <p:spPr>
          <a:xfrm>
            <a:off x="9215051" y="2540103"/>
            <a:ext cx="694267" cy="694267"/>
          </a:xfrm>
          <a:prstGeom prst="diamond">
            <a:avLst/>
          </a:prstGeom>
          <a:solidFill>
            <a:schemeClr val="bg1">
              <a:lumMod val="75000"/>
            </a:scheme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7" name="KSO_Shape"/>
          <p:cNvSpPr/>
          <p:nvPr/>
        </p:nvSpPr>
        <p:spPr bwMode="auto">
          <a:xfrm>
            <a:off x="1290251" y="3031170"/>
            <a:ext cx="787400" cy="71331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8" name="KSO_Shape"/>
          <p:cNvSpPr/>
          <p:nvPr/>
        </p:nvSpPr>
        <p:spPr bwMode="auto">
          <a:xfrm>
            <a:off x="3381519" y="3079854"/>
            <a:ext cx="512233" cy="6985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49" name="KSO_Shape"/>
          <p:cNvSpPr/>
          <p:nvPr/>
        </p:nvSpPr>
        <p:spPr bwMode="auto">
          <a:xfrm>
            <a:off x="5688684" y="3020587"/>
            <a:ext cx="817033" cy="81703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50" name="KSO_Shape"/>
          <p:cNvSpPr/>
          <p:nvPr/>
        </p:nvSpPr>
        <p:spPr bwMode="auto">
          <a:xfrm>
            <a:off x="8275251" y="3145470"/>
            <a:ext cx="563033" cy="569384"/>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69" name="KSO_Shape"/>
          <p:cNvSpPr/>
          <p:nvPr/>
        </p:nvSpPr>
        <p:spPr>
          <a:xfrm>
            <a:off x="10290319" y="3166636"/>
            <a:ext cx="550333" cy="5270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rgbClr val="FFFFF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sz="2400" kern="0">
              <a:solidFill>
                <a:schemeClr val="tx1">
                  <a:lumMod val="75000"/>
                  <a:lumOff val="25000"/>
                </a:schemeClr>
              </a:solidFill>
              <a:latin typeface="微软雅黑" panose="020B0503020204020204" charset="-122"/>
              <a:ea typeface="微软雅黑" panose="020B0503020204020204" charset="-122"/>
            </a:endParaRPr>
          </a:p>
        </p:txBody>
      </p:sp>
      <p:sp>
        <p:nvSpPr>
          <p:cNvPr id="70" name="文本框 8"/>
          <p:cNvSpPr txBox="1"/>
          <p:nvPr/>
        </p:nvSpPr>
        <p:spPr>
          <a:xfrm>
            <a:off x="811768" y="4549350"/>
            <a:ext cx="1632180" cy="70866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71" name="文本框 8"/>
          <p:cNvSpPr txBox="1"/>
          <p:nvPr/>
        </p:nvSpPr>
        <p:spPr>
          <a:xfrm>
            <a:off x="2832479" y="4538060"/>
            <a:ext cx="1632180" cy="70866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72" name="文本框 8"/>
          <p:cNvSpPr txBox="1"/>
          <p:nvPr/>
        </p:nvSpPr>
        <p:spPr>
          <a:xfrm>
            <a:off x="5372479" y="4842860"/>
            <a:ext cx="1632180" cy="70866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73" name="文本框 8"/>
          <p:cNvSpPr txBox="1"/>
          <p:nvPr/>
        </p:nvSpPr>
        <p:spPr>
          <a:xfrm>
            <a:off x="7765724" y="4538060"/>
            <a:ext cx="1632180" cy="70866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74" name="文本框 8"/>
          <p:cNvSpPr txBox="1"/>
          <p:nvPr/>
        </p:nvSpPr>
        <p:spPr>
          <a:xfrm>
            <a:off x="9741280" y="4549350"/>
            <a:ext cx="1632180" cy="70866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a:p>
            <a:r>
              <a:rPr lang="zh-CN" altLang="en-US" sz="1335" dirty="0">
                <a:solidFill>
                  <a:schemeClr val="tx1">
                    <a:lumMod val="75000"/>
                    <a:lumOff val="25000"/>
                  </a:schemeClr>
                </a:solidFill>
                <a:latin typeface="微软雅黑" panose="020B0503020204020204" charset="-122"/>
                <a:ea typeface="微软雅黑" panose="020B0503020204020204" charset="-122"/>
              </a:rPr>
              <a:t>在此输入你的文字</a:t>
            </a:r>
            <a:endParaRPr lang="zh-CN" altLang="en-US" sz="1335" dirty="0">
              <a:solidFill>
                <a:schemeClr val="tx1">
                  <a:lumMod val="75000"/>
                  <a:lumOff val="25000"/>
                </a:schemeClr>
              </a:solidFill>
              <a:latin typeface="微软雅黑" panose="020B0503020204020204" charset="-122"/>
              <a:ea typeface="微软雅黑" panose="020B0503020204020204" charset="-122"/>
            </a:endParaRPr>
          </a:p>
        </p:txBody>
      </p:sp>
      <p:sp>
        <p:nvSpPr>
          <p:cNvPr id="6" name="椭圆 5"/>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7" name="椭圆 6"/>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椭圆 8"/>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47"/>
                                        </p:tgtEl>
                                        <p:attrNameLst>
                                          <p:attrName>style.visibility</p:attrName>
                                        </p:attrNameLst>
                                      </p:cBhvr>
                                      <p:to>
                                        <p:strVal val="visible"/>
                                      </p:to>
                                    </p:set>
                                  </p:childTnLst>
                                </p:cTn>
                              </p:par>
                              <p:par>
                                <p:cTn id="24" presetID="53" presetClass="entr" presetSubtype="16" fill="hold" grpId="0" nodeType="withEffect">
                                  <p:stCondLst>
                                    <p:cond delay="0"/>
                                  </p:stCondLst>
                                  <p:childTnLst>
                                    <p:set>
                                      <p:cBhvr>
                                        <p:cTn id="25" dur="1" fill="hold">
                                          <p:stCondLst>
                                            <p:cond delay="0"/>
                                          </p:stCondLst>
                                        </p:cTn>
                                        <p:tgtEl>
                                          <p:spTgt spid="40"/>
                                        </p:tgtEl>
                                        <p:attrNameLst>
                                          <p:attrName>style.visibility</p:attrName>
                                        </p:attrNameLst>
                                      </p:cBhvr>
                                      <p:to>
                                        <p:strVal val="visible"/>
                                      </p:to>
                                    </p:set>
                                    <p:anim calcmode="lin" valueType="num">
                                      <p:cBhvr>
                                        <p:cTn id="26" dur="500" fill="hold"/>
                                        <p:tgtEl>
                                          <p:spTgt spid="40"/>
                                        </p:tgtEl>
                                        <p:attrNameLst>
                                          <p:attrName>ppt_w</p:attrName>
                                        </p:attrNameLst>
                                      </p:cBhvr>
                                      <p:tavLst>
                                        <p:tav tm="0">
                                          <p:val>
                                            <p:fltVal val="0"/>
                                          </p:val>
                                        </p:tav>
                                        <p:tav tm="100000">
                                          <p:val>
                                            <p:strVal val="#ppt_w"/>
                                          </p:val>
                                        </p:tav>
                                      </p:tavLst>
                                    </p:anim>
                                    <p:anim calcmode="lin" valueType="num">
                                      <p:cBhvr>
                                        <p:cTn id="27" dur="500" fill="hold"/>
                                        <p:tgtEl>
                                          <p:spTgt spid="40"/>
                                        </p:tgtEl>
                                        <p:attrNameLst>
                                          <p:attrName>ppt_h</p:attrName>
                                        </p:attrNameLst>
                                      </p:cBhvr>
                                      <p:tavLst>
                                        <p:tav tm="0">
                                          <p:val>
                                            <p:fltVal val="0"/>
                                          </p:val>
                                        </p:tav>
                                        <p:tav tm="100000">
                                          <p:val>
                                            <p:strVal val="#ppt_h"/>
                                          </p:val>
                                        </p:tav>
                                      </p:tavLst>
                                    </p:anim>
                                    <p:animEffect transition="in" filter="fade">
                                      <p:cBhvr>
                                        <p:cTn id="28" dur="500"/>
                                        <p:tgtEl>
                                          <p:spTgt spid="40"/>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48"/>
                                        </p:tgtEl>
                                        <p:attrNameLst>
                                          <p:attrName>style.visibility</p:attrName>
                                        </p:attrNameLst>
                                      </p:cBhvr>
                                      <p:to>
                                        <p:strVal val="visible"/>
                                      </p:to>
                                    </p:set>
                                  </p:childTnLst>
                                </p:cTn>
                              </p:par>
                              <p:par>
                                <p:cTn id="31" presetID="53" presetClass="entr" presetSubtype="16" fill="hold" grpId="0" nodeType="with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childTnLst>
                                </p:cTn>
                              </p:par>
                              <p:par>
                                <p:cTn id="38" presetID="53" presetClass="entr" presetSubtype="16"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500" fill="hold"/>
                                        <p:tgtEl>
                                          <p:spTgt spid="41"/>
                                        </p:tgtEl>
                                        <p:attrNameLst>
                                          <p:attrName>ppt_w</p:attrName>
                                        </p:attrNameLst>
                                      </p:cBhvr>
                                      <p:tavLst>
                                        <p:tav tm="0">
                                          <p:val>
                                            <p:fltVal val="0"/>
                                          </p:val>
                                        </p:tav>
                                        <p:tav tm="100000">
                                          <p:val>
                                            <p:strVal val="#ppt_w"/>
                                          </p:val>
                                        </p:tav>
                                      </p:tavLst>
                                    </p:anim>
                                    <p:anim calcmode="lin" valueType="num">
                                      <p:cBhvr>
                                        <p:cTn id="41" dur="500" fill="hold"/>
                                        <p:tgtEl>
                                          <p:spTgt spid="41"/>
                                        </p:tgtEl>
                                        <p:attrNameLst>
                                          <p:attrName>ppt_h</p:attrName>
                                        </p:attrNameLst>
                                      </p:cBhvr>
                                      <p:tavLst>
                                        <p:tav tm="0">
                                          <p:val>
                                            <p:fltVal val="0"/>
                                          </p:val>
                                        </p:tav>
                                        <p:tav tm="100000">
                                          <p:val>
                                            <p:strVal val="#ppt_h"/>
                                          </p:val>
                                        </p:tav>
                                      </p:tavLst>
                                    </p:anim>
                                    <p:animEffect transition="in" filter="fade">
                                      <p:cBhvr>
                                        <p:cTn id="42" dur="500"/>
                                        <p:tgtEl>
                                          <p:spTgt spid="41"/>
                                        </p:tgtEl>
                                      </p:cBhvr>
                                    </p:animEffect>
                                  </p:childTnLst>
                                </p:cTn>
                              </p:par>
                              <p:par>
                                <p:cTn id="43" presetID="1" presetClass="entr" presetSubtype="0" fill="hold" grpId="0" nodeType="withEffect">
                                  <p:stCondLst>
                                    <p:cond delay="0"/>
                                  </p:stCondLst>
                                  <p:childTnLst>
                                    <p:set>
                                      <p:cBhvr>
                                        <p:cTn id="44" dur="1" fill="hold">
                                          <p:stCondLst>
                                            <p:cond delay="0"/>
                                          </p:stCondLst>
                                        </p:cTn>
                                        <p:tgtEl>
                                          <p:spTgt spid="50"/>
                                        </p:tgtEl>
                                        <p:attrNameLst>
                                          <p:attrName>style.visibility</p:attrName>
                                        </p:attrNameLst>
                                      </p:cBhvr>
                                      <p:to>
                                        <p:strVal val="visible"/>
                                      </p:to>
                                    </p:set>
                                  </p:childTnLst>
                                </p:cTn>
                              </p:par>
                              <p:par>
                                <p:cTn id="45" presetID="53" presetClass="entr" presetSubtype="16"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par>
                                <p:cTn id="50" presetID="1" presetClass="entr" presetSubtype="0" fill="hold" grpId="0" nodeType="withEffect">
                                  <p:stCondLst>
                                    <p:cond delay="0"/>
                                  </p:stCondLst>
                                  <p:childTnLst>
                                    <p:set>
                                      <p:cBhvr>
                                        <p:cTn id="51" dur="1" fill="hold">
                                          <p:stCondLst>
                                            <p:cond delay="0"/>
                                          </p:stCondLst>
                                        </p:cTn>
                                        <p:tgtEl>
                                          <p:spTgt spid="69"/>
                                        </p:tgtEl>
                                        <p:attrNameLst>
                                          <p:attrName>style.visibility</p:attrName>
                                        </p:attrNameLst>
                                      </p:cBhvr>
                                      <p:to>
                                        <p:strVal val="visible"/>
                                      </p:to>
                                    </p:set>
                                  </p:childTnLst>
                                </p:cTn>
                              </p:par>
                              <p:par>
                                <p:cTn id="52" presetID="53" presetClass="entr" presetSubtype="16" fill="hold" grpId="0" nodeType="withEffect">
                                  <p:stCondLst>
                                    <p:cond delay="0"/>
                                  </p:stCondLst>
                                  <p:childTnLst>
                                    <p:set>
                                      <p:cBhvr>
                                        <p:cTn id="53" dur="1" fill="hold">
                                          <p:stCondLst>
                                            <p:cond delay="0"/>
                                          </p:stCondLst>
                                        </p:cTn>
                                        <p:tgtEl>
                                          <p:spTgt spid="70"/>
                                        </p:tgtEl>
                                        <p:attrNameLst>
                                          <p:attrName>style.visibility</p:attrName>
                                        </p:attrNameLst>
                                      </p:cBhvr>
                                      <p:to>
                                        <p:strVal val="visible"/>
                                      </p:to>
                                    </p:set>
                                    <p:anim calcmode="lin" valueType="num">
                                      <p:cBhvr>
                                        <p:cTn id="54" dur="500" fill="hold"/>
                                        <p:tgtEl>
                                          <p:spTgt spid="70"/>
                                        </p:tgtEl>
                                        <p:attrNameLst>
                                          <p:attrName>ppt_w</p:attrName>
                                        </p:attrNameLst>
                                      </p:cBhvr>
                                      <p:tavLst>
                                        <p:tav tm="0">
                                          <p:val>
                                            <p:fltVal val="0"/>
                                          </p:val>
                                        </p:tav>
                                        <p:tav tm="100000">
                                          <p:val>
                                            <p:strVal val="#ppt_w"/>
                                          </p:val>
                                        </p:tav>
                                      </p:tavLst>
                                    </p:anim>
                                    <p:anim calcmode="lin" valueType="num">
                                      <p:cBhvr>
                                        <p:cTn id="55" dur="500" fill="hold"/>
                                        <p:tgtEl>
                                          <p:spTgt spid="70"/>
                                        </p:tgtEl>
                                        <p:attrNameLst>
                                          <p:attrName>ppt_h</p:attrName>
                                        </p:attrNameLst>
                                      </p:cBhvr>
                                      <p:tavLst>
                                        <p:tav tm="0">
                                          <p:val>
                                            <p:fltVal val="0"/>
                                          </p:val>
                                        </p:tav>
                                        <p:tav tm="100000">
                                          <p:val>
                                            <p:strVal val="#ppt_h"/>
                                          </p:val>
                                        </p:tav>
                                      </p:tavLst>
                                    </p:anim>
                                    <p:animEffect transition="in" filter="fade">
                                      <p:cBhvr>
                                        <p:cTn id="56" dur="500"/>
                                        <p:tgtEl>
                                          <p:spTgt spid="70"/>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anim calcmode="lin" valueType="num">
                                      <p:cBhvr>
                                        <p:cTn id="59" dur="500" fill="hold"/>
                                        <p:tgtEl>
                                          <p:spTgt spid="71"/>
                                        </p:tgtEl>
                                        <p:attrNameLst>
                                          <p:attrName>ppt_w</p:attrName>
                                        </p:attrNameLst>
                                      </p:cBhvr>
                                      <p:tavLst>
                                        <p:tav tm="0">
                                          <p:val>
                                            <p:fltVal val="0"/>
                                          </p:val>
                                        </p:tav>
                                        <p:tav tm="100000">
                                          <p:val>
                                            <p:strVal val="#ppt_w"/>
                                          </p:val>
                                        </p:tav>
                                      </p:tavLst>
                                    </p:anim>
                                    <p:anim calcmode="lin" valueType="num">
                                      <p:cBhvr>
                                        <p:cTn id="60" dur="500" fill="hold"/>
                                        <p:tgtEl>
                                          <p:spTgt spid="71"/>
                                        </p:tgtEl>
                                        <p:attrNameLst>
                                          <p:attrName>ppt_h</p:attrName>
                                        </p:attrNameLst>
                                      </p:cBhvr>
                                      <p:tavLst>
                                        <p:tav tm="0">
                                          <p:val>
                                            <p:fltVal val="0"/>
                                          </p:val>
                                        </p:tav>
                                        <p:tav tm="100000">
                                          <p:val>
                                            <p:strVal val="#ppt_h"/>
                                          </p:val>
                                        </p:tav>
                                      </p:tavLst>
                                    </p:anim>
                                    <p:animEffect transition="in" filter="fade">
                                      <p:cBhvr>
                                        <p:cTn id="61" dur="500"/>
                                        <p:tgtEl>
                                          <p:spTgt spid="71"/>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72"/>
                                        </p:tgtEl>
                                        <p:attrNameLst>
                                          <p:attrName>style.visibility</p:attrName>
                                        </p:attrNameLst>
                                      </p:cBhvr>
                                      <p:to>
                                        <p:strVal val="visible"/>
                                      </p:to>
                                    </p:set>
                                    <p:anim calcmode="lin" valueType="num">
                                      <p:cBhvr>
                                        <p:cTn id="64" dur="500" fill="hold"/>
                                        <p:tgtEl>
                                          <p:spTgt spid="72"/>
                                        </p:tgtEl>
                                        <p:attrNameLst>
                                          <p:attrName>ppt_w</p:attrName>
                                        </p:attrNameLst>
                                      </p:cBhvr>
                                      <p:tavLst>
                                        <p:tav tm="0">
                                          <p:val>
                                            <p:fltVal val="0"/>
                                          </p:val>
                                        </p:tav>
                                        <p:tav tm="100000">
                                          <p:val>
                                            <p:strVal val="#ppt_w"/>
                                          </p:val>
                                        </p:tav>
                                      </p:tavLst>
                                    </p:anim>
                                    <p:anim calcmode="lin" valueType="num">
                                      <p:cBhvr>
                                        <p:cTn id="65" dur="500" fill="hold"/>
                                        <p:tgtEl>
                                          <p:spTgt spid="72"/>
                                        </p:tgtEl>
                                        <p:attrNameLst>
                                          <p:attrName>ppt_h</p:attrName>
                                        </p:attrNameLst>
                                      </p:cBhvr>
                                      <p:tavLst>
                                        <p:tav tm="0">
                                          <p:val>
                                            <p:fltVal val="0"/>
                                          </p:val>
                                        </p:tav>
                                        <p:tav tm="100000">
                                          <p:val>
                                            <p:strVal val="#ppt_h"/>
                                          </p:val>
                                        </p:tav>
                                      </p:tavLst>
                                    </p:anim>
                                    <p:animEffect transition="in" filter="fade">
                                      <p:cBhvr>
                                        <p:cTn id="66" dur="500"/>
                                        <p:tgtEl>
                                          <p:spTgt spid="72"/>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 calcmode="lin" valueType="num">
                                      <p:cBhvr>
                                        <p:cTn id="69" dur="500" fill="hold"/>
                                        <p:tgtEl>
                                          <p:spTgt spid="73"/>
                                        </p:tgtEl>
                                        <p:attrNameLst>
                                          <p:attrName>ppt_w</p:attrName>
                                        </p:attrNameLst>
                                      </p:cBhvr>
                                      <p:tavLst>
                                        <p:tav tm="0">
                                          <p:val>
                                            <p:fltVal val="0"/>
                                          </p:val>
                                        </p:tav>
                                        <p:tav tm="100000">
                                          <p:val>
                                            <p:strVal val="#ppt_w"/>
                                          </p:val>
                                        </p:tav>
                                      </p:tavLst>
                                    </p:anim>
                                    <p:anim calcmode="lin" valueType="num">
                                      <p:cBhvr>
                                        <p:cTn id="70" dur="500" fill="hold"/>
                                        <p:tgtEl>
                                          <p:spTgt spid="73"/>
                                        </p:tgtEl>
                                        <p:attrNameLst>
                                          <p:attrName>ppt_h</p:attrName>
                                        </p:attrNameLst>
                                      </p:cBhvr>
                                      <p:tavLst>
                                        <p:tav tm="0">
                                          <p:val>
                                            <p:fltVal val="0"/>
                                          </p:val>
                                        </p:tav>
                                        <p:tav tm="100000">
                                          <p:val>
                                            <p:strVal val="#ppt_h"/>
                                          </p:val>
                                        </p:tav>
                                      </p:tavLst>
                                    </p:anim>
                                    <p:animEffect transition="in" filter="fade">
                                      <p:cBhvr>
                                        <p:cTn id="71" dur="500"/>
                                        <p:tgtEl>
                                          <p:spTgt spid="73"/>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500"/>
                                        <p:tgtEl>
                                          <p:spTgt spid="4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45"/>
                                        </p:tgtEl>
                                        <p:attrNameLst>
                                          <p:attrName>style.visibility</p:attrName>
                                        </p:attrNameLst>
                                      </p:cBhvr>
                                      <p:to>
                                        <p:strVal val="visible"/>
                                      </p:to>
                                    </p:set>
                                    <p:animEffect transition="in" filter="fade">
                                      <p:cBhvr>
                                        <p:cTn id="85" dur="500"/>
                                        <p:tgtEl>
                                          <p:spTgt spid="45"/>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46"/>
                                        </p:tgtEl>
                                        <p:attrNameLst>
                                          <p:attrName>style.visibility</p:attrName>
                                        </p:attrNameLst>
                                      </p:cBhvr>
                                      <p:to>
                                        <p:strVal val="visible"/>
                                      </p:to>
                                    </p:set>
                                    <p:animEffect transition="in" filter="fade">
                                      <p:cBhvr>
                                        <p:cTn id="88" dur="500"/>
                                        <p:tgtEl>
                                          <p:spTgt spid="46"/>
                                        </p:tgtEl>
                                      </p:cBhvr>
                                    </p:animEffect>
                                  </p:childTnLst>
                                </p:cTn>
                              </p:par>
                              <p:par>
                                <p:cTn id="89" presetID="42" presetClass="path" presetSubtype="0" repeatCount="indefinite" fill="hold" grpId="0" nodeType="withEffect">
                                  <p:stCondLst>
                                    <p:cond delay="0"/>
                                  </p:stCondLst>
                                  <p:childTnLst>
                                    <p:animMotion origin="layout" path="M -2.77778E-7 6.17284E-7 L 0.01771 1.11914 " pathEditMode="relative" rAng="0" ptsTypes="AA">
                                      <p:cBhvr>
                                        <p:cTn id="90" dur="5000" fill="hold"/>
                                        <p:tgtEl>
                                          <p:spTgt spid="6"/>
                                        </p:tgtEl>
                                        <p:attrNameLst>
                                          <p:attrName>ppt_x</p:attrName>
                                          <p:attrName>ppt_y</p:attrName>
                                        </p:attrNameLst>
                                      </p:cBhvr>
                                      <p:rCtr x="885" y="55957"/>
                                    </p:animMotion>
                                  </p:childTnLst>
                                </p:cTn>
                              </p:par>
                              <p:par>
                                <p:cTn id="91" presetID="42" presetClass="path" presetSubtype="0" repeatCount="indefinite" fill="hold" grpId="0" nodeType="withEffect">
                                  <p:stCondLst>
                                    <p:cond delay="1100"/>
                                  </p:stCondLst>
                                  <p:childTnLst>
                                    <p:animMotion origin="layout" path="M 1.66667E-6 -4.44444E-6 L 0.0408 1.25463 " pathEditMode="relative" rAng="0" ptsTypes="AA">
                                      <p:cBhvr>
                                        <p:cTn id="92" dur="6000" fill="hold"/>
                                        <p:tgtEl>
                                          <p:spTgt spid="7"/>
                                        </p:tgtEl>
                                        <p:attrNameLst>
                                          <p:attrName>ppt_x</p:attrName>
                                          <p:attrName>ppt_y</p:attrName>
                                        </p:attrNameLst>
                                      </p:cBhvr>
                                      <p:rCtr x="2031" y="62716"/>
                                    </p:animMotion>
                                  </p:childTnLst>
                                </p:cTn>
                              </p:par>
                              <p:par>
                                <p:cTn id="93" presetID="42" presetClass="path" presetSubtype="0" repeatCount="indefinite" fill="hold" grpId="0" nodeType="withEffect">
                                  <p:stCondLst>
                                    <p:cond delay="900"/>
                                  </p:stCondLst>
                                  <p:childTnLst>
                                    <p:animMotion origin="layout" path="M -0.08159 -0.17438 L -0.02639 1.27963 " pathEditMode="relative" rAng="0" ptsTypes="AA">
                                      <p:cBhvr>
                                        <p:cTn id="94" dur="4500" fill="hold"/>
                                        <p:tgtEl>
                                          <p:spTgt spid="8"/>
                                        </p:tgtEl>
                                        <p:attrNameLst>
                                          <p:attrName>ppt_x</p:attrName>
                                          <p:attrName>ppt_y</p:attrName>
                                        </p:attrNameLst>
                                      </p:cBhvr>
                                      <p:rCtr x="2760" y="72685"/>
                                    </p:animMotion>
                                  </p:childTnLst>
                                </p:cTn>
                              </p:par>
                              <p:par>
                                <p:cTn id="95" presetID="42" presetClass="path" presetSubtype="0" repeatCount="indefinite" fill="hold" grpId="0" nodeType="withEffect">
                                  <p:stCondLst>
                                    <p:cond delay="1200"/>
                                  </p:stCondLst>
                                  <p:childTnLst>
                                    <p:animMotion origin="layout" path="M 0.06858 -0.49136 L 0.16303 1.23487 " pathEditMode="relative" rAng="0" ptsTypes="AA">
                                      <p:cBhvr>
                                        <p:cTn id="96" dur="6500" fill="hold"/>
                                        <p:tgtEl>
                                          <p:spTgt spid="9"/>
                                        </p:tgtEl>
                                        <p:attrNameLst>
                                          <p:attrName>ppt_x</p:attrName>
                                          <p:attrName>ppt_y</p:attrName>
                                        </p:attrNameLst>
                                      </p:cBhvr>
                                      <p:rCtr x="4722" y="86296"/>
                                    </p:animMotion>
                                  </p:childTnLst>
                                </p:cTn>
                              </p:par>
                              <p:par>
                                <p:cTn id="97" presetID="42" presetClass="path" presetSubtype="0" repeatCount="indefinite" fill="hold" grpId="0" nodeType="withEffect">
                                  <p:stCondLst>
                                    <p:cond delay="500"/>
                                  </p:stCondLst>
                                  <p:childTnLst>
                                    <p:animMotion origin="layout" path="M 0.096 -0.26333 L 0.15104 1.11 " pathEditMode="relative" rAng="0" ptsTypes="AA">
                                      <p:cBhvr>
                                        <p:cTn id="98" dur="5000" fill="hold"/>
                                        <p:tgtEl>
                                          <p:spTgt spid="10"/>
                                        </p:tgtEl>
                                        <p:attrNameLst>
                                          <p:attrName>ppt_x</p:attrName>
                                          <p:attrName>ppt_y</p:attrName>
                                        </p:attrNameLst>
                                      </p:cBhvr>
                                      <p:rCtr x="2743" y="68667"/>
                                    </p:animMotion>
                                  </p:childTnLst>
                                </p:cTn>
                              </p:par>
                              <p:par>
                                <p:cTn id="99" presetID="42" presetClass="path" presetSubtype="0" repeatCount="indefinite" fill="hold" grpId="0" nodeType="withEffect">
                                  <p:stCondLst>
                                    <p:cond delay="1500"/>
                                  </p:stCondLst>
                                  <p:childTnLst>
                                    <p:animMotion origin="layout" path="M 0.00104 -0.17099 L 0.06563 1.1605 " pathEditMode="relative" rAng="0" ptsTypes="AA">
                                      <p:cBhvr>
                                        <p:cTn id="100" dur="5800" fill="hold"/>
                                        <p:tgtEl>
                                          <p:spTgt spid="12"/>
                                        </p:tgtEl>
                                        <p:attrNameLst>
                                          <p:attrName>ppt_x</p:attrName>
                                          <p:attrName>ppt_y</p:attrName>
                                        </p:attrNameLst>
                                      </p:cBhvr>
                                      <p:rCtr x="3229" y="66574"/>
                                    </p:animMotion>
                                  </p:childTnLst>
                                </p:cTn>
                              </p:par>
                              <p:par>
                                <p:cTn id="101" presetID="8" presetClass="emph" presetSubtype="0" repeatCount="indefinite" fill="hold" grpId="1" nodeType="withEffect">
                                  <p:stCondLst>
                                    <p:cond delay="0"/>
                                  </p:stCondLst>
                                  <p:childTnLst>
                                    <p:animRot by="21600000">
                                      <p:cBhvr>
                                        <p:cTn id="102" dur="5000" fill="hold"/>
                                        <p:tgtEl>
                                          <p:spTgt spid="6"/>
                                        </p:tgtEl>
                                        <p:attrNameLst>
                                          <p:attrName>r</p:attrName>
                                        </p:attrNameLst>
                                      </p:cBhvr>
                                    </p:animRot>
                                  </p:childTnLst>
                                </p:cTn>
                              </p:par>
                              <p:par>
                                <p:cTn id="103" presetID="8" presetClass="emph" presetSubtype="0" repeatCount="indefinite" fill="hold" grpId="1" nodeType="withEffect">
                                  <p:stCondLst>
                                    <p:cond delay="0"/>
                                  </p:stCondLst>
                                  <p:childTnLst>
                                    <p:animRot by="21600000">
                                      <p:cBhvr>
                                        <p:cTn id="104" dur="4000" fill="hold"/>
                                        <p:tgtEl>
                                          <p:spTgt spid="7"/>
                                        </p:tgtEl>
                                        <p:attrNameLst>
                                          <p:attrName>r</p:attrName>
                                        </p:attrNameLst>
                                      </p:cBhvr>
                                    </p:animRot>
                                  </p:childTnLst>
                                </p:cTn>
                              </p:par>
                              <p:par>
                                <p:cTn id="105" presetID="8" presetClass="emph" presetSubtype="0" repeatCount="indefinite" fill="hold" grpId="1" nodeType="withEffect">
                                  <p:stCondLst>
                                    <p:cond delay="0"/>
                                  </p:stCondLst>
                                  <p:childTnLst>
                                    <p:animRot by="21600000">
                                      <p:cBhvr>
                                        <p:cTn id="106" dur="3000" fill="hold"/>
                                        <p:tgtEl>
                                          <p:spTgt spid="8"/>
                                        </p:tgtEl>
                                        <p:attrNameLst>
                                          <p:attrName>r</p:attrName>
                                        </p:attrNameLst>
                                      </p:cBhvr>
                                    </p:animRot>
                                  </p:childTnLst>
                                </p:cTn>
                              </p:par>
                              <p:par>
                                <p:cTn id="107" presetID="8" presetClass="emph" presetSubtype="0" repeatCount="indefinite" fill="hold" grpId="1" nodeType="withEffect">
                                  <p:stCondLst>
                                    <p:cond delay="0"/>
                                  </p:stCondLst>
                                  <p:childTnLst>
                                    <p:animRot by="21600000">
                                      <p:cBhvr>
                                        <p:cTn id="108" dur="2000" fill="hold"/>
                                        <p:tgtEl>
                                          <p:spTgt spid="9"/>
                                        </p:tgtEl>
                                        <p:attrNameLst>
                                          <p:attrName>r</p:attrName>
                                        </p:attrNameLst>
                                      </p:cBhvr>
                                    </p:animRot>
                                  </p:childTnLst>
                                </p:cTn>
                              </p:par>
                              <p:par>
                                <p:cTn id="109" presetID="8" presetClass="emph" presetSubtype="0" repeatCount="indefinite" fill="hold" grpId="1" nodeType="withEffect">
                                  <p:stCondLst>
                                    <p:cond delay="0"/>
                                  </p:stCondLst>
                                  <p:childTnLst>
                                    <p:animRot by="21600000">
                                      <p:cBhvr>
                                        <p:cTn id="110" dur="2500" fill="hold"/>
                                        <p:tgtEl>
                                          <p:spTgt spid="10"/>
                                        </p:tgtEl>
                                        <p:attrNameLst>
                                          <p:attrName>r</p:attrName>
                                        </p:attrNameLst>
                                      </p:cBhvr>
                                    </p:animRot>
                                  </p:childTnLst>
                                </p:cTn>
                              </p:par>
                              <p:par>
                                <p:cTn id="111" presetID="8" presetClass="emph" presetSubtype="0" repeatCount="indefinite" fill="hold" grpId="1" nodeType="withEffect">
                                  <p:stCondLst>
                                    <p:cond delay="0"/>
                                  </p:stCondLst>
                                  <p:childTnLst>
                                    <p:animRot by="21600000">
                                      <p:cBhvr>
                                        <p:cTn id="112" dur="3500" fill="hold"/>
                                        <p:tgtEl>
                                          <p:spTgt spid="12"/>
                                        </p:tgtEl>
                                        <p:attrNameLst>
                                          <p:attrName>r</p:attrName>
                                        </p:attrNameLst>
                                      </p:cBhvr>
                                    </p:animRot>
                                  </p:childTnLst>
                                </p:cTn>
                              </p:par>
                              <p:par>
                                <p:cTn id="113" presetID="10" presetClass="entr" presetSubtype="0" repeatCount="indefinite" fill="hold" grpId="2" nodeType="withEffect">
                                  <p:stCondLst>
                                    <p:cond delay="0"/>
                                  </p:stCondLst>
                                  <p:childTnLst>
                                    <p:set>
                                      <p:cBhvr>
                                        <p:cTn id="114" dur="1" fill="hold">
                                          <p:stCondLst>
                                            <p:cond delay="0"/>
                                          </p:stCondLst>
                                        </p:cTn>
                                        <p:tgtEl>
                                          <p:spTgt spid="6"/>
                                        </p:tgtEl>
                                        <p:attrNameLst>
                                          <p:attrName>style.visibility</p:attrName>
                                        </p:attrNameLst>
                                      </p:cBhvr>
                                      <p:to>
                                        <p:strVal val="visible"/>
                                      </p:to>
                                    </p:set>
                                    <p:animEffect transition="in" filter="fade">
                                      <p:cBhvr>
                                        <p:cTn id="115" dur="10"/>
                                        <p:tgtEl>
                                          <p:spTgt spid="6"/>
                                        </p:tgtEl>
                                      </p:cBhvr>
                                    </p:animEffect>
                                  </p:childTnLst>
                                </p:cTn>
                              </p:par>
                              <p:par>
                                <p:cTn id="116" presetID="10" presetClass="entr" presetSubtype="0" repeatCount="indefinite" fill="hold" grpId="2" nodeType="withEffect">
                                  <p:stCondLst>
                                    <p:cond delay="0"/>
                                  </p:stCondLst>
                                  <p:childTnLst>
                                    <p:set>
                                      <p:cBhvr>
                                        <p:cTn id="117" dur="1" fill="hold">
                                          <p:stCondLst>
                                            <p:cond delay="0"/>
                                          </p:stCondLst>
                                        </p:cTn>
                                        <p:tgtEl>
                                          <p:spTgt spid="7"/>
                                        </p:tgtEl>
                                        <p:attrNameLst>
                                          <p:attrName>style.visibility</p:attrName>
                                        </p:attrNameLst>
                                      </p:cBhvr>
                                      <p:to>
                                        <p:strVal val="visible"/>
                                      </p:to>
                                    </p:set>
                                    <p:animEffect transition="in" filter="fade">
                                      <p:cBhvr>
                                        <p:cTn id="118" dur="10"/>
                                        <p:tgtEl>
                                          <p:spTgt spid="7"/>
                                        </p:tgtEl>
                                      </p:cBhvr>
                                    </p:animEffect>
                                  </p:childTnLst>
                                </p:cTn>
                              </p:par>
                              <p:par>
                                <p:cTn id="119" presetID="10" presetClass="entr" presetSubtype="0" repeatCount="indefinite" fill="hold" grpId="2" nodeType="withEffect">
                                  <p:stCondLst>
                                    <p:cond delay="0"/>
                                  </p:stCondLst>
                                  <p:childTnLst>
                                    <p:set>
                                      <p:cBhvr>
                                        <p:cTn id="120" dur="1" fill="hold">
                                          <p:stCondLst>
                                            <p:cond delay="0"/>
                                          </p:stCondLst>
                                        </p:cTn>
                                        <p:tgtEl>
                                          <p:spTgt spid="8"/>
                                        </p:tgtEl>
                                        <p:attrNameLst>
                                          <p:attrName>style.visibility</p:attrName>
                                        </p:attrNameLst>
                                      </p:cBhvr>
                                      <p:to>
                                        <p:strVal val="visible"/>
                                      </p:to>
                                    </p:set>
                                    <p:animEffect transition="in" filter="fade">
                                      <p:cBhvr>
                                        <p:cTn id="121" dur="10"/>
                                        <p:tgtEl>
                                          <p:spTgt spid="8"/>
                                        </p:tgtEl>
                                      </p:cBhvr>
                                    </p:animEffect>
                                  </p:childTnLst>
                                </p:cTn>
                              </p:par>
                              <p:par>
                                <p:cTn id="122" presetID="10" presetClass="entr" presetSubtype="0" repeatCount="indefinite" fill="hold" grpId="2" nodeType="withEffect">
                                  <p:stCondLst>
                                    <p:cond delay="0"/>
                                  </p:stCondLst>
                                  <p:childTnLst>
                                    <p:set>
                                      <p:cBhvr>
                                        <p:cTn id="123" dur="1" fill="hold">
                                          <p:stCondLst>
                                            <p:cond delay="0"/>
                                          </p:stCondLst>
                                        </p:cTn>
                                        <p:tgtEl>
                                          <p:spTgt spid="9"/>
                                        </p:tgtEl>
                                        <p:attrNameLst>
                                          <p:attrName>style.visibility</p:attrName>
                                        </p:attrNameLst>
                                      </p:cBhvr>
                                      <p:to>
                                        <p:strVal val="visible"/>
                                      </p:to>
                                    </p:set>
                                    <p:animEffect transition="in" filter="fade">
                                      <p:cBhvr>
                                        <p:cTn id="124" dur="10"/>
                                        <p:tgtEl>
                                          <p:spTgt spid="9"/>
                                        </p:tgtEl>
                                      </p:cBhvr>
                                    </p:animEffect>
                                  </p:childTnLst>
                                </p:cTn>
                              </p:par>
                              <p:par>
                                <p:cTn id="125" presetID="10" presetClass="entr" presetSubtype="0" repeatCount="indefinite" fill="hold" grpId="2" nodeType="withEffect">
                                  <p:stCondLst>
                                    <p:cond delay="0"/>
                                  </p:stCondLst>
                                  <p:childTnLst>
                                    <p:set>
                                      <p:cBhvr>
                                        <p:cTn id="126" dur="1" fill="hold">
                                          <p:stCondLst>
                                            <p:cond delay="0"/>
                                          </p:stCondLst>
                                        </p:cTn>
                                        <p:tgtEl>
                                          <p:spTgt spid="10"/>
                                        </p:tgtEl>
                                        <p:attrNameLst>
                                          <p:attrName>style.visibility</p:attrName>
                                        </p:attrNameLst>
                                      </p:cBhvr>
                                      <p:to>
                                        <p:strVal val="visible"/>
                                      </p:to>
                                    </p:set>
                                    <p:animEffect transition="in" filter="fade">
                                      <p:cBhvr>
                                        <p:cTn id="127" dur="10"/>
                                        <p:tgtEl>
                                          <p:spTgt spid="10"/>
                                        </p:tgtEl>
                                      </p:cBhvr>
                                    </p:animEffect>
                                  </p:childTnLst>
                                </p:cTn>
                              </p:par>
                              <p:par>
                                <p:cTn id="128" presetID="10" presetClass="entr" presetSubtype="0" repeatCount="indefinite" fill="hold" grpId="2" nodeType="withEffect">
                                  <p:stCondLst>
                                    <p:cond delay="0"/>
                                  </p:stCondLst>
                                  <p:childTnLst>
                                    <p:set>
                                      <p:cBhvr>
                                        <p:cTn id="129" dur="1" fill="hold">
                                          <p:stCondLst>
                                            <p:cond delay="0"/>
                                          </p:stCondLst>
                                        </p:cTn>
                                        <p:tgtEl>
                                          <p:spTgt spid="12"/>
                                        </p:tgtEl>
                                        <p:attrNameLst>
                                          <p:attrName>style.visibility</p:attrName>
                                        </p:attrNameLst>
                                      </p:cBhvr>
                                      <p:to>
                                        <p:strVal val="visible"/>
                                      </p:to>
                                    </p:set>
                                    <p:animEffect transition="in" filter="fade">
                                      <p:cBhvr>
                                        <p:cTn id="130" dur="10"/>
                                        <p:tgtEl>
                                          <p:spTgt spid="12"/>
                                        </p:tgtEl>
                                      </p:cBhvr>
                                    </p:animEffect>
                                  </p:childTnLst>
                                </p:cTn>
                              </p:par>
                              <p:par>
                                <p:cTn id="131" presetID="42" presetClass="path" presetSubtype="0" repeatCount="indefinite" fill="hold" grpId="0" nodeType="withEffect">
                                  <p:stCondLst>
                                    <p:cond delay="2700"/>
                                  </p:stCondLst>
                                  <p:childTnLst>
                                    <p:animMotion origin="layout" path="M -4.99449E-6 9.80392E-7 L 0.0725 1.09191 " pathEditMode="relative" rAng="0" ptsTypes="AA">
                                      <p:cBhvr>
                                        <p:cTn id="132" dur="6000" fill="hold"/>
                                        <p:tgtEl>
                                          <p:spTgt spid="13"/>
                                        </p:tgtEl>
                                        <p:attrNameLst>
                                          <p:attrName>ppt_x</p:attrName>
                                          <p:attrName>ppt_y</p:attrName>
                                        </p:attrNameLst>
                                      </p:cBhvr>
                                      <p:rCtr x="3625" y="54583"/>
                                    </p:animMotion>
                                  </p:childTnLst>
                                </p:cTn>
                              </p:par>
                              <p:par>
                                <p:cTn id="133" presetID="42" presetClass="path" presetSubtype="0" repeatCount="indefinite" fill="hold" grpId="0" nodeType="withEffect">
                                  <p:stCondLst>
                                    <p:cond delay="0"/>
                                  </p:stCondLst>
                                  <p:childTnLst>
                                    <p:animMotion origin="layout" path="M 0.07431 0.00433 L 0.05122 1.21266 " pathEditMode="relative" rAng="0" ptsTypes="AA">
                                      <p:cBhvr>
                                        <p:cTn id="134" dur="6750" fill="hold"/>
                                        <p:tgtEl>
                                          <p:spTgt spid="14"/>
                                        </p:tgtEl>
                                        <p:attrNameLst>
                                          <p:attrName>ppt_x</p:attrName>
                                          <p:attrName>ppt_y</p:attrName>
                                        </p:attrNameLst>
                                      </p:cBhvr>
                                      <p:rCtr x="-1163" y="60401"/>
                                    </p:animMotion>
                                  </p:childTnLst>
                                </p:cTn>
                              </p:par>
                              <p:par>
                                <p:cTn id="135" presetID="42" presetClass="path" presetSubtype="0" repeatCount="indefinite" fill="hold" grpId="0" nodeType="withEffect">
                                  <p:stCondLst>
                                    <p:cond delay="1800"/>
                                  </p:stCondLst>
                                  <p:childTnLst>
                                    <p:animMotion origin="layout" path="M -0.14983 -0.17438 L -0.13403 1.27963 " pathEditMode="relative" rAng="0" ptsTypes="AA">
                                      <p:cBhvr>
                                        <p:cTn id="136" dur="6000" fill="hold"/>
                                        <p:tgtEl>
                                          <p:spTgt spid="15"/>
                                        </p:tgtEl>
                                        <p:attrNameLst>
                                          <p:attrName>ppt_x</p:attrName>
                                          <p:attrName>ppt_y</p:attrName>
                                        </p:attrNameLst>
                                      </p:cBhvr>
                                      <p:rCtr x="781" y="72685"/>
                                    </p:animMotion>
                                  </p:childTnLst>
                                </p:cTn>
                              </p:par>
                              <p:par>
                                <p:cTn id="137" presetID="42" presetClass="path" presetSubtype="0" repeatCount="indefinite" fill="hold" grpId="0" nodeType="withEffect">
                                  <p:stCondLst>
                                    <p:cond delay="2800"/>
                                  </p:stCondLst>
                                  <p:childTnLst>
                                    <p:animMotion origin="layout" path="M 0.06753 -0.49136 L 0.06354 1.2071 " pathEditMode="relative" rAng="0" ptsTypes="AA">
                                      <p:cBhvr>
                                        <p:cTn id="138" dur="4750" fill="hold"/>
                                        <p:tgtEl>
                                          <p:spTgt spid="16"/>
                                        </p:tgtEl>
                                        <p:attrNameLst>
                                          <p:attrName>ppt_x</p:attrName>
                                          <p:attrName>ppt_y</p:attrName>
                                        </p:attrNameLst>
                                      </p:cBhvr>
                                      <p:rCtr x="-208" y="84907"/>
                                    </p:animMotion>
                                  </p:childTnLst>
                                </p:cTn>
                              </p:par>
                              <p:par>
                                <p:cTn id="139" presetID="42" presetClass="path" presetSubtype="0" repeatCount="indefinite" fill="hold" grpId="0" nodeType="withEffect">
                                  <p:stCondLst>
                                    <p:cond delay="1400"/>
                                  </p:stCondLst>
                                  <p:childTnLst>
                                    <p:animMotion origin="layout" path="M 0.16962 -0.32639 L 0.23524 1.12278 " pathEditMode="relative" rAng="0" ptsTypes="AA">
                                      <p:cBhvr>
                                        <p:cTn id="140" dur="8250" fill="hold"/>
                                        <p:tgtEl>
                                          <p:spTgt spid="17"/>
                                        </p:tgtEl>
                                        <p:attrNameLst>
                                          <p:attrName>ppt_x</p:attrName>
                                          <p:attrName>ppt_y</p:attrName>
                                        </p:attrNameLst>
                                      </p:cBhvr>
                                      <p:rCtr x="3281" y="72444"/>
                                    </p:animMotion>
                                  </p:childTnLst>
                                </p:cTn>
                              </p:par>
                              <p:par>
                                <p:cTn id="141" presetID="42" presetClass="path" presetSubtype="0" repeatCount="indefinite" fill="hold" grpId="0" nodeType="withEffect">
                                  <p:stCondLst>
                                    <p:cond delay="600"/>
                                  </p:stCondLst>
                                  <p:childTnLst>
                                    <p:animMotion origin="layout" path="M -0.05 -0.14321 L 0.08403 1.17439 " pathEditMode="relative" rAng="0" ptsTypes="AA">
                                      <p:cBhvr>
                                        <p:cTn id="142" dur="6250" fill="hold"/>
                                        <p:tgtEl>
                                          <p:spTgt spid="18"/>
                                        </p:tgtEl>
                                        <p:attrNameLst>
                                          <p:attrName>ppt_x</p:attrName>
                                          <p:attrName>ppt_y</p:attrName>
                                        </p:attrNameLst>
                                      </p:cBhvr>
                                      <p:rCtr x="6701" y="65864"/>
                                    </p:animMotion>
                                  </p:childTnLst>
                                </p:cTn>
                              </p:par>
                              <p:par>
                                <p:cTn id="143" presetID="8" presetClass="emph" presetSubtype="0" repeatCount="indefinite" fill="hold" grpId="1" nodeType="withEffect">
                                  <p:stCondLst>
                                    <p:cond delay="0"/>
                                  </p:stCondLst>
                                  <p:childTnLst>
                                    <p:animRot by="21600000">
                                      <p:cBhvr>
                                        <p:cTn id="144" dur="5000" fill="hold"/>
                                        <p:tgtEl>
                                          <p:spTgt spid="13"/>
                                        </p:tgtEl>
                                        <p:attrNameLst>
                                          <p:attrName>r</p:attrName>
                                        </p:attrNameLst>
                                      </p:cBhvr>
                                    </p:animRot>
                                  </p:childTnLst>
                                </p:cTn>
                              </p:par>
                              <p:par>
                                <p:cTn id="145" presetID="8" presetClass="emph" presetSubtype="0" repeatCount="indefinite" fill="hold" grpId="1" nodeType="withEffect">
                                  <p:stCondLst>
                                    <p:cond delay="0"/>
                                  </p:stCondLst>
                                  <p:childTnLst>
                                    <p:animRot by="21600000">
                                      <p:cBhvr>
                                        <p:cTn id="146" dur="4000" fill="hold"/>
                                        <p:tgtEl>
                                          <p:spTgt spid="14"/>
                                        </p:tgtEl>
                                        <p:attrNameLst>
                                          <p:attrName>r</p:attrName>
                                        </p:attrNameLst>
                                      </p:cBhvr>
                                    </p:animRot>
                                  </p:childTnLst>
                                </p:cTn>
                              </p:par>
                              <p:par>
                                <p:cTn id="147" presetID="8" presetClass="emph" presetSubtype="0" repeatCount="indefinite" fill="hold" grpId="1" nodeType="withEffect">
                                  <p:stCondLst>
                                    <p:cond delay="0"/>
                                  </p:stCondLst>
                                  <p:childTnLst>
                                    <p:animRot by="21600000">
                                      <p:cBhvr>
                                        <p:cTn id="148" dur="3000" fill="hold"/>
                                        <p:tgtEl>
                                          <p:spTgt spid="15"/>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2000" fill="hold"/>
                                        <p:tgtEl>
                                          <p:spTgt spid="16"/>
                                        </p:tgtEl>
                                        <p:attrNameLst>
                                          <p:attrName>r</p:attrName>
                                        </p:attrNameLst>
                                      </p:cBhvr>
                                    </p:animRot>
                                  </p:childTnLst>
                                </p:cTn>
                              </p:par>
                              <p:par>
                                <p:cTn id="151" presetID="8" presetClass="emph" presetSubtype="0" repeatCount="indefinite" fill="hold" grpId="1" nodeType="withEffect">
                                  <p:stCondLst>
                                    <p:cond delay="0"/>
                                  </p:stCondLst>
                                  <p:childTnLst>
                                    <p:animRot by="21600000">
                                      <p:cBhvr>
                                        <p:cTn id="152" dur="2500" fill="hold"/>
                                        <p:tgtEl>
                                          <p:spTgt spid="17"/>
                                        </p:tgtEl>
                                        <p:attrNameLst>
                                          <p:attrName>r</p:attrName>
                                        </p:attrNameLst>
                                      </p:cBhvr>
                                    </p:animRot>
                                  </p:childTnLst>
                                </p:cTn>
                              </p:par>
                              <p:par>
                                <p:cTn id="153" presetID="8" presetClass="emph" presetSubtype="0" repeatCount="indefinite" fill="hold" grpId="1" nodeType="withEffect">
                                  <p:stCondLst>
                                    <p:cond delay="0"/>
                                  </p:stCondLst>
                                  <p:childTnLst>
                                    <p:animRot by="21600000">
                                      <p:cBhvr>
                                        <p:cTn id="154" dur="3500" fill="hold"/>
                                        <p:tgtEl>
                                          <p:spTgt spid="18"/>
                                        </p:tgtEl>
                                        <p:attrNameLst>
                                          <p:attrName>r</p:attrName>
                                        </p:attrNameLst>
                                      </p:cBhvr>
                                    </p:animRot>
                                  </p:childTnLst>
                                </p:cTn>
                              </p:par>
                              <p:par>
                                <p:cTn id="155" presetID="10" presetClass="entr" presetSubtype="0" repeatCount="indefinite" fill="hold" grpId="2" nodeType="withEffect">
                                  <p:stCondLst>
                                    <p:cond delay="0"/>
                                  </p:stCondLst>
                                  <p:childTnLst>
                                    <p:set>
                                      <p:cBhvr>
                                        <p:cTn id="156" dur="1" fill="hold">
                                          <p:stCondLst>
                                            <p:cond delay="0"/>
                                          </p:stCondLst>
                                        </p:cTn>
                                        <p:tgtEl>
                                          <p:spTgt spid="13"/>
                                        </p:tgtEl>
                                        <p:attrNameLst>
                                          <p:attrName>style.visibility</p:attrName>
                                        </p:attrNameLst>
                                      </p:cBhvr>
                                      <p:to>
                                        <p:strVal val="visible"/>
                                      </p:to>
                                    </p:set>
                                    <p:animEffect transition="in" filter="fade">
                                      <p:cBhvr>
                                        <p:cTn id="157" dur="10"/>
                                        <p:tgtEl>
                                          <p:spTgt spid="13"/>
                                        </p:tgtEl>
                                      </p:cBhvr>
                                    </p:animEffect>
                                  </p:childTnLst>
                                </p:cTn>
                              </p:par>
                              <p:par>
                                <p:cTn id="158" presetID="10" presetClass="entr" presetSubtype="0" repeatCount="indefinite" fill="hold" grpId="2" nodeType="withEffect">
                                  <p:stCondLst>
                                    <p:cond delay="0"/>
                                  </p:stCondLst>
                                  <p:childTnLst>
                                    <p:set>
                                      <p:cBhvr>
                                        <p:cTn id="159" dur="1" fill="hold">
                                          <p:stCondLst>
                                            <p:cond delay="0"/>
                                          </p:stCondLst>
                                        </p:cTn>
                                        <p:tgtEl>
                                          <p:spTgt spid="14"/>
                                        </p:tgtEl>
                                        <p:attrNameLst>
                                          <p:attrName>style.visibility</p:attrName>
                                        </p:attrNameLst>
                                      </p:cBhvr>
                                      <p:to>
                                        <p:strVal val="visible"/>
                                      </p:to>
                                    </p:set>
                                    <p:animEffect transition="in" filter="fade">
                                      <p:cBhvr>
                                        <p:cTn id="160" dur="10"/>
                                        <p:tgtEl>
                                          <p:spTgt spid="14"/>
                                        </p:tgtEl>
                                      </p:cBhvr>
                                    </p:animEffect>
                                  </p:childTnLst>
                                </p:cTn>
                              </p:par>
                              <p:par>
                                <p:cTn id="161" presetID="10" presetClass="entr" presetSubtype="0" repeatCount="indefinite" fill="hold" grpId="2" nodeType="withEffect">
                                  <p:stCondLst>
                                    <p:cond delay="0"/>
                                  </p:stCondLst>
                                  <p:childTnLst>
                                    <p:set>
                                      <p:cBhvr>
                                        <p:cTn id="162" dur="1" fill="hold">
                                          <p:stCondLst>
                                            <p:cond delay="0"/>
                                          </p:stCondLst>
                                        </p:cTn>
                                        <p:tgtEl>
                                          <p:spTgt spid="15"/>
                                        </p:tgtEl>
                                        <p:attrNameLst>
                                          <p:attrName>style.visibility</p:attrName>
                                        </p:attrNameLst>
                                      </p:cBhvr>
                                      <p:to>
                                        <p:strVal val="visible"/>
                                      </p:to>
                                    </p:set>
                                    <p:animEffect transition="in" filter="fade">
                                      <p:cBhvr>
                                        <p:cTn id="163" dur="10"/>
                                        <p:tgtEl>
                                          <p:spTgt spid="15"/>
                                        </p:tgtEl>
                                      </p:cBhvr>
                                    </p:animEffect>
                                  </p:childTnLst>
                                </p:cTn>
                              </p:par>
                              <p:par>
                                <p:cTn id="164" presetID="10" presetClass="entr" presetSubtype="0" repeatCount="indefinite" fill="hold" grpId="2" nodeType="withEffect">
                                  <p:stCondLst>
                                    <p:cond delay="0"/>
                                  </p:stCondLst>
                                  <p:childTnLst>
                                    <p:set>
                                      <p:cBhvr>
                                        <p:cTn id="165" dur="1" fill="hold">
                                          <p:stCondLst>
                                            <p:cond delay="0"/>
                                          </p:stCondLst>
                                        </p:cTn>
                                        <p:tgtEl>
                                          <p:spTgt spid="16"/>
                                        </p:tgtEl>
                                        <p:attrNameLst>
                                          <p:attrName>style.visibility</p:attrName>
                                        </p:attrNameLst>
                                      </p:cBhvr>
                                      <p:to>
                                        <p:strVal val="visible"/>
                                      </p:to>
                                    </p:set>
                                    <p:animEffect transition="in" filter="fade">
                                      <p:cBhvr>
                                        <p:cTn id="166" dur="10"/>
                                        <p:tgtEl>
                                          <p:spTgt spid="16"/>
                                        </p:tgtEl>
                                      </p:cBhvr>
                                    </p:animEffect>
                                  </p:childTnLst>
                                </p:cTn>
                              </p:par>
                              <p:par>
                                <p:cTn id="167" presetID="10" presetClass="entr" presetSubtype="0" repeatCount="indefinite" fill="hold" grpId="2" nodeType="withEffect">
                                  <p:stCondLst>
                                    <p:cond delay="0"/>
                                  </p:stCondLst>
                                  <p:childTnLst>
                                    <p:set>
                                      <p:cBhvr>
                                        <p:cTn id="168" dur="1" fill="hold">
                                          <p:stCondLst>
                                            <p:cond delay="0"/>
                                          </p:stCondLst>
                                        </p:cTn>
                                        <p:tgtEl>
                                          <p:spTgt spid="17"/>
                                        </p:tgtEl>
                                        <p:attrNameLst>
                                          <p:attrName>style.visibility</p:attrName>
                                        </p:attrNameLst>
                                      </p:cBhvr>
                                      <p:to>
                                        <p:strVal val="visible"/>
                                      </p:to>
                                    </p:set>
                                    <p:animEffect transition="in" filter="fade">
                                      <p:cBhvr>
                                        <p:cTn id="169" dur="10"/>
                                        <p:tgtEl>
                                          <p:spTgt spid="17"/>
                                        </p:tgtEl>
                                      </p:cBhvr>
                                    </p:animEffect>
                                  </p:childTnLst>
                                </p:cTn>
                              </p:par>
                              <p:par>
                                <p:cTn id="170" presetID="10" presetClass="entr" presetSubtype="0" repeatCount="indefinite" fill="hold" grpId="2" nodeType="withEffect">
                                  <p:stCondLst>
                                    <p:cond delay="0"/>
                                  </p:stCondLst>
                                  <p:childTnLst>
                                    <p:set>
                                      <p:cBhvr>
                                        <p:cTn id="171" dur="1" fill="hold">
                                          <p:stCondLst>
                                            <p:cond delay="0"/>
                                          </p:stCondLst>
                                        </p:cTn>
                                        <p:tgtEl>
                                          <p:spTgt spid="18"/>
                                        </p:tgtEl>
                                        <p:attrNameLst>
                                          <p:attrName>style.visibility</p:attrName>
                                        </p:attrNameLst>
                                      </p:cBhvr>
                                      <p:to>
                                        <p:strVal val="visible"/>
                                      </p:to>
                                    </p:set>
                                    <p:animEffect transition="in" filter="fade">
                                      <p:cBhvr>
                                        <p:cTn id="172" dur="1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8" grpId="0" bldLvl="0" animBg="1"/>
      <p:bldP spid="39" grpId="0" bldLvl="0" animBg="1"/>
      <p:bldP spid="40" grpId="0" bldLvl="0" animBg="1"/>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69" grpId="0" bldLvl="0" animBg="1"/>
      <p:bldP spid="70" grpId="0"/>
      <p:bldP spid="71" grpId="0"/>
      <p:bldP spid="72" grpId="0"/>
      <p:bldP spid="73" grpId="0"/>
      <p:bldP spid="74" grpId="0"/>
      <p:bldP spid="6" grpId="0" bldLvl="0" animBg="1"/>
      <p:bldP spid="6" grpId="1" bldLvl="0" animBg="1"/>
      <p:bldP spid="6" grpId="2" bldLvl="0" animBg="1"/>
      <p:bldP spid="7" grpId="0" bldLvl="0" animBg="1"/>
      <p:bldP spid="7" grpId="1" bldLvl="0" animBg="1"/>
      <p:bldP spid="7" grpId="2" bldLvl="0" animBg="1"/>
      <p:bldP spid="8" grpId="0" bldLvl="0" animBg="1"/>
      <p:bldP spid="8" grpId="1" bldLvl="0" animBg="1"/>
      <p:bldP spid="8" grpId="2" bldLvl="0" animBg="1"/>
      <p:bldP spid="9" grpId="0" bldLvl="0" animBg="1"/>
      <p:bldP spid="9" grpId="1" bldLvl="0" animBg="1"/>
      <p:bldP spid="9" grpId="2" bldLvl="0" animBg="1"/>
      <p:bldP spid="10" grpId="0" bldLvl="0" animBg="1"/>
      <p:bldP spid="10" grpId="1" bldLvl="0" animBg="1"/>
      <p:bldP spid="10" grpId="2" bldLvl="0" animBg="1"/>
      <p:bldP spid="12" grpId="0" bldLvl="0" animBg="1"/>
      <p:bldP spid="12" grpId="1" bldLvl="0" animBg="1"/>
      <p:bldP spid="12" grpId="2" bldLvl="0" animBg="1"/>
      <p:bldP spid="13" grpId="0" bldLvl="0" animBg="1"/>
      <p:bldP spid="13" grpId="1" bldLvl="0" animBg="1"/>
      <p:bldP spid="13" grpId="2" bldLvl="0" animBg="1"/>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国内业绩完成情况</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grpSp>
        <p:nvGrpSpPr>
          <p:cNvPr id="6" name="组合 5"/>
          <p:cNvGrpSpPr/>
          <p:nvPr/>
        </p:nvGrpSpPr>
        <p:grpSpPr>
          <a:xfrm>
            <a:off x="1707234" y="2984152"/>
            <a:ext cx="4265061" cy="142211"/>
            <a:chOff x="1507396" y="1628800"/>
            <a:chExt cx="4320480" cy="144016"/>
          </a:xfrm>
        </p:grpSpPr>
        <p:cxnSp>
          <p:nvCxnSpPr>
            <p:cNvPr id="9" name="直接连接符 8"/>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6520532" y="2984152"/>
            <a:ext cx="4265061" cy="142211"/>
            <a:chOff x="1507396" y="1628800"/>
            <a:chExt cx="4320480" cy="144016"/>
          </a:xfrm>
        </p:grpSpPr>
        <p:cxnSp>
          <p:nvCxnSpPr>
            <p:cNvPr id="23" name="直接连接符 2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43" name="TextBox 106"/>
          <p:cNvSpPr txBox="1"/>
          <p:nvPr/>
        </p:nvSpPr>
        <p:spPr>
          <a:xfrm>
            <a:off x="5785006"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10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4" name="TextBox 107"/>
          <p:cNvSpPr txBox="1"/>
          <p:nvPr/>
        </p:nvSpPr>
        <p:spPr>
          <a:xfrm>
            <a:off x="5318628"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20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5" name="TextBox 108"/>
          <p:cNvSpPr txBox="1"/>
          <p:nvPr/>
        </p:nvSpPr>
        <p:spPr>
          <a:xfrm>
            <a:off x="4844734"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30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6" name="TextBox 109"/>
          <p:cNvSpPr txBox="1"/>
          <p:nvPr/>
        </p:nvSpPr>
        <p:spPr>
          <a:xfrm>
            <a:off x="4370838"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40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7" name="TextBox 110"/>
          <p:cNvSpPr txBox="1"/>
          <p:nvPr/>
        </p:nvSpPr>
        <p:spPr>
          <a:xfrm>
            <a:off x="3896943"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50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8" name="TextBox 111"/>
          <p:cNvSpPr txBox="1"/>
          <p:nvPr/>
        </p:nvSpPr>
        <p:spPr>
          <a:xfrm>
            <a:off x="3423050"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60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49" name="TextBox 112"/>
          <p:cNvSpPr txBox="1"/>
          <p:nvPr/>
        </p:nvSpPr>
        <p:spPr>
          <a:xfrm>
            <a:off x="2949154"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70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0" name="TextBox 113"/>
          <p:cNvSpPr txBox="1"/>
          <p:nvPr/>
        </p:nvSpPr>
        <p:spPr>
          <a:xfrm>
            <a:off x="2475258"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80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1" name="TextBox 114"/>
          <p:cNvSpPr txBox="1"/>
          <p:nvPr/>
        </p:nvSpPr>
        <p:spPr>
          <a:xfrm>
            <a:off x="2001363"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90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2" name="TextBox 115"/>
          <p:cNvSpPr txBox="1"/>
          <p:nvPr/>
        </p:nvSpPr>
        <p:spPr>
          <a:xfrm>
            <a:off x="1483159" y="2689412"/>
            <a:ext cx="532765" cy="332740"/>
          </a:xfrm>
          <a:prstGeom prst="rect">
            <a:avLst/>
          </a:prstGeom>
          <a:noFill/>
        </p:spPr>
        <p:txBody>
          <a:bodyPr wrap="none" lIns="90301" tIns="45149" rIns="90301" bIns="45149" rtlCol="0">
            <a:spAutoFit/>
          </a:bodyPr>
          <a:lstStyle/>
          <a:p>
            <a:r>
              <a:rPr lang="en-US" altLang="zh-CN"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100</a:t>
            </a:r>
            <a:endParaRPr lang="en-US" altLang="zh-CN"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3" name="TextBox 116"/>
          <p:cNvSpPr txBox="1"/>
          <p:nvPr/>
        </p:nvSpPr>
        <p:spPr>
          <a:xfrm>
            <a:off x="6342866"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10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4" name="TextBox 117"/>
          <p:cNvSpPr txBox="1"/>
          <p:nvPr/>
        </p:nvSpPr>
        <p:spPr>
          <a:xfrm>
            <a:off x="6814660"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20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5" name="TextBox 118"/>
          <p:cNvSpPr txBox="1"/>
          <p:nvPr/>
        </p:nvSpPr>
        <p:spPr>
          <a:xfrm>
            <a:off x="7288558"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30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6" name="TextBox 119"/>
          <p:cNvSpPr txBox="1"/>
          <p:nvPr/>
        </p:nvSpPr>
        <p:spPr>
          <a:xfrm>
            <a:off x="7762452"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40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7" name="TextBox 120"/>
          <p:cNvSpPr txBox="1"/>
          <p:nvPr/>
        </p:nvSpPr>
        <p:spPr>
          <a:xfrm>
            <a:off x="8236347"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50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8" name="TextBox 121"/>
          <p:cNvSpPr txBox="1"/>
          <p:nvPr/>
        </p:nvSpPr>
        <p:spPr>
          <a:xfrm>
            <a:off x="8710243"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60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59" name="TextBox 122"/>
          <p:cNvSpPr txBox="1"/>
          <p:nvPr/>
        </p:nvSpPr>
        <p:spPr>
          <a:xfrm>
            <a:off x="9184138"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70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0" name="TextBox 123"/>
          <p:cNvSpPr txBox="1"/>
          <p:nvPr/>
        </p:nvSpPr>
        <p:spPr>
          <a:xfrm>
            <a:off x="9658032"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80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1" name="TextBox 124"/>
          <p:cNvSpPr txBox="1"/>
          <p:nvPr/>
        </p:nvSpPr>
        <p:spPr>
          <a:xfrm>
            <a:off x="10131930" y="2689412"/>
            <a:ext cx="415290"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90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2" name="TextBox 125"/>
          <p:cNvSpPr txBox="1"/>
          <p:nvPr/>
        </p:nvSpPr>
        <p:spPr>
          <a:xfrm>
            <a:off x="10561519" y="2689412"/>
            <a:ext cx="532765" cy="332740"/>
          </a:xfrm>
          <a:prstGeom prst="rect">
            <a:avLst/>
          </a:prstGeom>
          <a:noFill/>
        </p:spPr>
        <p:txBody>
          <a:bodyPr wrap="none" lIns="90301" tIns="45149" rIns="90301" bIns="45149" rtlCol="0">
            <a:spAutoFit/>
          </a:bodyPr>
          <a:lstStyle/>
          <a:p>
            <a:r>
              <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100</a:t>
            </a:r>
            <a:endParaRPr lang="en-US" altLang="zh-CN" sz="158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3" name="五边形 62"/>
          <p:cNvSpPr/>
          <p:nvPr/>
        </p:nvSpPr>
        <p:spPr>
          <a:xfrm flipH="1">
            <a:off x="2834787" y="3519464"/>
            <a:ext cx="3137505"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4" name="五边形 63"/>
          <p:cNvSpPr/>
          <p:nvPr/>
        </p:nvSpPr>
        <p:spPr>
          <a:xfrm flipH="1">
            <a:off x="4042732" y="4064601"/>
            <a:ext cx="1929560"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5" name="五边形 64"/>
          <p:cNvSpPr/>
          <p:nvPr/>
        </p:nvSpPr>
        <p:spPr>
          <a:xfrm flipH="1">
            <a:off x="3308683" y="4609738"/>
            <a:ext cx="2663611"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6" name="五边形 65"/>
          <p:cNvSpPr/>
          <p:nvPr/>
        </p:nvSpPr>
        <p:spPr>
          <a:xfrm flipH="1">
            <a:off x="1737887" y="5154874"/>
            <a:ext cx="4234407"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7" name="五边形 66"/>
          <p:cNvSpPr/>
          <p:nvPr/>
        </p:nvSpPr>
        <p:spPr>
          <a:xfrm flipH="1">
            <a:off x="2475259" y="5700012"/>
            <a:ext cx="3497036"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8" name="TextBox 133"/>
          <p:cNvSpPr txBox="1"/>
          <p:nvPr/>
        </p:nvSpPr>
        <p:spPr>
          <a:xfrm>
            <a:off x="1861407" y="3516325"/>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69" name="TextBox 134"/>
          <p:cNvSpPr txBox="1"/>
          <p:nvPr/>
        </p:nvSpPr>
        <p:spPr>
          <a:xfrm>
            <a:off x="3045759" y="4062080"/>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0" name="TextBox 135"/>
          <p:cNvSpPr txBox="1"/>
          <p:nvPr/>
        </p:nvSpPr>
        <p:spPr>
          <a:xfrm>
            <a:off x="2339286" y="4606833"/>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1" name="TextBox 136"/>
          <p:cNvSpPr txBox="1"/>
          <p:nvPr/>
        </p:nvSpPr>
        <p:spPr>
          <a:xfrm>
            <a:off x="824999" y="5143728"/>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2" name="TextBox 137"/>
          <p:cNvSpPr txBox="1"/>
          <p:nvPr/>
        </p:nvSpPr>
        <p:spPr>
          <a:xfrm>
            <a:off x="1567050" y="5696874"/>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3" name="五边形 72"/>
          <p:cNvSpPr/>
          <p:nvPr/>
        </p:nvSpPr>
        <p:spPr>
          <a:xfrm>
            <a:off x="6520531" y="3519464"/>
            <a:ext cx="1601451"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4" name="五边形 73"/>
          <p:cNvSpPr/>
          <p:nvPr/>
        </p:nvSpPr>
        <p:spPr>
          <a:xfrm>
            <a:off x="6520531" y="4064601"/>
            <a:ext cx="3023136"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5" name="五边形 74"/>
          <p:cNvSpPr/>
          <p:nvPr/>
        </p:nvSpPr>
        <p:spPr>
          <a:xfrm>
            <a:off x="6520531" y="4609738"/>
            <a:ext cx="1895583"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6" name="五边形 75"/>
          <p:cNvSpPr/>
          <p:nvPr/>
        </p:nvSpPr>
        <p:spPr>
          <a:xfrm>
            <a:off x="6520531" y="5154874"/>
            <a:ext cx="4040987"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7" name="五边形 76"/>
          <p:cNvSpPr/>
          <p:nvPr/>
        </p:nvSpPr>
        <p:spPr>
          <a:xfrm>
            <a:off x="6520531" y="5700012"/>
            <a:ext cx="3317269" cy="319937"/>
          </a:xfrm>
          <a:prstGeom prst="homePlate">
            <a:avLst/>
          </a:prstGeom>
          <a:gradFill>
            <a:gsLst>
              <a:gs pos="0">
                <a:srgbClr val="E30000"/>
              </a:gs>
              <a:gs pos="100000">
                <a:srgbClr val="760303"/>
              </a:gs>
            </a:gsLst>
            <a:lin ang="81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0301" tIns="45149" rIns="90301" bIns="45149" rtlCol="0" anchor="ctr"/>
          <a:lstStyle/>
          <a:p>
            <a:pPr algn="ctr"/>
            <a:endParaRPr lang="zh-CN" altLang="en-US" sz="23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8" name="TextBox 147"/>
          <p:cNvSpPr txBox="1"/>
          <p:nvPr/>
        </p:nvSpPr>
        <p:spPr>
          <a:xfrm>
            <a:off x="8183011" y="3516325"/>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79" name="TextBox 148"/>
          <p:cNvSpPr txBox="1"/>
          <p:nvPr/>
        </p:nvSpPr>
        <p:spPr>
          <a:xfrm>
            <a:off x="9619287" y="4073228"/>
            <a:ext cx="551180" cy="314325"/>
          </a:xfrm>
          <a:prstGeom prst="rect">
            <a:avLst/>
          </a:prstGeom>
          <a:noFill/>
        </p:spPr>
        <p:txBody>
          <a:bodyPr wrap="none" lIns="90301" tIns="45149" rIns="90301" bIns="45149" rtlCol="0">
            <a:spAutoFit/>
          </a:bodyPr>
          <a:lstStyle/>
          <a:p>
            <a:r>
              <a:rPr lang="zh-CN" altLang="en-US" sz="145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文字</a:t>
            </a:r>
            <a:endParaRPr lang="zh-CN" altLang="en-US" sz="145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0" name="TextBox 149"/>
          <p:cNvSpPr txBox="1"/>
          <p:nvPr/>
        </p:nvSpPr>
        <p:spPr>
          <a:xfrm>
            <a:off x="8459651" y="4606833"/>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1" name="TextBox 150"/>
          <p:cNvSpPr txBox="1"/>
          <p:nvPr/>
        </p:nvSpPr>
        <p:spPr>
          <a:xfrm>
            <a:off x="10539232" y="5143728"/>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2" name="TextBox 151"/>
          <p:cNvSpPr txBox="1"/>
          <p:nvPr/>
        </p:nvSpPr>
        <p:spPr>
          <a:xfrm>
            <a:off x="9888071" y="5696874"/>
            <a:ext cx="982980" cy="332740"/>
          </a:xfrm>
          <a:prstGeom prst="rect">
            <a:avLst/>
          </a:prstGeom>
          <a:noFill/>
        </p:spPr>
        <p:txBody>
          <a:bodyPr wrap="none" lIns="90301" tIns="45149" rIns="90301" bIns="45149"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输入文字</a:t>
            </a:r>
            <a:endParaRPr lang="zh-CN" altLang="en-US" sz="1580" dirty="0">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3" name="TextBox 154"/>
          <p:cNvSpPr txBox="1"/>
          <p:nvPr/>
        </p:nvSpPr>
        <p:spPr>
          <a:xfrm>
            <a:off x="6065855" y="3481884"/>
            <a:ext cx="357505" cy="394335"/>
          </a:xfrm>
          <a:prstGeom prst="rect">
            <a:avLst/>
          </a:prstGeom>
          <a:noFill/>
        </p:spPr>
        <p:txBody>
          <a:bodyPr wrap="none" lIns="90301" tIns="45149" rIns="90301" bIns="45149" rtlCol="0">
            <a:spAutoFit/>
          </a:bodyPr>
          <a:lstStyle/>
          <a:p>
            <a:r>
              <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A</a:t>
            </a:r>
            <a:endPar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4" name="TextBox 155"/>
          <p:cNvSpPr txBox="1"/>
          <p:nvPr/>
        </p:nvSpPr>
        <p:spPr>
          <a:xfrm>
            <a:off x="6065855" y="4027022"/>
            <a:ext cx="337820" cy="394335"/>
          </a:xfrm>
          <a:prstGeom prst="rect">
            <a:avLst/>
          </a:prstGeom>
          <a:noFill/>
        </p:spPr>
        <p:txBody>
          <a:bodyPr wrap="none" lIns="90301" tIns="45149" rIns="90301" bIns="45149" rtlCol="0">
            <a:spAutoFit/>
          </a:bodyPr>
          <a:lstStyle/>
          <a:p>
            <a:r>
              <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B</a:t>
            </a:r>
            <a:endPar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5" name="TextBox 156"/>
          <p:cNvSpPr txBox="1"/>
          <p:nvPr/>
        </p:nvSpPr>
        <p:spPr>
          <a:xfrm>
            <a:off x="6065855" y="4572160"/>
            <a:ext cx="348615" cy="394335"/>
          </a:xfrm>
          <a:prstGeom prst="rect">
            <a:avLst/>
          </a:prstGeom>
          <a:noFill/>
        </p:spPr>
        <p:txBody>
          <a:bodyPr wrap="none" lIns="90301" tIns="45149" rIns="90301" bIns="45149" rtlCol="0">
            <a:spAutoFit/>
          </a:bodyPr>
          <a:lstStyle/>
          <a:p>
            <a:r>
              <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C</a:t>
            </a:r>
            <a:endPar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6" name="TextBox 157"/>
          <p:cNvSpPr txBox="1"/>
          <p:nvPr/>
        </p:nvSpPr>
        <p:spPr>
          <a:xfrm>
            <a:off x="6065855" y="5117296"/>
            <a:ext cx="372110" cy="394335"/>
          </a:xfrm>
          <a:prstGeom prst="rect">
            <a:avLst/>
          </a:prstGeom>
          <a:noFill/>
        </p:spPr>
        <p:txBody>
          <a:bodyPr wrap="none" lIns="90301" tIns="45149" rIns="90301" bIns="45149" rtlCol="0">
            <a:spAutoFit/>
          </a:bodyPr>
          <a:lstStyle/>
          <a:p>
            <a:r>
              <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D</a:t>
            </a:r>
            <a:endPar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7" name="TextBox 158"/>
          <p:cNvSpPr txBox="1"/>
          <p:nvPr/>
        </p:nvSpPr>
        <p:spPr>
          <a:xfrm>
            <a:off x="6065855" y="5662434"/>
            <a:ext cx="318770" cy="394335"/>
          </a:xfrm>
          <a:prstGeom prst="rect">
            <a:avLst/>
          </a:prstGeom>
          <a:noFill/>
        </p:spPr>
        <p:txBody>
          <a:bodyPr wrap="none" lIns="90301" tIns="45149" rIns="90301" bIns="45149" rtlCol="0">
            <a:spAutoFit/>
          </a:bodyPr>
          <a:lstStyle/>
          <a:p>
            <a:r>
              <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rPr>
              <a:t>E</a:t>
            </a:r>
            <a:endParaRPr lang="en-US" altLang="zh-CN" sz="1975">
              <a:solidFill>
                <a:schemeClr val="tx1">
                  <a:lumMod val="75000"/>
                  <a:lumOff val="25000"/>
                </a:schemeClr>
              </a:solidFill>
              <a:latin typeface="微软雅黑" panose="020B0503020204020204" charset="-122"/>
              <a:ea typeface="微软雅黑" panose="020B0503020204020204" charset="-122"/>
              <a:sym typeface="Arial" panose="020B0604020202020204" pitchFamily="34" charset="0"/>
            </a:endParaRPr>
          </a:p>
        </p:txBody>
      </p:sp>
      <p:sp>
        <p:nvSpPr>
          <p:cNvPr id="88" name="TextBox 167"/>
          <p:cNvSpPr txBox="1"/>
          <p:nvPr/>
        </p:nvSpPr>
        <p:spPr>
          <a:xfrm>
            <a:off x="1542484" y="1696786"/>
            <a:ext cx="4429808" cy="820420"/>
          </a:xfrm>
          <a:prstGeom prst="rect">
            <a:avLst/>
          </a:prstGeom>
          <a:noFill/>
        </p:spPr>
        <p:txBody>
          <a:bodyPr wrap="square"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endParaRPr lang="zh-CN" altLang="en-US" sz="1580" dirty="0">
              <a:solidFill>
                <a:schemeClr val="tx1">
                  <a:lumMod val="75000"/>
                  <a:lumOff val="25000"/>
                </a:schemeClr>
              </a:solidFill>
              <a:latin typeface="微软雅黑" panose="020B0503020204020204" charset="-122"/>
              <a:ea typeface="微软雅黑" panose="020B0503020204020204" charset="-122"/>
              <a:cs typeface="方正兰亭细黑_GBK_M" pitchFamily="2" charset="2"/>
              <a:sym typeface="Arial" panose="020B0604020202020204" pitchFamily="34" charset="0"/>
            </a:endParaRPr>
          </a:p>
        </p:txBody>
      </p:sp>
      <p:sp>
        <p:nvSpPr>
          <p:cNvPr id="89" name="TextBox 171"/>
          <p:cNvSpPr txBox="1"/>
          <p:nvPr/>
        </p:nvSpPr>
        <p:spPr>
          <a:xfrm>
            <a:off x="6250986" y="1705566"/>
            <a:ext cx="4429808" cy="820420"/>
          </a:xfrm>
          <a:prstGeom prst="rect">
            <a:avLst/>
          </a:prstGeom>
          <a:noFill/>
        </p:spPr>
        <p:txBody>
          <a:bodyPr wrap="square" rtlCol="0">
            <a:spAutoFit/>
          </a:bodyPr>
          <a:lstStyle/>
          <a:p>
            <a:r>
              <a:rPr lang="zh-CN" altLang="en-US" sz="1580" dirty="0">
                <a:solidFill>
                  <a:schemeClr val="tx1">
                    <a:lumMod val="75000"/>
                    <a:lumOff val="25000"/>
                  </a:schemeClr>
                </a:solidFill>
                <a:latin typeface="微软雅黑" panose="020B0503020204020204" charset="-122"/>
                <a:ea typeface="微软雅黑" panose="020B0503020204020204" charset="-122"/>
                <a:cs typeface="方正兰亭细黑_GBK_M" pitchFamily="2" charset="2"/>
                <a:sym typeface="Arial" panose="020B0604020202020204" pitchFamily="34" charset="0"/>
              </a:rPr>
              <a:t>您的内容打在这里，或者通过复制您的文本后，在此框中选择粘贴，并选择只保留文字。您的内容打在这里，</a:t>
            </a:r>
            <a:endParaRPr lang="zh-CN" altLang="en-US" sz="1580" dirty="0">
              <a:solidFill>
                <a:schemeClr val="tx1">
                  <a:lumMod val="75000"/>
                  <a:lumOff val="25000"/>
                </a:schemeClr>
              </a:solidFill>
              <a:latin typeface="微软雅黑" panose="020B0503020204020204" charset="-122"/>
              <a:ea typeface="微软雅黑" panose="020B0503020204020204" charset="-122"/>
              <a:cs typeface="方正兰亭细黑_GBK_M" pitchFamily="2" charset="2"/>
              <a:sym typeface="Arial" panose="020B0604020202020204" pitchFamily="34" charset="0"/>
            </a:endParaRPr>
          </a:p>
        </p:txBody>
      </p:sp>
      <p:sp>
        <p:nvSpPr>
          <p:cNvPr id="90" name="椭圆 89"/>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1" name="椭圆 90"/>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2" name="椭圆 91"/>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3" name="椭圆 92"/>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4" name="椭圆 93"/>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5" name="椭圆 94"/>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椭圆 95"/>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7" name="椭圆 96"/>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8" name="椭圆 97"/>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9" name="椭圆 98"/>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0" name="椭圆 99"/>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1" name="椭圆 100"/>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18" presetClass="entr" presetSubtype="3" fill="hold" grpId="0" nodeType="withEffect">
                                  <p:stCondLst>
                                    <p:cond delay="0"/>
                                  </p:stCondLst>
                                  <p:childTnLst>
                                    <p:set>
                                      <p:cBhvr>
                                        <p:cTn id="18" dur="1" fill="hold">
                                          <p:stCondLst>
                                            <p:cond delay="0"/>
                                          </p:stCondLst>
                                        </p:cTn>
                                        <p:tgtEl>
                                          <p:spTgt spid="88"/>
                                        </p:tgtEl>
                                        <p:attrNameLst>
                                          <p:attrName>style.visibility</p:attrName>
                                        </p:attrNameLst>
                                      </p:cBhvr>
                                      <p:to>
                                        <p:strVal val="visible"/>
                                      </p:to>
                                    </p:set>
                                    <p:animEffect transition="in" filter="strips(upRight)">
                                      <p:cBhvr>
                                        <p:cTn id="19" dur="500"/>
                                        <p:tgtEl>
                                          <p:spTgt spid="88"/>
                                        </p:tgtEl>
                                      </p:cBhvr>
                                    </p:animEffect>
                                  </p:childTnLst>
                                </p:cTn>
                              </p:par>
                              <p:par>
                                <p:cTn id="20" presetID="18" presetClass="entr" presetSubtype="3" fill="hold" grpId="0" nodeType="withEffect">
                                  <p:stCondLst>
                                    <p:cond delay="0"/>
                                  </p:stCondLst>
                                  <p:childTnLst>
                                    <p:set>
                                      <p:cBhvr>
                                        <p:cTn id="21" dur="1" fill="hold">
                                          <p:stCondLst>
                                            <p:cond delay="0"/>
                                          </p:stCondLst>
                                        </p:cTn>
                                        <p:tgtEl>
                                          <p:spTgt spid="89"/>
                                        </p:tgtEl>
                                        <p:attrNameLst>
                                          <p:attrName>style.visibility</p:attrName>
                                        </p:attrNameLst>
                                      </p:cBhvr>
                                      <p:to>
                                        <p:strVal val="visible"/>
                                      </p:to>
                                    </p:set>
                                    <p:animEffect transition="in" filter="strips(upRight)">
                                      <p:cBhvr>
                                        <p:cTn id="22" dur="500"/>
                                        <p:tgtEl>
                                          <p:spTgt spid="89"/>
                                        </p:tgtEl>
                                      </p:cBhvr>
                                    </p:animEffect>
                                  </p:childTnLst>
                                </p:cTn>
                              </p:par>
                              <p:par>
                                <p:cTn id="23" presetID="42"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par>
                                <p:cTn id="33" presetID="47" presetClass="entr" presetSubtype="0" fill="hold" grpId="0" nodeType="with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1000"/>
                                        <p:tgtEl>
                                          <p:spTgt spid="43"/>
                                        </p:tgtEl>
                                      </p:cBhvr>
                                    </p:animEffect>
                                    <p:anim calcmode="lin" valueType="num">
                                      <p:cBhvr>
                                        <p:cTn id="36" dur="1000" fill="hold"/>
                                        <p:tgtEl>
                                          <p:spTgt spid="43"/>
                                        </p:tgtEl>
                                        <p:attrNameLst>
                                          <p:attrName>ppt_x</p:attrName>
                                        </p:attrNameLst>
                                      </p:cBhvr>
                                      <p:tavLst>
                                        <p:tav tm="0">
                                          <p:val>
                                            <p:strVal val="#ppt_x"/>
                                          </p:val>
                                        </p:tav>
                                        <p:tav tm="100000">
                                          <p:val>
                                            <p:strVal val="#ppt_x"/>
                                          </p:val>
                                        </p:tav>
                                      </p:tavLst>
                                    </p:anim>
                                    <p:anim calcmode="lin" valueType="num">
                                      <p:cBhvr>
                                        <p:cTn id="37" dur="1000" fill="hold"/>
                                        <p:tgtEl>
                                          <p:spTgt spid="43"/>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100"/>
                                  </p:stCondLst>
                                  <p:childTnLst>
                                    <p:set>
                                      <p:cBhvr>
                                        <p:cTn id="39" dur="1" fill="hold">
                                          <p:stCondLst>
                                            <p:cond delay="0"/>
                                          </p:stCondLst>
                                        </p:cTn>
                                        <p:tgtEl>
                                          <p:spTgt spid="44"/>
                                        </p:tgtEl>
                                        <p:attrNameLst>
                                          <p:attrName>style.visibility</p:attrName>
                                        </p:attrNameLst>
                                      </p:cBhvr>
                                      <p:to>
                                        <p:strVal val="visible"/>
                                      </p:to>
                                    </p:set>
                                    <p:animEffect transition="in" filter="fade">
                                      <p:cBhvr>
                                        <p:cTn id="40" dur="1000"/>
                                        <p:tgtEl>
                                          <p:spTgt spid="44"/>
                                        </p:tgtEl>
                                      </p:cBhvr>
                                    </p:animEffect>
                                    <p:anim calcmode="lin" valueType="num">
                                      <p:cBhvr>
                                        <p:cTn id="41" dur="1000" fill="hold"/>
                                        <p:tgtEl>
                                          <p:spTgt spid="44"/>
                                        </p:tgtEl>
                                        <p:attrNameLst>
                                          <p:attrName>ppt_x</p:attrName>
                                        </p:attrNameLst>
                                      </p:cBhvr>
                                      <p:tavLst>
                                        <p:tav tm="0">
                                          <p:val>
                                            <p:strVal val="#ppt_x"/>
                                          </p:val>
                                        </p:tav>
                                        <p:tav tm="100000">
                                          <p:val>
                                            <p:strVal val="#ppt_x"/>
                                          </p:val>
                                        </p:tav>
                                      </p:tavLst>
                                    </p:anim>
                                    <p:anim calcmode="lin" valueType="num">
                                      <p:cBhvr>
                                        <p:cTn id="42" dur="1000" fill="hold"/>
                                        <p:tgtEl>
                                          <p:spTgt spid="44"/>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00"/>
                                  </p:stCondLst>
                                  <p:childTnLst>
                                    <p:set>
                                      <p:cBhvr>
                                        <p:cTn id="44" dur="1" fill="hold">
                                          <p:stCondLst>
                                            <p:cond delay="0"/>
                                          </p:stCondLst>
                                        </p:cTn>
                                        <p:tgtEl>
                                          <p:spTgt spid="45"/>
                                        </p:tgtEl>
                                        <p:attrNameLst>
                                          <p:attrName>style.visibility</p:attrName>
                                        </p:attrNameLst>
                                      </p:cBhvr>
                                      <p:to>
                                        <p:strVal val="visible"/>
                                      </p:to>
                                    </p:set>
                                    <p:animEffect transition="in" filter="fade">
                                      <p:cBhvr>
                                        <p:cTn id="45" dur="1000"/>
                                        <p:tgtEl>
                                          <p:spTgt spid="45"/>
                                        </p:tgtEl>
                                      </p:cBhvr>
                                    </p:animEffect>
                                    <p:anim calcmode="lin" valueType="num">
                                      <p:cBhvr>
                                        <p:cTn id="46" dur="1000" fill="hold"/>
                                        <p:tgtEl>
                                          <p:spTgt spid="45"/>
                                        </p:tgtEl>
                                        <p:attrNameLst>
                                          <p:attrName>ppt_x</p:attrName>
                                        </p:attrNameLst>
                                      </p:cBhvr>
                                      <p:tavLst>
                                        <p:tav tm="0">
                                          <p:val>
                                            <p:strVal val="#ppt_x"/>
                                          </p:val>
                                        </p:tav>
                                        <p:tav tm="100000">
                                          <p:val>
                                            <p:strVal val="#ppt_x"/>
                                          </p:val>
                                        </p:tav>
                                      </p:tavLst>
                                    </p:anim>
                                    <p:anim calcmode="lin" valueType="num">
                                      <p:cBhvr>
                                        <p:cTn id="47" dur="1000" fill="hold"/>
                                        <p:tgtEl>
                                          <p:spTgt spid="45"/>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300"/>
                                  </p:stCondLst>
                                  <p:childTnLst>
                                    <p:set>
                                      <p:cBhvr>
                                        <p:cTn id="49" dur="1" fill="hold">
                                          <p:stCondLst>
                                            <p:cond delay="0"/>
                                          </p:stCondLst>
                                        </p:cTn>
                                        <p:tgtEl>
                                          <p:spTgt spid="46"/>
                                        </p:tgtEl>
                                        <p:attrNameLst>
                                          <p:attrName>style.visibility</p:attrName>
                                        </p:attrNameLst>
                                      </p:cBhvr>
                                      <p:to>
                                        <p:strVal val="visible"/>
                                      </p:to>
                                    </p:set>
                                    <p:animEffect transition="in" filter="fade">
                                      <p:cBhvr>
                                        <p:cTn id="50" dur="1000"/>
                                        <p:tgtEl>
                                          <p:spTgt spid="46"/>
                                        </p:tgtEl>
                                      </p:cBhvr>
                                    </p:animEffect>
                                    <p:anim calcmode="lin" valueType="num">
                                      <p:cBhvr>
                                        <p:cTn id="51" dur="1000" fill="hold"/>
                                        <p:tgtEl>
                                          <p:spTgt spid="46"/>
                                        </p:tgtEl>
                                        <p:attrNameLst>
                                          <p:attrName>ppt_x</p:attrName>
                                        </p:attrNameLst>
                                      </p:cBhvr>
                                      <p:tavLst>
                                        <p:tav tm="0">
                                          <p:val>
                                            <p:strVal val="#ppt_x"/>
                                          </p:val>
                                        </p:tav>
                                        <p:tav tm="100000">
                                          <p:val>
                                            <p:strVal val="#ppt_x"/>
                                          </p:val>
                                        </p:tav>
                                      </p:tavLst>
                                    </p:anim>
                                    <p:anim calcmode="lin" valueType="num">
                                      <p:cBhvr>
                                        <p:cTn id="52" dur="1000" fill="hold"/>
                                        <p:tgtEl>
                                          <p:spTgt spid="46"/>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400"/>
                                  </p:stCondLst>
                                  <p:childTnLst>
                                    <p:set>
                                      <p:cBhvr>
                                        <p:cTn id="54" dur="1" fill="hold">
                                          <p:stCondLst>
                                            <p:cond delay="0"/>
                                          </p:stCondLst>
                                        </p:cTn>
                                        <p:tgtEl>
                                          <p:spTgt spid="47"/>
                                        </p:tgtEl>
                                        <p:attrNameLst>
                                          <p:attrName>style.visibility</p:attrName>
                                        </p:attrNameLst>
                                      </p:cBhvr>
                                      <p:to>
                                        <p:strVal val="visible"/>
                                      </p:to>
                                    </p:set>
                                    <p:animEffect transition="in" filter="fade">
                                      <p:cBhvr>
                                        <p:cTn id="55" dur="1000"/>
                                        <p:tgtEl>
                                          <p:spTgt spid="47"/>
                                        </p:tgtEl>
                                      </p:cBhvr>
                                    </p:animEffect>
                                    <p:anim calcmode="lin" valueType="num">
                                      <p:cBhvr>
                                        <p:cTn id="56" dur="1000" fill="hold"/>
                                        <p:tgtEl>
                                          <p:spTgt spid="47"/>
                                        </p:tgtEl>
                                        <p:attrNameLst>
                                          <p:attrName>ppt_x</p:attrName>
                                        </p:attrNameLst>
                                      </p:cBhvr>
                                      <p:tavLst>
                                        <p:tav tm="0">
                                          <p:val>
                                            <p:strVal val="#ppt_x"/>
                                          </p:val>
                                        </p:tav>
                                        <p:tav tm="100000">
                                          <p:val>
                                            <p:strVal val="#ppt_x"/>
                                          </p:val>
                                        </p:tav>
                                      </p:tavLst>
                                    </p:anim>
                                    <p:anim calcmode="lin" valueType="num">
                                      <p:cBhvr>
                                        <p:cTn id="57" dur="1000" fill="hold"/>
                                        <p:tgtEl>
                                          <p:spTgt spid="47"/>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50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1000"/>
                                        <p:tgtEl>
                                          <p:spTgt spid="48"/>
                                        </p:tgtEl>
                                      </p:cBhvr>
                                    </p:animEffect>
                                    <p:anim calcmode="lin" valueType="num">
                                      <p:cBhvr>
                                        <p:cTn id="61" dur="1000" fill="hold"/>
                                        <p:tgtEl>
                                          <p:spTgt spid="48"/>
                                        </p:tgtEl>
                                        <p:attrNameLst>
                                          <p:attrName>ppt_x</p:attrName>
                                        </p:attrNameLst>
                                      </p:cBhvr>
                                      <p:tavLst>
                                        <p:tav tm="0">
                                          <p:val>
                                            <p:strVal val="#ppt_x"/>
                                          </p:val>
                                        </p:tav>
                                        <p:tav tm="100000">
                                          <p:val>
                                            <p:strVal val="#ppt_x"/>
                                          </p:val>
                                        </p:tav>
                                      </p:tavLst>
                                    </p:anim>
                                    <p:anim calcmode="lin" valueType="num">
                                      <p:cBhvr>
                                        <p:cTn id="62" dur="1000" fill="hold"/>
                                        <p:tgtEl>
                                          <p:spTgt spid="48"/>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600"/>
                                  </p:stCondLst>
                                  <p:childTnLst>
                                    <p:set>
                                      <p:cBhvr>
                                        <p:cTn id="64" dur="1" fill="hold">
                                          <p:stCondLst>
                                            <p:cond delay="0"/>
                                          </p:stCondLst>
                                        </p:cTn>
                                        <p:tgtEl>
                                          <p:spTgt spid="49"/>
                                        </p:tgtEl>
                                        <p:attrNameLst>
                                          <p:attrName>style.visibility</p:attrName>
                                        </p:attrNameLst>
                                      </p:cBhvr>
                                      <p:to>
                                        <p:strVal val="visible"/>
                                      </p:to>
                                    </p:set>
                                    <p:animEffect transition="in" filter="fade">
                                      <p:cBhvr>
                                        <p:cTn id="65" dur="1000"/>
                                        <p:tgtEl>
                                          <p:spTgt spid="49"/>
                                        </p:tgtEl>
                                      </p:cBhvr>
                                    </p:animEffect>
                                    <p:anim calcmode="lin" valueType="num">
                                      <p:cBhvr>
                                        <p:cTn id="66" dur="1000" fill="hold"/>
                                        <p:tgtEl>
                                          <p:spTgt spid="49"/>
                                        </p:tgtEl>
                                        <p:attrNameLst>
                                          <p:attrName>ppt_x</p:attrName>
                                        </p:attrNameLst>
                                      </p:cBhvr>
                                      <p:tavLst>
                                        <p:tav tm="0">
                                          <p:val>
                                            <p:strVal val="#ppt_x"/>
                                          </p:val>
                                        </p:tav>
                                        <p:tav tm="100000">
                                          <p:val>
                                            <p:strVal val="#ppt_x"/>
                                          </p:val>
                                        </p:tav>
                                      </p:tavLst>
                                    </p:anim>
                                    <p:anim calcmode="lin" valueType="num">
                                      <p:cBhvr>
                                        <p:cTn id="67" dur="1000" fill="hold"/>
                                        <p:tgtEl>
                                          <p:spTgt spid="4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700"/>
                                  </p:stCondLst>
                                  <p:childTnLst>
                                    <p:set>
                                      <p:cBhvr>
                                        <p:cTn id="69" dur="1" fill="hold">
                                          <p:stCondLst>
                                            <p:cond delay="0"/>
                                          </p:stCondLst>
                                        </p:cTn>
                                        <p:tgtEl>
                                          <p:spTgt spid="50"/>
                                        </p:tgtEl>
                                        <p:attrNameLst>
                                          <p:attrName>style.visibility</p:attrName>
                                        </p:attrNameLst>
                                      </p:cBhvr>
                                      <p:to>
                                        <p:strVal val="visible"/>
                                      </p:to>
                                    </p:set>
                                    <p:animEffect transition="in" filter="fade">
                                      <p:cBhvr>
                                        <p:cTn id="70" dur="1000"/>
                                        <p:tgtEl>
                                          <p:spTgt spid="50"/>
                                        </p:tgtEl>
                                      </p:cBhvr>
                                    </p:animEffect>
                                    <p:anim calcmode="lin" valueType="num">
                                      <p:cBhvr>
                                        <p:cTn id="71" dur="1000" fill="hold"/>
                                        <p:tgtEl>
                                          <p:spTgt spid="50"/>
                                        </p:tgtEl>
                                        <p:attrNameLst>
                                          <p:attrName>ppt_x</p:attrName>
                                        </p:attrNameLst>
                                      </p:cBhvr>
                                      <p:tavLst>
                                        <p:tav tm="0">
                                          <p:val>
                                            <p:strVal val="#ppt_x"/>
                                          </p:val>
                                        </p:tav>
                                        <p:tav tm="100000">
                                          <p:val>
                                            <p:strVal val="#ppt_x"/>
                                          </p:val>
                                        </p:tav>
                                      </p:tavLst>
                                    </p:anim>
                                    <p:anim calcmode="lin" valueType="num">
                                      <p:cBhvr>
                                        <p:cTn id="72" dur="1000" fill="hold"/>
                                        <p:tgtEl>
                                          <p:spTgt spid="50"/>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80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1000"/>
                                        <p:tgtEl>
                                          <p:spTgt spid="51"/>
                                        </p:tgtEl>
                                      </p:cBhvr>
                                    </p:animEffect>
                                    <p:anim calcmode="lin" valueType="num">
                                      <p:cBhvr>
                                        <p:cTn id="76" dur="1000" fill="hold"/>
                                        <p:tgtEl>
                                          <p:spTgt spid="51"/>
                                        </p:tgtEl>
                                        <p:attrNameLst>
                                          <p:attrName>ppt_x</p:attrName>
                                        </p:attrNameLst>
                                      </p:cBhvr>
                                      <p:tavLst>
                                        <p:tav tm="0">
                                          <p:val>
                                            <p:strVal val="#ppt_x"/>
                                          </p:val>
                                        </p:tav>
                                        <p:tav tm="100000">
                                          <p:val>
                                            <p:strVal val="#ppt_x"/>
                                          </p:val>
                                        </p:tav>
                                      </p:tavLst>
                                    </p:anim>
                                    <p:anim calcmode="lin" valueType="num">
                                      <p:cBhvr>
                                        <p:cTn id="77" dur="1000" fill="hold"/>
                                        <p:tgtEl>
                                          <p:spTgt spid="51"/>
                                        </p:tgtEl>
                                        <p:attrNameLst>
                                          <p:attrName>ppt_y</p:attrName>
                                        </p:attrNameLst>
                                      </p:cBhvr>
                                      <p:tavLst>
                                        <p:tav tm="0">
                                          <p:val>
                                            <p:strVal val="#ppt_y-.1"/>
                                          </p:val>
                                        </p:tav>
                                        <p:tav tm="100000">
                                          <p:val>
                                            <p:strVal val="#ppt_y"/>
                                          </p:val>
                                        </p:tav>
                                      </p:tavLst>
                                    </p:anim>
                                  </p:childTnLst>
                                </p:cTn>
                              </p:par>
                              <p:par>
                                <p:cTn id="78" presetID="47" presetClass="entr" presetSubtype="0" fill="hold" grpId="0" nodeType="withEffect">
                                  <p:stCondLst>
                                    <p:cond delay="90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1000"/>
                                        <p:tgtEl>
                                          <p:spTgt spid="52"/>
                                        </p:tgtEl>
                                      </p:cBhvr>
                                    </p:animEffect>
                                    <p:anim calcmode="lin" valueType="num">
                                      <p:cBhvr>
                                        <p:cTn id="81" dur="1000" fill="hold"/>
                                        <p:tgtEl>
                                          <p:spTgt spid="52"/>
                                        </p:tgtEl>
                                        <p:attrNameLst>
                                          <p:attrName>ppt_x</p:attrName>
                                        </p:attrNameLst>
                                      </p:cBhvr>
                                      <p:tavLst>
                                        <p:tav tm="0">
                                          <p:val>
                                            <p:strVal val="#ppt_x"/>
                                          </p:val>
                                        </p:tav>
                                        <p:tav tm="100000">
                                          <p:val>
                                            <p:strVal val="#ppt_x"/>
                                          </p:val>
                                        </p:tav>
                                      </p:tavLst>
                                    </p:anim>
                                    <p:anim calcmode="lin" valueType="num">
                                      <p:cBhvr>
                                        <p:cTn id="82" dur="1000" fill="hold"/>
                                        <p:tgtEl>
                                          <p:spTgt spid="52"/>
                                        </p:tgtEl>
                                        <p:attrNameLst>
                                          <p:attrName>ppt_y</p:attrName>
                                        </p:attrNameLst>
                                      </p:cBhvr>
                                      <p:tavLst>
                                        <p:tav tm="0">
                                          <p:val>
                                            <p:strVal val="#ppt_y-.1"/>
                                          </p:val>
                                        </p:tav>
                                        <p:tav tm="100000">
                                          <p:val>
                                            <p:strVal val="#ppt_y"/>
                                          </p:val>
                                        </p:tav>
                                      </p:tavLst>
                                    </p:anim>
                                  </p:childTnLst>
                                </p:cTn>
                              </p:par>
                              <p:par>
                                <p:cTn id="83" presetID="47" presetClass="entr" presetSubtype="0" fill="hold" grpId="0" nodeType="withEffect">
                                  <p:stCondLst>
                                    <p:cond delay="0"/>
                                  </p:stCondLst>
                                  <p:childTnLst>
                                    <p:set>
                                      <p:cBhvr>
                                        <p:cTn id="84" dur="1" fill="hold">
                                          <p:stCondLst>
                                            <p:cond delay="0"/>
                                          </p:stCondLst>
                                        </p:cTn>
                                        <p:tgtEl>
                                          <p:spTgt spid="53"/>
                                        </p:tgtEl>
                                        <p:attrNameLst>
                                          <p:attrName>style.visibility</p:attrName>
                                        </p:attrNameLst>
                                      </p:cBhvr>
                                      <p:to>
                                        <p:strVal val="visible"/>
                                      </p:to>
                                    </p:set>
                                    <p:animEffect transition="in" filter="fade">
                                      <p:cBhvr>
                                        <p:cTn id="85" dur="1000"/>
                                        <p:tgtEl>
                                          <p:spTgt spid="53"/>
                                        </p:tgtEl>
                                      </p:cBhvr>
                                    </p:animEffect>
                                    <p:anim calcmode="lin" valueType="num">
                                      <p:cBhvr>
                                        <p:cTn id="86" dur="1000" fill="hold"/>
                                        <p:tgtEl>
                                          <p:spTgt spid="53"/>
                                        </p:tgtEl>
                                        <p:attrNameLst>
                                          <p:attrName>ppt_x</p:attrName>
                                        </p:attrNameLst>
                                      </p:cBhvr>
                                      <p:tavLst>
                                        <p:tav tm="0">
                                          <p:val>
                                            <p:strVal val="#ppt_x"/>
                                          </p:val>
                                        </p:tav>
                                        <p:tav tm="100000">
                                          <p:val>
                                            <p:strVal val="#ppt_x"/>
                                          </p:val>
                                        </p:tav>
                                      </p:tavLst>
                                    </p:anim>
                                    <p:anim calcmode="lin" valueType="num">
                                      <p:cBhvr>
                                        <p:cTn id="87" dur="1000" fill="hold"/>
                                        <p:tgtEl>
                                          <p:spTgt spid="53"/>
                                        </p:tgtEl>
                                        <p:attrNameLst>
                                          <p:attrName>ppt_y</p:attrName>
                                        </p:attrNameLst>
                                      </p:cBhvr>
                                      <p:tavLst>
                                        <p:tav tm="0">
                                          <p:val>
                                            <p:strVal val="#ppt_y-.1"/>
                                          </p:val>
                                        </p:tav>
                                        <p:tav tm="100000">
                                          <p:val>
                                            <p:strVal val="#ppt_y"/>
                                          </p:val>
                                        </p:tav>
                                      </p:tavLst>
                                    </p:anim>
                                  </p:childTnLst>
                                </p:cTn>
                              </p:par>
                              <p:par>
                                <p:cTn id="88" presetID="47" presetClass="entr" presetSubtype="0" fill="hold" grpId="0" nodeType="withEffect">
                                  <p:stCondLst>
                                    <p:cond delay="100"/>
                                  </p:stCondLst>
                                  <p:childTnLst>
                                    <p:set>
                                      <p:cBhvr>
                                        <p:cTn id="89" dur="1" fill="hold">
                                          <p:stCondLst>
                                            <p:cond delay="0"/>
                                          </p:stCondLst>
                                        </p:cTn>
                                        <p:tgtEl>
                                          <p:spTgt spid="54"/>
                                        </p:tgtEl>
                                        <p:attrNameLst>
                                          <p:attrName>style.visibility</p:attrName>
                                        </p:attrNameLst>
                                      </p:cBhvr>
                                      <p:to>
                                        <p:strVal val="visible"/>
                                      </p:to>
                                    </p:set>
                                    <p:animEffect transition="in" filter="fade">
                                      <p:cBhvr>
                                        <p:cTn id="90" dur="1000"/>
                                        <p:tgtEl>
                                          <p:spTgt spid="54"/>
                                        </p:tgtEl>
                                      </p:cBhvr>
                                    </p:animEffect>
                                    <p:anim calcmode="lin" valueType="num">
                                      <p:cBhvr>
                                        <p:cTn id="91" dur="1000" fill="hold"/>
                                        <p:tgtEl>
                                          <p:spTgt spid="54"/>
                                        </p:tgtEl>
                                        <p:attrNameLst>
                                          <p:attrName>ppt_x</p:attrName>
                                        </p:attrNameLst>
                                      </p:cBhvr>
                                      <p:tavLst>
                                        <p:tav tm="0">
                                          <p:val>
                                            <p:strVal val="#ppt_x"/>
                                          </p:val>
                                        </p:tav>
                                        <p:tav tm="100000">
                                          <p:val>
                                            <p:strVal val="#ppt_x"/>
                                          </p:val>
                                        </p:tav>
                                      </p:tavLst>
                                    </p:anim>
                                    <p:anim calcmode="lin" valueType="num">
                                      <p:cBhvr>
                                        <p:cTn id="92" dur="1000" fill="hold"/>
                                        <p:tgtEl>
                                          <p:spTgt spid="54"/>
                                        </p:tgtEl>
                                        <p:attrNameLst>
                                          <p:attrName>ppt_y</p:attrName>
                                        </p:attrNameLst>
                                      </p:cBhvr>
                                      <p:tavLst>
                                        <p:tav tm="0">
                                          <p:val>
                                            <p:strVal val="#ppt_y-.1"/>
                                          </p:val>
                                        </p:tav>
                                        <p:tav tm="100000">
                                          <p:val>
                                            <p:strVal val="#ppt_y"/>
                                          </p:val>
                                        </p:tav>
                                      </p:tavLst>
                                    </p:anim>
                                  </p:childTnLst>
                                </p:cTn>
                              </p:par>
                              <p:par>
                                <p:cTn id="93" presetID="47" presetClass="entr" presetSubtype="0" fill="hold" grpId="0" nodeType="withEffect">
                                  <p:stCondLst>
                                    <p:cond delay="200"/>
                                  </p:stCondLst>
                                  <p:childTnLst>
                                    <p:set>
                                      <p:cBhvr>
                                        <p:cTn id="94" dur="1" fill="hold">
                                          <p:stCondLst>
                                            <p:cond delay="0"/>
                                          </p:stCondLst>
                                        </p:cTn>
                                        <p:tgtEl>
                                          <p:spTgt spid="55"/>
                                        </p:tgtEl>
                                        <p:attrNameLst>
                                          <p:attrName>style.visibility</p:attrName>
                                        </p:attrNameLst>
                                      </p:cBhvr>
                                      <p:to>
                                        <p:strVal val="visible"/>
                                      </p:to>
                                    </p:set>
                                    <p:animEffect transition="in" filter="fade">
                                      <p:cBhvr>
                                        <p:cTn id="95" dur="1000"/>
                                        <p:tgtEl>
                                          <p:spTgt spid="55"/>
                                        </p:tgtEl>
                                      </p:cBhvr>
                                    </p:animEffect>
                                    <p:anim calcmode="lin" valueType="num">
                                      <p:cBhvr>
                                        <p:cTn id="96" dur="1000" fill="hold"/>
                                        <p:tgtEl>
                                          <p:spTgt spid="55"/>
                                        </p:tgtEl>
                                        <p:attrNameLst>
                                          <p:attrName>ppt_x</p:attrName>
                                        </p:attrNameLst>
                                      </p:cBhvr>
                                      <p:tavLst>
                                        <p:tav tm="0">
                                          <p:val>
                                            <p:strVal val="#ppt_x"/>
                                          </p:val>
                                        </p:tav>
                                        <p:tav tm="100000">
                                          <p:val>
                                            <p:strVal val="#ppt_x"/>
                                          </p:val>
                                        </p:tav>
                                      </p:tavLst>
                                    </p:anim>
                                    <p:anim calcmode="lin" valueType="num">
                                      <p:cBhvr>
                                        <p:cTn id="97" dur="1000" fill="hold"/>
                                        <p:tgtEl>
                                          <p:spTgt spid="55"/>
                                        </p:tgtEl>
                                        <p:attrNameLst>
                                          <p:attrName>ppt_y</p:attrName>
                                        </p:attrNameLst>
                                      </p:cBhvr>
                                      <p:tavLst>
                                        <p:tav tm="0">
                                          <p:val>
                                            <p:strVal val="#ppt_y-.1"/>
                                          </p:val>
                                        </p:tav>
                                        <p:tav tm="100000">
                                          <p:val>
                                            <p:strVal val="#ppt_y"/>
                                          </p:val>
                                        </p:tav>
                                      </p:tavLst>
                                    </p:anim>
                                  </p:childTnLst>
                                </p:cTn>
                              </p:par>
                              <p:par>
                                <p:cTn id="98" presetID="47" presetClass="entr" presetSubtype="0" fill="hold" grpId="0" nodeType="withEffect">
                                  <p:stCondLst>
                                    <p:cond delay="300"/>
                                  </p:stCondLst>
                                  <p:childTnLst>
                                    <p:set>
                                      <p:cBhvr>
                                        <p:cTn id="99" dur="1" fill="hold">
                                          <p:stCondLst>
                                            <p:cond delay="0"/>
                                          </p:stCondLst>
                                        </p:cTn>
                                        <p:tgtEl>
                                          <p:spTgt spid="56"/>
                                        </p:tgtEl>
                                        <p:attrNameLst>
                                          <p:attrName>style.visibility</p:attrName>
                                        </p:attrNameLst>
                                      </p:cBhvr>
                                      <p:to>
                                        <p:strVal val="visible"/>
                                      </p:to>
                                    </p:set>
                                    <p:animEffect transition="in" filter="fade">
                                      <p:cBhvr>
                                        <p:cTn id="100" dur="1000"/>
                                        <p:tgtEl>
                                          <p:spTgt spid="56"/>
                                        </p:tgtEl>
                                      </p:cBhvr>
                                    </p:animEffect>
                                    <p:anim calcmode="lin" valueType="num">
                                      <p:cBhvr>
                                        <p:cTn id="101" dur="1000" fill="hold"/>
                                        <p:tgtEl>
                                          <p:spTgt spid="56"/>
                                        </p:tgtEl>
                                        <p:attrNameLst>
                                          <p:attrName>ppt_x</p:attrName>
                                        </p:attrNameLst>
                                      </p:cBhvr>
                                      <p:tavLst>
                                        <p:tav tm="0">
                                          <p:val>
                                            <p:strVal val="#ppt_x"/>
                                          </p:val>
                                        </p:tav>
                                        <p:tav tm="100000">
                                          <p:val>
                                            <p:strVal val="#ppt_x"/>
                                          </p:val>
                                        </p:tav>
                                      </p:tavLst>
                                    </p:anim>
                                    <p:anim calcmode="lin" valueType="num">
                                      <p:cBhvr>
                                        <p:cTn id="102" dur="1000" fill="hold"/>
                                        <p:tgtEl>
                                          <p:spTgt spid="56"/>
                                        </p:tgtEl>
                                        <p:attrNameLst>
                                          <p:attrName>ppt_y</p:attrName>
                                        </p:attrNameLst>
                                      </p:cBhvr>
                                      <p:tavLst>
                                        <p:tav tm="0">
                                          <p:val>
                                            <p:strVal val="#ppt_y-.1"/>
                                          </p:val>
                                        </p:tav>
                                        <p:tav tm="100000">
                                          <p:val>
                                            <p:strVal val="#ppt_y"/>
                                          </p:val>
                                        </p:tav>
                                      </p:tavLst>
                                    </p:anim>
                                  </p:childTnLst>
                                </p:cTn>
                              </p:par>
                              <p:par>
                                <p:cTn id="103" presetID="47" presetClass="entr" presetSubtype="0" fill="hold" grpId="0" nodeType="withEffect">
                                  <p:stCondLst>
                                    <p:cond delay="400"/>
                                  </p:stCondLst>
                                  <p:childTnLst>
                                    <p:set>
                                      <p:cBhvr>
                                        <p:cTn id="104" dur="1" fill="hold">
                                          <p:stCondLst>
                                            <p:cond delay="0"/>
                                          </p:stCondLst>
                                        </p:cTn>
                                        <p:tgtEl>
                                          <p:spTgt spid="57"/>
                                        </p:tgtEl>
                                        <p:attrNameLst>
                                          <p:attrName>style.visibility</p:attrName>
                                        </p:attrNameLst>
                                      </p:cBhvr>
                                      <p:to>
                                        <p:strVal val="visible"/>
                                      </p:to>
                                    </p:set>
                                    <p:animEffect transition="in" filter="fade">
                                      <p:cBhvr>
                                        <p:cTn id="105" dur="1000"/>
                                        <p:tgtEl>
                                          <p:spTgt spid="57"/>
                                        </p:tgtEl>
                                      </p:cBhvr>
                                    </p:animEffect>
                                    <p:anim calcmode="lin" valueType="num">
                                      <p:cBhvr>
                                        <p:cTn id="106" dur="1000" fill="hold"/>
                                        <p:tgtEl>
                                          <p:spTgt spid="57"/>
                                        </p:tgtEl>
                                        <p:attrNameLst>
                                          <p:attrName>ppt_x</p:attrName>
                                        </p:attrNameLst>
                                      </p:cBhvr>
                                      <p:tavLst>
                                        <p:tav tm="0">
                                          <p:val>
                                            <p:strVal val="#ppt_x"/>
                                          </p:val>
                                        </p:tav>
                                        <p:tav tm="100000">
                                          <p:val>
                                            <p:strVal val="#ppt_x"/>
                                          </p:val>
                                        </p:tav>
                                      </p:tavLst>
                                    </p:anim>
                                    <p:anim calcmode="lin" valueType="num">
                                      <p:cBhvr>
                                        <p:cTn id="107" dur="1000" fill="hold"/>
                                        <p:tgtEl>
                                          <p:spTgt spid="57"/>
                                        </p:tgtEl>
                                        <p:attrNameLst>
                                          <p:attrName>ppt_y</p:attrName>
                                        </p:attrNameLst>
                                      </p:cBhvr>
                                      <p:tavLst>
                                        <p:tav tm="0">
                                          <p:val>
                                            <p:strVal val="#ppt_y-.1"/>
                                          </p:val>
                                        </p:tav>
                                        <p:tav tm="100000">
                                          <p:val>
                                            <p:strVal val="#ppt_y"/>
                                          </p:val>
                                        </p:tav>
                                      </p:tavLst>
                                    </p:anim>
                                  </p:childTnLst>
                                </p:cTn>
                              </p:par>
                              <p:par>
                                <p:cTn id="108" presetID="47" presetClass="entr" presetSubtype="0" fill="hold" grpId="0" nodeType="withEffect">
                                  <p:stCondLst>
                                    <p:cond delay="500"/>
                                  </p:stCondLst>
                                  <p:childTnLst>
                                    <p:set>
                                      <p:cBhvr>
                                        <p:cTn id="109" dur="1" fill="hold">
                                          <p:stCondLst>
                                            <p:cond delay="0"/>
                                          </p:stCondLst>
                                        </p:cTn>
                                        <p:tgtEl>
                                          <p:spTgt spid="58"/>
                                        </p:tgtEl>
                                        <p:attrNameLst>
                                          <p:attrName>style.visibility</p:attrName>
                                        </p:attrNameLst>
                                      </p:cBhvr>
                                      <p:to>
                                        <p:strVal val="visible"/>
                                      </p:to>
                                    </p:set>
                                    <p:animEffect transition="in" filter="fade">
                                      <p:cBhvr>
                                        <p:cTn id="110" dur="1000"/>
                                        <p:tgtEl>
                                          <p:spTgt spid="58"/>
                                        </p:tgtEl>
                                      </p:cBhvr>
                                    </p:animEffect>
                                    <p:anim calcmode="lin" valueType="num">
                                      <p:cBhvr>
                                        <p:cTn id="111" dur="1000" fill="hold"/>
                                        <p:tgtEl>
                                          <p:spTgt spid="58"/>
                                        </p:tgtEl>
                                        <p:attrNameLst>
                                          <p:attrName>ppt_x</p:attrName>
                                        </p:attrNameLst>
                                      </p:cBhvr>
                                      <p:tavLst>
                                        <p:tav tm="0">
                                          <p:val>
                                            <p:strVal val="#ppt_x"/>
                                          </p:val>
                                        </p:tav>
                                        <p:tav tm="100000">
                                          <p:val>
                                            <p:strVal val="#ppt_x"/>
                                          </p:val>
                                        </p:tav>
                                      </p:tavLst>
                                    </p:anim>
                                    <p:anim calcmode="lin" valueType="num">
                                      <p:cBhvr>
                                        <p:cTn id="112" dur="1000" fill="hold"/>
                                        <p:tgtEl>
                                          <p:spTgt spid="58"/>
                                        </p:tgtEl>
                                        <p:attrNameLst>
                                          <p:attrName>ppt_y</p:attrName>
                                        </p:attrNameLst>
                                      </p:cBhvr>
                                      <p:tavLst>
                                        <p:tav tm="0">
                                          <p:val>
                                            <p:strVal val="#ppt_y-.1"/>
                                          </p:val>
                                        </p:tav>
                                        <p:tav tm="100000">
                                          <p:val>
                                            <p:strVal val="#ppt_y"/>
                                          </p:val>
                                        </p:tav>
                                      </p:tavLst>
                                    </p:anim>
                                  </p:childTnLst>
                                </p:cTn>
                              </p:par>
                              <p:par>
                                <p:cTn id="113" presetID="47" presetClass="entr" presetSubtype="0" fill="hold" grpId="0" nodeType="withEffect">
                                  <p:stCondLst>
                                    <p:cond delay="600"/>
                                  </p:stCondLst>
                                  <p:childTnLst>
                                    <p:set>
                                      <p:cBhvr>
                                        <p:cTn id="114" dur="1" fill="hold">
                                          <p:stCondLst>
                                            <p:cond delay="0"/>
                                          </p:stCondLst>
                                        </p:cTn>
                                        <p:tgtEl>
                                          <p:spTgt spid="59"/>
                                        </p:tgtEl>
                                        <p:attrNameLst>
                                          <p:attrName>style.visibility</p:attrName>
                                        </p:attrNameLst>
                                      </p:cBhvr>
                                      <p:to>
                                        <p:strVal val="visible"/>
                                      </p:to>
                                    </p:set>
                                    <p:animEffect transition="in" filter="fade">
                                      <p:cBhvr>
                                        <p:cTn id="115" dur="1000"/>
                                        <p:tgtEl>
                                          <p:spTgt spid="59"/>
                                        </p:tgtEl>
                                      </p:cBhvr>
                                    </p:animEffect>
                                    <p:anim calcmode="lin" valueType="num">
                                      <p:cBhvr>
                                        <p:cTn id="116" dur="1000" fill="hold"/>
                                        <p:tgtEl>
                                          <p:spTgt spid="59"/>
                                        </p:tgtEl>
                                        <p:attrNameLst>
                                          <p:attrName>ppt_x</p:attrName>
                                        </p:attrNameLst>
                                      </p:cBhvr>
                                      <p:tavLst>
                                        <p:tav tm="0">
                                          <p:val>
                                            <p:strVal val="#ppt_x"/>
                                          </p:val>
                                        </p:tav>
                                        <p:tav tm="100000">
                                          <p:val>
                                            <p:strVal val="#ppt_x"/>
                                          </p:val>
                                        </p:tav>
                                      </p:tavLst>
                                    </p:anim>
                                    <p:anim calcmode="lin" valueType="num">
                                      <p:cBhvr>
                                        <p:cTn id="117" dur="1000" fill="hold"/>
                                        <p:tgtEl>
                                          <p:spTgt spid="59"/>
                                        </p:tgtEl>
                                        <p:attrNameLst>
                                          <p:attrName>ppt_y</p:attrName>
                                        </p:attrNameLst>
                                      </p:cBhvr>
                                      <p:tavLst>
                                        <p:tav tm="0">
                                          <p:val>
                                            <p:strVal val="#ppt_y-.1"/>
                                          </p:val>
                                        </p:tav>
                                        <p:tav tm="100000">
                                          <p:val>
                                            <p:strVal val="#ppt_y"/>
                                          </p:val>
                                        </p:tav>
                                      </p:tavLst>
                                    </p:anim>
                                  </p:childTnLst>
                                </p:cTn>
                              </p:par>
                              <p:par>
                                <p:cTn id="118" presetID="47" presetClass="entr" presetSubtype="0" fill="hold" grpId="0" nodeType="withEffect">
                                  <p:stCondLst>
                                    <p:cond delay="700"/>
                                  </p:stCondLst>
                                  <p:childTnLst>
                                    <p:set>
                                      <p:cBhvr>
                                        <p:cTn id="119" dur="1" fill="hold">
                                          <p:stCondLst>
                                            <p:cond delay="0"/>
                                          </p:stCondLst>
                                        </p:cTn>
                                        <p:tgtEl>
                                          <p:spTgt spid="60"/>
                                        </p:tgtEl>
                                        <p:attrNameLst>
                                          <p:attrName>style.visibility</p:attrName>
                                        </p:attrNameLst>
                                      </p:cBhvr>
                                      <p:to>
                                        <p:strVal val="visible"/>
                                      </p:to>
                                    </p:set>
                                    <p:animEffect transition="in" filter="fade">
                                      <p:cBhvr>
                                        <p:cTn id="120" dur="1000"/>
                                        <p:tgtEl>
                                          <p:spTgt spid="60"/>
                                        </p:tgtEl>
                                      </p:cBhvr>
                                    </p:animEffect>
                                    <p:anim calcmode="lin" valueType="num">
                                      <p:cBhvr>
                                        <p:cTn id="121" dur="1000" fill="hold"/>
                                        <p:tgtEl>
                                          <p:spTgt spid="60"/>
                                        </p:tgtEl>
                                        <p:attrNameLst>
                                          <p:attrName>ppt_x</p:attrName>
                                        </p:attrNameLst>
                                      </p:cBhvr>
                                      <p:tavLst>
                                        <p:tav tm="0">
                                          <p:val>
                                            <p:strVal val="#ppt_x"/>
                                          </p:val>
                                        </p:tav>
                                        <p:tav tm="100000">
                                          <p:val>
                                            <p:strVal val="#ppt_x"/>
                                          </p:val>
                                        </p:tav>
                                      </p:tavLst>
                                    </p:anim>
                                    <p:anim calcmode="lin" valueType="num">
                                      <p:cBhvr>
                                        <p:cTn id="122" dur="1000" fill="hold"/>
                                        <p:tgtEl>
                                          <p:spTgt spid="60"/>
                                        </p:tgtEl>
                                        <p:attrNameLst>
                                          <p:attrName>ppt_y</p:attrName>
                                        </p:attrNameLst>
                                      </p:cBhvr>
                                      <p:tavLst>
                                        <p:tav tm="0">
                                          <p:val>
                                            <p:strVal val="#ppt_y-.1"/>
                                          </p:val>
                                        </p:tav>
                                        <p:tav tm="100000">
                                          <p:val>
                                            <p:strVal val="#ppt_y"/>
                                          </p:val>
                                        </p:tav>
                                      </p:tavLst>
                                    </p:anim>
                                  </p:childTnLst>
                                </p:cTn>
                              </p:par>
                              <p:par>
                                <p:cTn id="123" presetID="47" presetClass="entr" presetSubtype="0" fill="hold" grpId="0" nodeType="withEffect">
                                  <p:stCondLst>
                                    <p:cond delay="800"/>
                                  </p:stCondLst>
                                  <p:childTnLst>
                                    <p:set>
                                      <p:cBhvr>
                                        <p:cTn id="124" dur="1" fill="hold">
                                          <p:stCondLst>
                                            <p:cond delay="0"/>
                                          </p:stCondLst>
                                        </p:cTn>
                                        <p:tgtEl>
                                          <p:spTgt spid="61"/>
                                        </p:tgtEl>
                                        <p:attrNameLst>
                                          <p:attrName>style.visibility</p:attrName>
                                        </p:attrNameLst>
                                      </p:cBhvr>
                                      <p:to>
                                        <p:strVal val="visible"/>
                                      </p:to>
                                    </p:set>
                                    <p:animEffect transition="in" filter="fade">
                                      <p:cBhvr>
                                        <p:cTn id="125" dur="1000"/>
                                        <p:tgtEl>
                                          <p:spTgt spid="61"/>
                                        </p:tgtEl>
                                      </p:cBhvr>
                                    </p:animEffect>
                                    <p:anim calcmode="lin" valueType="num">
                                      <p:cBhvr>
                                        <p:cTn id="126" dur="1000" fill="hold"/>
                                        <p:tgtEl>
                                          <p:spTgt spid="61"/>
                                        </p:tgtEl>
                                        <p:attrNameLst>
                                          <p:attrName>ppt_x</p:attrName>
                                        </p:attrNameLst>
                                      </p:cBhvr>
                                      <p:tavLst>
                                        <p:tav tm="0">
                                          <p:val>
                                            <p:strVal val="#ppt_x"/>
                                          </p:val>
                                        </p:tav>
                                        <p:tav tm="100000">
                                          <p:val>
                                            <p:strVal val="#ppt_x"/>
                                          </p:val>
                                        </p:tav>
                                      </p:tavLst>
                                    </p:anim>
                                    <p:anim calcmode="lin" valueType="num">
                                      <p:cBhvr>
                                        <p:cTn id="127" dur="1000" fill="hold"/>
                                        <p:tgtEl>
                                          <p:spTgt spid="61"/>
                                        </p:tgtEl>
                                        <p:attrNameLst>
                                          <p:attrName>ppt_y</p:attrName>
                                        </p:attrNameLst>
                                      </p:cBhvr>
                                      <p:tavLst>
                                        <p:tav tm="0">
                                          <p:val>
                                            <p:strVal val="#ppt_y-.1"/>
                                          </p:val>
                                        </p:tav>
                                        <p:tav tm="100000">
                                          <p:val>
                                            <p:strVal val="#ppt_y"/>
                                          </p:val>
                                        </p:tav>
                                      </p:tavLst>
                                    </p:anim>
                                  </p:childTnLst>
                                </p:cTn>
                              </p:par>
                              <p:par>
                                <p:cTn id="128" presetID="47" presetClass="entr" presetSubtype="0" fill="hold" grpId="0" nodeType="withEffect">
                                  <p:stCondLst>
                                    <p:cond delay="900"/>
                                  </p:stCondLst>
                                  <p:childTnLst>
                                    <p:set>
                                      <p:cBhvr>
                                        <p:cTn id="129" dur="1" fill="hold">
                                          <p:stCondLst>
                                            <p:cond delay="0"/>
                                          </p:stCondLst>
                                        </p:cTn>
                                        <p:tgtEl>
                                          <p:spTgt spid="62"/>
                                        </p:tgtEl>
                                        <p:attrNameLst>
                                          <p:attrName>style.visibility</p:attrName>
                                        </p:attrNameLst>
                                      </p:cBhvr>
                                      <p:to>
                                        <p:strVal val="visible"/>
                                      </p:to>
                                    </p:set>
                                    <p:animEffect transition="in" filter="fade">
                                      <p:cBhvr>
                                        <p:cTn id="130" dur="1000"/>
                                        <p:tgtEl>
                                          <p:spTgt spid="62"/>
                                        </p:tgtEl>
                                      </p:cBhvr>
                                    </p:animEffect>
                                    <p:anim calcmode="lin" valueType="num">
                                      <p:cBhvr>
                                        <p:cTn id="131" dur="1000" fill="hold"/>
                                        <p:tgtEl>
                                          <p:spTgt spid="62"/>
                                        </p:tgtEl>
                                        <p:attrNameLst>
                                          <p:attrName>ppt_x</p:attrName>
                                        </p:attrNameLst>
                                      </p:cBhvr>
                                      <p:tavLst>
                                        <p:tav tm="0">
                                          <p:val>
                                            <p:strVal val="#ppt_x"/>
                                          </p:val>
                                        </p:tav>
                                        <p:tav tm="100000">
                                          <p:val>
                                            <p:strVal val="#ppt_x"/>
                                          </p:val>
                                        </p:tav>
                                      </p:tavLst>
                                    </p:anim>
                                    <p:anim calcmode="lin" valueType="num">
                                      <p:cBhvr>
                                        <p:cTn id="132" dur="1000" fill="hold"/>
                                        <p:tgtEl>
                                          <p:spTgt spid="62"/>
                                        </p:tgtEl>
                                        <p:attrNameLst>
                                          <p:attrName>ppt_y</p:attrName>
                                        </p:attrNameLst>
                                      </p:cBhvr>
                                      <p:tavLst>
                                        <p:tav tm="0">
                                          <p:val>
                                            <p:strVal val="#ppt_y-.1"/>
                                          </p:val>
                                        </p:tav>
                                        <p:tav tm="100000">
                                          <p:val>
                                            <p:strVal val="#ppt_y"/>
                                          </p:val>
                                        </p:tav>
                                      </p:tavLst>
                                    </p:anim>
                                  </p:childTnLst>
                                </p:cTn>
                              </p:par>
                            </p:childTnLst>
                          </p:cTn>
                        </p:par>
                        <p:par>
                          <p:cTn id="133" fill="hold">
                            <p:stCondLst>
                              <p:cond delay="1000"/>
                            </p:stCondLst>
                            <p:childTnLst>
                              <p:par>
                                <p:cTn id="134" presetID="2" presetClass="entr" presetSubtype="4" decel="100000" fill="hold" grpId="0" nodeType="afterEffect">
                                  <p:stCondLst>
                                    <p:cond delay="0"/>
                                  </p:stCondLst>
                                  <p:childTnLst>
                                    <p:set>
                                      <p:cBhvr>
                                        <p:cTn id="135" dur="1" fill="hold">
                                          <p:stCondLst>
                                            <p:cond delay="0"/>
                                          </p:stCondLst>
                                        </p:cTn>
                                        <p:tgtEl>
                                          <p:spTgt spid="83"/>
                                        </p:tgtEl>
                                        <p:attrNameLst>
                                          <p:attrName>style.visibility</p:attrName>
                                        </p:attrNameLst>
                                      </p:cBhvr>
                                      <p:to>
                                        <p:strVal val="visible"/>
                                      </p:to>
                                    </p:set>
                                    <p:anim calcmode="lin" valueType="num">
                                      <p:cBhvr additive="base">
                                        <p:cTn id="136" dur="500" fill="hold"/>
                                        <p:tgtEl>
                                          <p:spTgt spid="83"/>
                                        </p:tgtEl>
                                        <p:attrNameLst>
                                          <p:attrName>ppt_x</p:attrName>
                                        </p:attrNameLst>
                                      </p:cBhvr>
                                      <p:tavLst>
                                        <p:tav tm="0">
                                          <p:val>
                                            <p:strVal val="#ppt_x"/>
                                          </p:val>
                                        </p:tav>
                                        <p:tav tm="100000">
                                          <p:val>
                                            <p:strVal val="#ppt_x"/>
                                          </p:val>
                                        </p:tav>
                                      </p:tavLst>
                                    </p:anim>
                                    <p:anim calcmode="lin" valueType="num">
                                      <p:cBhvr additive="base">
                                        <p:cTn id="137" dur="500" fill="hold"/>
                                        <p:tgtEl>
                                          <p:spTgt spid="83"/>
                                        </p:tgtEl>
                                        <p:attrNameLst>
                                          <p:attrName>ppt_y</p:attrName>
                                        </p:attrNameLst>
                                      </p:cBhvr>
                                      <p:tavLst>
                                        <p:tav tm="0">
                                          <p:val>
                                            <p:strVal val="1+#ppt_h/2"/>
                                          </p:val>
                                        </p:tav>
                                        <p:tav tm="100000">
                                          <p:val>
                                            <p:strVal val="#ppt_y"/>
                                          </p:val>
                                        </p:tav>
                                      </p:tavLst>
                                    </p:anim>
                                  </p:childTnLst>
                                </p:cTn>
                              </p:par>
                              <p:par>
                                <p:cTn id="138" presetID="2" presetClass="entr" presetSubtype="4" decel="100000" fill="hold" grpId="0" nodeType="withEffect">
                                  <p:stCondLst>
                                    <p:cond delay="0"/>
                                  </p:stCondLst>
                                  <p:childTnLst>
                                    <p:set>
                                      <p:cBhvr>
                                        <p:cTn id="139" dur="1" fill="hold">
                                          <p:stCondLst>
                                            <p:cond delay="0"/>
                                          </p:stCondLst>
                                        </p:cTn>
                                        <p:tgtEl>
                                          <p:spTgt spid="84"/>
                                        </p:tgtEl>
                                        <p:attrNameLst>
                                          <p:attrName>style.visibility</p:attrName>
                                        </p:attrNameLst>
                                      </p:cBhvr>
                                      <p:to>
                                        <p:strVal val="visible"/>
                                      </p:to>
                                    </p:set>
                                    <p:anim calcmode="lin" valueType="num">
                                      <p:cBhvr additive="base">
                                        <p:cTn id="140" dur="500" fill="hold"/>
                                        <p:tgtEl>
                                          <p:spTgt spid="84"/>
                                        </p:tgtEl>
                                        <p:attrNameLst>
                                          <p:attrName>ppt_x</p:attrName>
                                        </p:attrNameLst>
                                      </p:cBhvr>
                                      <p:tavLst>
                                        <p:tav tm="0">
                                          <p:val>
                                            <p:strVal val="#ppt_x"/>
                                          </p:val>
                                        </p:tav>
                                        <p:tav tm="100000">
                                          <p:val>
                                            <p:strVal val="#ppt_x"/>
                                          </p:val>
                                        </p:tav>
                                      </p:tavLst>
                                    </p:anim>
                                    <p:anim calcmode="lin" valueType="num">
                                      <p:cBhvr additive="base">
                                        <p:cTn id="141" dur="500" fill="hold"/>
                                        <p:tgtEl>
                                          <p:spTgt spid="84"/>
                                        </p:tgtEl>
                                        <p:attrNameLst>
                                          <p:attrName>ppt_y</p:attrName>
                                        </p:attrNameLst>
                                      </p:cBhvr>
                                      <p:tavLst>
                                        <p:tav tm="0">
                                          <p:val>
                                            <p:strVal val="1+#ppt_h/2"/>
                                          </p:val>
                                        </p:tav>
                                        <p:tav tm="100000">
                                          <p:val>
                                            <p:strVal val="#ppt_y"/>
                                          </p:val>
                                        </p:tav>
                                      </p:tavLst>
                                    </p:anim>
                                  </p:childTnLst>
                                </p:cTn>
                              </p:par>
                              <p:par>
                                <p:cTn id="142" presetID="2" presetClass="entr" presetSubtype="4" decel="100000" fill="hold" grpId="0" nodeType="withEffect">
                                  <p:stCondLst>
                                    <p:cond delay="0"/>
                                  </p:stCondLst>
                                  <p:childTnLst>
                                    <p:set>
                                      <p:cBhvr>
                                        <p:cTn id="143" dur="1" fill="hold">
                                          <p:stCondLst>
                                            <p:cond delay="0"/>
                                          </p:stCondLst>
                                        </p:cTn>
                                        <p:tgtEl>
                                          <p:spTgt spid="85"/>
                                        </p:tgtEl>
                                        <p:attrNameLst>
                                          <p:attrName>style.visibility</p:attrName>
                                        </p:attrNameLst>
                                      </p:cBhvr>
                                      <p:to>
                                        <p:strVal val="visible"/>
                                      </p:to>
                                    </p:set>
                                    <p:anim calcmode="lin" valueType="num">
                                      <p:cBhvr additive="base">
                                        <p:cTn id="144" dur="500" fill="hold"/>
                                        <p:tgtEl>
                                          <p:spTgt spid="85"/>
                                        </p:tgtEl>
                                        <p:attrNameLst>
                                          <p:attrName>ppt_x</p:attrName>
                                        </p:attrNameLst>
                                      </p:cBhvr>
                                      <p:tavLst>
                                        <p:tav tm="0">
                                          <p:val>
                                            <p:strVal val="#ppt_x"/>
                                          </p:val>
                                        </p:tav>
                                        <p:tav tm="100000">
                                          <p:val>
                                            <p:strVal val="#ppt_x"/>
                                          </p:val>
                                        </p:tav>
                                      </p:tavLst>
                                    </p:anim>
                                    <p:anim calcmode="lin" valueType="num">
                                      <p:cBhvr additive="base">
                                        <p:cTn id="145" dur="500" fill="hold"/>
                                        <p:tgtEl>
                                          <p:spTgt spid="85"/>
                                        </p:tgtEl>
                                        <p:attrNameLst>
                                          <p:attrName>ppt_y</p:attrName>
                                        </p:attrNameLst>
                                      </p:cBhvr>
                                      <p:tavLst>
                                        <p:tav tm="0">
                                          <p:val>
                                            <p:strVal val="1+#ppt_h/2"/>
                                          </p:val>
                                        </p:tav>
                                        <p:tav tm="100000">
                                          <p:val>
                                            <p:strVal val="#ppt_y"/>
                                          </p:val>
                                        </p:tav>
                                      </p:tavLst>
                                    </p:anim>
                                  </p:childTnLst>
                                </p:cTn>
                              </p:par>
                              <p:par>
                                <p:cTn id="146" presetID="2" presetClass="entr" presetSubtype="4" decel="100000" fill="hold" grpId="0" nodeType="withEffect">
                                  <p:stCondLst>
                                    <p:cond delay="0"/>
                                  </p:stCondLst>
                                  <p:childTnLst>
                                    <p:set>
                                      <p:cBhvr>
                                        <p:cTn id="147" dur="1" fill="hold">
                                          <p:stCondLst>
                                            <p:cond delay="0"/>
                                          </p:stCondLst>
                                        </p:cTn>
                                        <p:tgtEl>
                                          <p:spTgt spid="86"/>
                                        </p:tgtEl>
                                        <p:attrNameLst>
                                          <p:attrName>style.visibility</p:attrName>
                                        </p:attrNameLst>
                                      </p:cBhvr>
                                      <p:to>
                                        <p:strVal val="visible"/>
                                      </p:to>
                                    </p:set>
                                    <p:anim calcmode="lin" valueType="num">
                                      <p:cBhvr additive="base">
                                        <p:cTn id="148" dur="500" fill="hold"/>
                                        <p:tgtEl>
                                          <p:spTgt spid="86"/>
                                        </p:tgtEl>
                                        <p:attrNameLst>
                                          <p:attrName>ppt_x</p:attrName>
                                        </p:attrNameLst>
                                      </p:cBhvr>
                                      <p:tavLst>
                                        <p:tav tm="0">
                                          <p:val>
                                            <p:strVal val="#ppt_x"/>
                                          </p:val>
                                        </p:tav>
                                        <p:tav tm="100000">
                                          <p:val>
                                            <p:strVal val="#ppt_x"/>
                                          </p:val>
                                        </p:tav>
                                      </p:tavLst>
                                    </p:anim>
                                    <p:anim calcmode="lin" valueType="num">
                                      <p:cBhvr additive="base">
                                        <p:cTn id="149" dur="500" fill="hold"/>
                                        <p:tgtEl>
                                          <p:spTgt spid="86"/>
                                        </p:tgtEl>
                                        <p:attrNameLst>
                                          <p:attrName>ppt_y</p:attrName>
                                        </p:attrNameLst>
                                      </p:cBhvr>
                                      <p:tavLst>
                                        <p:tav tm="0">
                                          <p:val>
                                            <p:strVal val="1+#ppt_h/2"/>
                                          </p:val>
                                        </p:tav>
                                        <p:tav tm="100000">
                                          <p:val>
                                            <p:strVal val="#ppt_y"/>
                                          </p:val>
                                        </p:tav>
                                      </p:tavLst>
                                    </p:anim>
                                  </p:childTnLst>
                                </p:cTn>
                              </p:par>
                              <p:par>
                                <p:cTn id="150" presetID="2" presetClass="entr" presetSubtype="4" decel="100000" fill="hold" grpId="0" nodeType="withEffect">
                                  <p:stCondLst>
                                    <p:cond delay="0"/>
                                  </p:stCondLst>
                                  <p:childTnLst>
                                    <p:set>
                                      <p:cBhvr>
                                        <p:cTn id="151" dur="1" fill="hold">
                                          <p:stCondLst>
                                            <p:cond delay="0"/>
                                          </p:stCondLst>
                                        </p:cTn>
                                        <p:tgtEl>
                                          <p:spTgt spid="87"/>
                                        </p:tgtEl>
                                        <p:attrNameLst>
                                          <p:attrName>style.visibility</p:attrName>
                                        </p:attrNameLst>
                                      </p:cBhvr>
                                      <p:to>
                                        <p:strVal val="visible"/>
                                      </p:to>
                                    </p:set>
                                    <p:anim calcmode="lin" valueType="num">
                                      <p:cBhvr additive="base">
                                        <p:cTn id="152" dur="500" fill="hold"/>
                                        <p:tgtEl>
                                          <p:spTgt spid="87"/>
                                        </p:tgtEl>
                                        <p:attrNameLst>
                                          <p:attrName>ppt_x</p:attrName>
                                        </p:attrNameLst>
                                      </p:cBhvr>
                                      <p:tavLst>
                                        <p:tav tm="0">
                                          <p:val>
                                            <p:strVal val="#ppt_x"/>
                                          </p:val>
                                        </p:tav>
                                        <p:tav tm="100000">
                                          <p:val>
                                            <p:strVal val="#ppt_x"/>
                                          </p:val>
                                        </p:tav>
                                      </p:tavLst>
                                    </p:anim>
                                    <p:anim calcmode="lin" valueType="num">
                                      <p:cBhvr additive="base">
                                        <p:cTn id="153" dur="500" fill="hold"/>
                                        <p:tgtEl>
                                          <p:spTgt spid="87"/>
                                        </p:tgtEl>
                                        <p:attrNameLst>
                                          <p:attrName>ppt_y</p:attrName>
                                        </p:attrNameLst>
                                      </p:cBhvr>
                                      <p:tavLst>
                                        <p:tav tm="0">
                                          <p:val>
                                            <p:strVal val="1+#ppt_h/2"/>
                                          </p:val>
                                        </p:tav>
                                        <p:tav tm="100000">
                                          <p:val>
                                            <p:strVal val="#ppt_y"/>
                                          </p:val>
                                        </p:tav>
                                      </p:tavLst>
                                    </p:anim>
                                  </p:childTnLst>
                                </p:cTn>
                              </p:par>
                            </p:childTnLst>
                          </p:cTn>
                        </p:par>
                        <p:par>
                          <p:cTn id="154" fill="hold">
                            <p:stCondLst>
                              <p:cond delay="1500"/>
                            </p:stCondLst>
                            <p:childTnLst>
                              <p:par>
                                <p:cTn id="155" presetID="22" presetClass="entr" presetSubtype="8" fill="hold" grpId="0" nodeType="afterEffect">
                                  <p:stCondLst>
                                    <p:cond delay="0"/>
                                  </p:stCondLst>
                                  <p:childTnLst>
                                    <p:set>
                                      <p:cBhvr>
                                        <p:cTn id="156" dur="1" fill="hold">
                                          <p:stCondLst>
                                            <p:cond delay="0"/>
                                          </p:stCondLst>
                                        </p:cTn>
                                        <p:tgtEl>
                                          <p:spTgt spid="73"/>
                                        </p:tgtEl>
                                        <p:attrNameLst>
                                          <p:attrName>style.visibility</p:attrName>
                                        </p:attrNameLst>
                                      </p:cBhvr>
                                      <p:to>
                                        <p:strVal val="visible"/>
                                      </p:to>
                                    </p:set>
                                    <p:animEffect transition="in" filter="wipe(left)">
                                      <p:cBhvr>
                                        <p:cTn id="157" dur="500"/>
                                        <p:tgtEl>
                                          <p:spTgt spid="73"/>
                                        </p:tgtEl>
                                      </p:cBhvr>
                                    </p:animEffect>
                                  </p:childTnLst>
                                </p:cTn>
                              </p:par>
                              <p:par>
                                <p:cTn id="158" presetID="22" presetClass="entr" presetSubtype="8" fill="hold" grpId="0" nodeType="withEffect">
                                  <p:stCondLst>
                                    <p:cond delay="100"/>
                                  </p:stCondLst>
                                  <p:childTnLst>
                                    <p:set>
                                      <p:cBhvr>
                                        <p:cTn id="159" dur="1" fill="hold">
                                          <p:stCondLst>
                                            <p:cond delay="0"/>
                                          </p:stCondLst>
                                        </p:cTn>
                                        <p:tgtEl>
                                          <p:spTgt spid="74"/>
                                        </p:tgtEl>
                                        <p:attrNameLst>
                                          <p:attrName>style.visibility</p:attrName>
                                        </p:attrNameLst>
                                      </p:cBhvr>
                                      <p:to>
                                        <p:strVal val="visible"/>
                                      </p:to>
                                    </p:set>
                                    <p:animEffect transition="in" filter="wipe(left)">
                                      <p:cBhvr>
                                        <p:cTn id="160" dur="500"/>
                                        <p:tgtEl>
                                          <p:spTgt spid="74"/>
                                        </p:tgtEl>
                                      </p:cBhvr>
                                    </p:animEffect>
                                  </p:childTnLst>
                                </p:cTn>
                              </p:par>
                              <p:par>
                                <p:cTn id="161" presetID="22" presetClass="entr" presetSubtype="8" fill="hold" grpId="0" nodeType="withEffect">
                                  <p:stCondLst>
                                    <p:cond delay="200"/>
                                  </p:stCondLst>
                                  <p:childTnLst>
                                    <p:set>
                                      <p:cBhvr>
                                        <p:cTn id="162" dur="1" fill="hold">
                                          <p:stCondLst>
                                            <p:cond delay="0"/>
                                          </p:stCondLst>
                                        </p:cTn>
                                        <p:tgtEl>
                                          <p:spTgt spid="75"/>
                                        </p:tgtEl>
                                        <p:attrNameLst>
                                          <p:attrName>style.visibility</p:attrName>
                                        </p:attrNameLst>
                                      </p:cBhvr>
                                      <p:to>
                                        <p:strVal val="visible"/>
                                      </p:to>
                                    </p:set>
                                    <p:animEffect transition="in" filter="wipe(left)">
                                      <p:cBhvr>
                                        <p:cTn id="163" dur="500"/>
                                        <p:tgtEl>
                                          <p:spTgt spid="75"/>
                                        </p:tgtEl>
                                      </p:cBhvr>
                                    </p:animEffect>
                                  </p:childTnLst>
                                </p:cTn>
                              </p:par>
                              <p:par>
                                <p:cTn id="164" presetID="22" presetClass="entr" presetSubtype="8" fill="hold" grpId="0" nodeType="withEffect">
                                  <p:stCondLst>
                                    <p:cond delay="300"/>
                                  </p:stCondLst>
                                  <p:childTnLst>
                                    <p:set>
                                      <p:cBhvr>
                                        <p:cTn id="165" dur="1" fill="hold">
                                          <p:stCondLst>
                                            <p:cond delay="0"/>
                                          </p:stCondLst>
                                        </p:cTn>
                                        <p:tgtEl>
                                          <p:spTgt spid="76"/>
                                        </p:tgtEl>
                                        <p:attrNameLst>
                                          <p:attrName>style.visibility</p:attrName>
                                        </p:attrNameLst>
                                      </p:cBhvr>
                                      <p:to>
                                        <p:strVal val="visible"/>
                                      </p:to>
                                    </p:set>
                                    <p:animEffect transition="in" filter="wipe(left)">
                                      <p:cBhvr>
                                        <p:cTn id="166" dur="500"/>
                                        <p:tgtEl>
                                          <p:spTgt spid="76"/>
                                        </p:tgtEl>
                                      </p:cBhvr>
                                    </p:animEffect>
                                  </p:childTnLst>
                                </p:cTn>
                              </p:par>
                              <p:par>
                                <p:cTn id="167" presetID="22" presetClass="entr" presetSubtype="8" fill="hold" grpId="0" nodeType="withEffect">
                                  <p:stCondLst>
                                    <p:cond delay="400"/>
                                  </p:stCondLst>
                                  <p:childTnLst>
                                    <p:set>
                                      <p:cBhvr>
                                        <p:cTn id="168" dur="1" fill="hold">
                                          <p:stCondLst>
                                            <p:cond delay="0"/>
                                          </p:stCondLst>
                                        </p:cTn>
                                        <p:tgtEl>
                                          <p:spTgt spid="77"/>
                                        </p:tgtEl>
                                        <p:attrNameLst>
                                          <p:attrName>style.visibility</p:attrName>
                                        </p:attrNameLst>
                                      </p:cBhvr>
                                      <p:to>
                                        <p:strVal val="visible"/>
                                      </p:to>
                                    </p:set>
                                    <p:animEffect transition="in" filter="wipe(left)">
                                      <p:cBhvr>
                                        <p:cTn id="169" dur="500"/>
                                        <p:tgtEl>
                                          <p:spTgt spid="77"/>
                                        </p:tgtEl>
                                      </p:cBhvr>
                                    </p:animEffect>
                                  </p:childTnLst>
                                </p:cTn>
                              </p:par>
                              <p:par>
                                <p:cTn id="170" presetID="22" presetClass="entr" presetSubtype="2" fill="hold" grpId="0" nodeType="withEffect">
                                  <p:stCondLst>
                                    <p:cond delay="0"/>
                                  </p:stCondLst>
                                  <p:childTnLst>
                                    <p:set>
                                      <p:cBhvr>
                                        <p:cTn id="171" dur="1" fill="hold">
                                          <p:stCondLst>
                                            <p:cond delay="0"/>
                                          </p:stCondLst>
                                        </p:cTn>
                                        <p:tgtEl>
                                          <p:spTgt spid="63"/>
                                        </p:tgtEl>
                                        <p:attrNameLst>
                                          <p:attrName>style.visibility</p:attrName>
                                        </p:attrNameLst>
                                      </p:cBhvr>
                                      <p:to>
                                        <p:strVal val="visible"/>
                                      </p:to>
                                    </p:set>
                                    <p:animEffect transition="in" filter="wipe(right)">
                                      <p:cBhvr>
                                        <p:cTn id="172" dur="500"/>
                                        <p:tgtEl>
                                          <p:spTgt spid="63"/>
                                        </p:tgtEl>
                                      </p:cBhvr>
                                    </p:animEffect>
                                  </p:childTnLst>
                                </p:cTn>
                              </p:par>
                              <p:par>
                                <p:cTn id="173" presetID="22" presetClass="entr" presetSubtype="2" fill="hold" grpId="0" nodeType="withEffect">
                                  <p:stCondLst>
                                    <p:cond delay="100"/>
                                  </p:stCondLst>
                                  <p:childTnLst>
                                    <p:set>
                                      <p:cBhvr>
                                        <p:cTn id="174" dur="1" fill="hold">
                                          <p:stCondLst>
                                            <p:cond delay="0"/>
                                          </p:stCondLst>
                                        </p:cTn>
                                        <p:tgtEl>
                                          <p:spTgt spid="64"/>
                                        </p:tgtEl>
                                        <p:attrNameLst>
                                          <p:attrName>style.visibility</p:attrName>
                                        </p:attrNameLst>
                                      </p:cBhvr>
                                      <p:to>
                                        <p:strVal val="visible"/>
                                      </p:to>
                                    </p:set>
                                    <p:animEffect transition="in" filter="wipe(right)">
                                      <p:cBhvr>
                                        <p:cTn id="175" dur="500"/>
                                        <p:tgtEl>
                                          <p:spTgt spid="64"/>
                                        </p:tgtEl>
                                      </p:cBhvr>
                                    </p:animEffect>
                                  </p:childTnLst>
                                </p:cTn>
                              </p:par>
                              <p:par>
                                <p:cTn id="176" presetID="22" presetClass="entr" presetSubtype="2" fill="hold" grpId="0" nodeType="withEffect">
                                  <p:stCondLst>
                                    <p:cond delay="200"/>
                                  </p:stCondLst>
                                  <p:childTnLst>
                                    <p:set>
                                      <p:cBhvr>
                                        <p:cTn id="177" dur="1" fill="hold">
                                          <p:stCondLst>
                                            <p:cond delay="0"/>
                                          </p:stCondLst>
                                        </p:cTn>
                                        <p:tgtEl>
                                          <p:spTgt spid="65"/>
                                        </p:tgtEl>
                                        <p:attrNameLst>
                                          <p:attrName>style.visibility</p:attrName>
                                        </p:attrNameLst>
                                      </p:cBhvr>
                                      <p:to>
                                        <p:strVal val="visible"/>
                                      </p:to>
                                    </p:set>
                                    <p:animEffect transition="in" filter="wipe(right)">
                                      <p:cBhvr>
                                        <p:cTn id="178" dur="500"/>
                                        <p:tgtEl>
                                          <p:spTgt spid="65"/>
                                        </p:tgtEl>
                                      </p:cBhvr>
                                    </p:animEffect>
                                  </p:childTnLst>
                                </p:cTn>
                              </p:par>
                              <p:par>
                                <p:cTn id="179" presetID="22" presetClass="entr" presetSubtype="2" fill="hold" grpId="0" nodeType="withEffect">
                                  <p:stCondLst>
                                    <p:cond delay="300"/>
                                  </p:stCondLst>
                                  <p:childTnLst>
                                    <p:set>
                                      <p:cBhvr>
                                        <p:cTn id="180" dur="1" fill="hold">
                                          <p:stCondLst>
                                            <p:cond delay="0"/>
                                          </p:stCondLst>
                                        </p:cTn>
                                        <p:tgtEl>
                                          <p:spTgt spid="66"/>
                                        </p:tgtEl>
                                        <p:attrNameLst>
                                          <p:attrName>style.visibility</p:attrName>
                                        </p:attrNameLst>
                                      </p:cBhvr>
                                      <p:to>
                                        <p:strVal val="visible"/>
                                      </p:to>
                                    </p:set>
                                    <p:animEffect transition="in" filter="wipe(right)">
                                      <p:cBhvr>
                                        <p:cTn id="181" dur="500"/>
                                        <p:tgtEl>
                                          <p:spTgt spid="66"/>
                                        </p:tgtEl>
                                      </p:cBhvr>
                                    </p:animEffect>
                                  </p:childTnLst>
                                </p:cTn>
                              </p:par>
                              <p:par>
                                <p:cTn id="182" presetID="22" presetClass="entr" presetSubtype="2" fill="hold" grpId="0" nodeType="withEffect">
                                  <p:stCondLst>
                                    <p:cond delay="400"/>
                                  </p:stCondLst>
                                  <p:childTnLst>
                                    <p:set>
                                      <p:cBhvr>
                                        <p:cTn id="183" dur="1" fill="hold">
                                          <p:stCondLst>
                                            <p:cond delay="0"/>
                                          </p:stCondLst>
                                        </p:cTn>
                                        <p:tgtEl>
                                          <p:spTgt spid="67"/>
                                        </p:tgtEl>
                                        <p:attrNameLst>
                                          <p:attrName>style.visibility</p:attrName>
                                        </p:attrNameLst>
                                      </p:cBhvr>
                                      <p:to>
                                        <p:strVal val="visible"/>
                                      </p:to>
                                    </p:set>
                                    <p:animEffect transition="in" filter="wipe(right)">
                                      <p:cBhvr>
                                        <p:cTn id="184" dur="500"/>
                                        <p:tgtEl>
                                          <p:spTgt spid="67"/>
                                        </p:tgtEl>
                                      </p:cBhvr>
                                    </p:animEffect>
                                  </p:childTnLst>
                                </p:cTn>
                              </p:par>
                            </p:childTnLst>
                          </p:cTn>
                        </p:par>
                        <p:par>
                          <p:cTn id="185" fill="hold">
                            <p:stCondLst>
                              <p:cond delay="2000"/>
                            </p:stCondLst>
                            <p:childTnLst>
                              <p:par>
                                <p:cTn id="186" presetID="22" presetClass="entr" presetSubtype="8" fill="hold" grpId="0" nodeType="afterEffect">
                                  <p:stCondLst>
                                    <p:cond delay="0"/>
                                  </p:stCondLst>
                                  <p:childTnLst>
                                    <p:set>
                                      <p:cBhvr>
                                        <p:cTn id="187" dur="1" fill="hold">
                                          <p:stCondLst>
                                            <p:cond delay="0"/>
                                          </p:stCondLst>
                                        </p:cTn>
                                        <p:tgtEl>
                                          <p:spTgt spid="78"/>
                                        </p:tgtEl>
                                        <p:attrNameLst>
                                          <p:attrName>style.visibility</p:attrName>
                                        </p:attrNameLst>
                                      </p:cBhvr>
                                      <p:to>
                                        <p:strVal val="visible"/>
                                      </p:to>
                                    </p:set>
                                    <p:animEffect transition="in" filter="wipe(left)">
                                      <p:cBhvr>
                                        <p:cTn id="188" dur="500"/>
                                        <p:tgtEl>
                                          <p:spTgt spid="78"/>
                                        </p:tgtEl>
                                      </p:cBhvr>
                                    </p:animEffect>
                                  </p:childTnLst>
                                </p:cTn>
                              </p:par>
                              <p:par>
                                <p:cTn id="189" presetID="22" presetClass="entr" presetSubtype="8" fill="hold" grpId="0" nodeType="withEffect">
                                  <p:stCondLst>
                                    <p:cond delay="0"/>
                                  </p:stCondLst>
                                  <p:childTnLst>
                                    <p:set>
                                      <p:cBhvr>
                                        <p:cTn id="190" dur="1" fill="hold">
                                          <p:stCondLst>
                                            <p:cond delay="0"/>
                                          </p:stCondLst>
                                        </p:cTn>
                                        <p:tgtEl>
                                          <p:spTgt spid="79"/>
                                        </p:tgtEl>
                                        <p:attrNameLst>
                                          <p:attrName>style.visibility</p:attrName>
                                        </p:attrNameLst>
                                      </p:cBhvr>
                                      <p:to>
                                        <p:strVal val="visible"/>
                                      </p:to>
                                    </p:set>
                                    <p:animEffect transition="in" filter="wipe(left)">
                                      <p:cBhvr>
                                        <p:cTn id="191" dur="500"/>
                                        <p:tgtEl>
                                          <p:spTgt spid="79"/>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80"/>
                                        </p:tgtEl>
                                        <p:attrNameLst>
                                          <p:attrName>style.visibility</p:attrName>
                                        </p:attrNameLst>
                                      </p:cBhvr>
                                      <p:to>
                                        <p:strVal val="visible"/>
                                      </p:to>
                                    </p:set>
                                    <p:animEffect transition="in" filter="wipe(left)">
                                      <p:cBhvr>
                                        <p:cTn id="194" dur="500"/>
                                        <p:tgtEl>
                                          <p:spTgt spid="80"/>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81"/>
                                        </p:tgtEl>
                                        <p:attrNameLst>
                                          <p:attrName>style.visibility</p:attrName>
                                        </p:attrNameLst>
                                      </p:cBhvr>
                                      <p:to>
                                        <p:strVal val="visible"/>
                                      </p:to>
                                    </p:set>
                                    <p:animEffect transition="in" filter="wipe(left)">
                                      <p:cBhvr>
                                        <p:cTn id="197" dur="500"/>
                                        <p:tgtEl>
                                          <p:spTgt spid="81"/>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82"/>
                                        </p:tgtEl>
                                        <p:attrNameLst>
                                          <p:attrName>style.visibility</p:attrName>
                                        </p:attrNameLst>
                                      </p:cBhvr>
                                      <p:to>
                                        <p:strVal val="visible"/>
                                      </p:to>
                                    </p:set>
                                    <p:animEffect transition="in" filter="wipe(left)">
                                      <p:cBhvr>
                                        <p:cTn id="200" dur="500"/>
                                        <p:tgtEl>
                                          <p:spTgt spid="82"/>
                                        </p:tgtEl>
                                      </p:cBhvr>
                                    </p:animEffect>
                                  </p:childTnLst>
                                </p:cTn>
                              </p:par>
                              <p:par>
                                <p:cTn id="201" presetID="22" presetClass="entr" presetSubtype="2" fill="hold" grpId="0" nodeType="withEffect">
                                  <p:stCondLst>
                                    <p:cond delay="0"/>
                                  </p:stCondLst>
                                  <p:childTnLst>
                                    <p:set>
                                      <p:cBhvr>
                                        <p:cTn id="202" dur="1" fill="hold">
                                          <p:stCondLst>
                                            <p:cond delay="0"/>
                                          </p:stCondLst>
                                        </p:cTn>
                                        <p:tgtEl>
                                          <p:spTgt spid="68"/>
                                        </p:tgtEl>
                                        <p:attrNameLst>
                                          <p:attrName>style.visibility</p:attrName>
                                        </p:attrNameLst>
                                      </p:cBhvr>
                                      <p:to>
                                        <p:strVal val="visible"/>
                                      </p:to>
                                    </p:set>
                                    <p:animEffect transition="in" filter="wipe(right)">
                                      <p:cBhvr>
                                        <p:cTn id="203" dur="500"/>
                                        <p:tgtEl>
                                          <p:spTgt spid="68"/>
                                        </p:tgtEl>
                                      </p:cBhvr>
                                    </p:animEffect>
                                  </p:childTnLst>
                                </p:cTn>
                              </p:par>
                              <p:par>
                                <p:cTn id="204" presetID="22" presetClass="entr" presetSubtype="2" fill="hold" grpId="0" nodeType="withEffect">
                                  <p:stCondLst>
                                    <p:cond delay="0"/>
                                  </p:stCondLst>
                                  <p:childTnLst>
                                    <p:set>
                                      <p:cBhvr>
                                        <p:cTn id="205" dur="1" fill="hold">
                                          <p:stCondLst>
                                            <p:cond delay="0"/>
                                          </p:stCondLst>
                                        </p:cTn>
                                        <p:tgtEl>
                                          <p:spTgt spid="69"/>
                                        </p:tgtEl>
                                        <p:attrNameLst>
                                          <p:attrName>style.visibility</p:attrName>
                                        </p:attrNameLst>
                                      </p:cBhvr>
                                      <p:to>
                                        <p:strVal val="visible"/>
                                      </p:to>
                                    </p:set>
                                    <p:animEffect transition="in" filter="wipe(right)">
                                      <p:cBhvr>
                                        <p:cTn id="206" dur="500"/>
                                        <p:tgtEl>
                                          <p:spTgt spid="69"/>
                                        </p:tgtEl>
                                      </p:cBhvr>
                                    </p:animEffect>
                                  </p:childTnLst>
                                </p:cTn>
                              </p:par>
                              <p:par>
                                <p:cTn id="207" presetID="22" presetClass="entr" presetSubtype="2" fill="hold" grpId="0" nodeType="withEffect">
                                  <p:stCondLst>
                                    <p:cond delay="0"/>
                                  </p:stCondLst>
                                  <p:childTnLst>
                                    <p:set>
                                      <p:cBhvr>
                                        <p:cTn id="208" dur="1" fill="hold">
                                          <p:stCondLst>
                                            <p:cond delay="0"/>
                                          </p:stCondLst>
                                        </p:cTn>
                                        <p:tgtEl>
                                          <p:spTgt spid="70"/>
                                        </p:tgtEl>
                                        <p:attrNameLst>
                                          <p:attrName>style.visibility</p:attrName>
                                        </p:attrNameLst>
                                      </p:cBhvr>
                                      <p:to>
                                        <p:strVal val="visible"/>
                                      </p:to>
                                    </p:set>
                                    <p:animEffect transition="in" filter="wipe(right)">
                                      <p:cBhvr>
                                        <p:cTn id="209" dur="500"/>
                                        <p:tgtEl>
                                          <p:spTgt spid="70"/>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71"/>
                                        </p:tgtEl>
                                        <p:attrNameLst>
                                          <p:attrName>style.visibility</p:attrName>
                                        </p:attrNameLst>
                                      </p:cBhvr>
                                      <p:to>
                                        <p:strVal val="visible"/>
                                      </p:to>
                                    </p:set>
                                    <p:animEffect transition="in" filter="wipe(right)">
                                      <p:cBhvr>
                                        <p:cTn id="212" dur="500"/>
                                        <p:tgtEl>
                                          <p:spTgt spid="71"/>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72"/>
                                        </p:tgtEl>
                                        <p:attrNameLst>
                                          <p:attrName>style.visibility</p:attrName>
                                        </p:attrNameLst>
                                      </p:cBhvr>
                                      <p:to>
                                        <p:strVal val="visible"/>
                                      </p:to>
                                    </p:set>
                                    <p:animEffect transition="in" filter="wipe(right)">
                                      <p:cBhvr>
                                        <p:cTn id="215" dur="500"/>
                                        <p:tgtEl>
                                          <p:spTgt spid="72"/>
                                        </p:tgtEl>
                                      </p:cBhvr>
                                    </p:animEffect>
                                  </p:childTnLst>
                                </p:cTn>
                              </p:par>
                              <p:par>
                                <p:cTn id="216" presetID="42" presetClass="path" presetSubtype="0" repeatCount="indefinite" fill="hold" grpId="0" nodeType="withEffect">
                                  <p:stCondLst>
                                    <p:cond delay="0"/>
                                  </p:stCondLst>
                                  <p:childTnLst>
                                    <p:animMotion origin="layout" path="M -2.77778E-7 6.17284E-7 L 0.01771 1.11914 " pathEditMode="relative" rAng="0" ptsTypes="AA">
                                      <p:cBhvr>
                                        <p:cTn id="217" dur="5000" fill="hold"/>
                                        <p:tgtEl>
                                          <p:spTgt spid="90"/>
                                        </p:tgtEl>
                                        <p:attrNameLst>
                                          <p:attrName>ppt_x</p:attrName>
                                          <p:attrName>ppt_y</p:attrName>
                                        </p:attrNameLst>
                                      </p:cBhvr>
                                      <p:rCtr x="885" y="55957"/>
                                    </p:animMotion>
                                  </p:childTnLst>
                                </p:cTn>
                              </p:par>
                              <p:par>
                                <p:cTn id="218" presetID="42" presetClass="path" presetSubtype="0" repeatCount="indefinite" fill="hold" grpId="0" nodeType="withEffect">
                                  <p:stCondLst>
                                    <p:cond delay="1100"/>
                                  </p:stCondLst>
                                  <p:childTnLst>
                                    <p:animMotion origin="layout" path="M 1.66667E-6 -4.44444E-6 L 0.0408 1.25463 " pathEditMode="relative" rAng="0" ptsTypes="AA">
                                      <p:cBhvr>
                                        <p:cTn id="219" dur="6000" fill="hold"/>
                                        <p:tgtEl>
                                          <p:spTgt spid="91"/>
                                        </p:tgtEl>
                                        <p:attrNameLst>
                                          <p:attrName>ppt_x</p:attrName>
                                          <p:attrName>ppt_y</p:attrName>
                                        </p:attrNameLst>
                                      </p:cBhvr>
                                      <p:rCtr x="2031" y="62716"/>
                                    </p:animMotion>
                                  </p:childTnLst>
                                </p:cTn>
                              </p:par>
                              <p:par>
                                <p:cTn id="220" presetID="42" presetClass="path" presetSubtype="0" repeatCount="indefinite" fill="hold" grpId="0" nodeType="withEffect">
                                  <p:stCondLst>
                                    <p:cond delay="900"/>
                                  </p:stCondLst>
                                  <p:childTnLst>
                                    <p:animMotion origin="layout" path="M -0.08159 -0.17438 L -0.02639 1.27963 " pathEditMode="relative" rAng="0" ptsTypes="AA">
                                      <p:cBhvr>
                                        <p:cTn id="221" dur="4500" fill="hold"/>
                                        <p:tgtEl>
                                          <p:spTgt spid="92"/>
                                        </p:tgtEl>
                                        <p:attrNameLst>
                                          <p:attrName>ppt_x</p:attrName>
                                          <p:attrName>ppt_y</p:attrName>
                                        </p:attrNameLst>
                                      </p:cBhvr>
                                      <p:rCtr x="2760" y="72685"/>
                                    </p:animMotion>
                                  </p:childTnLst>
                                </p:cTn>
                              </p:par>
                              <p:par>
                                <p:cTn id="222" presetID="42" presetClass="path" presetSubtype="0" repeatCount="indefinite" fill="hold" grpId="0" nodeType="withEffect">
                                  <p:stCondLst>
                                    <p:cond delay="1200"/>
                                  </p:stCondLst>
                                  <p:childTnLst>
                                    <p:animMotion origin="layout" path="M 0.06858 -0.49136 L 0.16303 1.23487 " pathEditMode="relative" rAng="0" ptsTypes="AA">
                                      <p:cBhvr>
                                        <p:cTn id="223" dur="6500" fill="hold"/>
                                        <p:tgtEl>
                                          <p:spTgt spid="93"/>
                                        </p:tgtEl>
                                        <p:attrNameLst>
                                          <p:attrName>ppt_x</p:attrName>
                                          <p:attrName>ppt_y</p:attrName>
                                        </p:attrNameLst>
                                      </p:cBhvr>
                                      <p:rCtr x="4722" y="86296"/>
                                    </p:animMotion>
                                  </p:childTnLst>
                                </p:cTn>
                              </p:par>
                              <p:par>
                                <p:cTn id="224" presetID="42" presetClass="path" presetSubtype="0" repeatCount="indefinite" fill="hold" grpId="0" nodeType="withEffect">
                                  <p:stCondLst>
                                    <p:cond delay="500"/>
                                  </p:stCondLst>
                                  <p:childTnLst>
                                    <p:animMotion origin="layout" path="M 0.096 -0.26333 L 0.15104 1.11 " pathEditMode="relative" rAng="0" ptsTypes="AA">
                                      <p:cBhvr>
                                        <p:cTn id="225" dur="5000" fill="hold"/>
                                        <p:tgtEl>
                                          <p:spTgt spid="94"/>
                                        </p:tgtEl>
                                        <p:attrNameLst>
                                          <p:attrName>ppt_x</p:attrName>
                                          <p:attrName>ppt_y</p:attrName>
                                        </p:attrNameLst>
                                      </p:cBhvr>
                                      <p:rCtr x="2743" y="68667"/>
                                    </p:animMotion>
                                  </p:childTnLst>
                                </p:cTn>
                              </p:par>
                              <p:par>
                                <p:cTn id="226" presetID="42" presetClass="path" presetSubtype="0" repeatCount="indefinite" fill="hold" grpId="0" nodeType="withEffect">
                                  <p:stCondLst>
                                    <p:cond delay="1500"/>
                                  </p:stCondLst>
                                  <p:childTnLst>
                                    <p:animMotion origin="layout" path="M 0.00104 -0.17099 L 0.06563 1.1605 " pathEditMode="relative" rAng="0" ptsTypes="AA">
                                      <p:cBhvr>
                                        <p:cTn id="227" dur="5800" fill="hold"/>
                                        <p:tgtEl>
                                          <p:spTgt spid="95"/>
                                        </p:tgtEl>
                                        <p:attrNameLst>
                                          <p:attrName>ppt_x</p:attrName>
                                          <p:attrName>ppt_y</p:attrName>
                                        </p:attrNameLst>
                                      </p:cBhvr>
                                      <p:rCtr x="3229" y="66574"/>
                                    </p:animMotion>
                                  </p:childTnLst>
                                </p:cTn>
                              </p:par>
                              <p:par>
                                <p:cTn id="228" presetID="8" presetClass="emph" presetSubtype="0" repeatCount="indefinite" fill="hold" grpId="1" nodeType="withEffect">
                                  <p:stCondLst>
                                    <p:cond delay="0"/>
                                  </p:stCondLst>
                                  <p:childTnLst>
                                    <p:animRot by="21600000">
                                      <p:cBhvr>
                                        <p:cTn id="229" dur="5000" fill="hold"/>
                                        <p:tgtEl>
                                          <p:spTgt spid="90"/>
                                        </p:tgtEl>
                                        <p:attrNameLst>
                                          <p:attrName>r</p:attrName>
                                        </p:attrNameLst>
                                      </p:cBhvr>
                                    </p:animRot>
                                  </p:childTnLst>
                                </p:cTn>
                              </p:par>
                              <p:par>
                                <p:cTn id="230" presetID="8" presetClass="emph" presetSubtype="0" repeatCount="indefinite" fill="hold" grpId="1" nodeType="withEffect">
                                  <p:stCondLst>
                                    <p:cond delay="0"/>
                                  </p:stCondLst>
                                  <p:childTnLst>
                                    <p:animRot by="21600000">
                                      <p:cBhvr>
                                        <p:cTn id="231" dur="4000" fill="hold"/>
                                        <p:tgtEl>
                                          <p:spTgt spid="91"/>
                                        </p:tgtEl>
                                        <p:attrNameLst>
                                          <p:attrName>r</p:attrName>
                                        </p:attrNameLst>
                                      </p:cBhvr>
                                    </p:animRot>
                                  </p:childTnLst>
                                </p:cTn>
                              </p:par>
                              <p:par>
                                <p:cTn id="232" presetID="8" presetClass="emph" presetSubtype="0" repeatCount="indefinite" fill="hold" grpId="1" nodeType="withEffect">
                                  <p:stCondLst>
                                    <p:cond delay="0"/>
                                  </p:stCondLst>
                                  <p:childTnLst>
                                    <p:animRot by="21600000">
                                      <p:cBhvr>
                                        <p:cTn id="233" dur="3000" fill="hold"/>
                                        <p:tgtEl>
                                          <p:spTgt spid="92"/>
                                        </p:tgtEl>
                                        <p:attrNameLst>
                                          <p:attrName>r</p:attrName>
                                        </p:attrNameLst>
                                      </p:cBhvr>
                                    </p:animRot>
                                  </p:childTnLst>
                                </p:cTn>
                              </p:par>
                              <p:par>
                                <p:cTn id="234" presetID="8" presetClass="emph" presetSubtype="0" repeatCount="indefinite" fill="hold" grpId="1" nodeType="withEffect">
                                  <p:stCondLst>
                                    <p:cond delay="0"/>
                                  </p:stCondLst>
                                  <p:childTnLst>
                                    <p:animRot by="21600000">
                                      <p:cBhvr>
                                        <p:cTn id="235" dur="2000" fill="hold"/>
                                        <p:tgtEl>
                                          <p:spTgt spid="93"/>
                                        </p:tgtEl>
                                        <p:attrNameLst>
                                          <p:attrName>r</p:attrName>
                                        </p:attrNameLst>
                                      </p:cBhvr>
                                    </p:animRot>
                                  </p:childTnLst>
                                </p:cTn>
                              </p:par>
                              <p:par>
                                <p:cTn id="236" presetID="8" presetClass="emph" presetSubtype="0" repeatCount="indefinite" fill="hold" grpId="1" nodeType="withEffect">
                                  <p:stCondLst>
                                    <p:cond delay="0"/>
                                  </p:stCondLst>
                                  <p:childTnLst>
                                    <p:animRot by="21600000">
                                      <p:cBhvr>
                                        <p:cTn id="237" dur="2500" fill="hold"/>
                                        <p:tgtEl>
                                          <p:spTgt spid="94"/>
                                        </p:tgtEl>
                                        <p:attrNameLst>
                                          <p:attrName>r</p:attrName>
                                        </p:attrNameLst>
                                      </p:cBhvr>
                                    </p:animRot>
                                  </p:childTnLst>
                                </p:cTn>
                              </p:par>
                              <p:par>
                                <p:cTn id="238" presetID="8" presetClass="emph" presetSubtype="0" repeatCount="indefinite" fill="hold" grpId="1" nodeType="withEffect">
                                  <p:stCondLst>
                                    <p:cond delay="0"/>
                                  </p:stCondLst>
                                  <p:childTnLst>
                                    <p:animRot by="21600000">
                                      <p:cBhvr>
                                        <p:cTn id="239" dur="3500" fill="hold"/>
                                        <p:tgtEl>
                                          <p:spTgt spid="95"/>
                                        </p:tgtEl>
                                        <p:attrNameLst>
                                          <p:attrName>r</p:attrName>
                                        </p:attrNameLst>
                                      </p:cBhvr>
                                    </p:animRot>
                                  </p:childTnLst>
                                </p:cTn>
                              </p:par>
                              <p:par>
                                <p:cTn id="240" presetID="10" presetClass="entr" presetSubtype="0" repeatCount="indefinite" fill="hold" grpId="2" nodeType="withEffect">
                                  <p:stCondLst>
                                    <p:cond delay="0"/>
                                  </p:stCondLst>
                                  <p:childTnLst>
                                    <p:set>
                                      <p:cBhvr>
                                        <p:cTn id="241" dur="1" fill="hold">
                                          <p:stCondLst>
                                            <p:cond delay="0"/>
                                          </p:stCondLst>
                                        </p:cTn>
                                        <p:tgtEl>
                                          <p:spTgt spid="90"/>
                                        </p:tgtEl>
                                        <p:attrNameLst>
                                          <p:attrName>style.visibility</p:attrName>
                                        </p:attrNameLst>
                                      </p:cBhvr>
                                      <p:to>
                                        <p:strVal val="visible"/>
                                      </p:to>
                                    </p:set>
                                    <p:animEffect transition="in" filter="fade">
                                      <p:cBhvr>
                                        <p:cTn id="242" dur="10"/>
                                        <p:tgtEl>
                                          <p:spTgt spid="90"/>
                                        </p:tgtEl>
                                      </p:cBhvr>
                                    </p:animEffect>
                                  </p:childTnLst>
                                </p:cTn>
                              </p:par>
                              <p:par>
                                <p:cTn id="243" presetID="10" presetClass="entr" presetSubtype="0" repeatCount="indefinite" fill="hold" grpId="2" nodeType="withEffect">
                                  <p:stCondLst>
                                    <p:cond delay="0"/>
                                  </p:stCondLst>
                                  <p:childTnLst>
                                    <p:set>
                                      <p:cBhvr>
                                        <p:cTn id="244" dur="1" fill="hold">
                                          <p:stCondLst>
                                            <p:cond delay="0"/>
                                          </p:stCondLst>
                                        </p:cTn>
                                        <p:tgtEl>
                                          <p:spTgt spid="91"/>
                                        </p:tgtEl>
                                        <p:attrNameLst>
                                          <p:attrName>style.visibility</p:attrName>
                                        </p:attrNameLst>
                                      </p:cBhvr>
                                      <p:to>
                                        <p:strVal val="visible"/>
                                      </p:to>
                                    </p:set>
                                    <p:animEffect transition="in" filter="fade">
                                      <p:cBhvr>
                                        <p:cTn id="245" dur="10"/>
                                        <p:tgtEl>
                                          <p:spTgt spid="91"/>
                                        </p:tgtEl>
                                      </p:cBhvr>
                                    </p:animEffect>
                                  </p:childTnLst>
                                </p:cTn>
                              </p:par>
                              <p:par>
                                <p:cTn id="246" presetID="10" presetClass="entr" presetSubtype="0" repeatCount="indefinite" fill="hold" grpId="2" nodeType="withEffect">
                                  <p:stCondLst>
                                    <p:cond delay="0"/>
                                  </p:stCondLst>
                                  <p:childTnLst>
                                    <p:set>
                                      <p:cBhvr>
                                        <p:cTn id="247" dur="1" fill="hold">
                                          <p:stCondLst>
                                            <p:cond delay="0"/>
                                          </p:stCondLst>
                                        </p:cTn>
                                        <p:tgtEl>
                                          <p:spTgt spid="92"/>
                                        </p:tgtEl>
                                        <p:attrNameLst>
                                          <p:attrName>style.visibility</p:attrName>
                                        </p:attrNameLst>
                                      </p:cBhvr>
                                      <p:to>
                                        <p:strVal val="visible"/>
                                      </p:to>
                                    </p:set>
                                    <p:animEffect transition="in" filter="fade">
                                      <p:cBhvr>
                                        <p:cTn id="248" dur="10"/>
                                        <p:tgtEl>
                                          <p:spTgt spid="92"/>
                                        </p:tgtEl>
                                      </p:cBhvr>
                                    </p:animEffect>
                                  </p:childTnLst>
                                </p:cTn>
                              </p:par>
                              <p:par>
                                <p:cTn id="249" presetID="10" presetClass="entr" presetSubtype="0" repeatCount="indefinite" fill="hold" grpId="2" nodeType="withEffect">
                                  <p:stCondLst>
                                    <p:cond delay="0"/>
                                  </p:stCondLst>
                                  <p:childTnLst>
                                    <p:set>
                                      <p:cBhvr>
                                        <p:cTn id="250" dur="1" fill="hold">
                                          <p:stCondLst>
                                            <p:cond delay="0"/>
                                          </p:stCondLst>
                                        </p:cTn>
                                        <p:tgtEl>
                                          <p:spTgt spid="93"/>
                                        </p:tgtEl>
                                        <p:attrNameLst>
                                          <p:attrName>style.visibility</p:attrName>
                                        </p:attrNameLst>
                                      </p:cBhvr>
                                      <p:to>
                                        <p:strVal val="visible"/>
                                      </p:to>
                                    </p:set>
                                    <p:animEffect transition="in" filter="fade">
                                      <p:cBhvr>
                                        <p:cTn id="251" dur="10"/>
                                        <p:tgtEl>
                                          <p:spTgt spid="93"/>
                                        </p:tgtEl>
                                      </p:cBhvr>
                                    </p:animEffect>
                                  </p:childTnLst>
                                </p:cTn>
                              </p:par>
                              <p:par>
                                <p:cTn id="252" presetID="10" presetClass="entr" presetSubtype="0" repeatCount="indefinite" fill="hold" grpId="2" nodeType="withEffect">
                                  <p:stCondLst>
                                    <p:cond delay="0"/>
                                  </p:stCondLst>
                                  <p:childTnLst>
                                    <p:set>
                                      <p:cBhvr>
                                        <p:cTn id="253" dur="1" fill="hold">
                                          <p:stCondLst>
                                            <p:cond delay="0"/>
                                          </p:stCondLst>
                                        </p:cTn>
                                        <p:tgtEl>
                                          <p:spTgt spid="94"/>
                                        </p:tgtEl>
                                        <p:attrNameLst>
                                          <p:attrName>style.visibility</p:attrName>
                                        </p:attrNameLst>
                                      </p:cBhvr>
                                      <p:to>
                                        <p:strVal val="visible"/>
                                      </p:to>
                                    </p:set>
                                    <p:animEffect transition="in" filter="fade">
                                      <p:cBhvr>
                                        <p:cTn id="254" dur="10"/>
                                        <p:tgtEl>
                                          <p:spTgt spid="94"/>
                                        </p:tgtEl>
                                      </p:cBhvr>
                                    </p:animEffect>
                                  </p:childTnLst>
                                </p:cTn>
                              </p:par>
                              <p:par>
                                <p:cTn id="255" presetID="10" presetClass="entr" presetSubtype="0" repeatCount="indefinite" fill="hold" grpId="2" nodeType="withEffect">
                                  <p:stCondLst>
                                    <p:cond delay="0"/>
                                  </p:stCondLst>
                                  <p:childTnLst>
                                    <p:set>
                                      <p:cBhvr>
                                        <p:cTn id="256" dur="1" fill="hold">
                                          <p:stCondLst>
                                            <p:cond delay="0"/>
                                          </p:stCondLst>
                                        </p:cTn>
                                        <p:tgtEl>
                                          <p:spTgt spid="95"/>
                                        </p:tgtEl>
                                        <p:attrNameLst>
                                          <p:attrName>style.visibility</p:attrName>
                                        </p:attrNameLst>
                                      </p:cBhvr>
                                      <p:to>
                                        <p:strVal val="visible"/>
                                      </p:to>
                                    </p:set>
                                    <p:animEffect transition="in" filter="fade">
                                      <p:cBhvr>
                                        <p:cTn id="257" dur="10"/>
                                        <p:tgtEl>
                                          <p:spTgt spid="95"/>
                                        </p:tgtEl>
                                      </p:cBhvr>
                                    </p:animEffect>
                                  </p:childTnLst>
                                </p:cTn>
                              </p:par>
                              <p:par>
                                <p:cTn id="258" presetID="42" presetClass="path" presetSubtype="0" repeatCount="indefinite" fill="hold" grpId="0" nodeType="withEffect">
                                  <p:stCondLst>
                                    <p:cond delay="2700"/>
                                  </p:stCondLst>
                                  <p:childTnLst>
                                    <p:animMotion origin="layout" path="M -4.99449E-6 9.80392E-7 L 0.0725 1.09191 " pathEditMode="relative" rAng="0" ptsTypes="AA">
                                      <p:cBhvr>
                                        <p:cTn id="259" dur="6000" fill="hold"/>
                                        <p:tgtEl>
                                          <p:spTgt spid="96"/>
                                        </p:tgtEl>
                                        <p:attrNameLst>
                                          <p:attrName>ppt_x</p:attrName>
                                          <p:attrName>ppt_y</p:attrName>
                                        </p:attrNameLst>
                                      </p:cBhvr>
                                      <p:rCtr x="3625" y="54583"/>
                                    </p:animMotion>
                                  </p:childTnLst>
                                </p:cTn>
                              </p:par>
                              <p:par>
                                <p:cTn id="260" presetID="42" presetClass="path" presetSubtype="0" repeatCount="indefinite" fill="hold" grpId="0" nodeType="withEffect">
                                  <p:stCondLst>
                                    <p:cond delay="0"/>
                                  </p:stCondLst>
                                  <p:childTnLst>
                                    <p:animMotion origin="layout" path="M 0.07431 0.00433 L 0.05122 1.21266 " pathEditMode="relative" rAng="0" ptsTypes="AA">
                                      <p:cBhvr>
                                        <p:cTn id="261" dur="6750" fill="hold"/>
                                        <p:tgtEl>
                                          <p:spTgt spid="97"/>
                                        </p:tgtEl>
                                        <p:attrNameLst>
                                          <p:attrName>ppt_x</p:attrName>
                                          <p:attrName>ppt_y</p:attrName>
                                        </p:attrNameLst>
                                      </p:cBhvr>
                                      <p:rCtr x="-1163" y="60401"/>
                                    </p:animMotion>
                                  </p:childTnLst>
                                </p:cTn>
                              </p:par>
                              <p:par>
                                <p:cTn id="262" presetID="42" presetClass="path" presetSubtype="0" repeatCount="indefinite" fill="hold" grpId="0" nodeType="withEffect">
                                  <p:stCondLst>
                                    <p:cond delay="1800"/>
                                  </p:stCondLst>
                                  <p:childTnLst>
                                    <p:animMotion origin="layout" path="M -0.14983 -0.17438 L -0.13403 1.27963 " pathEditMode="relative" rAng="0" ptsTypes="AA">
                                      <p:cBhvr>
                                        <p:cTn id="263" dur="6000" fill="hold"/>
                                        <p:tgtEl>
                                          <p:spTgt spid="98"/>
                                        </p:tgtEl>
                                        <p:attrNameLst>
                                          <p:attrName>ppt_x</p:attrName>
                                          <p:attrName>ppt_y</p:attrName>
                                        </p:attrNameLst>
                                      </p:cBhvr>
                                      <p:rCtr x="781" y="72685"/>
                                    </p:animMotion>
                                  </p:childTnLst>
                                </p:cTn>
                              </p:par>
                              <p:par>
                                <p:cTn id="264" presetID="42" presetClass="path" presetSubtype="0" repeatCount="indefinite" fill="hold" grpId="0" nodeType="withEffect">
                                  <p:stCondLst>
                                    <p:cond delay="2800"/>
                                  </p:stCondLst>
                                  <p:childTnLst>
                                    <p:animMotion origin="layout" path="M 0.06753 -0.49136 L 0.06354 1.2071 " pathEditMode="relative" rAng="0" ptsTypes="AA">
                                      <p:cBhvr>
                                        <p:cTn id="265" dur="4750" fill="hold"/>
                                        <p:tgtEl>
                                          <p:spTgt spid="99"/>
                                        </p:tgtEl>
                                        <p:attrNameLst>
                                          <p:attrName>ppt_x</p:attrName>
                                          <p:attrName>ppt_y</p:attrName>
                                        </p:attrNameLst>
                                      </p:cBhvr>
                                      <p:rCtr x="-208" y="84907"/>
                                    </p:animMotion>
                                  </p:childTnLst>
                                </p:cTn>
                              </p:par>
                              <p:par>
                                <p:cTn id="266" presetID="42" presetClass="path" presetSubtype="0" repeatCount="indefinite" fill="hold" grpId="0" nodeType="withEffect">
                                  <p:stCondLst>
                                    <p:cond delay="1400"/>
                                  </p:stCondLst>
                                  <p:childTnLst>
                                    <p:animMotion origin="layout" path="M 0.16962 -0.32639 L 0.23524 1.12278 " pathEditMode="relative" rAng="0" ptsTypes="AA">
                                      <p:cBhvr>
                                        <p:cTn id="267" dur="8250" fill="hold"/>
                                        <p:tgtEl>
                                          <p:spTgt spid="100"/>
                                        </p:tgtEl>
                                        <p:attrNameLst>
                                          <p:attrName>ppt_x</p:attrName>
                                          <p:attrName>ppt_y</p:attrName>
                                        </p:attrNameLst>
                                      </p:cBhvr>
                                      <p:rCtr x="3281" y="72444"/>
                                    </p:animMotion>
                                  </p:childTnLst>
                                </p:cTn>
                              </p:par>
                              <p:par>
                                <p:cTn id="268" presetID="42" presetClass="path" presetSubtype="0" repeatCount="indefinite" fill="hold" grpId="0" nodeType="withEffect">
                                  <p:stCondLst>
                                    <p:cond delay="600"/>
                                  </p:stCondLst>
                                  <p:childTnLst>
                                    <p:animMotion origin="layout" path="M -0.05 -0.14321 L 0.08403 1.17439 " pathEditMode="relative" rAng="0" ptsTypes="AA">
                                      <p:cBhvr>
                                        <p:cTn id="269" dur="6250" fill="hold"/>
                                        <p:tgtEl>
                                          <p:spTgt spid="101"/>
                                        </p:tgtEl>
                                        <p:attrNameLst>
                                          <p:attrName>ppt_x</p:attrName>
                                          <p:attrName>ppt_y</p:attrName>
                                        </p:attrNameLst>
                                      </p:cBhvr>
                                      <p:rCtr x="6701" y="65864"/>
                                    </p:animMotion>
                                  </p:childTnLst>
                                </p:cTn>
                              </p:par>
                              <p:par>
                                <p:cTn id="270" presetID="8" presetClass="emph" presetSubtype="0" repeatCount="indefinite" fill="hold" grpId="1" nodeType="withEffect">
                                  <p:stCondLst>
                                    <p:cond delay="0"/>
                                  </p:stCondLst>
                                  <p:childTnLst>
                                    <p:animRot by="21600000">
                                      <p:cBhvr>
                                        <p:cTn id="271" dur="5000" fill="hold"/>
                                        <p:tgtEl>
                                          <p:spTgt spid="96"/>
                                        </p:tgtEl>
                                        <p:attrNameLst>
                                          <p:attrName>r</p:attrName>
                                        </p:attrNameLst>
                                      </p:cBhvr>
                                    </p:animRot>
                                  </p:childTnLst>
                                </p:cTn>
                              </p:par>
                              <p:par>
                                <p:cTn id="272" presetID="8" presetClass="emph" presetSubtype="0" repeatCount="indefinite" fill="hold" grpId="1" nodeType="withEffect">
                                  <p:stCondLst>
                                    <p:cond delay="0"/>
                                  </p:stCondLst>
                                  <p:childTnLst>
                                    <p:animRot by="21600000">
                                      <p:cBhvr>
                                        <p:cTn id="273" dur="4000" fill="hold"/>
                                        <p:tgtEl>
                                          <p:spTgt spid="97"/>
                                        </p:tgtEl>
                                        <p:attrNameLst>
                                          <p:attrName>r</p:attrName>
                                        </p:attrNameLst>
                                      </p:cBhvr>
                                    </p:animRot>
                                  </p:childTnLst>
                                </p:cTn>
                              </p:par>
                              <p:par>
                                <p:cTn id="274" presetID="8" presetClass="emph" presetSubtype="0" repeatCount="indefinite" fill="hold" grpId="1" nodeType="withEffect">
                                  <p:stCondLst>
                                    <p:cond delay="0"/>
                                  </p:stCondLst>
                                  <p:childTnLst>
                                    <p:animRot by="21600000">
                                      <p:cBhvr>
                                        <p:cTn id="275" dur="3000" fill="hold"/>
                                        <p:tgtEl>
                                          <p:spTgt spid="98"/>
                                        </p:tgtEl>
                                        <p:attrNameLst>
                                          <p:attrName>r</p:attrName>
                                        </p:attrNameLst>
                                      </p:cBhvr>
                                    </p:animRot>
                                  </p:childTnLst>
                                </p:cTn>
                              </p:par>
                              <p:par>
                                <p:cTn id="276" presetID="8" presetClass="emph" presetSubtype="0" repeatCount="indefinite" fill="hold" grpId="1" nodeType="withEffect">
                                  <p:stCondLst>
                                    <p:cond delay="0"/>
                                  </p:stCondLst>
                                  <p:childTnLst>
                                    <p:animRot by="21600000">
                                      <p:cBhvr>
                                        <p:cTn id="277" dur="2000" fill="hold"/>
                                        <p:tgtEl>
                                          <p:spTgt spid="99"/>
                                        </p:tgtEl>
                                        <p:attrNameLst>
                                          <p:attrName>r</p:attrName>
                                        </p:attrNameLst>
                                      </p:cBhvr>
                                    </p:animRot>
                                  </p:childTnLst>
                                </p:cTn>
                              </p:par>
                              <p:par>
                                <p:cTn id="278" presetID="8" presetClass="emph" presetSubtype="0" repeatCount="indefinite" fill="hold" grpId="1" nodeType="withEffect">
                                  <p:stCondLst>
                                    <p:cond delay="0"/>
                                  </p:stCondLst>
                                  <p:childTnLst>
                                    <p:animRot by="21600000">
                                      <p:cBhvr>
                                        <p:cTn id="279" dur="2500" fill="hold"/>
                                        <p:tgtEl>
                                          <p:spTgt spid="100"/>
                                        </p:tgtEl>
                                        <p:attrNameLst>
                                          <p:attrName>r</p:attrName>
                                        </p:attrNameLst>
                                      </p:cBhvr>
                                    </p:animRot>
                                  </p:childTnLst>
                                </p:cTn>
                              </p:par>
                              <p:par>
                                <p:cTn id="280" presetID="8" presetClass="emph" presetSubtype="0" repeatCount="indefinite" fill="hold" grpId="1" nodeType="withEffect">
                                  <p:stCondLst>
                                    <p:cond delay="0"/>
                                  </p:stCondLst>
                                  <p:childTnLst>
                                    <p:animRot by="21600000">
                                      <p:cBhvr>
                                        <p:cTn id="281" dur="3500" fill="hold"/>
                                        <p:tgtEl>
                                          <p:spTgt spid="101"/>
                                        </p:tgtEl>
                                        <p:attrNameLst>
                                          <p:attrName>r</p:attrName>
                                        </p:attrNameLst>
                                      </p:cBhvr>
                                    </p:animRot>
                                  </p:childTnLst>
                                </p:cTn>
                              </p:par>
                              <p:par>
                                <p:cTn id="282" presetID="10" presetClass="entr" presetSubtype="0" repeatCount="indefinite" fill="hold" grpId="2" nodeType="withEffect">
                                  <p:stCondLst>
                                    <p:cond delay="0"/>
                                  </p:stCondLst>
                                  <p:childTnLst>
                                    <p:set>
                                      <p:cBhvr>
                                        <p:cTn id="283" dur="1" fill="hold">
                                          <p:stCondLst>
                                            <p:cond delay="0"/>
                                          </p:stCondLst>
                                        </p:cTn>
                                        <p:tgtEl>
                                          <p:spTgt spid="96"/>
                                        </p:tgtEl>
                                        <p:attrNameLst>
                                          <p:attrName>style.visibility</p:attrName>
                                        </p:attrNameLst>
                                      </p:cBhvr>
                                      <p:to>
                                        <p:strVal val="visible"/>
                                      </p:to>
                                    </p:set>
                                    <p:animEffect transition="in" filter="fade">
                                      <p:cBhvr>
                                        <p:cTn id="284" dur="10"/>
                                        <p:tgtEl>
                                          <p:spTgt spid="96"/>
                                        </p:tgtEl>
                                      </p:cBhvr>
                                    </p:animEffect>
                                  </p:childTnLst>
                                </p:cTn>
                              </p:par>
                              <p:par>
                                <p:cTn id="285" presetID="10" presetClass="entr" presetSubtype="0" repeatCount="indefinite" fill="hold" grpId="2" nodeType="withEffect">
                                  <p:stCondLst>
                                    <p:cond delay="0"/>
                                  </p:stCondLst>
                                  <p:childTnLst>
                                    <p:set>
                                      <p:cBhvr>
                                        <p:cTn id="286" dur="1" fill="hold">
                                          <p:stCondLst>
                                            <p:cond delay="0"/>
                                          </p:stCondLst>
                                        </p:cTn>
                                        <p:tgtEl>
                                          <p:spTgt spid="97"/>
                                        </p:tgtEl>
                                        <p:attrNameLst>
                                          <p:attrName>style.visibility</p:attrName>
                                        </p:attrNameLst>
                                      </p:cBhvr>
                                      <p:to>
                                        <p:strVal val="visible"/>
                                      </p:to>
                                    </p:set>
                                    <p:animEffect transition="in" filter="fade">
                                      <p:cBhvr>
                                        <p:cTn id="287" dur="10"/>
                                        <p:tgtEl>
                                          <p:spTgt spid="97"/>
                                        </p:tgtEl>
                                      </p:cBhvr>
                                    </p:animEffect>
                                  </p:childTnLst>
                                </p:cTn>
                              </p:par>
                              <p:par>
                                <p:cTn id="288" presetID="10" presetClass="entr" presetSubtype="0" repeatCount="indefinite" fill="hold" grpId="2" nodeType="withEffect">
                                  <p:stCondLst>
                                    <p:cond delay="0"/>
                                  </p:stCondLst>
                                  <p:childTnLst>
                                    <p:set>
                                      <p:cBhvr>
                                        <p:cTn id="289" dur="1" fill="hold">
                                          <p:stCondLst>
                                            <p:cond delay="0"/>
                                          </p:stCondLst>
                                        </p:cTn>
                                        <p:tgtEl>
                                          <p:spTgt spid="98"/>
                                        </p:tgtEl>
                                        <p:attrNameLst>
                                          <p:attrName>style.visibility</p:attrName>
                                        </p:attrNameLst>
                                      </p:cBhvr>
                                      <p:to>
                                        <p:strVal val="visible"/>
                                      </p:to>
                                    </p:set>
                                    <p:animEffect transition="in" filter="fade">
                                      <p:cBhvr>
                                        <p:cTn id="290" dur="10"/>
                                        <p:tgtEl>
                                          <p:spTgt spid="98"/>
                                        </p:tgtEl>
                                      </p:cBhvr>
                                    </p:animEffect>
                                  </p:childTnLst>
                                </p:cTn>
                              </p:par>
                              <p:par>
                                <p:cTn id="291" presetID="10" presetClass="entr" presetSubtype="0" repeatCount="indefinite" fill="hold" grpId="2" nodeType="withEffect">
                                  <p:stCondLst>
                                    <p:cond delay="0"/>
                                  </p:stCondLst>
                                  <p:childTnLst>
                                    <p:set>
                                      <p:cBhvr>
                                        <p:cTn id="292" dur="1" fill="hold">
                                          <p:stCondLst>
                                            <p:cond delay="0"/>
                                          </p:stCondLst>
                                        </p:cTn>
                                        <p:tgtEl>
                                          <p:spTgt spid="99"/>
                                        </p:tgtEl>
                                        <p:attrNameLst>
                                          <p:attrName>style.visibility</p:attrName>
                                        </p:attrNameLst>
                                      </p:cBhvr>
                                      <p:to>
                                        <p:strVal val="visible"/>
                                      </p:to>
                                    </p:set>
                                    <p:animEffect transition="in" filter="fade">
                                      <p:cBhvr>
                                        <p:cTn id="293" dur="10"/>
                                        <p:tgtEl>
                                          <p:spTgt spid="99"/>
                                        </p:tgtEl>
                                      </p:cBhvr>
                                    </p:animEffect>
                                  </p:childTnLst>
                                </p:cTn>
                              </p:par>
                              <p:par>
                                <p:cTn id="294" presetID="10" presetClass="entr" presetSubtype="0" repeatCount="indefinite" fill="hold" grpId="2" nodeType="withEffect">
                                  <p:stCondLst>
                                    <p:cond delay="0"/>
                                  </p:stCondLst>
                                  <p:childTnLst>
                                    <p:set>
                                      <p:cBhvr>
                                        <p:cTn id="295" dur="1" fill="hold">
                                          <p:stCondLst>
                                            <p:cond delay="0"/>
                                          </p:stCondLst>
                                        </p:cTn>
                                        <p:tgtEl>
                                          <p:spTgt spid="100"/>
                                        </p:tgtEl>
                                        <p:attrNameLst>
                                          <p:attrName>style.visibility</p:attrName>
                                        </p:attrNameLst>
                                      </p:cBhvr>
                                      <p:to>
                                        <p:strVal val="visible"/>
                                      </p:to>
                                    </p:set>
                                    <p:animEffect transition="in" filter="fade">
                                      <p:cBhvr>
                                        <p:cTn id="296" dur="10"/>
                                        <p:tgtEl>
                                          <p:spTgt spid="100"/>
                                        </p:tgtEl>
                                      </p:cBhvr>
                                    </p:animEffect>
                                  </p:childTnLst>
                                </p:cTn>
                              </p:par>
                              <p:par>
                                <p:cTn id="297" presetID="10" presetClass="entr" presetSubtype="0" repeatCount="indefinite" fill="hold" grpId="2" nodeType="withEffect">
                                  <p:stCondLst>
                                    <p:cond delay="0"/>
                                  </p:stCondLst>
                                  <p:childTnLst>
                                    <p:set>
                                      <p:cBhvr>
                                        <p:cTn id="298" dur="1" fill="hold">
                                          <p:stCondLst>
                                            <p:cond delay="0"/>
                                          </p:stCondLst>
                                        </p:cTn>
                                        <p:tgtEl>
                                          <p:spTgt spid="101"/>
                                        </p:tgtEl>
                                        <p:attrNameLst>
                                          <p:attrName>style.visibility</p:attrName>
                                        </p:attrNameLst>
                                      </p:cBhvr>
                                      <p:to>
                                        <p:strVal val="visible"/>
                                      </p:to>
                                    </p:set>
                                    <p:animEffect transition="in" filter="fade">
                                      <p:cBhvr>
                                        <p:cTn id="299" dur="1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3" grpId="0"/>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59" grpId="0"/>
      <p:bldP spid="60" grpId="0"/>
      <p:bldP spid="61" grpId="0"/>
      <p:bldP spid="62" grpId="0"/>
      <p:bldP spid="63" grpId="0" bldLvl="0" animBg="1"/>
      <p:bldP spid="64" grpId="0" bldLvl="0" animBg="1"/>
      <p:bldP spid="65" grpId="0" bldLvl="0" animBg="1"/>
      <p:bldP spid="66" grpId="0" bldLvl="0" animBg="1"/>
      <p:bldP spid="67" grpId="0" bldLvl="0" animBg="1"/>
      <p:bldP spid="68" grpId="0"/>
      <p:bldP spid="69" grpId="0"/>
      <p:bldP spid="70" grpId="0"/>
      <p:bldP spid="71" grpId="0"/>
      <p:bldP spid="72" grpId="0"/>
      <p:bldP spid="73" grpId="0" bldLvl="0" animBg="1"/>
      <p:bldP spid="74" grpId="0" bldLvl="0" animBg="1"/>
      <p:bldP spid="75" grpId="0" bldLvl="0" animBg="1"/>
      <p:bldP spid="76" grpId="0" bldLvl="0" animBg="1"/>
      <p:bldP spid="77" grpId="0" bldLvl="0" animBg="1"/>
      <p:bldP spid="78" grpId="0"/>
      <p:bldP spid="79" grpId="0"/>
      <p:bldP spid="80" grpId="0"/>
      <p:bldP spid="81" grpId="0"/>
      <p:bldP spid="82" grpId="0"/>
      <p:bldP spid="83" grpId="0"/>
      <p:bldP spid="84" grpId="0"/>
      <p:bldP spid="85" grpId="0"/>
      <p:bldP spid="86" grpId="0"/>
      <p:bldP spid="87" grpId="0"/>
      <p:bldP spid="88" grpId="0"/>
      <p:bldP spid="89" grpId="0"/>
      <p:bldP spid="90" grpId="0" bldLvl="0" animBg="1"/>
      <p:bldP spid="90" grpId="1" bldLvl="0" animBg="1"/>
      <p:bldP spid="90" grpId="2" bldLvl="0" animBg="1"/>
      <p:bldP spid="91" grpId="0" bldLvl="0" animBg="1"/>
      <p:bldP spid="91" grpId="1" bldLvl="0" animBg="1"/>
      <p:bldP spid="91" grpId="2" bldLvl="0" animBg="1"/>
      <p:bldP spid="92" grpId="0" bldLvl="0" animBg="1"/>
      <p:bldP spid="92" grpId="1" bldLvl="0" animBg="1"/>
      <p:bldP spid="92" grpId="2" bldLvl="0" animBg="1"/>
      <p:bldP spid="93" grpId="0" bldLvl="0" animBg="1"/>
      <p:bldP spid="93" grpId="1" bldLvl="0" animBg="1"/>
      <p:bldP spid="93" grpId="2" bldLvl="0" animBg="1"/>
      <p:bldP spid="94" grpId="0" bldLvl="0" animBg="1"/>
      <p:bldP spid="94" grpId="1" bldLvl="0" animBg="1"/>
      <p:bldP spid="94" grpId="2" bldLvl="0" animBg="1"/>
      <p:bldP spid="95" grpId="0" bldLvl="0" animBg="1"/>
      <p:bldP spid="95" grpId="1" bldLvl="0" animBg="1"/>
      <p:bldP spid="95" grpId="2" bldLvl="0" animBg="1"/>
      <p:bldP spid="96" grpId="0" bldLvl="0" animBg="1"/>
      <p:bldP spid="96" grpId="1" bldLvl="0" animBg="1"/>
      <p:bldP spid="96" grpId="2" bldLvl="0" animBg="1"/>
      <p:bldP spid="97" grpId="0" bldLvl="0" animBg="1"/>
      <p:bldP spid="97" grpId="1" bldLvl="0" animBg="1"/>
      <p:bldP spid="97" grpId="2" bldLvl="0" animBg="1"/>
      <p:bldP spid="98" grpId="0" bldLvl="0" animBg="1"/>
      <p:bldP spid="98" grpId="1" bldLvl="0" animBg="1"/>
      <p:bldP spid="98" grpId="2" bldLvl="0" animBg="1"/>
      <p:bldP spid="99" grpId="0" bldLvl="0" animBg="1"/>
      <p:bldP spid="99" grpId="1" bldLvl="0" animBg="1"/>
      <p:bldP spid="99" grpId="2" bldLvl="0" animBg="1"/>
      <p:bldP spid="100" grpId="0" bldLvl="0" animBg="1"/>
      <p:bldP spid="100" grpId="1" bldLvl="0" animBg="1"/>
      <p:bldP spid="100" grpId="2" bldLvl="0" animBg="1"/>
      <p:bldP spid="101" grpId="0" bldLvl="0" animBg="1"/>
      <p:bldP spid="101" grpId="1" bldLvl="0" animBg="1"/>
      <p:bldP spid="101" grpId="2"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国内业绩完成情况</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6" name="TextBox 53"/>
          <p:cNvSpPr txBox="1"/>
          <p:nvPr/>
        </p:nvSpPr>
        <p:spPr>
          <a:xfrm>
            <a:off x="1043062" y="5166014"/>
            <a:ext cx="2518396" cy="1137285"/>
          </a:xfrm>
          <a:prstGeom prst="rect">
            <a:avLst/>
          </a:prstGeom>
          <a:noFill/>
        </p:spPr>
        <p:txBody>
          <a:bodyPr wrap="square" rtlCol="0">
            <a:spAutoFit/>
          </a:bodyPr>
          <a:lstStyle/>
          <a:p>
            <a:r>
              <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单击编辑标题</a:t>
            </a:r>
            <a:endPar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r>
              <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单击可编辑内容单击可编辑内容单击可编辑内容单击可编辑内容</a:t>
            </a:r>
            <a:endPar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0" name="TextBox 54"/>
          <p:cNvSpPr txBox="1"/>
          <p:nvPr/>
        </p:nvSpPr>
        <p:spPr>
          <a:xfrm>
            <a:off x="3688500" y="4570978"/>
            <a:ext cx="2518396" cy="1137285"/>
          </a:xfrm>
          <a:prstGeom prst="rect">
            <a:avLst/>
          </a:prstGeom>
          <a:noFill/>
        </p:spPr>
        <p:txBody>
          <a:bodyPr wrap="square" rtlCol="0">
            <a:spAutoFit/>
          </a:bodyPr>
          <a:lstStyle/>
          <a:p>
            <a:r>
              <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单击编辑标题</a:t>
            </a:r>
            <a:endPar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r>
              <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单击可编辑内容单击可编辑内容单击可编辑内容单击可编辑内容</a:t>
            </a:r>
            <a:endPar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1" name="TextBox 55"/>
          <p:cNvSpPr txBox="1"/>
          <p:nvPr/>
        </p:nvSpPr>
        <p:spPr>
          <a:xfrm>
            <a:off x="6185548" y="3923330"/>
            <a:ext cx="2518396" cy="1137285"/>
          </a:xfrm>
          <a:prstGeom prst="rect">
            <a:avLst/>
          </a:prstGeom>
          <a:noFill/>
        </p:spPr>
        <p:txBody>
          <a:bodyPr wrap="square" rtlCol="0">
            <a:spAutoFit/>
          </a:bodyPr>
          <a:lstStyle/>
          <a:p>
            <a:r>
              <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单击编辑标题</a:t>
            </a:r>
            <a:endPar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r>
              <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单击可编辑内容单击可编辑内容单击可编辑内容单击可编辑内容</a:t>
            </a:r>
            <a:endPar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TextBox 56"/>
          <p:cNvSpPr txBox="1"/>
          <p:nvPr/>
        </p:nvSpPr>
        <p:spPr>
          <a:xfrm>
            <a:off x="8682598" y="3202382"/>
            <a:ext cx="2518396" cy="1137285"/>
          </a:xfrm>
          <a:prstGeom prst="rect">
            <a:avLst/>
          </a:prstGeom>
          <a:noFill/>
        </p:spPr>
        <p:txBody>
          <a:bodyPr wrap="square" rtlCol="0">
            <a:spAutoFit/>
          </a:bodyPr>
          <a:lstStyle/>
          <a:p>
            <a:r>
              <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单击编辑标题</a:t>
            </a:r>
            <a:endParaRPr lang="zh-CN" altLang="en-US" sz="2000" b="1"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a:p>
            <a:r>
              <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rPr>
              <a:t>单击可编辑内容单击可编辑内容单击可编辑内容单击可编辑内容</a:t>
            </a:r>
            <a:endParaRPr lang="zh-CN" altLang="en-US" sz="1600" dirty="0">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8" name="Group 43"/>
          <p:cNvGrpSpPr/>
          <p:nvPr/>
        </p:nvGrpSpPr>
        <p:grpSpPr>
          <a:xfrm>
            <a:off x="3293451" y="3487250"/>
            <a:ext cx="2827291" cy="858639"/>
            <a:chOff x="2469637" y="2543073"/>
            <a:chExt cx="2120468" cy="643978"/>
          </a:xfrm>
        </p:grpSpPr>
        <p:sp>
          <p:nvSpPr>
            <p:cNvPr id="9" name="Flowchart: Data 40"/>
            <p:cNvSpPr/>
            <p:nvPr/>
          </p:nvSpPr>
          <p:spPr>
            <a:xfrm rot="16200000" flipH="1" flipV="1">
              <a:off x="4163077" y="2756126"/>
              <a:ext cx="640080" cy="213975"/>
            </a:xfrm>
            <a:prstGeom prst="flowChartInputOutpu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grpSp>
          <p:nvGrpSpPr>
            <p:cNvPr id="10" name="Group 51"/>
            <p:cNvGrpSpPr/>
            <p:nvPr/>
          </p:nvGrpSpPr>
          <p:grpSpPr>
            <a:xfrm>
              <a:off x="2469637" y="2543073"/>
              <a:ext cx="2120468" cy="643978"/>
              <a:chOff x="2460112" y="2094062"/>
              <a:chExt cx="2120468" cy="643978"/>
            </a:xfrm>
          </p:grpSpPr>
          <p:sp>
            <p:nvSpPr>
              <p:cNvPr id="12" name="Flowchart: Data 32"/>
              <p:cNvSpPr/>
              <p:nvPr/>
            </p:nvSpPr>
            <p:spPr>
              <a:xfrm rot="16200000" flipH="1" flipV="1">
                <a:off x="2247060" y="2307114"/>
                <a:ext cx="640080" cy="213975"/>
              </a:xfrm>
              <a:prstGeom prst="flowChartInputOutp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sp>
            <p:nvSpPr>
              <p:cNvPr id="13" name="Rectangle 34"/>
              <p:cNvSpPr/>
              <p:nvPr/>
            </p:nvSpPr>
            <p:spPr>
              <a:xfrm>
                <a:off x="2673145" y="2224816"/>
                <a:ext cx="1907435" cy="5132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sz="186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grpSp>
        <p:nvGrpSpPr>
          <p:cNvPr id="38" name="Group 28"/>
          <p:cNvGrpSpPr/>
          <p:nvPr/>
        </p:nvGrpSpPr>
        <p:grpSpPr>
          <a:xfrm>
            <a:off x="8372183" y="2127122"/>
            <a:ext cx="2828548" cy="858636"/>
            <a:chOff x="6278686" y="1246786"/>
            <a:chExt cx="2121411" cy="643977"/>
          </a:xfrm>
        </p:grpSpPr>
        <p:sp>
          <p:nvSpPr>
            <p:cNvPr id="39" name="Flowchart: Data 37"/>
            <p:cNvSpPr/>
            <p:nvPr/>
          </p:nvSpPr>
          <p:spPr>
            <a:xfrm rot="16200000" flipH="1" flipV="1">
              <a:off x="6065634" y="1459838"/>
              <a:ext cx="640080" cy="213975"/>
            </a:xfrm>
            <a:prstGeom prst="flowChartInputOutp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sp>
          <p:nvSpPr>
            <p:cNvPr id="40" name="Pentagon 39"/>
            <p:cNvSpPr/>
            <p:nvPr/>
          </p:nvSpPr>
          <p:spPr>
            <a:xfrm>
              <a:off x="6492662" y="1377539"/>
              <a:ext cx="1907435" cy="513224"/>
            </a:xfrm>
            <a:prstGeom prst="homePlat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sz="186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41" name="Group 45"/>
          <p:cNvGrpSpPr/>
          <p:nvPr/>
        </p:nvGrpSpPr>
        <p:grpSpPr>
          <a:xfrm>
            <a:off x="5835439" y="2808034"/>
            <a:ext cx="2828548" cy="861905"/>
            <a:chOff x="4376129" y="2033662"/>
            <a:chExt cx="2121411" cy="646429"/>
          </a:xfrm>
        </p:grpSpPr>
        <p:sp>
          <p:nvSpPr>
            <p:cNvPr id="42" name="Flowchart: Data 42"/>
            <p:cNvSpPr/>
            <p:nvPr/>
          </p:nvSpPr>
          <p:spPr>
            <a:xfrm rot="16200000" flipH="1" flipV="1">
              <a:off x="6070512" y="2253063"/>
              <a:ext cx="640080" cy="213975"/>
            </a:xfrm>
            <a:prstGeom prst="flowChartInputOutput">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grpSp>
          <p:nvGrpSpPr>
            <p:cNvPr id="43" name="Group 52"/>
            <p:cNvGrpSpPr/>
            <p:nvPr/>
          </p:nvGrpSpPr>
          <p:grpSpPr>
            <a:xfrm>
              <a:off x="4376129" y="2033662"/>
              <a:ext cx="2121411" cy="640165"/>
              <a:chOff x="4366604" y="1584651"/>
              <a:chExt cx="2121411" cy="640165"/>
            </a:xfrm>
          </p:grpSpPr>
          <p:sp>
            <p:nvSpPr>
              <p:cNvPr id="44" name="Rectangle 44"/>
              <p:cNvSpPr/>
              <p:nvPr/>
            </p:nvSpPr>
            <p:spPr>
              <a:xfrm>
                <a:off x="4580580" y="1711592"/>
                <a:ext cx="1907435" cy="5132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65" b="1" dirty="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sz="186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5" name="Flowchart: Data 41"/>
              <p:cNvSpPr/>
              <p:nvPr/>
            </p:nvSpPr>
            <p:spPr>
              <a:xfrm rot="16200000" flipH="1" flipV="1">
                <a:off x="4153552" y="1797703"/>
                <a:ext cx="640080" cy="213975"/>
              </a:xfrm>
              <a:prstGeom prst="flowChartInputOutpu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grpSp>
      </p:grpSp>
      <p:grpSp>
        <p:nvGrpSpPr>
          <p:cNvPr id="46" name="Group 30"/>
          <p:cNvGrpSpPr/>
          <p:nvPr/>
        </p:nvGrpSpPr>
        <p:grpSpPr>
          <a:xfrm>
            <a:off x="1034246" y="4171548"/>
            <a:ext cx="2544505" cy="858639"/>
            <a:chOff x="775234" y="2780107"/>
            <a:chExt cx="1908378" cy="643978"/>
          </a:xfrm>
        </p:grpSpPr>
        <p:sp>
          <p:nvSpPr>
            <p:cNvPr id="47" name="Flowchart: Data 26"/>
            <p:cNvSpPr/>
            <p:nvPr/>
          </p:nvSpPr>
          <p:spPr>
            <a:xfrm rot="16200000" flipH="1" flipV="1">
              <a:off x="2256585" y="2993159"/>
              <a:ext cx="640080" cy="213975"/>
            </a:xfrm>
            <a:prstGeom prst="flowChartInputOutput">
              <a:avLst/>
            </a:prstGeom>
            <a:solidFill>
              <a:srgbClr val="EA5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5" dirty="0">
                <a:latin typeface="Arial" panose="020B0604020202020204" pitchFamily="34" charset="0"/>
                <a:ea typeface="微软雅黑" panose="020B0503020204020204" charset="-122"/>
                <a:sym typeface="Arial" panose="020B0604020202020204" pitchFamily="34" charset="0"/>
              </a:endParaRPr>
            </a:p>
          </p:txBody>
        </p:sp>
        <p:sp>
          <p:nvSpPr>
            <p:cNvPr id="48" name="Rectangle 29"/>
            <p:cNvSpPr/>
            <p:nvPr/>
          </p:nvSpPr>
          <p:spPr>
            <a:xfrm>
              <a:off x="775234" y="2910861"/>
              <a:ext cx="1907435" cy="51322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CN" altLang="en-US" sz="1865" b="1" dirty="0">
                  <a:solidFill>
                    <a:schemeClr val="bg1"/>
                  </a:solidFill>
                  <a:latin typeface="Arial" panose="020B0604020202020204" pitchFamily="34" charset="0"/>
                  <a:ea typeface="微软雅黑" panose="020B0503020204020204" charset="-122"/>
                  <a:sym typeface="Arial" panose="020B0604020202020204" pitchFamily="34" charset="0"/>
                </a:rPr>
                <a:t>单击编辑标题</a:t>
              </a:r>
              <a:endParaRPr lang="en-US" sz="186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49" name="Rectangle 49"/>
          <p:cNvSpPr/>
          <p:nvPr/>
        </p:nvSpPr>
        <p:spPr>
          <a:xfrm>
            <a:off x="1664843" y="4482853"/>
            <a:ext cx="309880" cy="378460"/>
          </a:xfrm>
          <a:prstGeom prst="rect">
            <a:avLst/>
          </a:prstGeom>
        </p:spPr>
        <p:txBody>
          <a:bodyPr wrap="none">
            <a:spAutoFit/>
          </a:bodyPr>
          <a:lstStyle/>
          <a:p>
            <a:endParaRPr lang="en-US" sz="1865" dirty="0">
              <a:latin typeface="Arial" panose="020B0604020202020204" pitchFamily="34" charset="0"/>
              <a:ea typeface="微软雅黑" panose="020B0503020204020204" charset="-122"/>
              <a:sym typeface="Arial" panose="020B0604020202020204" pitchFamily="34" charset="0"/>
            </a:endParaRPr>
          </a:p>
        </p:txBody>
      </p:sp>
      <p:sp>
        <p:nvSpPr>
          <p:cNvPr id="50" name="Freeform 42"/>
          <p:cNvSpPr>
            <a:spLocks noEditPoints="1"/>
          </p:cNvSpPr>
          <p:nvPr/>
        </p:nvSpPr>
        <p:spPr bwMode="auto">
          <a:xfrm>
            <a:off x="1872090" y="3509692"/>
            <a:ext cx="806575" cy="69426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rgbClr val="C00000"/>
          </a:solidFill>
          <a:ln w="9525">
            <a:noFill/>
            <a:round/>
          </a:ln>
        </p:spPr>
        <p:txBody>
          <a:bodyPr vert="horz" wrap="square" lIns="121920" tIns="60960" rIns="121920" bIns="60960" numCol="1" anchor="t" anchorCtr="0" compatLnSpc="1"/>
          <a:lstStyle/>
          <a:p>
            <a:endParaRPr lang="en-US" sz="2400" dirty="0">
              <a:latin typeface="Arial" panose="020B0604020202020204" pitchFamily="34" charset="0"/>
              <a:ea typeface="微软雅黑" panose="020B0503020204020204" charset="-122"/>
              <a:sym typeface="Arial" panose="020B0604020202020204" pitchFamily="34" charset="0"/>
            </a:endParaRPr>
          </a:p>
        </p:txBody>
      </p:sp>
      <p:sp>
        <p:nvSpPr>
          <p:cNvPr id="51" name="Freeform 86"/>
          <p:cNvSpPr>
            <a:spLocks noEditPoints="1"/>
          </p:cNvSpPr>
          <p:nvPr/>
        </p:nvSpPr>
        <p:spPr bwMode="auto">
          <a:xfrm>
            <a:off x="4484824" y="2671118"/>
            <a:ext cx="460857"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rgbClr val="C00000"/>
          </a:solidFill>
          <a:ln w="9525">
            <a:noFill/>
            <a:round/>
          </a:ln>
        </p:spPr>
        <p:txBody>
          <a:bodyPr vert="horz" wrap="square" lIns="121920" tIns="60960" rIns="121920" bIns="60960" numCol="1" anchor="t" anchorCtr="0" compatLnSpc="1"/>
          <a:lstStyle/>
          <a:p>
            <a:endParaRPr lang="en-US" sz="2400" dirty="0">
              <a:latin typeface="Arial" panose="020B0604020202020204" pitchFamily="34" charset="0"/>
              <a:ea typeface="微软雅黑" panose="020B0503020204020204" charset="-122"/>
              <a:sym typeface="Arial" panose="020B0604020202020204" pitchFamily="34" charset="0"/>
            </a:endParaRPr>
          </a:p>
        </p:txBody>
      </p:sp>
      <p:sp>
        <p:nvSpPr>
          <p:cNvPr id="52" name="Freeform 57"/>
          <p:cNvSpPr>
            <a:spLocks noEditPoints="1"/>
          </p:cNvSpPr>
          <p:nvPr/>
        </p:nvSpPr>
        <p:spPr bwMode="auto">
          <a:xfrm>
            <a:off x="7001379" y="2196852"/>
            <a:ext cx="614475" cy="54474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rgbClr val="C00000"/>
          </a:solidFill>
          <a:ln w="9525">
            <a:noFill/>
            <a:round/>
          </a:ln>
        </p:spPr>
        <p:txBody>
          <a:bodyPr vert="horz" wrap="square" lIns="121920" tIns="60960" rIns="121920" bIns="60960" numCol="1" anchor="t" anchorCtr="0" compatLnSpc="1"/>
          <a:lstStyle/>
          <a:p>
            <a:endParaRPr lang="en-US" sz="2400" dirty="0">
              <a:latin typeface="Arial" panose="020B0604020202020204" pitchFamily="34" charset="0"/>
              <a:ea typeface="微软雅黑" panose="020B0503020204020204" charset="-122"/>
              <a:sym typeface="Arial" panose="020B0604020202020204" pitchFamily="34" charset="0"/>
            </a:endParaRPr>
          </a:p>
        </p:txBody>
      </p:sp>
      <p:sp>
        <p:nvSpPr>
          <p:cNvPr id="53" name="Freeform 152"/>
          <p:cNvSpPr>
            <a:spLocks noEditPoints="1"/>
          </p:cNvSpPr>
          <p:nvPr/>
        </p:nvSpPr>
        <p:spPr bwMode="auto">
          <a:xfrm>
            <a:off x="9440519" y="1558350"/>
            <a:ext cx="690919" cy="638503"/>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rgbClr val="C00000"/>
          </a:solidFill>
          <a:ln w="9525">
            <a:noFill/>
            <a:round/>
          </a:ln>
        </p:spPr>
        <p:txBody>
          <a:bodyPr vert="horz" wrap="square" lIns="121920" tIns="60960" rIns="121920" bIns="60960" numCol="1" anchor="t" anchorCtr="0" compatLnSpc="1"/>
          <a:lstStyle/>
          <a:p>
            <a:endParaRPr lang="en-US" sz="2400" dirty="0">
              <a:latin typeface="Arial" panose="020B0604020202020204" pitchFamily="34" charset="0"/>
              <a:ea typeface="微软雅黑" panose="020B0503020204020204" charset="-122"/>
              <a:sym typeface="Arial" panose="020B0604020202020204" pitchFamily="34" charset="0"/>
            </a:endParaRPr>
          </a:p>
        </p:txBody>
      </p:sp>
      <p:sp>
        <p:nvSpPr>
          <p:cNvPr id="14" name="椭圆 1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2" presetClass="entr" presetSubtype="8" accel="50000" decel="50000" fill="hold" nodeType="afterEffect">
                                  <p:stCondLst>
                                    <p:cond delay="0"/>
                                  </p:stCondLst>
                                  <p:childTnLst>
                                    <p:set>
                                      <p:cBhvr>
                                        <p:cTn id="19" dur="1" fill="hold">
                                          <p:stCondLst>
                                            <p:cond delay="0"/>
                                          </p:stCondLst>
                                        </p:cTn>
                                        <p:tgtEl>
                                          <p:spTgt spid="46"/>
                                        </p:tgtEl>
                                        <p:attrNameLst>
                                          <p:attrName>style.visibility</p:attrName>
                                        </p:attrNameLst>
                                      </p:cBhvr>
                                      <p:to>
                                        <p:strVal val="visible"/>
                                      </p:to>
                                    </p:set>
                                    <p:anim calcmode="lin" valueType="num">
                                      <p:cBhvr additive="base">
                                        <p:cTn id="20" dur="500" fill="hold"/>
                                        <p:tgtEl>
                                          <p:spTgt spid="46"/>
                                        </p:tgtEl>
                                        <p:attrNameLst>
                                          <p:attrName>ppt_x</p:attrName>
                                        </p:attrNameLst>
                                      </p:cBhvr>
                                      <p:tavLst>
                                        <p:tav tm="0">
                                          <p:val>
                                            <p:strVal val="0-#ppt_w/2"/>
                                          </p:val>
                                        </p:tav>
                                        <p:tav tm="100000">
                                          <p:val>
                                            <p:strVal val="#ppt_x"/>
                                          </p:val>
                                        </p:tav>
                                      </p:tavLst>
                                    </p:anim>
                                    <p:anim calcmode="lin" valueType="num">
                                      <p:cBhvr additive="base">
                                        <p:cTn id="21" dur="500" fill="hold"/>
                                        <p:tgtEl>
                                          <p:spTgt spid="46"/>
                                        </p:tgtEl>
                                        <p:attrNameLst>
                                          <p:attrName>ppt_y</p:attrName>
                                        </p:attrNameLst>
                                      </p:cBhvr>
                                      <p:tavLst>
                                        <p:tav tm="0">
                                          <p:val>
                                            <p:strVal val="#ppt_y"/>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Effect transition="in" filter="fade">
                                      <p:cBhvr>
                                        <p:cTn id="26" dur="500"/>
                                        <p:tgtEl>
                                          <p:spTgt spid="50"/>
                                        </p:tgtEl>
                                      </p:cBhvr>
                                    </p:animEffect>
                                  </p:childTnLst>
                                </p:cTn>
                              </p:par>
                              <p:par>
                                <p:cTn id="27" presetID="2" presetClass="entr" presetSubtype="4" accel="50000" decel="5000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par>
                                <p:cTn id="31" presetID="2" presetClass="entr" presetSubtype="8" accel="50000" decel="5000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51"/>
                                        </p:tgtEl>
                                        <p:attrNameLst>
                                          <p:attrName>style.visibility</p:attrName>
                                        </p:attrNameLst>
                                      </p:cBhvr>
                                      <p:to>
                                        <p:strVal val="visible"/>
                                      </p:to>
                                    </p:set>
                                    <p:anim calcmode="lin" valueType="num">
                                      <p:cBhvr>
                                        <p:cTn id="37" dur="500" fill="hold"/>
                                        <p:tgtEl>
                                          <p:spTgt spid="51"/>
                                        </p:tgtEl>
                                        <p:attrNameLst>
                                          <p:attrName>ppt_w</p:attrName>
                                        </p:attrNameLst>
                                      </p:cBhvr>
                                      <p:tavLst>
                                        <p:tav tm="0">
                                          <p:val>
                                            <p:fltVal val="0"/>
                                          </p:val>
                                        </p:tav>
                                        <p:tav tm="100000">
                                          <p:val>
                                            <p:strVal val="#ppt_w"/>
                                          </p:val>
                                        </p:tav>
                                      </p:tavLst>
                                    </p:anim>
                                    <p:anim calcmode="lin" valueType="num">
                                      <p:cBhvr>
                                        <p:cTn id="38" dur="500" fill="hold"/>
                                        <p:tgtEl>
                                          <p:spTgt spid="51"/>
                                        </p:tgtEl>
                                        <p:attrNameLst>
                                          <p:attrName>ppt_h</p:attrName>
                                        </p:attrNameLst>
                                      </p:cBhvr>
                                      <p:tavLst>
                                        <p:tav tm="0">
                                          <p:val>
                                            <p:fltVal val="0"/>
                                          </p:val>
                                        </p:tav>
                                        <p:tav tm="100000">
                                          <p:val>
                                            <p:strVal val="#ppt_h"/>
                                          </p:val>
                                        </p:tav>
                                      </p:tavLst>
                                    </p:anim>
                                    <p:animEffect transition="in" filter="fade">
                                      <p:cBhvr>
                                        <p:cTn id="39" dur="500"/>
                                        <p:tgtEl>
                                          <p:spTgt spid="51"/>
                                        </p:tgtEl>
                                      </p:cBhvr>
                                    </p:animEffect>
                                  </p:childTnLst>
                                </p:cTn>
                              </p:par>
                              <p:par>
                                <p:cTn id="40" presetID="2" presetClass="entr" presetSubtype="4" accel="50000" decel="5000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ppt_x"/>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par>
                                <p:cTn id="44" presetID="2" presetClass="entr" presetSubtype="8" accel="50000" decel="5000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0-#ppt_w/2"/>
                                          </p:val>
                                        </p:tav>
                                        <p:tav tm="100000">
                                          <p:val>
                                            <p:strVal val="#ppt_x"/>
                                          </p:val>
                                        </p:tav>
                                      </p:tavLst>
                                    </p:anim>
                                    <p:anim calcmode="lin" valueType="num">
                                      <p:cBhvr additive="base">
                                        <p:cTn id="47" dur="500" fill="hold"/>
                                        <p:tgtEl>
                                          <p:spTgt spid="41"/>
                                        </p:tgtEl>
                                        <p:attrNameLst>
                                          <p:attrName>ppt_y</p:attrName>
                                        </p:attrNameLst>
                                      </p:cBhvr>
                                      <p:tavLst>
                                        <p:tav tm="0">
                                          <p:val>
                                            <p:strVal val="#ppt_y"/>
                                          </p:val>
                                        </p:tav>
                                        <p:tav tm="100000">
                                          <p:val>
                                            <p:strVal val="#ppt_y"/>
                                          </p:val>
                                        </p:tav>
                                      </p:tavLst>
                                    </p:anim>
                                  </p:childTnLst>
                                </p:cTn>
                              </p:par>
                              <p:par>
                                <p:cTn id="48" presetID="53" presetClass="entr" presetSubtype="16" fill="hold" grpId="0" nodeType="withEffect">
                                  <p:stCondLst>
                                    <p:cond delay="0"/>
                                  </p:stCondLst>
                                  <p:childTnLst>
                                    <p:set>
                                      <p:cBhvr>
                                        <p:cTn id="49" dur="1" fill="hold">
                                          <p:stCondLst>
                                            <p:cond delay="0"/>
                                          </p:stCondLst>
                                        </p:cTn>
                                        <p:tgtEl>
                                          <p:spTgt spid="52"/>
                                        </p:tgtEl>
                                        <p:attrNameLst>
                                          <p:attrName>style.visibility</p:attrName>
                                        </p:attrNameLst>
                                      </p:cBhvr>
                                      <p:to>
                                        <p:strVal val="visible"/>
                                      </p:to>
                                    </p:set>
                                    <p:anim calcmode="lin" valueType="num">
                                      <p:cBhvr>
                                        <p:cTn id="50" dur="500" fill="hold"/>
                                        <p:tgtEl>
                                          <p:spTgt spid="52"/>
                                        </p:tgtEl>
                                        <p:attrNameLst>
                                          <p:attrName>ppt_w</p:attrName>
                                        </p:attrNameLst>
                                      </p:cBhvr>
                                      <p:tavLst>
                                        <p:tav tm="0">
                                          <p:val>
                                            <p:fltVal val="0"/>
                                          </p:val>
                                        </p:tav>
                                        <p:tav tm="100000">
                                          <p:val>
                                            <p:strVal val="#ppt_w"/>
                                          </p:val>
                                        </p:tav>
                                      </p:tavLst>
                                    </p:anim>
                                    <p:anim calcmode="lin" valueType="num">
                                      <p:cBhvr>
                                        <p:cTn id="51" dur="500" fill="hold"/>
                                        <p:tgtEl>
                                          <p:spTgt spid="52"/>
                                        </p:tgtEl>
                                        <p:attrNameLst>
                                          <p:attrName>ppt_h</p:attrName>
                                        </p:attrNameLst>
                                      </p:cBhvr>
                                      <p:tavLst>
                                        <p:tav tm="0">
                                          <p:val>
                                            <p:fltVal val="0"/>
                                          </p:val>
                                        </p:tav>
                                        <p:tav tm="100000">
                                          <p:val>
                                            <p:strVal val="#ppt_h"/>
                                          </p:val>
                                        </p:tav>
                                      </p:tavLst>
                                    </p:anim>
                                    <p:animEffect transition="in" filter="fade">
                                      <p:cBhvr>
                                        <p:cTn id="52" dur="500"/>
                                        <p:tgtEl>
                                          <p:spTgt spid="52"/>
                                        </p:tgtEl>
                                      </p:cBhvr>
                                    </p:animEffect>
                                  </p:childTnLst>
                                </p:cTn>
                              </p:par>
                              <p:par>
                                <p:cTn id="53" presetID="2" presetClass="entr" presetSubtype="4" accel="50000" decel="5000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additive="base">
                                        <p:cTn id="55" dur="500" fill="hold"/>
                                        <p:tgtEl>
                                          <p:spTgt spid="31"/>
                                        </p:tgtEl>
                                        <p:attrNameLst>
                                          <p:attrName>ppt_x</p:attrName>
                                        </p:attrNameLst>
                                      </p:cBhvr>
                                      <p:tavLst>
                                        <p:tav tm="0">
                                          <p:val>
                                            <p:strVal val="#ppt_x"/>
                                          </p:val>
                                        </p:tav>
                                        <p:tav tm="100000">
                                          <p:val>
                                            <p:strVal val="#ppt_x"/>
                                          </p:val>
                                        </p:tav>
                                      </p:tavLst>
                                    </p:anim>
                                    <p:anim calcmode="lin" valueType="num">
                                      <p:cBhvr additive="base">
                                        <p:cTn id="56" dur="500" fill="hold"/>
                                        <p:tgtEl>
                                          <p:spTgt spid="31"/>
                                        </p:tgtEl>
                                        <p:attrNameLst>
                                          <p:attrName>ppt_y</p:attrName>
                                        </p:attrNameLst>
                                      </p:cBhvr>
                                      <p:tavLst>
                                        <p:tav tm="0">
                                          <p:val>
                                            <p:strVal val="1+#ppt_h/2"/>
                                          </p:val>
                                        </p:tav>
                                        <p:tav tm="100000">
                                          <p:val>
                                            <p:strVal val="#ppt_y"/>
                                          </p:val>
                                        </p:tav>
                                      </p:tavLst>
                                    </p:anim>
                                  </p:childTnLst>
                                </p:cTn>
                              </p:par>
                              <p:par>
                                <p:cTn id="57" presetID="2" presetClass="entr" presetSubtype="8" accel="50000" decel="50000" fill="hold"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0-#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par>
                                <p:cTn id="61" presetID="53" presetClass="entr" presetSubtype="16" fill="hold" grpId="0" nodeType="withEffect">
                                  <p:stCondLst>
                                    <p:cond delay="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par>
                                <p:cTn id="66" presetID="2" presetClass="entr" presetSubtype="4" accel="50000" decel="50000" fill="hold" grpId="0" nodeType="withEffect">
                                  <p:stCondLst>
                                    <p:cond delay="0"/>
                                  </p:stCondLst>
                                  <p:childTnLst>
                                    <p:set>
                                      <p:cBhvr>
                                        <p:cTn id="67" dur="1" fill="hold">
                                          <p:stCondLst>
                                            <p:cond delay="0"/>
                                          </p:stCondLst>
                                        </p:cTn>
                                        <p:tgtEl>
                                          <p:spTgt spid="7"/>
                                        </p:tgtEl>
                                        <p:attrNameLst>
                                          <p:attrName>style.visibility</p:attrName>
                                        </p:attrNameLst>
                                      </p:cBhvr>
                                      <p:to>
                                        <p:strVal val="visible"/>
                                      </p:to>
                                    </p:set>
                                    <p:anim calcmode="lin" valueType="num">
                                      <p:cBhvr additive="base">
                                        <p:cTn id="68" dur="500" fill="hold"/>
                                        <p:tgtEl>
                                          <p:spTgt spid="7"/>
                                        </p:tgtEl>
                                        <p:attrNameLst>
                                          <p:attrName>ppt_x</p:attrName>
                                        </p:attrNameLst>
                                      </p:cBhvr>
                                      <p:tavLst>
                                        <p:tav tm="0">
                                          <p:val>
                                            <p:strVal val="#ppt_x"/>
                                          </p:val>
                                        </p:tav>
                                        <p:tav tm="100000">
                                          <p:val>
                                            <p:strVal val="#ppt_x"/>
                                          </p:val>
                                        </p:tav>
                                      </p:tavLst>
                                    </p:anim>
                                    <p:anim calcmode="lin" valueType="num">
                                      <p:cBhvr additive="base">
                                        <p:cTn id="69" dur="500" fill="hold"/>
                                        <p:tgtEl>
                                          <p:spTgt spid="7"/>
                                        </p:tgtEl>
                                        <p:attrNameLst>
                                          <p:attrName>ppt_y</p:attrName>
                                        </p:attrNameLst>
                                      </p:cBhvr>
                                      <p:tavLst>
                                        <p:tav tm="0">
                                          <p:val>
                                            <p:strVal val="1+#ppt_h/2"/>
                                          </p:val>
                                        </p:tav>
                                        <p:tav tm="100000">
                                          <p:val>
                                            <p:strVal val="#ppt_y"/>
                                          </p:val>
                                        </p:tav>
                                      </p:tavLst>
                                    </p:anim>
                                  </p:childTnLst>
                                </p:cTn>
                              </p:par>
                              <p:par>
                                <p:cTn id="70" presetID="42" presetClass="path" presetSubtype="0" repeatCount="indefinite" fill="hold" grpId="0" nodeType="withEffect">
                                  <p:stCondLst>
                                    <p:cond delay="0"/>
                                  </p:stCondLst>
                                  <p:childTnLst>
                                    <p:animMotion origin="layout" path="M -2.77778E-7 6.17284E-7 L 0.01771 1.11914 " pathEditMode="relative" rAng="0" ptsTypes="AA">
                                      <p:cBhvr>
                                        <p:cTn id="71" dur="5000" fill="hold"/>
                                        <p:tgtEl>
                                          <p:spTgt spid="14"/>
                                        </p:tgtEl>
                                        <p:attrNameLst>
                                          <p:attrName>ppt_x</p:attrName>
                                          <p:attrName>ppt_y</p:attrName>
                                        </p:attrNameLst>
                                      </p:cBhvr>
                                      <p:rCtr x="885" y="55957"/>
                                    </p:animMotion>
                                  </p:childTnLst>
                                </p:cTn>
                              </p:par>
                              <p:par>
                                <p:cTn id="72" presetID="42" presetClass="path" presetSubtype="0" repeatCount="indefinite" fill="hold" grpId="0" nodeType="withEffect">
                                  <p:stCondLst>
                                    <p:cond delay="1100"/>
                                  </p:stCondLst>
                                  <p:childTnLst>
                                    <p:animMotion origin="layout" path="M 1.66667E-6 -4.44444E-6 L 0.0408 1.25463 " pathEditMode="relative" rAng="0" ptsTypes="AA">
                                      <p:cBhvr>
                                        <p:cTn id="73" dur="6000" fill="hold"/>
                                        <p:tgtEl>
                                          <p:spTgt spid="15"/>
                                        </p:tgtEl>
                                        <p:attrNameLst>
                                          <p:attrName>ppt_x</p:attrName>
                                          <p:attrName>ppt_y</p:attrName>
                                        </p:attrNameLst>
                                      </p:cBhvr>
                                      <p:rCtr x="2031" y="62716"/>
                                    </p:animMotion>
                                  </p:childTnLst>
                                </p:cTn>
                              </p:par>
                              <p:par>
                                <p:cTn id="74" presetID="42" presetClass="path" presetSubtype="0" repeatCount="indefinite" fill="hold" grpId="0" nodeType="withEffect">
                                  <p:stCondLst>
                                    <p:cond delay="900"/>
                                  </p:stCondLst>
                                  <p:childTnLst>
                                    <p:animMotion origin="layout" path="M -0.08159 -0.17438 L -0.02639 1.27963 " pathEditMode="relative" rAng="0" ptsTypes="AA">
                                      <p:cBhvr>
                                        <p:cTn id="75" dur="4500" fill="hold"/>
                                        <p:tgtEl>
                                          <p:spTgt spid="16"/>
                                        </p:tgtEl>
                                        <p:attrNameLst>
                                          <p:attrName>ppt_x</p:attrName>
                                          <p:attrName>ppt_y</p:attrName>
                                        </p:attrNameLst>
                                      </p:cBhvr>
                                      <p:rCtr x="2760" y="72685"/>
                                    </p:animMotion>
                                  </p:childTnLst>
                                </p:cTn>
                              </p:par>
                              <p:par>
                                <p:cTn id="76" presetID="42" presetClass="path" presetSubtype="0" repeatCount="indefinite" fill="hold" grpId="0" nodeType="withEffect">
                                  <p:stCondLst>
                                    <p:cond delay="1200"/>
                                  </p:stCondLst>
                                  <p:childTnLst>
                                    <p:animMotion origin="layout" path="M 0.06858 -0.49136 L 0.16303 1.23487 " pathEditMode="relative" rAng="0" ptsTypes="AA">
                                      <p:cBhvr>
                                        <p:cTn id="77" dur="6500" fill="hold"/>
                                        <p:tgtEl>
                                          <p:spTgt spid="17"/>
                                        </p:tgtEl>
                                        <p:attrNameLst>
                                          <p:attrName>ppt_x</p:attrName>
                                          <p:attrName>ppt_y</p:attrName>
                                        </p:attrNameLst>
                                      </p:cBhvr>
                                      <p:rCtr x="4722" y="86296"/>
                                    </p:animMotion>
                                  </p:childTnLst>
                                </p:cTn>
                              </p:par>
                              <p:par>
                                <p:cTn id="78" presetID="42" presetClass="path" presetSubtype="0" repeatCount="indefinite" fill="hold" grpId="0" nodeType="withEffect">
                                  <p:stCondLst>
                                    <p:cond delay="500"/>
                                  </p:stCondLst>
                                  <p:childTnLst>
                                    <p:animMotion origin="layout" path="M 0.096 -0.26333 L 0.15104 1.11 " pathEditMode="relative" rAng="0" ptsTypes="AA">
                                      <p:cBhvr>
                                        <p:cTn id="79" dur="5000" fill="hold"/>
                                        <p:tgtEl>
                                          <p:spTgt spid="18"/>
                                        </p:tgtEl>
                                        <p:attrNameLst>
                                          <p:attrName>ppt_x</p:attrName>
                                          <p:attrName>ppt_y</p:attrName>
                                        </p:attrNameLst>
                                      </p:cBhvr>
                                      <p:rCtr x="2743" y="68667"/>
                                    </p:animMotion>
                                  </p:childTnLst>
                                </p:cTn>
                              </p:par>
                              <p:par>
                                <p:cTn id="80" presetID="42" presetClass="path" presetSubtype="0" repeatCount="indefinite" fill="hold" grpId="0" nodeType="withEffect">
                                  <p:stCondLst>
                                    <p:cond delay="1500"/>
                                  </p:stCondLst>
                                  <p:childTnLst>
                                    <p:animMotion origin="layout" path="M 0.00104 -0.17099 L 0.06563 1.1605 " pathEditMode="relative" rAng="0" ptsTypes="AA">
                                      <p:cBhvr>
                                        <p:cTn id="81" dur="5800" fill="hold"/>
                                        <p:tgtEl>
                                          <p:spTgt spid="19"/>
                                        </p:tgtEl>
                                        <p:attrNameLst>
                                          <p:attrName>ppt_x</p:attrName>
                                          <p:attrName>ppt_y</p:attrName>
                                        </p:attrNameLst>
                                      </p:cBhvr>
                                      <p:rCtr x="3229" y="66574"/>
                                    </p:animMotion>
                                  </p:childTnLst>
                                </p:cTn>
                              </p:par>
                              <p:par>
                                <p:cTn id="82" presetID="8" presetClass="emph" presetSubtype="0" repeatCount="indefinite" fill="hold" grpId="1" nodeType="withEffect">
                                  <p:stCondLst>
                                    <p:cond delay="0"/>
                                  </p:stCondLst>
                                  <p:childTnLst>
                                    <p:animRot by="21600000">
                                      <p:cBhvr>
                                        <p:cTn id="83" dur="5000" fill="hold"/>
                                        <p:tgtEl>
                                          <p:spTgt spid="14"/>
                                        </p:tgtEl>
                                        <p:attrNameLst>
                                          <p:attrName>r</p:attrName>
                                        </p:attrNameLst>
                                      </p:cBhvr>
                                    </p:animRot>
                                  </p:childTnLst>
                                </p:cTn>
                              </p:par>
                              <p:par>
                                <p:cTn id="84" presetID="8" presetClass="emph" presetSubtype="0" repeatCount="indefinite" fill="hold" grpId="1" nodeType="withEffect">
                                  <p:stCondLst>
                                    <p:cond delay="0"/>
                                  </p:stCondLst>
                                  <p:childTnLst>
                                    <p:animRot by="21600000">
                                      <p:cBhvr>
                                        <p:cTn id="85" dur="4000" fill="hold"/>
                                        <p:tgtEl>
                                          <p:spTgt spid="15"/>
                                        </p:tgtEl>
                                        <p:attrNameLst>
                                          <p:attrName>r</p:attrName>
                                        </p:attrNameLst>
                                      </p:cBhvr>
                                    </p:animRot>
                                  </p:childTnLst>
                                </p:cTn>
                              </p:par>
                              <p:par>
                                <p:cTn id="86" presetID="8" presetClass="emph" presetSubtype="0" repeatCount="indefinite" fill="hold" grpId="1" nodeType="withEffect">
                                  <p:stCondLst>
                                    <p:cond delay="0"/>
                                  </p:stCondLst>
                                  <p:childTnLst>
                                    <p:animRot by="21600000">
                                      <p:cBhvr>
                                        <p:cTn id="87" dur="3000" fill="hold"/>
                                        <p:tgtEl>
                                          <p:spTgt spid="16"/>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000" fill="hold"/>
                                        <p:tgtEl>
                                          <p:spTgt spid="17"/>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500" fill="hold"/>
                                        <p:tgtEl>
                                          <p:spTgt spid="18"/>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3500" fill="hold"/>
                                        <p:tgtEl>
                                          <p:spTgt spid="19"/>
                                        </p:tgtEl>
                                        <p:attrNameLst>
                                          <p:attrName>r</p:attrName>
                                        </p:attrNameLst>
                                      </p:cBhvr>
                                    </p:animRot>
                                  </p:childTnLst>
                                </p:cTn>
                              </p:par>
                              <p:par>
                                <p:cTn id="94" presetID="10" presetClass="entr" presetSubtype="0" repeatCount="indefinite" fill="hold" grpId="2" nodeType="with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10"/>
                                        <p:tgtEl>
                                          <p:spTgt spid="14"/>
                                        </p:tgtEl>
                                      </p:cBhvr>
                                    </p:animEffect>
                                  </p:childTnLst>
                                </p:cTn>
                              </p:par>
                              <p:par>
                                <p:cTn id="97" presetID="10" presetClass="entr" presetSubtype="0" repeatCount="indefinite" fill="hold" grpId="2" nodeType="with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10"/>
                                        <p:tgtEl>
                                          <p:spTgt spid="15"/>
                                        </p:tgtEl>
                                      </p:cBhvr>
                                    </p:animEffect>
                                  </p:childTnLst>
                                </p:cTn>
                              </p:par>
                              <p:par>
                                <p:cTn id="100" presetID="10" presetClass="entr" presetSubtype="0" repeatCount="indefinite" fill="hold" grpId="2" nodeType="withEffect">
                                  <p:stCondLst>
                                    <p:cond delay="0"/>
                                  </p:stCondLst>
                                  <p:childTnLst>
                                    <p:set>
                                      <p:cBhvr>
                                        <p:cTn id="101" dur="1" fill="hold">
                                          <p:stCondLst>
                                            <p:cond delay="0"/>
                                          </p:stCondLst>
                                        </p:cTn>
                                        <p:tgtEl>
                                          <p:spTgt spid="16"/>
                                        </p:tgtEl>
                                        <p:attrNameLst>
                                          <p:attrName>style.visibility</p:attrName>
                                        </p:attrNameLst>
                                      </p:cBhvr>
                                      <p:to>
                                        <p:strVal val="visible"/>
                                      </p:to>
                                    </p:set>
                                    <p:animEffect transition="in" filter="fade">
                                      <p:cBhvr>
                                        <p:cTn id="102" dur="10"/>
                                        <p:tgtEl>
                                          <p:spTgt spid="16"/>
                                        </p:tgtEl>
                                      </p:cBhvr>
                                    </p:animEffec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7"/>
                                        </p:tgtEl>
                                        <p:attrNameLst>
                                          <p:attrName>style.visibility</p:attrName>
                                        </p:attrNameLst>
                                      </p:cBhvr>
                                      <p:to>
                                        <p:strVal val="visible"/>
                                      </p:to>
                                    </p:set>
                                    <p:animEffect transition="in" filter="fade">
                                      <p:cBhvr>
                                        <p:cTn id="105" dur="10"/>
                                        <p:tgtEl>
                                          <p:spTgt spid="17"/>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18"/>
                                        </p:tgtEl>
                                        <p:attrNameLst>
                                          <p:attrName>style.visibility</p:attrName>
                                        </p:attrNameLst>
                                      </p:cBhvr>
                                      <p:to>
                                        <p:strVal val="visible"/>
                                      </p:to>
                                    </p:set>
                                    <p:animEffect transition="in" filter="fade">
                                      <p:cBhvr>
                                        <p:cTn id="108" dur="10"/>
                                        <p:tgtEl>
                                          <p:spTgt spid="18"/>
                                        </p:tgtEl>
                                      </p:cBhvr>
                                    </p:animEffect>
                                  </p:childTnLst>
                                </p:cTn>
                              </p:par>
                              <p:par>
                                <p:cTn id="109" presetID="10" presetClass="entr" presetSubtype="0" repeatCount="indefinite" fill="hold" grpId="2" nodeType="withEffect">
                                  <p:stCondLst>
                                    <p:cond delay="0"/>
                                  </p:stCondLst>
                                  <p:childTnLst>
                                    <p:set>
                                      <p:cBhvr>
                                        <p:cTn id="110" dur="1" fill="hold">
                                          <p:stCondLst>
                                            <p:cond delay="0"/>
                                          </p:stCondLst>
                                        </p:cTn>
                                        <p:tgtEl>
                                          <p:spTgt spid="19"/>
                                        </p:tgtEl>
                                        <p:attrNameLst>
                                          <p:attrName>style.visibility</p:attrName>
                                        </p:attrNameLst>
                                      </p:cBhvr>
                                      <p:to>
                                        <p:strVal val="visible"/>
                                      </p:to>
                                    </p:set>
                                    <p:animEffect transition="in" filter="fade">
                                      <p:cBhvr>
                                        <p:cTn id="111" dur="10"/>
                                        <p:tgtEl>
                                          <p:spTgt spid="19"/>
                                        </p:tgtEl>
                                      </p:cBhvr>
                                    </p:animEffect>
                                  </p:childTnLst>
                                </p:cTn>
                              </p:par>
                              <p:par>
                                <p:cTn id="112" presetID="42" presetClass="path" presetSubtype="0" repeatCount="indefinite" fill="hold" grpId="0" nodeType="withEffect">
                                  <p:stCondLst>
                                    <p:cond delay="2700"/>
                                  </p:stCondLst>
                                  <p:childTnLst>
                                    <p:animMotion origin="layout" path="M -4.99449E-6 9.80392E-7 L 0.0725 1.09191 " pathEditMode="relative" rAng="0" ptsTypes="AA">
                                      <p:cBhvr>
                                        <p:cTn id="113" dur="6000" fill="hold"/>
                                        <p:tgtEl>
                                          <p:spTgt spid="20"/>
                                        </p:tgtEl>
                                        <p:attrNameLst>
                                          <p:attrName>ppt_x</p:attrName>
                                          <p:attrName>ppt_y</p:attrName>
                                        </p:attrNameLst>
                                      </p:cBhvr>
                                      <p:rCtr x="3625" y="54583"/>
                                    </p:animMotion>
                                  </p:childTnLst>
                                </p:cTn>
                              </p:par>
                              <p:par>
                                <p:cTn id="114" presetID="42" presetClass="path" presetSubtype="0" repeatCount="indefinite" fill="hold" grpId="0" nodeType="withEffect">
                                  <p:stCondLst>
                                    <p:cond delay="0"/>
                                  </p:stCondLst>
                                  <p:childTnLst>
                                    <p:animMotion origin="layout" path="M 0.07431 0.00433 L 0.05122 1.21266 " pathEditMode="relative" rAng="0" ptsTypes="AA">
                                      <p:cBhvr>
                                        <p:cTn id="115" dur="6750" fill="hold"/>
                                        <p:tgtEl>
                                          <p:spTgt spid="21"/>
                                        </p:tgtEl>
                                        <p:attrNameLst>
                                          <p:attrName>ppt_x</p:attrName>
                                          <p:attrName>ppt_y</p:attrName>
                                        </p:attrNameLst>
                                      </p:cBhvr>
                                      <p:rCtr x="-1163" y="60401"/>
                                    </p:animMotion>
                                  </p:childTnLst>
                                </p:cTn>
                              </p:par>
                              <p:par>
                                <p:cTn id="116" presetID="42" presetClass="path" presetSubtype="0" repeatCount="indefinite" fill="hold" grpId="0" nodeType="withEffect">
                                  <p:stCondLst>
                                    <p:cond delay="1800"/>
                                  </p:stCondLst>
                                  <p:childTnLst>
                                    <p:animMotion origin="layout" path="M -0.14983 -0.17438 L -0.13403 1.27963 " pathEditMode="relative" rAng="0" ptsTypes="AA">
                                      <p:cBhvr>
                                        <p:cTn id="117" dur="6000" fill="hold"/>
                                        <p:tgtEl>
                                          <p:spTgt spid="22"/>
                                        </p:tgtEl>
                                        <p:attrNameLst>
                                          <p:attrName>ppt_x</p:attrName>
                                          <p:attrName>ppt_y</p:attrName>
                                        </p:attrNameLst>
                                      </p:cBhvr>
                                      <p:rCtr x="781" y="72685"/>
                                    </p:animMotion>
                                  </p:childTnLst>
                                </p:cTn>
                              </p:par>
                              <p:par>
                                <p:cTn id="118" presetID="42" presetClass="path" presetSubtype="0" repeatCount="indefinite" fill="hold" grpId="0" nodeType="withEffect">
                                  <p:stCondLst>
                                    <p:cond delay="2800"/>
                                  </p:stCondLst>
                                  <p:childTnLst>
                                    <p:animMotion origin="layout" path="M 0.06753 -0.49136 L 0.06354 1.2071 " pathEditMode="relative" rAng="0" ptsTypes="AA">
                                      <p:cBhvr>
                                        <p:cTn id="119" dur="4750" fill="hold"/>
                                        <p:tgtEl>
                                          <p:spTgt spid="23"/>
                                        </p:tgtEl>
                                        <p:attrNameLst>
                                          <p:attrName>ppt_x</p:attrName>
                                          <p:attrName>ppt_y</p:attrName>
                                        </p:attrNameLst>
                                      </p:cBhvr>
                                      <p:rCtr x="-208" y="84907"/>
                                    </p:animMotion>
                                  </p:childTnLst>
                                </p:cTn>
                              </p:par>
                              <p:par>
                                <p:cTn id="120" presetID="42" presetClass="path" presetSubtype="0" repeatCount="indefinite" fill="hold" grpId="0" nodeType="withEffect">
                                  <p:stCondLst>
                                    <p:cond delay="1400"/>
                                  </p:stCondLst>
                                  <p:childTnLst>
                                    <p:animMotion origin="layout" path="M 0.16962 -0.32639 L 0.23524 1.12278 " pathEditMode="relative" rAng="0" ptsTypes="AA">
                                      <p:cBhvr>
                                        <p:cTn id="121" dur="8250" fill="hold"/>
                                        <p:tgtEl>
                                          <p:spTgt spid="54"/>
                                        </p:tgtEl>
                                        <p:attrNameLst>
                                          <p:attrName>ppt_x</p:attrName>
                                          <p:attrName>ppt_y</p:attrName>
                                        </p:attrNameLst>
                                      </p:cBhvr>
                                      <p:rCtr x="3281" y="72444"/>
                                    </p:animMotion>
                                  </p:childTnLst>
                                </p:cTn>
                              </p:par>
                              <p:par>
                                <p:cTn id="122" presetID="42" presetClass="path" presetSubtype="0" repeatCount="indefinite" fill="hold" grpId="0" nodeType="withEffect">
                                  <p:stCondLst>
                                    <p:cond delay="600"/>
                                  </p:stCondLst>
                                  <p:childTnLst>
                                    <p:animMotion origin="layout" path="M -0.05 -0.14321 L 0.08403 1.17439 " pathEditMode="relative" rAng="0" ptsTypes="AA">
                                      <p:cBhvr>
                                        <p:cTn id="123" dur="6250" fill="hold"/>
                                        <p:tgtEl>
                                          <p:spTgt spid="55"/>
                                        </p:tgtEl>
                                        <p:attrNameLst>
                                          <p:attrName>ppt_x</p:attrName>
                                          <p:attrName>ppt_y</p:attrName>
                                        </p:attrNameLst>
                                      </p:cBhvr>
                                      <p:rCtr x="6701" y="65864"/>
                                    </p:animMotion>
                                  </p:childTnLst>
                                </p:cTn>
                              </p:par>
                              <p:par>
                                <p:cTn id="124" presetID="8" presetClass="emph" presetSubtype="0" repeatCount="indefinite" fill="hold" grpId="1" nodeType="withEffect">
                                  <p:stCondLst>
                                    <p:cond delay="0"/>
                                  </p:stCondLst>
                                  <p:childTnLst>
                                    <p:animRot by="21600000">
                                      <p:cBhvr>
                                        <p:cTn id="125" dur="5000" fill="hold"/>
                                        <p:tgtEl>
                                          <p:spTgt spid="20"/>
                                        </p:tgtEl>
                                        <p:attrNameLst>
                                          <p:attrName>r</p:attrName>
                                        </p:attrNameLst>
                                      </p:cBhvr>
                                    </p:animRot>
                                  </p:childTnLst>
                                </p:cTn>
                              </p:par>
                              <p:par>
                                <p:cTn id="126" presetID="8" presetClass="emph" presetSubtype="0" repeatCount="indefinite" fill="hold" grpId="1" nodeType="withEffect">
                                  <p:stCondLst>
                                    <p:cond delay="0"/>
                                  </p:stCondLst>
                                  <p:childTnLst>
                                    <p:animRot by="21600000">
                                      <p:cBhvr>
                                        <p:cTn id="127" dur="4000" fill="hold"/>
                                        <p:tgtEl>
                                          <p:spTgt spid="21"/>
                                        </p:tgtEl>
                                        <p:attrNameLst>
                                          <p:attrName>r</p:attrName>
                                        </p:attrNameLst>
                                      </p:cBhvr>
                                    </p:animRot>
                                  </p:childTnLst>
                                </p:cTn>
                              </p:par>
                              <p:par>
                                <p:cTn id="128" presetID="8" presetClass="emph" presetSubtype="0" repeatCount="indefinite" fill="hold" grpId="1" nodeType="withEffect">
                                  <p:stCondLst>
                                    <p:cond delay="0"/>
                                  </p:stCondLst>
                                  <p:childTnLst>
                                    <p:animRot by="21600000">
                                      <p:cBhvr>
                                        <p:cTn id="129" dur="3000" fill="hold"/>
                                        <p:tgtEl>
                                          <p:spTgt spid="22"/>
                                        </p:tgtEl>
                                        <p:attrNameLst>
                                          <p:attrName>r</p:attrName>
                                        </p:attrNameLst>
                                      </p:cBhvr>
                                    </p:animRot>
                                  </p:childTnLst>
                                </p:cTn>
                              </p:par>
                              <p:par>
                                <p:cTn id="130" presetID="8" presetClass="emph" presetSubtype="0" repeatCount="indefinite" fill="hold" grpId="1" nodeType="withEffect">
                                  <p:stCondLst>
                                    <p:cond delay="0"/>
                                  </p:stCondLst>
                                  <p:childTnLst>
                                    <p:animRot by="21600000">
                                      <p:cBhvr>
                                        <p:cTn id="131" dur="2000" fill="hold"/>
                                        <p:tgtEl>
                                          <p:spTgt spid="23"/>
                                        </p:tgtEl>
                                        <p:attrNameLst>
                                          <p:attrName>r</p:attrName>
                                        </p:attrNameLst>
                                      </p:cBhvr>
                                    </p:animRot>
                                  </p:childTnLst>
                                </p:cTn>
                              </p:par>
                              <p:par>
                                <p:cTn id="132" presetID="8" presetClass="emph" presetSubtype="0" repeatCount="indefinite" fill="hold" grpId="1" nodeType="withEffect">
                                  <p:stCondLst>
                                    <p:cond delay="0"/>
                                  </p:stCondLst>
                                  <p:childTnLst>
                                    <p:animRot by="21600000">
                                      <p:cBhvr>
                                        <p:cTn id="133" dur="2500" fill="hold"/>
                                        <p:tgtEl>
                                          <p:spTgt spid="54"/>
                                        </p:tgtEl>
                                        <p:attrNameLst>
                                          <p:attrName>r</p:attrName>
                                        </p:attrNameLst>
                                      </p:cBhvr>
                                    </p:animRot>
                                  </p:childTnLst>
                                </p:cTn>
                              </p:par>
                              <p:par>
                                <p:cTn id="134" presetID="8" presetClass="emph" presetSubtype="0" repeatCount="indefinite" fill="hold" grpId="1" nodeType="withEffect">
                                  <p:stCondLst>
                                    <p:cond delay="0"/>
                                  </p:stCondLst>
                                  <p:childTnLst>
                                    <p:animRot by="21600000">
                                      <p:cBhvr>
                                        <p:cTn id="135" dur="3500" fill="hold"/>
                                        <p:tgtEl>
                                          <p:spTgt spid="55"/>
                                        </p:tgtEl>
                                        <p:attrNameLst>
                                          <p:attrName>r</p:attrName>
                                        </p:attrNameLst>
                                      </p:cBhvr>
                                    </p:animRot>
                                  </p:childTnLst>
                                </p:cTn>
                              </p:par>
                              <p:par>
                                <p:cTn id="136" presetID="10" presetClass="entr" presetSubtype="0" repeatCount="indefinite" fill="hold" grpId="2" nodeType="withEffect">
                                  <p:stCondLst>
                                    <p:cond delay="0"/>
                                  </p:stCondLst>
                                  <p:childTnLst>
                                    <p:set>
                                      <p:cBhvr>
                                        <p:cTn id="137" dur="1" fill="hold">
                                          <p:stCondLst>
                                            <p:cond delay="0"/>
                                          </p:stCondLst>
                                        </p:cTn>
                                        <p:tgtEl>
                                          <p:spTgt spid="20"/>
                                        </p:tgtEl>
                                        <p:attrNameLst>
                                          <p:attrName>style.visibility</p:attrName>
                                        </p:attrNameLst>
                                      </p:cBhvr>
                                      <p:to>
                                        <p:strVal val="visible"/>
                                      </p:to>
                                    </p:set>
                                    <p:animEffect transition="in" filter="fade">
                                      <p:cBhvr>
                                        <p:cTn id="138" dur="10"/>
                                        <p:tgtEl>
                                          <p:spTgt spid="20"/>
                                        </p:tgtEl>
                                      </p:cBhvr>
                                    </p:animEffect>
                                  </p:childTnLst>
                                </p:cTn>
                              </p:par>
                              <p:par>
                                <p:cTn id="139" presetID="10" presetClass="entr" presetSubtype="0" repeatCount="indefinite" fill="hold" grpId="2" nodeType="withEffect">
                                  <p:stCondLst>
                                    <p:cond delay="0"/>
                                  </p:stCondLst>
                                  <p:childTnLst>
                                    <p:set>
                                      <p:cBhvr>
                                        <p:cTn id="140" dur="1" fill="hold">
                                          <p:stCondLst>
                                            <p:cond delay="0"/>
                                          </p:stCondLst>
                                        </p:cTn>
                                        <p:tgtEl>
                                          <p:spTgt spid="21"/>
                                        </p:tgtEl>
                                        <p:attrNameLst>
                                          <p:attrName>style.visibility</p:attrName>
                                        </p:attrNameLst>
                                      </p:cBhvr>
                                      <p:to>
                                        <p:strVal val="visible"/>
                                      </p:to>
                                    </p:set>
                                    <p:animEffect transition="in" filter="fade">
                                      <p:cBhvr>
                                        <p:cTn id="141" dur="10"/>
                                        <p:tgtEl>
                                          <p:spTgt spid="21"/>
                                        </p:tgtEl>
                                      </p:cBhvr>
                                    </p:animEffect>
                                  </p:childTnLst>
                                </p:cTn>
                              </p:par>
                              <p:par>
                                <p:cTn id="142" presetID="10" presetClass="entr" presetSubtype="0" repeatCount="indefinite" fill="hold" grpId="2" nodeType="withEffect">
                                  <p:stCondLst>
                                    <p:cond delay="0"/>
                                  </p:stCondLst>
                                  <p:childTnLst>
                                    <p:set>
                                      <p:cBhvr>
                                        <p:cTn id="143" dur="1" fill="hold">
                                          <p:stCondLst>
                                            <p:cond delay="0"/>
                                          </p:stCondLst>
                                        </p:cTn>
                                        <p:tgtEl>
                                          <p:spTgt spid="22"/>
                                        </p:tgtEl>
                                        <p:attrNameLst>
                                          <p:attrName>style.visibility</p:attrName>
                                        </p:attrNameLst>
                                      </p:cBhvr>
                                      <p:to>
                                        <p:strVal val="visible"/>
                                      </p:to>
                                    </p:set>
                                    <p:animEffect transition="in" filter="fade">
                                      <p:cBhvr>
                                        <p:cTn id="144" dur="10"/>
                                        <p:tgtEl>
                                          <p:spTgt spid="22"/>
                                        </p:tgtEl>
                                      </p:cBhvr>
                                    </p:animEffect>
                                  </p:childTnLst>
                                </p:cTn>
                              </p:par>
                              <p:par>
                                <p:cTn id="145" presetID="10" presetClass="entr" presetSubtype="0" repeatCount="indefinite" fill="hold" grpId="2" nodeType="withEffect">
                                  <p:stCondLst>
                                    <p:cond delay="0"/>
                                  </p:stCondLst>
                                  <p:childTnLst>
                                    <p:set>
                                      <p:cBhvr>
                                        <p:cTn id="146" dur="1" fill="hold">
                                          <p:stCondLst>
                                            <p:cond delay="0"/>
                                          </p:stCondLst>
                                        </p:cTn>
                                        <p:tgtEl>
                                          <p:spTgt spid="23"/>
                                        </p:tgtEl>
                                        <p:attrNameLst>
                                          <p:attrName>style.visibility</p:attrName>
                                        </p:attrNameLst>
                                      </p:cBhvr>
                                      <p:to>
                                        <p:strVal val="visible"/>
                                      </p:to>
                                    </p:set>
                                    <p:animEffect transition="in" filter="fade">
                                      <p:cBhvr>
                                        <p:cTn id="147" dur="10"/>
                                        <p:tgtEl>
                                          <p:spTgt spid="23"/>
                                        </p:tgtEl>
                                      </p:cBhvr>
                                    </p:animEffect>
                                  </p:childTnLst>
                                </p:cTn>
                              </p:par>
                              <p:par>
                                <p:cTn id="148" presetID="10" presetClass="entr" presetSubtype="0" repeatCount="indefinite" fill="hold" grpId="2" nodeType="withEffect">
                                  <p:stCondLst>
                                    <p:cond delay="0"/>
                                  </p:stCondLst>
                                  <p:childTnLst>
                                    <p:set>
                                      <p:cBhvr>
                                        <p:cTn id="149" dur="1" fill="hold">
                                          <p:stCondLst>
                                            <p:cond delay="0"/>
                                          </p:stCondLst>
                                        </p:cTn>
                                        <p:tgtEl>
                                          <p:spTgt spid="54"/>
                                        </p:tgtEl>
                                        <p:attrNameLst>
                                          <p:attrName>style.visibility</p:attrName>
                                        </p:attrNameLst>
                                      </p:cBhvr>
                                      <p:to>
                                        <p:strVal val="visible"/>
                                      </p:to>
                                    </p:set>
                                    <p:animEffect transition="in" filter="fade">
                                      <p:cBhvr>
                                        <p:cTn id="150" dur="10"/>
                                        <p:tgtEl>
                                          <p:spTgt spid="54"/>
                                        </p:tgtEl>
                                      </p:cBhvr>
                                    </p:animEffect>
                                  </p:childTnLst>
                                </p:cTn>
                              </p:par>
                              <p:par>
                                <p:cTn id="151" presetID="10" presetClass="entr" presetSubtype="0" repeatCount="indefinite" fill="hold" grpId="2" nodeType="withEffect">
                                  <p:stCondLst>
                                    <p:cond delay="0"/>
                                  </p:stCondLst>
                                  <p:childTnLst>
                                    <p:set>
                                      <p:cBhvr>
                                        <p:cTn id="152" dur="1" fill="hold">
                                          <p:stCondLst>
                                            <p:cond delay="0"/>
                                          </p:stCondLst>
                                        </p:cTn>
                                        <p:tgtEl>
                                          <p:spTgt spid="55"/>
                                        </p:tgtEl>
                                        <p:attrNameLst>
                                          <p:attrName>style.visibility</p:attrName>
                                        </p:attrNameLst>
                                      </p:cBhvr>
                                      <p:to>
                                        <p:strVal val="visible"/>
                                      </p:to>
                                    </p:set>
                                    <p:animEffect transition="in" filter="fade">
                                      <p:cBhvr>
                                        <p:cTn id="153" dur="1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30" grpId="0"/>
      <p:bldP spid="31" grpId="0"/>
      <p:bldP spid="7" grpId="0"/>
      <p:bldP spid="50" grpId="0" bldLvl="0" animBg="1"/>
      <p:bldP spid="51" grpId="0" bldLvl="0" animBg="1"/>
      <p:bldP spid="52" grpId="0" bldLvl="0" animBg="1"/>
      <p:bldP spid="53" grpId="0" bldLvl="0" animBg="1"/>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54" grpId="0" bldLvl="0" animBg="1"/>
      <p:bldP spid="54" grpId="1" bldLvl="0" animBg="1"/>
      <p:bldP spid="54" grpId="2" bldLvl="0" animBg="1"/>
      <p:bldP spid="55" grpId="0" bldLvl="0" animBg="1"/>
      <p:bldP spid="55" grpId="1" bldLvl="0" animBg="1"/>
      <p:bldP spid="55" grpId="2"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项目活动照片展示</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6" name="空心弧 10"/>
          <p:cNvSpPr>
            <a:spLocks noChangeArrowheads="1"/>
          </p:cNvSpPr>
          <p:nvPr/>
        </p:nvSpPr>
        <p:spPr bwMode="auto">
          <a:xfrm rot="16200000">
            <a:off x="1537899" y="2377679"/>
            <a:ext cx="2929467" cy="2933700"/>
          </a:xfrm>
          <a:custGeom>
            <a:avLst/>
            <a:gdLst>
              <a:gd name="G0" fmla="+- 9014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4"/>
              <a:gd name="G18" fmla="*/ 9014 1 2"/>
              <a:gd name="G19" fmla="+- G18 5400 0"/>
              <a:gd name="G20" fmla="cos G19 9868328"/>
              <a:gd name="G21" fmla="sin G19 9868328"/>
              <a:gd name="G22" fmla="+- G20 10800 0"/>
              <a:gd name="G23" fmla="+- G21 10800 0"/>
              <a:gd name="G24" fmla="+- 10800 0 G20"/>
              <a:gd name="G25" fmla="+- 9014 10800 0"/>
              <a:gd name="G26" fmla="?: G9 G17 G25"/>
              <a:gd name="G27" fmla="?: G9 0 21600"/>
              <a:gd name="G28" fmla="cos 10800 9868328"/>
              <a:gd name="G29" fmla="sin 10800 9868328"/>
              <a:gd name="G30" fmla="sin 9014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0 w 21600"/>
              <a:gd name="T15" fmla="*/ 15666 h 21600"/>
              <a:gd name="T16" fmla="*/ 10800 w 21600"/>
              <a:gd name="T17" fmla="*/ 1786 h 21600"/>
              <a:gd name="T18" fmla="*/ 19430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48" y="15227"/>
                </a:moveTo>
                <a:cubicBezTo>
                  <a:pt x="2186" y="13876"/>
                  <a:pt x="1786" y="12351"/>
                  <a:pt x="1786" y="10800"/>
                </a:cubicBezTo>
                <a:cubicBezTo>
                  <a:pt x="1786" y="5821"/>
                  <a:pt x="5821" y="1786"/>
                  <a:pt x="10800" y="1786"/>
                </a:cubicBezTo>
                <a:cubicBezTo>
                  <a:pt x="15778" y="1786"/>
                  <a:pt x="19814" y="5821"/>
                  <a:pt x="19814" y="10800"/>
                </a:cubicBezTo>
                <a:cubicBezTo>
                  <a:pt x="19813" y="12351"/>
                  <a:pt x="19413" y="13876"/>
                  <a:pt x="18651" y="15227"/>
                </a:cubicBezTo>
                <a:lnTo>
                  <a:pt x="20207" y="16105"/>
                </a:lnTo>
                <a:cubicBezTo>
                  <a:pt x="21120" y="14486"/>
                  <a:pt x="21600" y="12658"/>
                  <a:pt x="21600" y="10800"/>
                </a:cubicBezTo>
                <a:cubicBezTo>
                  <a:pt x="21600" y="4835"/>
                  <a:pt x="16764" y="0"/>
                  <a:pt x="10800" y="0"/>
                </a:cubicBezTo>
                <a:cubicBezTo>
                  <a:pt x="4835" y="0"/>
                  <a:pt x="0" y="4835"/>
                  <a:pt x="0" y="10800"/>
                </a:cubicBezTo>
                <a:cubicBezTo>
                  <a:pt x="0" y="12658"/>
                  <a:pt x="479" y="14486"/>
                  <a:pt x="1392" y="16105"/>
                </a:cubicBezTo>
                <a:close/>
              </a:path>
            </a:pathLst>
          </a:custGeom>
          <a:gradFill>
            <a:gsLst>
              <a:gs pos="0">
                <a:srgbClr val="E30000"/>
              </a:gs>
              <a:gs pos="100000">
                <a:srgbClr val="760303"/>
              </a:gs>
            </a:gsLst>
            <a:lin ang="8100000" scaled="0"/>
          </a:gradFill>
          <a:ln w="25400">
            <a:solidFill>
              <a:schemeClr val="bg1"/>
            </a:solidFill>
          </a:ln>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9" name="空心弧 11"/>
          <p:cNvSpPr>
            <a:spLocks noChangeArrowheads="1"/>
          </p:cNvSpPr>
          <p:nvPr/>
        </p:nvSpPr>
        <p:spPr bwMode="auto">
          <a:xfrm rot="16426183">
            <a:off x="1772851" y="2614747"/>
            <a:ext cx="2429933" cy="2434167"/>
          </a:xfrm>
          <a:custGeom>
            <a:avLst/>
            <a:gdLst>
              <a:gd name="G0" fmla="+- 8722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2"/>
              <a:gd name="G18" fmla="*/ 8722 1 2"/>
              <a:gd name="G19" fmla="+- G18 5400 0"/>
              <a:gd name="G20" fmla="cos G19 13154032"/>
              <a:gd name="G21" fmla="sin G19 13154032"/>
              <a:gd name="G22" fmla="+- G20 10800 0"/>
              <a:gd name="G23" fmla="+- G21 10800 0"/>
              <a:gd name="G24" fmla="+- 10800 0 G20"/>
              <a:gd name="G25" fmla="+- 8722 10800 0"/>
              <a:gd name="G26" fmla="?: G9 G17 G25"/>
              <a:gd name="G27" fmla="?: G9 0 21600"/>
              <a:gd name="G28" fmla="cos 10800 13154032"/>
              <a:gd name="G29" fmla="sin 10800 13154032"/>
              <a:gd name="G30" fmla="sin 8722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78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1" y="7714"/>
                </a:moveTo>
                <a:cubicBezTo>
                  <a:pt x="3924" y="4322"/>
                  <a:pt x="7173" y="2078"/>
                  <a:pt x="10799" y="2078"/>
                </a:cubicBezTo>
                <a:cubicBezTo>
                  <a:pt x="14426" y="2078"/>
                  <a:pt x="17675" y="4322"/>
                  <a:pt x="18958" y="7714"/>
                </a:cubicBezTo>
                <a:lnTo>
                  <a:pt x="20901" y="6979"/>
                </a:lnTo>
                <a:cubicBezTo>
                  <a:pt x="19313" y="2779"/>
                  <a:pt x="15290" y="0"/>
                  <a:pt x="10800" y="0"/>
                </a:cubicBezTo>
                <a:cubicBezTo>
                  <a:pt x="6309" y="0"/>
                  <a:pt x="2286" y="2779"/>
                  <a:pt x="698" y="6979"/>
                </a:cubicBezTo>
                <a:close/>
              </a:path>
            </a:pathLst>
          </a:custGeom>
          <a:gradFill>
            <a:gsLst>
              <a:gs pos="0">
                <a:srgbClr val="E30000"/>
              </a:gs>
              <a:gs pos="100000">
                <a:srgbClr val="760303"/>
              </a:gs>
            </a:gsLst>
            <a:lin ang="8100000" scaled="0"/>
          </a:gradFill>
          <a:ln w="25400">
            <a:solidFill>
              <a:schemeClr val="bg1"/>
            </a:solidFill>
          </a:ln>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0" name="空心弧 12"/>
          <p:cNvSpPr>
            <a:spLocks noChangeArrowheads="1"/>
          </p:cNvSpPr>
          <p:nvPr/>
        </p:nvSpPr>
        <p:spPr bwMode="auto">
          <a:xfrm rot="16200000">
            <a:off x="1269080" y="2138495"/>
            <a:ext cx="3414184" cy="3414184"/>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8"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0" y="14574"/>
                  <a:pt x="1971" y="18075"/>
                  <a:pt x="5198" y="20033"/>
                </a:cubicBezTo>
                <a:close/>
              </a:path>
            </a:pathLst>
          </a:custGeom>
          <a:gradFill>
            <a:gsLst>
              <a:gs pos="0">
                <a:srgbClr val="E30000"/>
              </a:gs>
              <a:gs pos="100000">
                <a:srgbClr val="760303"/>
              </a:gs>
            </a:gsLst>
            <a:lin ang="8100000" scaled="0"/>
          </a:gradFill>
          <a:ln w="25400">
            <a:solidFill>
              <a:schemeClr val="bg1"/>
            </a:solidFill>
          </a:ln>
        </p:spPr>
        <p:txBody>
          <a:bodyPr anchor="ctr"/>
          <a:lstStyle/>
          <a:p>
            <a:pPr algn="ctr"/>
            <a:endParaRPr lang="zh-CN" altLang="zh-CN" sz="2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3" name="矩形 13"/>
          <p:cNvSpPr>
            <a:spLocks noChangeArrowheads="1"/>
          </p:cNvSpPr>
          <p:nvPr/>
        </p:nvSpPr>
        <p:spPr bwMode="auto">
          <a:xfrm>
            <a:off x="2092467" y="3598997"/>
            <a:ext cx="2694516" cy="583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32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添加标题</a:t>
            </a:r>
            <a:endParaRPr lang="zh-CN" altLang="en-US" sz="32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14" name="组合 14"/>
          <p:cNvGrpSpPr/>
          <p:nvPr/>
        </p:nvGrpSpPr>
        <p:grpSpPr bwMode="auto">
          <a:xfrm>
            <a:off x="5641035" y="2188843"/>
            <a:ext cx="5082117" cy="980460"/>
            <a:chOff x="0" y="0"/>
            <a:chExt cx="3811400" cy="734148"/>
          </a:xfrm>
        </p:grpSpPr>
        <p:sp>
          <p:nvSpPr>
            <p:cNvPr id="15" name="矩形 15"/>
            <p:cNvSpPr>
              <a:spLocks noChangeArrowheads="1"/>
            </p:cNvSpPr>
            <p:nvPr/>
          </p:nvSpPr>
          <p:spPr bwMode="auto">
            <a:xfrm>
              <a:off x="95245" y="72172"/>
              <a:ext cx="358757" cy="229911"/>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865">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6" name="TextBox 16"/>
            <p:cNvSpPr>
              <a:spLocks noChangeArrowheads="1"/>
            </p:cNvSpPr>
            <p:nvPr/>
          </p:nvSpPr>
          <p:spPr bwMode="auto">
            <a:xfrm>
              <a:off x="0" y="343308"/>
              <a:ext cx="3811400" cy="39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这里输入简单的文字概述这里输入简单文字概述简单的文字概述这里输入简单的文字概述这里输入简单</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17" name="矩形 17"/>
            <p:cNvSpPr>
              <a:spLocks noChangeArrowheads="1"/>
            </p:cNvSpPr>
            <p:nvPr/>
          </p:nvSpPr>
          <p:spPr bwMode="auto">
            <a:xfrm>
              <a:off x="558773" y="0"/>
              <a:ext cx="2020788" cy="283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输入相关标题</a:t>
              </a:r>
              <a:endPar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18" name="组合 18"/>
          <p:cNvGrpSpPr/>
          <p:nvPr/>
        </p:nvGrpSpPr>
        <p:grpSpPr bwMode="auto">
          <a:xfrm>
            <a:off x="5627252" y="3359941"/>
            <a:ext cx="5082117" cy="1008034"/>
            <a:chOff x="0" y="0"/>
            <a:chExt cx="3811399" cy="756010"/>
          </a:xfrm>
        </p:grpSpPr>
        <p:sp>
          <p:nvSpPr>
            <p:cNvPr id="19" name="矩形 19"/>
            <p:cNvSpPr>
              <a:spLocks noChangeArrowheads="1"/>
            </p:cNvSpPr>
            <p:nvPr/>
          </p:nvSpPr>
          <p:spPr bwMode="auto">
            <a:xfrm>
              <a:off x="95245" y="92989"/>
              <a:ext cx="358757" cy="23026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865">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0" name="TextBox 20"/>
            <p:cNvSpPr>
              <a:spLocks noChangeArrowheads="1"/>
            </p:cNvSpPr>
            <p:nvPr/>
          </p:nvSpPr>
          <p:spPr bwMode="auto">
            <a:xfrm>
              <a:off x="0" y="364541"/>
              <a:ext cx="3811399" cy="391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这里输入简单的文字概述这里输入简单文字概述简单的文字概述这里输入简单的文字概述这里输入简单</a:t>
              </a:r>
              <a:endParaRPr lang="zh-CN" altLang="en-US" sz="1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21" name="矩形 21"/>
            <p:cNvSpPr>
              <a:spLocks noChangeArrowheads="1"/>
            </p:cNvSpPr>
            <p:nvPr/>
          </p:nvSpPr>
          <p:spPr bwMode="auto">
            <a:xfrm>
              <a:off x="558772" y="0"/>
              <a:ext cx="2020787" cy="283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输入相关标题</a:t>
              </a:r>
              <a:endPar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grpSp>
        <p:nvGrpSpPr>
          <p:cNvPr id="22" name="组合 22"/>
          <p:cNvGrpSpPr/>
          <p:nvPr/>
        </p:nvGrpSpPr>
        <p:grpSpPr bwMode="auto">
          <a:xfrm>
            <a:off x="5604447" y="4609238"/>
            <a:ext cx="5082117" cy="963222"/>
            <a:chOff x="0" y="0"/>
            <a:chExt cx="3811398" cy="722082"/>
          </a:xfrm>
        </p:grpSpPr>
        <p:sp>
          <p:nvSpPr>
            <p:cNvPr id="23" name="矩形 23"/>
            <p:cNvSpPr>
              <a:spLocks noChangeArrowheads="1"/>
            </p:cNvSpPr>
            <p:nvPr/>
          </p:nvSpPr>
          <p:spPr bwMode="auto">
            <a:xfrm>
              <a:off x="95245" y="59234"/>
              <a:ext cx="358757" cy="23026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25400">
                  <a:solidFill>
                    <a:srgbClr val="395E8A"/>
                  </a:solidFill>
                  <a:bevel/>
                </a14:hiddenLine>
              </a:ext>
            </a:extLst>
          </p:spPr>
          <p:txBody>
            <a:bodyPr anchor="ctr"/>
            <a:lstStyle/>
            <a:p>
              <a:pPr algn="ctr"/>
              <a:endParaRPr lang="zh-CN" altLang="zh-CN" sz="1865">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7" name="TextBox 24"/>
            <p:cNvSpPr>
              <a:spLocks noChangeArrowheads="1"/>
            </p:cNvSpPr>
            <p:nvPr/>
          </p:nvSpPr>
          <p:spPr bwMode="auto">
            <a:xfrm>
              <a:off x="0" y="330786"/>
              <a:ext cx="3811398" cy="39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rPr>
                <a:t>这里输入简单的文字概述这里输入简单文字概述简单的文字概述这里输入简单的文字概述这里输入简单</a:t>
              </a:r>
              <a:endParaRPr lang="zh-CN" altLang="en-US" sz="1400">
                <a:solidFill>
                  <a:schemeClr val="tx1">
                    <a:lumMod val="75000"/>
                    <a:lumOff val="25000"/>
                  </a:schemeClr>
                </a:solidFill>
                <a:latin typeface="微软雅黑" panose="020B0503020204020204" charset="-122"/>
                <a:ea typeface="微软雅黑" panose="020B0503020204020204" charset="-122"/>
                <a:sym typeface="宋体" panose="02010600030101010101" pitchFamily="2" charset="-122"/>
              </a:endParaRPr>
            </a:p>
          </p:txBody>
        </p:sp>
        <p:sp>
          <p:nvSpPr>
            <p:cNvPr id="8" name="矩形 25"/>
            <p:cNvSpPr>
              <a:spLocks noChangeArrowheads="1"/>
            </p:cNvSpPr>
            <p:nvPr/>
          </p:nvSpPr>
          <p:spPr bwMode="auto">
            <a:xfrm>
              <a:off x="558772" y="0"/>
              <a:ext cx="2020787" cy="283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输入相关标题</a:t>
              </a:r>
              <a:endParaRPr lang="zh-CN" altLang="en-US" sz="1865"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sp>
        <p:nvSpPr>
          <p:cNvPr id="12" name="椭圆 11"/>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9" name="椭圆 38"/>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0" name="椭圆 39"/>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椭圆 40"/>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2" name="椭圆 41"/>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3" name="椭圆 42"/>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4" name="椭圆 43"/>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5" name="椭圆 44"/>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300" fill="hold"/>
                                        <p:tgtEl>
                                          <p:spTgt spid="9"/>
                                        </p:tgtEl>
                                        <p:attrNameLst>
                                          <p:attrName>ppt_w</p:attrName>
                                        </p:attrNameLst>
                                      </p:cBhvr>
                                      <p:tavLst>
                                        <p:tav tm="0">
                                          <p:val>
                                            <p:fltVal val="0"/>
                                          </p:val>
                                        </p:tav>
                                        <p:tav tm="100000">
                                          <p:val>
                                            <p:strVal val="#ppt_w"/>
                                          </p:val>
                                        </p:tav>
                                      </p:tavLst>
                                    </p:anim>
                                    <p:anim calcmode="lin" valueType="num">
                                      <p:cBhvr>
                                        <p:cTn id="20" dur="300" fill="hold"/>
                                        <p:tgtEl>
                                          <p:spTgt spid="9"/>
                                        </p:tgtEl>
                                        <p:attrNameLst>
                                          <p:attrName>ppt_h</p:attrName>
                                        </p:attrNameLst>
                                      </p:cBhvr>
                                      <p:tavLst>
                                        <p:tav tm="0">
                                          <p:val>
                                            <p:fltVal val="0"/>
                                          </p:val>
                                        </p:tav>
                                        <p:tav tm="100000">
                                          <p:val>
                                            <p:strVal val="#ppt_h"/>
                                          </p:val>
                                        </p:tav>
                                      </p:tavLst>
                                    </p:anim>
                                    <p:animEffect transition="in" filter="fade">
                                      <p:cBhvr>
                                        <p:cTn id="21" dur="3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300" fill="hold"/>
                                        <p:tgtEl>
                                          <p:spTgt spid="6"/>
                                        </p:tgtEl>
                                        <p:attrNameLst>
                                          <p:attrName>ppt_w</p:attrName>
                                        </p:attrNameLst>
                                      </p:cBhvr>
                                      <p:tavLst>
                                        <p:tav tm="0">
                                          <p:val>
                                            <p:fltVal val="0"/>
                                          </p:val>
                                        </p:tav>
                                        <p:tav tm="100000">
                                          <p:val>
                                            <p:strVal val="#ppt_w"/>
                                          </p:val>
                                        </p:tav>
                                      </p:tavLst>
                                    </p:anim>
                                    <p:anim calcmode="lin" valueType="num">
                                      <p:cBhvr>
                                        <p:cTn id="25" dur="300" fill="hold"/>
                                        <p:tgtEl>
                                          <p:spTgt spid="6"/>
                                        </p:tgtEl>
                                        <p:attrNameLst>
                                          <p:attrName>ppt_h</p:attrName>
                                        </p:attrNameLst>
                                      </p:cBhvr>
                                      <p:tavLst>
                                        <p:tav tm="0">
                                          <p:val>
                                            <p:fltVal val="0"/>
                                          </p:val>
                                        </p:tav>
                                        <p:tav tm="100000">
                                          <p:val>
                                            <p:strVal val="#ppt_h"/>
                                          </p:val>
                                        </p:tav>
                                      </p:tavLst>
                                    </p:anim>
                                    <p:animEffect transition="in" filter="fade">
                                      <p:cBhvr>
                                        <p:cTn id="26" dur="300"/>
                                        <p:tgtEl>
                                          <p:spTgt spid="6"/>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300" fill="hold"/>
                                        <p:tgtEl>
                                          <p:spTgt spid="10"/>
                                        </p:tgtEl>
                                        <p:attrNameLst>
                                          <p:attrName>ppt_w</p:attrName>
                                        </p:attrNameLst>
                                      </p:cBhvr>
                                      <p:tavLst>
                                        <p:tav tm="0">
                                          <p:val>
                                            <p:fltVal val="0"/>
                                          </p:val>
                                        </p:tav>
                                        <p:tav tm="100000">
                                          <p:val>
                                            <p:strVal val="#ppt_w"/>
                                          </p:val>
                                        </p:tav>
                                      </p:tavLst>
                                    </p:anim>
                                    <p:anim calcmode="lin" valueType="num">
                                      <p:cBhvr>
                                        <p:cTn id="30" dur="300" fill="hold"/>
                                        <p:tgtEl>
                                          <p:spTgt spid="10"/>
                                        </p:tgtEl>
                                        <p:attrNameLst>
                                          <p:attrName>ppt_h</p:attrName>
                                        </p:attrNameLst>
                                      </p:cBhvr>
                                      <p:tavLst>
                                        <p:tav tm="0">
                                          <p:val>
                                            <p:fltVal val="0"/>
                                          </p:val>
                                        </p:tav>
                                        <p:tav tm="100000">
                                          <p:val>
                                            <p:strVal val="#ppt_h"/>
                                          </p:val>
                                        </p:tav>
                                      </p:tavLst>
                                    </p:anim>
                                    <p:animEffect transition="in" filter="fade">
                                      <p:cBhvr>
                                        <p:cTn id="31" dur="300"/>
                                        <p:tgtEl>
                                          <p:spTgt spid="10"/>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p:cBhvr>
                                        <p:cTn id="34" dur="500"/>
                                        <p:tgtEl>
                                          <p:spTgt spid="13"/>
                                        </p:tgtEl>
                                      </p:cBhvr>
                                    </p:animEffect>
                                  </p:childTnLst>
                                </p:cTn>
                              </p:par>
                              <p:par>
                                <p:cTn id="35" presetID="42"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p:cBhvr>
                                        <p:cTn id="37" dur="750"/>
                                        <p:tgtEl>
                                          <p:spTgt spid="14"/>
                                        </p:tgtEl>
                                      </p:cBhvr>
                                    </p:animEffect>
                                    <p:anim calcmode="lin" valueType="num">
                                      <p:cBhvr>
                                        <p:cTn id="38" dur="750" fill="hold"/>
                                        <p:tgtEl>
                                          <p:spTgt spid="14"/>
                                        </p:tgtEl>
                                        <p:attrNameLst>
                                          <p:attrName>ppt_x</p:attrName>
                                        </p:attrNameLst>
                                      </p:cBhvr>
                                      <p:tavLst>
                                        <p:tav tm="0">
                                          <p:val>
                                            <p:strVal val="#ppt_x"/>
                                          </p:val>
                                        </p:tav>
                                        <p:tav tm="100000">
                                          <p:val>
                                            <p:strVal val="#ppt_x"/>
                                          </p:val>
                                        </p:tav>
                                      </p:tavLst>
                                    </p:anim>
                                    <p:anim calcmode="lin" valueType="num">
                                      <p:cBhvr>
                                        <p:cTn id="39" dur="750" fill="hold"/>
                                        <p:tgtEl>
                                          <p:spTgt spid="14"/>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p:cBhvr>
                                        <p:cTn id="42" dur="750"/>
                                        <p:tgtEl>
                                          <p:spTgt spid="18"/>
                                        </p:tgtEl>
                                      </p:cBhvr>
                                    </p:animEffect>
                                    <p:anim calcmode="lin" valueType="num">
                                      <p:cBhvr>
                                        <p:cTn id="43" dur="750" fill="hold"/>
                                        <p:tgtEl>
                                          <p:spTgt spid="18"/>
                                        </p:tgtEl>
                                        <p:attrNameLst>
                                          <p:attrName>ppt_x</p:attrName>
                                        </p:attrNameLst>
                                      </p:cBhvr>
                                      <p:tavLst>
                                        <p:tav tm="0">
                                          <p:val>
                                            <p:strVal val="#ppt_x"/>
                                          </p:val>
                                        </p:tav>
                                        <p:tav tm="100000">
                                          <p:val>
                                            <p:strVal val="#ppt_x"/>
                                          </p:val>
                                        </p:tav>
                                      </p:tavLst>
                                    </p:anim>
                                    <p:anim calcmode="lin" valueType="num">
                                      <p:cBhvr>
                                        <p:cTn id="44" dur="750" fill="hold"/>
                                        <p:tgtEl>
                                          <p:spTgt spid="1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p:cBhvr>
                                        <p:cTn id="47" dur="750"/>
                                        <p:tgtEl>
                                          <p:spTgt spid="22"/>
                                        </p:tgtEl>
                                      </p:cBhvr>
                                    </p:animEffect>
                                    <p:anim calcmode="lin" valueType="num">
                                      <p:cBhvr>
                                        <p:cTn id="48" dur="750" fill="hold"/>
                                        <p:tgtEl>
                                          <p:spTgt spid="22"/>
                                        </p:tgtEl>
                                        <p:attrNameLst>
                                          <p:attrName>ppt_x</p:attrName>
                                        </p:attrNameLst>
                                      </p:cBhvr>
                                      <p:tavLst>
                                        <p:tav tm="0">
                                          <p:val>
                                            <p:strVal val="#ppt_x"/>
                                          </p:val>
                                        </p:tav>
                                        <p:tav tm="100000">
                                          <p:val>
                                            <p:strVal val="#ppt_x"/>
                                          </p:val>
                                        </p:tav>
                                      </p:tavLst>
                                    </p:anim>
                                    <p:anim calcmode="lin" valueType="num">
                                      <p:cBhvr>
                                        <p:cTn id="49" dur="750" fill="hold"/>
                                        <p:tgtEl>
                                          <p:spTgt spid="22"/>
                                        </p:tgtEl>
                                        <p:attrNameLst>
                                          <p:attrName>ppt_y</p:attrName>
                                        </p:attrNameLst>
                                      </p:cBhvr>
                                      <p:tavLst>
                                        <p:tav tm="0">
                                          <p:val>
                                            <p:strVal val="#ppt_y+.1"/>
                                          </p:val>
                                        </p:tav>
                                        <p:tav tm="100000">
                                          <p:val>
                                            <p:strVal val="#ppt_y"/>
                                          </p:val>
                                        </p:tav>
                                      </p:tavLst>
                                    </p:anim>
                                  </p:childTnLst>
                                </p:cTn>
                              </p:par>
                              <p:par>
                                <p:cTn id="50" presetID="42" presetClass="path" presetSubtype="0" repeatCount="indefinite" fill="hold" grpId="0" nodeType="withEffect">
                                  <p:stCondLst>
                                    <p:cond delay="0"/>
                                  </p:stCondLst>
                                  <p:childTnLst>
                                    <p:animMotion origin="layout" path="M -2.77778E-7 6.17284E-7 L 0.01771 1.11914 " pathEditMode="relative" rAng="0" ptsTypes="AA">
                                      <p:cBhvr>
                                        <p:cTn id="51" dur="5000" fill="hold"/>
                                        <p:tgtEl>
                                          <p:spTgt spid="12"/>
                                        </p:tgtEl>
                                        <p:attrNameLst>
                                          <p:attrName>ppt_x</p:attrName>
                                          <p:attrName>ppt_y</p:attrName>
                                        </p:attrNameLst>
                                      </p:cBhvr>
                                      <p:rCtr x="885" y="55957"/>
                                    </p:animMotion>
                                  </p:childTnLst>
                                </p:cTn>
                              </p:par>
                              <p:par>
                                <p:cTn id="52" presetID="42" presetClass="path" presetSubtype="0" repeatCount="indefinite" fill="hold" grpId="0" nodeType="withEffect">
                                  <p:stCondLst>
                                    <p:cond delay="1100"/>
                                  </p:stCondLst>
                                  <p:childTnLst>
                                    <p:animMotion origin="layout" path="M 1.66667E-6 -4.44444E-6 L 0.0408 1.25463 " pathEditMode="relative" rAng="0" ptsTypes="AA">
                                      <p:cBhvr>
                                        <p:cTn id="53" dur="6000" fill="hold"/>
                                        <p:tgtEl>
                                          <p:spTgt spid="30"/>
                                        </p:tgtEl>
                                        <p:attrNameLst>
                                          <p:attrName>ppt_x</p:attrName>
                                          <p:attrName>ppt_y</p:attrName>
                                        </p:attrNameLst>
                                      </p:cBhvr>
                                      <p:rCtr x="2031" y="62716"/>
                                    </p:animMotion>
                                  </p:childTnLst>
                                </p:cTn>
                              </p:par>
                              <p:par>
                                <p:cTn id="54" presetID="42" presetClass="path" presetSubtype="0" repeatCount="indefinite" fill="hold" grpId="0" nodeType="withEffect">
                                  <p:stCondLst>
                                    <p:cond delay="900"/>
                                  </p:stCondLst>
                                  <p:childTnLst>
                                    <p:animMotion origin="layout" path="M -0.08159 -0.17438 L -0.02639 1.27963 " pathEditMode="relative" rAng="0" ptsTypes="AA">
                                      <p:cBhvr>
                                        <p:cTn id="55" dur="4500" fill="hold"/>
                                        <p:tgtEl>
                                          <p:spTgt spid="31"/>
                                        </p:tgtEl>
                                        <p:attrNameLst>
                                          <p:attrName>ppt_x</p:attrName>
                                          <p:attrName>ppt_y</p:attrName>
                                        </p:attrNameLst>
                                      </p:cBhvr>
                                      <p:rCtr x="2760" y="72685"/>
                                    </p:animMotion>
                                  </p:childTnLst>
                                </p:cTn>
                              </p:par>
                              <p:par>
                                <p:cTn id="56" presetID="42" presetClass="path" presetSubtype="0" repeatCount="indefinite" fill="hold" grpId="0" nodeType="withEffect">
                                  <p:stCondLst>
                                    <p:cond delay="1200"/>
                                  </p:stCondLst>
                                  <p:childTnLst>
                                    <p:animMotion origin="layout" path="M 0.06858 -0.49136 L 0.16303 1.23487 " pathEditMode="relative" rAng="0" ptsTypes="AA">
                                      <p:cBhvr>
                                        <p:cTn id="57" dur="6500" fill="hold"/>
                                        <p:tgtEl>
                                          <p:spTgt spid="38"/>
                                        </p:tgtEl>
                                        <p:attrNameLst>
                                          <p:attrName>ppt_x</p:attrName>
                                          <p:attrName>ppt_y</p:attrName>
                                        </p:attrNameLst>
                                      </p:cBhvr>
                                      <p:rCtr x="4722" y="86296"/>
                                    </p:animMotion>
                                  </p:childTnLst>
                                </p:cTn>
                              </p:par>
                              <p:par>
                                <p:cTn id="58" presetID="42" presetClass="path" presetSubtype="0" repeatCount="indefinite" fill="hold" grpId="0" nodeType="withEffect">
                                  <p:stCondLst>
                                    <p:cond delay="500"/>
                                  </p:stCondLst>
                                  <p:childTnLst>
                                    <p:animMotion origin="layout" path="M 0.096 -0.26333 L 0.15104 1.11 " pathEditMode="relative" rAng="0" ptsTypes="AA">
                                      <p:cBhvr>
                                        <p:cTn id="59" dur="5000" fill="hold"/>
                                        <p:tgtEl>
                                          <p:spTgt spid="39"/>
                                        </p:tgtEl>
                                        <p:attrNameLst>
                                          <p:attrName>ppt_x</p:attrName>
                                          <p:attrName>ppt_y</p:attrName>
                                        </p:attrNameLst>
                                      </p:cBhvr>
                                      <p:rCtr x="2743" y="68667"/>
                                    </p:animMotion>
                                  </p:childTnLst>
                                </p:cTn>
                              </p:par>
                              <p:par>
                                <p:cTn id="60" presetID="42" presetClass="path" presetSubtype="0" repeatCount="indefinite" fill="hold" grpId="0" nodeType="withEffect">
                                  <p:stCondLst>
                                    <p:cond delay="1500"/>
                                  </p:stCondLst>
                                  <p:childTnLst>
                                    <p:animMotion origin="layout" path="M 0.00104 -0.17099 L 0.06563 1.1605 " pathEditMode="relative" rAng="0" ptsTypes="AA">
                                      <p:cBhvr>
                                        <p:cTn id="61" dur="5800" fill="hold"/>
                                        <p:tgtEl>
                                          <p:spTgt spid="40"/>
                                        </p:tgtEl>
                                        <p:attrNameLst>
                                          <p:attrName>ppt_x</p:attrName>
                                          <p:attrName>ppt_y</p:attrName>
                                        </p:attrNameLst>
                                      </p:cBhvr>
                                      <p:rCtr x="3229" y="66574"/>
                                    </p:animMotion>
                                  </p:childTnLst>
                                </p:cTn>
                              </p:par>
                              <p:par>
                                <p:cTn id="62" presetID="8" presetClass="emph" presetSubtype="0" repeatCount="indefinite" fill="hold" grpId="1" nodeType="withEffect">
                                  <p:stCondLst>
                                    <p:cond delay="0"/>
                                  </p:stCondLst>
                                  <p:childTnLst>
                                    <p:animRot by="21600000">
                                      <p:cBhvr>
                                        <p:cTn id="63" dur="5000" fill="hold"/>
                                        <p:tgtEl>
                                          <p:spTgt spid="12"/>
                                        </p:tgtEl>
                                        <p:attrNameLst>
                                          <p:attrName>r</p:attrName>
                                        </p:attrNameLst>
                                      </p:cBhvr>
                                    </p:animRot>
                                  </p:childTnLst>
                                </p:cTn>
                              </p:par>
                              <p:par>
                                <p:cTn id="64" presetID="8" presetClass="emph" presetSubtype="0" repeatCount="indefinite" fill="hold" grpId="1" nodeType="withEffect">
                                  <p:stCondLst>
                                    <p:cond delay="0"/>
                                  </p:stCondLst>
                                  <p:childTnLst>
                                    <p:animRot by="21600000">
                                      <p:cBhvr>
                                        <p:cTn id="65" dur="4000" fill="hold"/>
                                        <p:tgtEl>
                                          <p:spTgt spid="30"/>
                                        </p:tgtEl>
                                        <p:attrNameLst>
                                          <p:attrName>r</p:attrName>
                                        </p:attrNameLst>
                                      </p:cBhvr>
                                    </p:animRot>
                                  </p:childTnLst>
                                </p:cTn>
                              </p:par>
                              <p:par>
                                <p:cTn id="66" presetID="8" presetClass="emph" presetSubtype="0" repeatCount="indefinite" fill="hold" grpId="1" nodeType="withEffect">
                                  <p:stCondLst>
                                    <p:cond delay="0"/>
                                  </p:stCondLst>
                                  <p:childTnLst>
                                    <p:animRot by="21600000">
                                      <p:cBhvr>
                                        <p:cTn id="67" dur="3000" fill="hold"/>
                                        <p:tgtEl>
                                          <p:spTgt spid="31"/>
                                        </p:tgtEl>
                                        <p:attrNameLst>
                                          <p:attrName>r</p:attrName>
                                        </p:attrNameLst>
                                      </p:cBhvr>
                                    </p:animRot>
                                  </p:childTnLst>
                                </p:cTn>
                              </p:par>
                              <p:par>
                                <p:cTn id="68" presetID="8" presetClass="emph" presetSubtype="0" repeatCount="indefinite" fill="hold" grpId="1" nodeType="withEffect">
                                  <p:stCondLst>
                                    <p:cond delay="0"/>
                                  </p:stCondLst>
                                  <p:childTnLst>
                                    <p:animRot by="21600000">
                                      <p:cBhvr>
                                        <p:cTn id="69" dur="2000" fill="hold"/>
                                        <p:tgtEl>
                                          <p:spTgt spid="38"/>
                                        </p:tgtEl>
                                        <p:attrNameLst>
                                          <p:attrName>r</p:attrName>
                                        </p:attrNameLst>
                                      </p:cBhvr>
                                    </p:animRot>
                                  </p:childTnLst>
                                </p:cTn>
                              </p:par>
                              <p:par>
                                <p:cTn id="70" presetID="8" presetClass="emph" presetSubtype="0" repeatCount="indefinite" fill="hold" grpId="1" nodeType="withEffect">
                                  <p:stCondLst>
                                    <p:cond delay="0"/>
                                  </p:stCondLst>
                                  <p:childTnLst>
                                    <p:animRot by="21600000">
                                      <p:cBhvr>
                                        <p:cTn id="71" dur="2500" fill="hold"/>
                                        <p:tgtEl>
                                          <p:spTgt spid="39"/>
                                        </p:tgtEl>
                                        <p:attrNameLst>
                                          <p:attrName>r</p:attrName>
                                        </p:attrNameLst>
                                      </p:cBhvr>
                                    </p:animRot>
                                  </p:childTnLst>
                                </p:cTn>
                              </p:par>
                              <p:par>
                                <p:cTn id="72" presetID="8" presetClass="emph" presetSubtype="0" repeatCount="indefinite" fill="hold" grpId="1" nodeType="withEffect">
                                  <p:stCondLst>
                                    <p:cond delay="0"/>
                                  </p:stCondLst>
                                  <p:childTnLst>
                                    <p:animRot by="21600000">
                                      <p:cBhvr>
                                        <p:cTn id="73" dur="3500" fill="hold"/>
                                        <p:tgtEl>
                                          <p:spTgt spid="40"/>
                                        </p:tgtEl>
                                        <p:attrNameLst>
                                          <p:attrName>r</p:attrName>
                                        </p:attrNameLst>
                                      </p:cBhvr>
                                    </p:animRot>
                                  </p:childTnLst>
                                </p:cTn>
                              </p:par>
                              <p:par>
                                <p:cTn id="74" presetID="10" presetClass="entr" presetSubtype="0" repeatCount="indefinite" fill="hold" grpId="2"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fade">
                                      <p:cBhvr>
                                        <p:cTn id="76" dur="10"/>
                                        <p:tgtEl>
                                          <p:spTgt spid="12"/>
                                        </p:tgtEl>
                                      </p:cBhvr>
                                    </p:animEffect>
                                  </p:childTnLst>
                                </p:cTn>
                              </p:par>
                              <p:par>
                                <p:cTn id="77" presetID="10" presetClass="entr" presetSubtype="0" repeatCount="indefinite" fill="hold" grpId="2"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10"/>
                                        <p:tgtEl>
                                          <p:spTgt spid="30"/>
                                        </p:tgtEl>
                                      </p:cBhvr>
                                    </p:animEffect>
                                  </p:childTnLst>
                                </p:cTn>
                              </p:par>
                              <p:par>
                                <p:cTn id="80" presetID="10" presetClass="entr" presetSubtype="0" repeatCount="indefinite" fill="hold" grpId="2"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10"/>
                                        <p:tgtEl>
                                          <p:spTgt spid="31"/>
                                        </p:tgtEl>
                                      </p:cBhvr>
                                    </p:animEffect>
                                  </p:childTnLst>
                                </p:cTn>
                              </p:par>
                              <p:par>
                                <p:cTn id="83" presetID="10" presetClass="entr" presetSubtype="0" repeatCount="indefinite" fill="hold" grpId="2" nodeType="with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10"/>
                                        <p:tgtEl>
                                          <p:spTgt spid="38"/>
                                        </p:tgtEl>
                                      </p:cBhvr>
                                    </p:animEffect>
                                  </p:childTnLst>
                                </p:cTn>
                              </p:par>
                              <p:par>
                                <p:cTn id="86" presetID="10" presetClass="entr" presetSubtype="0" repeatCount="indefinite" fill="hold" grpId="2"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10"/>
                                        <p:tgtEl>
                                          <p:spTgt spid="39"/>
                                        </p:tgtEl>
                                      </p:cBhvr>
                                    </p:animEffect>
                                  </p:childTnLst>
                                </p:cTn>
                              </p:par>
                              <p:par>
                                <p:cTn id="89" presetID="10" presetClass="entr" presetSubtype="0" repeatCount="indefinite" fill="hold" grpId="2" nodeType="withEffect">
                                  <p:stCondLst>
                                    <p:cond delay="0"/>
                                  </p:stCondLst>
                                  <p:childTnLst>
                                    <p:set>
                                      <p:cBhvr>
                                        <p:cTn id="90" dur="1" fill="hold">
                                          <p:stCondLst>
                                            <p:cond delay="0"/>
                                          </p:stCondLst>
                                        </p:cTn>
                                        <p:tgtEl>
                                          <p:spTgt spid="40"/>
                                        </p:tgtEl>
                                        <p:attrNameLst>
                                          <p:attrName>style.visibility</p:attrName>
                                        </p:attrNameLst>
                                      </p:cBhvr>
                                      <p:to>
                                        <p:strVal val="visible"/>
                                      </p:to>
                                    </p:set>
                                    <p:animEffect transition="in" filter="fade">
                                      <p:cBhvr>
                                        <p:cTn id="91" dur="10"/>
                                        <p:tgtEl>
                                          <p:spTgt spid="40"/>
                                        </p:tgtEl>
                                      </p:cBhvr>
                                    </p:animEffect>
                                  </p:childTnLst>
                                </p:cTn>
                              </p:par>
                              <p:par>
                                <p:cTn id="92" presetID="42" presetClass="path" presetSubtype="0" repeatCount="indefinite" fill="hold" grpId="0" nodeType="withEffect">
                                  <p:stCondLst>
                                    <p:cond delay="2700"/>
                                  </p:stCondLst>
                                  <p:childTnLst>
                                    <p:animMotion origin="layout" path="M -4.99449E-6 9.80392E-7 L 0.0725 1.09191 " pathEditMode="relative" rAng="0" ptsTypes="AA">
                                      <p:cBhvr>
                                        <p:cTn id="93" dur="6000" fill="hold"/>
                                        <p:tgtEl>
                                          <p:spTgt spid="41"/>
                                        </p:tgtEl>
                                        <p:attrNameLst>
                                          <p:attrName>ppt_x</p:attrName>
                                          <p:attrName>ppt_y</p:attrName>
                                        </p:attrNameLst>
                                      </p:cBhvr>
                                      <p:rCtr x="3625" y="54583"/>
                                    </p:animMotion>
                                  </p:childTnLst>
                                </p:cTn>
                              </p:par>
                              <p:par>
                                <p:cTn id="94" presetID="42" presetClass="path" presetSubtype="0" repeatCount="indefinite" fill="hold" grpId="0" nodeType="withEffect">
                                  <p:stCondLst>
                                    <p:cond delay="0"/>
                                  </p:stCondLst>
                                  <p:childTnLst>
                                    <p:animMotion origin="layout" path="M 0.07431 0.00433 L 0.05122 1.21266 " pathEditMode="relative" rAng="0" ptsTypes="AA">
                                      <p:cBhvr>
                                        <p:cTn id="95" dur="6750" fill="hold"/>
                                        <p:tgtEl>
                                          <p:spTgt spid="42"/>
                                        </p:tgtEl>
                                        <p:attrNameLst>
                                          <p:attrName>ppt_x</p:attrName>
                                          <p:attrName>ppt_y</p:attrName>
                                        </p:attrNameLst>
                                      </p:cBhvr>
                                      <p:rCtr x="-1163" y="60401"/>
                                    </p:animMotion>
                                  </p:childTnLst>
                                </p:cTn>
                              </p:par>
                              <p:par>
                                <p:cTn id="96" presetID="42" presetClass="path" presetSubtype="0" repeatCount="indefinite" fill="hold" grpId="0" nodeType="withEffect">
                                  <p:stCondLst>
                                    <p:cond delay="1800"/>
                                  </p:stCondLst>
                                  <p:childTnLst>
                                    <p:animMotion origin="layout" path="M -0.14983 -0.17438 L -0.13403 1.27963 " pathEditMode="relative" rAng="0" ptsTypes="AA">
                                      <p:cBhvr>
                                        <p:cTn id="97" dur="6000" fill="hold"/>
                                        <p:tgtEl>
                                          <p:spTgt spid="43"/>
                                        </p:tgtEl>
                                        <p:attrNameLst>
                                          <p:attrName>ppt_x</p:attrName>
                                          <p:attrName>ppt_y</p:attrName>
                                        </p:attrNameLst>
                                      </p:cBhvr>
                                      <p:rCtr x="781" y="72685"/>
                                    </p:animMotion>
                                  </p:childTnLst>
                                </p:cTn>
                              </p:par>
                              <p:par>
                                <p:cTn id="98" presetID="42" presetClass="path" presetSubtype="0" repeatCount="indefinite" fill="hold" grpId="0" nodeType="withEffect">
                                  <p:stCondLst>
                                    <p:cond delay="2800"/>
                                  </p:stCondLst>
                                  <p:childTnLst>
                                    <p:animMotion origin="layout" path="M 0.06753 -0.49136 L 0.06354 1.2071 " pathEditMode="relative" rAng="0" ptsTypes="AA">
                                      <p:cBhvr>
                                        <p:cTn id="99" dur="4750" fill="hold"/>
                                        <p:tgtEl>
                                          <p:spTgt spid="44"/>
                                        </p:tgtEl>
                                        <p:attrNameLst>
                                          <p:attrName>ppt_x</p:attrName>
                                          <p:attrName>ppt_y</p:attrName>
                                        </p:attrNameLst>
                                      </p:cBhvr>
                                      <p:rCtr x="-208" y="84907"/>
                                    </p:animMotion>
                                  </p:childTnLst>
                                </p:cTn>
                              </p:par>
                              <p:par>
                                <p:cTn id="100" presetID="42" presetClass="path" presetSubtype="0" repeatCount="indefinite" fill="hold" grpId="0" nodeType="withEffect">
                                  <p:stCondLst>
                                    <p:cond delay="1400"/>
                                  </p:stCondLst>
                                  <p:childTnLst>
                                    <p:animMotion origin="layout" path="M 0.16962 -0.32639 L 0.23524 1.12278 " pathEditMode="relative" rAng="0" ptsTypes="AA">
                                      <p:cBhvr>
                                        <p:cTn id="101" dur="8250" fill="hold"/>
                                        <p:tgtEl>
                                          <p:spTgt spid="45"/>
                                        </p:tgtEl>
                                        <p:attrNameLst>
                                          <p:attrName>ppt_x</p:attrName>
                                          <p:attrName>ppt_y</p:attrName>
                                        </p:attrNameLst>
                                      </p:cBhvr>
                                      <p:rCtr x="3281" y="72444"/>
                                    </p:animMotion>
                                  </p:childTnLst>
                                </p:cTn>
                              </p:par>
                              <p:par>
                                <p:cTn id="102" presetID="42" presetClass="path" presetSubtype="0" repeatCount="indefinite" fill="hold" grpId="0" nodeType="withEffect">
                                  <p:stCondLst>
                                    <p:cond delay="600"/>
                                  </p:stCondLst>
                                  <p:childTnLst>
                                    <p:animMotion origin="layout" path="M -0.05 -0.14321 L 0.08403 1.17439 " pathEditMode="relative" rAng="0" ptsTypes="AA">
                                      <p:cBhvr>
                                        <p:cTn id="103" dur="6250" fill="hold"/>
                                        <p:tgtEl>
                                          <p:spTgt spid="46"/>
                                        </p:tgtEl>
                                        <p:attrNameLst>
                                          <p:attrName>ppt_x</p:attrName>
                                          <p:attrName>ppt_y</p:attrName>
                                        </p:attrNameLst>
                                      </p:cBhvr>
                                      <p:rCtr x="6701" y="65864"/>
                                    </p:animMotion>
                                  </p:childTnLst>
                                </p:cTn>
                              </p:par>
                              <p:par>
                                <p:cTn id="104" presetID="8" presetClass="emph" presetSubtype="0" repeatCount="indefinite" fill="hold" grpId="1" nodeType="withEffect">
                                  <p:stCondLst>
                                    <p:cond delay="0"/>
                                  </p:stCondLst>
                                  <p:childTnLst>
                                    <p:animRot by="21600000">
                                      <p:cBhvr>
                                        <p:cTn id="105" dur="5000" fill="hold"/>
                                        <p:tgtEl>
                                          <p:spTgt spid="41"/>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4000" fill="hold"/>
                                        <p:tgtEl>
                                          <p:spTgt spid="42"/>
                                        </p:tgtEl>
                                        <p:attrNameLst>
                                          <p:attrName>r</p:attrName>
                                        </p:attrNameLst>
                                      </p:cBhvr>
                                    </p:animRot>
                                  </p:childTnLst>
                                </p:cTn>
                              </p:par>
                              <p:par>
                                <p:cTn id="108" presetID="8" presetClass="emph" presetSubtype="0" repeatCount="indefinite" fill="hold" grpId="1" nodeType="withEffect">
                                  <p:stCondLst>
                                    <p:cond delay="0"/>
                                  </p:stCondLst>
                                  <p:childTnLst>
                                    <p:animRot by="21600000">
                                      <p:cBhvr>
                                        <p:cTn id="109" dur="3000" fill="hold"/>
                                        <p:tgtEl>
                                          <p:spTgt spid="43"/>
                                        </p:tgtEl>
                                        <p:attrNameLst>
                                          <p:attrName>r</p:attrName>
                                        </p:attrNameLst>
                                      </p:cBhvr>
                                    </p:animRot>
                                  </p:childTnLst>
                                </p:cTn>
                              </p:par>
                              <p:par>
                                <p:cTn id="110" presetID="8" presetClass="emph" presetSubtype="0" repeatCount="indefinite" fill="hold" grpId="1" nodeType="withEffect">
                                  <p:stCondLst>
                                    <p:cond delay="0"/>
                                  </p:stCondLst>
                                  <p:childTnLst>
                                    <p:animRot by="21600000">
                                      <p:cBhvr>
                                        <p:cTn id="111" dur="2000" fill="hold"/>
                                        <p:tgtEl>
                                          <p:spTgt spid="44"/>
                                        </p:tgtEl>
                                        <p:attrNameLst>
                                          <p:attrName>r</p:attrName>
                                        </p:attrNameLst>
                                      </p:cBhvr>
                                    </p:animRot>
                                  </p:childTnLst>
                                </p:cTn>
                              </p:par>
                              <p:par>
                                <p:cTn id="112" presetID="8" presetClass="emph" presetSubtype="0" repeatCount="indefinite" fill="hold" grpId="1" nodeType="withEffect">
                                  <p:stCondLst>
                                    <p:cond delay="0"/>
                                  </p:stCondLst>
                                  <p:childTnLst>
                                    <p:animRot by="21600000">
                                      <p:cBhvr>
                                        <p:cTn id="113" dur="2500" fill="hold"/>
                                        <p:tgtEl>
                                          <p:spTgt spid="45"/>
                                        </p:tgtEl>
                                        <p:attrNameLst>
                                          <p:attrName>r</p:attrName>
                                        </p:attrNameLst>
                                      </p:cBhvr>
                                    </p:animRot>
                                  </p:childTnLst>
                                </p:cTn>
                              </p:par>
                              <p:par>
                                <p:cTn id="114" presetID="8" presetClass="emph" presetSubtype="0" repeatCount="indefinite" fill="hold" grpId="1" nodeType="withEffect">
                                  <p:stCondLst>
                                    <p:cond delay="0"/>
                                  </p:stCondLst>
                                  <p:childTnLst>
                                    <p:animRot by="21600000">
                                      <p:cBhvr>
                                        <p:cTn id="115" dur="3500" fill="hold"/>
                                        <p:tgtEl>
                                          <p:spTgt spid="46"/>
                                        </p:tgtEl>
                                        <p:attrNameLst>
                                          <p:attrName>r</p:attrName>
                                        </p:attrNameLst>
                                      </p:cBhvr>
                                    </p:animRot>
                                  </p:childTnLst>
                                </p:cTn>
                              </p:par>
                              <p:par>
                                <p:cTn id="116" presetID="10" presetClass="entr" presetSubtype="0" repeatCount="indefinite" fill="hold" grpId="2" nodeType="withEffect">
                                  <p:stCondLst>
                                    <p:cond delay="0"/>
                                  </p:stCondLst>
                                  <p:childTnLst>
                                    <p:set>
                                      <p:cBhvr>
                                        <p:cTn id="117" dur="1" fill="hold">
                                          <p:stCondLst>
                                            <p:cond delay="0"/>
                                          </p:stCondLst>
                                        </p:cTn>
                                        <p:tgtEl>
                                          <p:spTgt spid="41"/>
                                        </p:tgtEl>
                                        <p:attrNameLst>
                                          <p:attrName>style.visibility</p:attrName>
                                        </p:attrNameLst>
                                      </p:cBhvr>
                                      <p:to>
                                        <p:strVal val="visible"/>
                                      </p:to>
                                    </p:set>
                                    <p:animEffect transition="in" filter="fade">
                                      <p:cBhvr>
                                        <p:cTn id="118" dur="10"/>
                                        <p:tgtEl>
                                          <p:spTgt spid="41"/>
                                        </p:tgtEl>
                                      </p:cBhvr>
                                    </p:animEffect>
                                  </p:childTnLst>
                                </p:cTn>
                              </p:par>
                              <p:par>
                                <p:cTn id="119" presetID="10" presetClass="entr" presetSubtype="0" repeatCount="indefinite" fill="hold" grpId="2" nodeType="with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10"/>
                                        <p:tgtEl>
                                          <p:spTgt spid="42"/>
                                        </p:tgtEl>
                                      </p:cBhvr>
                                    </p:animEffect>
                                  </p:childTnLst>
                                </p:cTn>
                              </p:par>
                              <p:par>
                                <p:cTn id="122" presetID="10" presetClass="entr" presetSubtype="0" repeatCount="indefinite" fill="hold" grpId="2"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10"/>
                                        <p:tgtEl>
                                          <p:spTgt spid="43"/>
                                        </p:tgtEl>
                                      </p:cBhvr>
                                    </p:animEffect>
                                  </p:childTnLst>
                                </p:cTn>
                              </p:par>
                              <p:par>
                                <p:cTn id="125" presetID="10" presetClass="entr" presetSubtype="0" repeatCount="indefinite" fill="hold" grpId="2" nodeType="with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fade">
                                      <p:cBhvr>
                                        <p:cTn id="127" dur="10"/>
                                        <p:tgtEl>
                                          <p:spTgt spid="44"/>
                                        </p:tgtEl>
                                      </p:cBhvr>
                                    </p:animEffect>
                                  </p:childTnLst>
                                </p:cTn>
                              </p:par>
                              <p:par>
                                <p:cTn id="128" presetID="10" presetClass="entr" presetSubtype="0" repeatCount="indefinite" fill="hold" grpId="2" nodeType="withEffect">
                                  <p:stCondLst>
                                    <p:cond delay="0"/>
                                  </p:stCondLst>
                                  <p:childTnLst>
                                    <p:set>
                                      <p:cBhvr>
                                        <p:cTn id="129" dur="1" fill="hold">
                                          <p:stCondLst>
                                            <p:cond delay="0"/>
                                          </p:stCondLst>
                                        </p:cTn>
                                        <p:tgtEl>
                                          <p:spTgt spid="45"/>
                                        </p:tgtEl>
                                        <p:attrNameLst>
                                          <p:attrName>style.visibility</p:attrName>
                                        </p:attrNameLst>
                                      </p:cBhvr>
                                      <p:to>
                                        <p:strVal val="visible"/>
                                      </p:to>
                                    </p:set>
                                    <p:animEffect transition="in" filter="fade">
                                      <p:cBhvr>
                                        <p:cTn id="130" dur="10"/>
                                        <p:tgtEl>
                                          <p:spTgt spid="45"/>
                                        </p:tgtEl>
                                      </p:cBhvr>
                                    </p:animEffect>
                                  </p:childTnLst>
                                </p:cTn>
                              </p:par>
                              <p:par>
                                <p:cTn id="131" presetID="10" presetClass="entr" presetSubtype="0" repeatCount="indefinite" fill="hold" grpId="2" nodeType="withEffect">
                                  <p:stCondLst>
                                    <p:cond delay="0"/>
                                  </p:stCondLst>
                                  <p:childTnLst>
                                    <p:set>
                                      <p:cBhvr>
                                        <p:cTn id="132" dur="1" fill="hold">
                                          <p:stCondLst>
                                            <p:cond delay="0"/>
                                          </p:stCondLst>
                                        </p:cTn>
                                        <p:tgtEl>
                                          <p:spTgt spid="46"/>
                                        </p:tgtEl>
                                        <p:attrNameLst>
                                          <p:attrName>style.visibility</p:attrName>
                                        </p:attrNameLst>
                                      </p:cBhvr>
                                      <p:to>
                                        <p:strVal val="visible"/>
                                      </p:to>
                                    </p:set>
                                    <p:animEffect transition="in" filter="fade">
                                      <p:cBhvr>
                                        <p:cTn id="133" dur="1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ldLvl="0" animBg="1"/>
      <p:bldP spid="9" grpId="0" bldLvl="0" animBg="1"/>
      <p:bldP spid="10" grpId="0" bldLvl="0" animBg="1"/>
      <p:bldP spid="13" grpId="0" bldLvl="0" autoUpdateAnimBg="0"/>
      <p:bldP spid="12" grpId="0" bldLvl="0" animBg="1"/>
      <p:bldP spid="12" grpId="1" bldLvl="0" animBg="1"/>
      <p:bldP spid="12" grpId="2" bldLvl="0" animBg="1"/>
      <p:bldP spid="30" grpId="0" bldLvl="0" animBg="1"/>
      <p:bldP spid="30" grpId="1" bldLvl="0" animBg="1"/>
      <p:bldP spid="30" grpId="2" bldLvl="0" animBg="1"/>
      <p:bldP spid="31" grpId="0" bldLvl="0" animBg="1"/>
      <p:bldP spid="31" grpId="1" bldLvl="0" animBg="1"/>
      <p:bldP spid="31" grpId="2" bldLvl="0" animBg="1"/>
      <p:bldP spid="38" grpId="0" bldLvl="0" animBg="1"/>
      <p:bldP spid="38" grpId="1" bldLvl="0" animBg="1"/>
      <p:bldP spid="38" grpId="2" bldLvl="0" animBg="1"/>
      <p:bldP spid="39" grpId="0" bldLvl="0" animBg="1"/>
      <p:bldP spid="39" grpId="1" bldLvl="0" animBg="1"/>
      <p:bldP spid="39" grpId="2" bldLvl="0" animBg="1"/>
      <p:bldP spid="40" grpId="0" bldLvl="0" animBg="1"/>
      <p:bldP spid="40" grpId="1" bldLvl="0" animBg="1"/>
      <p:bldP spid="40" grpId="2" bldLvl="0" animBg="1"/>
      <p:bldP spid="41" grpId="0" bldLvl="0" animBg="1"/>
      <p:bldP spid="41" grpId="1" bldLvl="0" animBg="1"/>
      <p:bldP spid="41" grpId="2" bldLvl="0" animBg="1"/>
      <p:bldP spid="42" grpId="0" bldLvl="0" animBg="1"/>
      <p:bldP spid="42" grpId="1" bldLvl="0" animBg="1"/>
      <p:bldP spid="42" grpId="2" bldLvl="0" animBg="1"/>
      <p:bldP spid="43" grpId="0" bldLvl="0" animBg="1"/>
      <p:bldP spid="43" grpId="1" bldLvl="0" animBg="1"/>
      <p:bldP spid="43" grpId="2" bldLvl="0" animBg="1"/>
      <p:bldP spid="44" grpId="0" bldLvl="0" animBg="1"/>
      <p:bldP spid="44" grpId="1" bldLvl="0" animBg="1"/>
      <p:bldP spid="44" grpId="2" bldLvl="0" animBg="1"/>
      <p:bldP spid="45" grpId="0" bldLvl="0" animBg="1"/>
      <p:bldP spid="45" grpId="1" bldLvl="0" animBg="1"/>
      <p:bldP spid="45" grpId="2" bldLvl="0" animBg="1"/>
      <p:bldP spid="46" grpId="0" bldLvl="0" animBg="1"/>
      <p:bldP spid="46" grpId="1" bldLvl="0" animBg="1"/>
      <p:bldP spid="46" grpId="2"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团队成员取得的进步和提升</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115" name="Freeform 105"/>
          <p:cNvSpPr/>
          <p:nvPr/>
        </p:nvSpPr>
        <p:spPr bwMode="auto">
          <a:xfrm>
            <a:off x="6045423" y="4369407"/>
            <a:ext cx="1151580" cy="1235548"/>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17" name="Freeform 107"/>
          <p:cNvSpPr/>
          <p:nvPr/>
        </p:nvSpPr>
        <p:spPr bwMode="auto">
          <a:xfrm>
            <a:off x="4703326" y="4369407"/>
            <a:ext cx="1155813" cy="1235548"/>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121374" tIns="60688" rIns="121374" bIns="60688"/>
          <a:lstStyle/>
          <a:p>
            <a:pPr defTabSz="967740" fontAlgn="base">
              <a:spcBef>
                <a:spcPct val="0"/>
              </a:spcBef>
              <a:spcAft>
                <a:spcPct val="0"/>
              </a:spcAft>
              <a:defRPr/>
            </a:pPr>
            <a:endParaRPr lang="zh-CN" altLang="en-US" sz="2385">
              <a:solidFill>
                <a:schemeClr val="tx1">
                  <a:lumMod val="75000"/>
                  <a:lumOff val="25000"/>
                </a:schemeClr>
              </a:solidFill>
              <a:effectLst>
                <a:outerShdw blurRad="60007" dist="310007" dir="7680000" sy="30000" kx="1300200" algn="ctr" rotWithShape="0">
                  <a:prstClr val="black">
                    <a:alpha val="32000"/>
                  </a:prstClr>
                </a:outerShdw>
              </a:effectLst>
              <a:latin typeface="微软雅黑" panose="020B0503020204020204" charset="-122"/>
              <a:ea typeface="微软雅黑" panose="020B0503020204020204" charset="-122"/>
            </a:endParaRPr>
          </a:p>
        </p:txBody>
      </p:sp>
      <p:grpSp>
        <p:nvGrpSpPr>
          <p:cNvPr id="6" name="组合 5"/>
          <p:cNvGrpSpPr/>
          <p:nvPr/>
        </p:nvGrpSpPr>
        <p:grpSpPr>
          <a:xfrm>
            <a:off x="3935060" y="1818605"/>
            <a:ext cx="4030345" cy="3785871"/>
            <a:chOff x="3249281" y="1495055"/>
            <a:chExt cx="3213613" cy="3018713"/>
          </a:xfrm>
        </p:grpSpPr>
        <p:sp>
          <p:nvSpPr>
            <p:cNvPr id="114" name="Freeform 104"/>
            <p:cNvSpPr/>
            <p:nvPr/>
          </p:nvSpPr>
          <p:spPr bwMode="auto">
            <a:xfrm>
              <a:off x="4932039" y="3528644"/>
              <a:ext cx="918175" cy="985124"/>
            </a:xfrm>
            <a:custGeom>
              <a:avLst/>
              <a:gdLst>
                <a:gd name="T0" fmla="*/ 0 w 876"/>
                <a:gd name="T1" fmla="*/ 29138806 h 952"/>
                <a:gd name="T2" fmla="*/ 0 w 876"/>
                <a:gd name="T3" fmla="*/ 477871696 h 952"/>
                <a:gd name="T4" fmla="*/ 851127092 w 876"/>
                <a:gd name="T5" fmla="*/ 924662129 h 952"/>
                <a:gd name="T6" fmla="*/ 691784020 w 876"/>
                <a:gd name="T7" fmla="*/ 0 h 952"/>
                <a:gd name="T8" fmla="*/ 367267589 w 876"/>
                <a:gd name="T9" fmla="*/ 0 h 952"/>
                <a:gd name="T10" fmla="*/ 410017760 w 876"/>
                <a:gd name="T11" fmla="*/ 244763215 h 952"/>
                <a:gd name="T12" fmla="*/ 0 w 876"/>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16" name="Freeform 106"/>
            <p:cNvSpPr/>
            <p:nvPr/>
          </p:nvSpPr>
          <p:spPr bwMode="auto">
            <a:xfrm>
              <a:off x="3861962" y="3528644"/>
              <a:ext cx="921550" cy="985124"/>
            </a:xfrm>
            <a:custGeom>
              <a:avLst/>
              <a:gdLst>
                <a:gd name="T0" fmla="*/ 854256123 w 878"/>
                <a:gd name="T1" fmla="*/ 29138806 h 952"/>
                <a:gd name="T2" fmla="*/ 443668360 w 878"/>
                <a:gd name="T3" fmla="*/ 244763215 h 952"/>
                <a:gd name="T4" fmla="*/ 484532161 w 878"/>
                <a:gd name="T5" fmla="*/ 0 h 952"/>
                <a:gd name="T6" fmla="*/ 159564590 w 878"/>
                <a:gd name="T7" fmla="*/ 0 h 952"/>
                <a:gd name="T8" fmla="*/ 0 w 878"/>
                <a:gd name="T9" fmla="*/ 924662129 h 952"/>
                <a:gd name="T10" fmla="*/ 854256123 w 878"/>
                <a:gd name="T11" fmla="*/ 477871696 h 952"/>
                <a:gd name="T12" fmla="*/ 854256123 w 878"/>
                <a:gd name="T13" fmla="*/ 29138806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round/>
                </a14:hiddenLine>
              </a:ext>
            </a:extLst>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18" name="Freeform 108"/>
            <p:cNvSpPr/>
            <p:nvPr/>
          </p:nvSpPr>
          <p:spPr bwMode="auto">
            <a:xfrm>
              <a:off x="4856088" y="1495055"/>
              <a:ext cx="1606806" cy="1866900"/>
            </a:xfrm>
            <a:custGeom>
              <a:avLst/>
              <a:gdLst>
                <a:gd name="T0" fmla="*/ 460241095 w 1534"/>
                <a:gd name="T1" fmla="*/ 934440516 h 1804"/>
                <a:gd name="T2" fmla="*/ 0 w 1534"/>
                <a:gd name="T3" fmla="*/ 0 h 1804"/>
                <a:gd name="T4" fmla="*/ 0 w 1534"/>
                <a:gd name="T5" fmla="*/ 679947018 h 1804"/>
                <a:gd name="T6" fmla="*/ 238859290 w 1534"/>
                <a:gd name="T7" fmla="*/ 1165622896 h 1804"/>
                <a:gd name="T8" fmla="*/ 774835825 w 1534"/>
                <a:gd name="T9" fmla="*/ 1243330563 h 1804"/>
                <a:gd name="T10" fmla="*/ 388389322 w 1534"/>
                <a:gd name="T11" fmla="*/ 1622157906 h 1804"/>
                <a:gd name="T12" fmla="*/ 409750474 w 1534"/>
                <a:gd name="T13" fmla="*/ 1752319530 h 1804"/>
                <a:gd name="T14" fmla="*/ 802023462 w 1534"/>
                <a:gd name="T15" fmla="*/ 1752319530 h 1804"/>
                <a:gd name="T16" fmla="*/ 1489471863 w 1534"/>
                <a:gd name="T17" fmla="*/ 1084029057 h 1804"/>
                <a:gd name="T18" fmla="*/ 460241095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19" name="Freeform 109"/>
            <p:cNvSpPr/>
            <p:nvPr/>
          </p:nvSpPr>
          <p:spPr bwMode="auto">
            <a:xfrm>
              <a:off x="3249281" y="1495055"/>
              <a:ext cx="1606806" cy="1866900"/>
            </a:xfrm>
            <a:custGeom>
              <a:avLst/>
              <a:gdLst>
                <a:gd name="T0" fmla="*/ 1029230767 w 1534"/>
                <a:gd name="T1" fmla="*/ 934440516 h 1804"/>
                <a:gd name="T2" fmla="*/ 0 w 1534"/>
                <a:gd name="T3" fmla="*/ 1084029057 h 1804"/>
                <a:gd name="T4" fmla="*/ 687448400 w 1534"/>
                <a:gd name="T5" fmla="*/ 1752319530 h 1804"/>
                <a:gd name="T6" fmla="*/ 1079721389 w 1534"/>
                <a:gd name="T7" fmla="*/ 1752319530 h 1804"/>
                <a:gd name="T8" fmla="*/ 1103024374 w 1534"/>
                <a:gd name="T9" fmla="*/ 1622157906 h 1804"/>
                <a:gd name="T10" fmla="*/ 714636037 w 1534"/>
                <a:gd name="T11" fmla="*/ 1243330563 h 1804"/>
                <a:gd name="T12" fmla="*/ 1250612572 w 1534"/>
                <a:gd name="T13" fmla="*/ 1165622896 h 1804"/>
                <a:gd name="T14" fmla="*/ 1489471863 w 1534"/>
                <a:gd name="T15" fmla="*/ 679947018 h 1804"/>
                <a:gd name="T16" fmla="*/ 1489471863 w 1534"/>
                <a:gd name="T17" fmla="*/ 0 h 1804"/>
                <a:gd name="T18" fmla="*/ 1029230767 w 1534"/>
                <a:gd name="T19" fmla="*/ 934440516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round/>
                </a14:hiddenLine>
              </a:ext>
            </a:extLst>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20" name="Freeform 121"/>
            <p:cNvSpPr/>
            <p:nvPr/>
          </p:nvSpPr>
          <p:spPr bwMode="auto">
            <a:xfrm>
              <a:off x="4616415" y="2941904"/>
              <a:ext cx="202539" cy="198359"/>
            </a:xfrm>
            <a:custGeom>
              <a:avLst/>
              <a:gdLst>
                <a:gd name="T0" fmla="*/ 187748664 w 192"/>
                <a:gd name="T1" fmla="*/ 93092784 h 192"/>
                <a:gd name="T2" fmla="*/ 187748664 w 192"/>
                <a:gd name="T3" fmla="*/ 93092784 h 192"/>
                <a:gd name="T4" fmla="*/ 185793063 w 192"/>
                <a:gd name="T5" fmla="*/ 112486868 h 192"/>
                <a:gd name="T6" fmla="*/ 179926258 w 192"/>
                <a:gd name="T7" fmla="*/ 129941642 h 192"/>
                <a:gd name="T8" fmla="*/ 170147258 w 192"/>
                <a:gd name="T9" fmla="*/ 145457106 h 192"/>
                <a:gd name="T10" fmla="*/ 160368258 w 192"/>
                <a:gd name="T11" fmla="*/ 159032277 h 192"/>
                <a:gd name="T12" fmla="*/ 146679047 w 192"/>
                <a:gd name="T13" fmla="*/ 170669121 h 192"/>
                <a:gd name="T14" fmla="*/ 129077641 w 192"/>
                <a:gd name="T15" fmla="*/ 178427345 h 192"/>
                <a:gd name="T16" fmla="*/ 113431836 w 192"/>
                <a:gd name="T17" fmla="*/ 184245275 h 192"/>
                <a:gd name="T18" fmla="*/ 93874828 w 192"/>
                <a:gd name="T19" fmla="*/ 186184585 h 192"/>
                <a:gd name="T20" fmla="*/ 93874828 w 192"/>
                <a:gd name="T21" fmla="*/ 186184585 h 192"/>
                <a:gd name="T22" fmla="*/ 74316828 w 192"/>
                <a:gd name="T23" fmla="*/ 184245275 h 192"/>
                <a:gd name="T24" fmla="*/ 56715422 w 192"/>
                <a:gd name="T25" fmla="*/ 178427345 h 192"/>
                <a:gd name="T26" fmla="*/ 41069617 w 192"/>
                <a:gd name="T27" fmla="*/ 170669121 h 192"/>
                <a:gd name="T28" fmla="*/ 27380406 w 192"/>
                <a:gd name="T29" fmla="*/ 159032277 h 192"/>
                <a:gd name="T30" fmla="*/ 15645805 w 192"/>
                <a:gd name="T31" fmla="*/ 145457106 h 192"/>
                <a:gd name="T32" fmla="*/ 7822406 w 192"/>
                <a:gd name="T33" fmla="*/ 129941642 h 192"/>
                <a:gd name="T34" fmla="*/ 1955602 w 192"/>
                <a:gd name="T35" fmla="*/ 112486868 h 192"/>
                <a:gd name="T36" fmla="*/ 0 w 192"/>
                <a:gd name="T37" fmla="*/ 93092784 h 192"/>
                <a:gd name="T38" fmla="*/ 0 w 192"/>
                <a:gd name="T39" fmla="*/ 93092784 h 192"/>
                <a:gd name="T40" fmla="*/ 1955602 w 192"/>
                <a:gd name="T41" fmla="*/ 73697716 h 192"/>
                <a:gd name="T42" fmla="*/ 7822406 w 192"/>
                <a:gd name="T43" fmla="*/ 56242942 h 192"/>
                <a:gd name="T44" fmla="*/ 15645805 w 192"/>
                <a:gd name="T45" fmla="*/ 40727478 h 192"/>
                <a:gd name="T46" fmla="*/ 27380406 w 192"/>
                <a:gd name="T47" fmla="*/ 27152308 h 192"/>
                <a:gd name="T48" fmla="*/ 41069617 w 192"/>
                <a:gd name="T49" fmla="*/ 17454774 h 192"/>
                <a:gd name="T50" fmla="*/ 56715422 w 192"/>
                <a:gd name="T51" fmla="*/ 7757240 h 192"/>
                <a:gd name="T52" fmla="*/ 74316828 w 192"/>
                <a:gd name="T53" fmla="*/ 1939310 h 192"/>
                <a:gd name="T54" fmla="*/ 93874828 w 192"/>
                <a:gd name="T55" fmla="*/ 0 h 192"/>
                <a:gd name="T56" fmla="*/ 93874828 w 192"/>
                <a:gd name="T57" fmla="*/ 0 h 192"/>
                <a:gd name="T58" fmla="*/ 113431836 w 192"/>
                <a:gd name="T59" fmla="*/ 1939310 h 192"/>
                <a:gd name="T60" fmla="*/ 129077641 w 192"/>
                <a:gd name="T61" fmla="*/ 7757240 h 192"/>
                <a:gd name="T62" fmla="*/ 146679047 w 192"/>
                <a:gd name="T63" fmla="*/ 17454774 h 192"/>
                <a:gd name="T64" fmla="*/ 160368258 w 192"/>
                <a:gd name="T65" fmla="*/ 27152308 h 192"/>
                <a:gd name="T66" fmla="*/ 170147258 w 192"/>
                <a:gd name="T67" fmla="*/ 40727478 h 192"/>
                <a:gd name="T68" fmla="*/ 179926258 w 192"/>
                <a:gd name="T69" fmla="*/ 56242942 h 192"/>
                <a:gd name="T70" fmla="*/ 185793063 w 192"/>
                <a:gd name="T71" fmla="*/ 73697716 h 192"/>
                <a:gd name="T72" fmla="*/ 187748664 w 192"/>
                <a:gd name="T73" fmla="*/ 93092784 h 192"/>
                <a:gd name="T74" fmla="*/ 187748664 w 192"/>
                <a:gd name="T75" fmla="*/ 93092784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21" name="Freeform 122"/>
            <p:cNvSpPr/>
            <p:nvPr/>
          </p:nvSpPr>
          <p:spPr bwMode="auto">
            <a:xfrm>
              <a:off x="4857777" y="2891896"/>
              <a:ext cx="251485" cy="248365"/>
            </a:xfrm>
            <a:custGeom>
              <a:avLst/>
              <a:gdLst>
                <a:gd name="T0" fmla="*/ 233121011 w 240"/>
                <a:gd name="T1" fmla="*/ 116560999 h 240"/>
                <a:gd name="T2" fmla="*/ 233121011 w 240"/>
                <a:gd name="T3" fmla="*/ 116560999 h 240"/>
                <a:gd name="T4" fmla="*/ 231178451 w 240"/>
                <a:gd name="T5" fmla="*/ 128217394 h 240"/>
                <a:gd name="T6" fmla="*/ 231178451 w 240"/>
                <a:gd name="T7" fmla="*/ 139872804 h 240"/>
                <a:gd name="T8" fmla="*/ 223407225 w 240"/>
                <a:gd name="T9" fmla="*/ 161243027 h 240"/>
                <a:gd name="T10" fmla="*/ 211751865 w 240"/>
                <a:gd name="T11" fmla="*/ 180669696 h 240"/>
                <a:gd name="T12" fmla="*/ 198152958 w 240"/>
                <a:gd name="T13" fmla="*/ 198153796 h 240"/>
                <a:gd name="T14" fmla="*/ 180668932 w 240"/>
                <a:gd name="T15" fmla="*/ 211752760 h 240"/>
                <a:gd name="T16" fmla="*/ 161242345 w 240"/>
                <a:gd name="T17" fmla="*/ 223408170 h 240"/>
                <a:gd name="T18" fmla="*/ 139872213 w 240"/>
                <a:gd name="T19" fmla="*/ 229236860 h 240"/>
                <a:gd name="T20" fmla="*/ 128216852 w 240"/>
                <a:gd name="T21" fmla="*/ 231179429 h 240"/>
                <a:gd name="T22" fmla="*/ 116560506 w 240"/>
                <a:gd name="T23" fmla="*/ 233121997 h 240"/>
                <a:gd name="T24" fmla="*/ 116560506 w 240"/>
                <a:gd name="T25" fmla="*/ 233121997 h 240"/>
                <a:gd name="T26" fmla="*/ 104904160 w 240"/>
                <a:gd name="T27" fmla="*/ 231179429 h 240"/>
                <a:gd name="T28" fmla="*/ 93248799 w 240"/>
                <a:gd name="T29" fmla="*/ 229236860 h 240"/>
                <a:gd name="T30" fmla="*/ 69936106 w 240"/>
                <a:gd name="T31" fmla="*/ 223408170 h 240"/>
                <a:gd name="T32" fmla="*/ 50509520 w 240"/>
                <a:gd name="T33" fmla="*/ 211752760 h 240"/>
                <a:gd name="T34" fmla="*/ 33025493 w 240"/>
                <a:gd name="T35" fmla="*/ 198153796 h 240"/>
                <a:gd name="T36" fmla="*/ 19426587 w 240"/>
                <a:gd name="T37" fmla="*/ 180669696 h 240"/>
                <a:gd name="T38" fmla="*/ 7770240 w 240"/>
                <a:gd name="T39" fmla="*/ 161243027 h 240"/>
                <a:gd name="T40" fmla="*/ 1942560 w 240"/>
                <a:gd name="T41" fmla="*/ 139872804 h 240"/>
                <a:gd name="T42" fmla="*/ 0 w 240"/>
                <a:gd name="T43" fmla="*/ 128217394 h 240"/>
                <a:gd name="T44" fmla="*/ 0 w 240"/>
                <a:gd name="T45" fmla="*/ 116560999 h 240"/>
                <a:gd name="T46" fmla="*/ 0 w 240"/>
                <a:gd name="T47" fmla="*/ 116560999 h 240"/>
                <a:gd name="T48" fmla="*/ 0 w 240"/>
                <a:gd name="T49" fmla="*/ 104904603 h 240"/>
                <a:gd name="T50" fmla="*/ 1942560 w 240"/>
                <a:gd name="T51" fmla="*/ 93249193 h 240"/>
                <a:gd name="T52" fmla="*/ 7770240 w 240"/>
                <a:gd name="T53" fmla="*/ 69936402 h 240"/>
                <a:gd name="T54" fmla="*/ 19426587 w 240"/>
                <a:gd name="T55" fmla="*/ 50509733 h 240"/>
                <a:gd name="T56" fmla="*/ 33025493 w 240"/>
                <a:gd name="T57" fmla="*/ 33025633 h 240"/>
                <a:gd name="T58" fmla="*/ 50509520 w 240"/>
                <a:gd name="T59" fmla="*/ 19426669 h 240"/>
                <a:gd name="T60" fmla="*/ 69936106 w 240"/>
                <a:gd name="T61" fmla="*/ 7770273 h 240"/>
                <a:gd name="T62" fmla="*/ 93248799 w 240"/>
                <a:gd name="T63" fmla="*/ 1942568 h 240"/>
                <a:gd name="T64" fmla="*/ 104904160 w 240"/>
                <a:gd name="T65" fmla="*/ 0 h 240"/>
                <a:gd name="T66" fmla="*/ 116560506 w 240"/>
                <a:gd name="T67" fmla="*/ 0 h 240"/>
                <a:gd name="T68" fmla="*/ 116560506 w 240"/>
                <a:gd name="T69" fmla="*/ 0 h 240"/>
                <a:gd name="T70" fmla="*/ 128216852 w 240"/>
                <a:gd name="T71" fmla="*/ 0 h 240"/>
                <a:gd name="T72" fmla="*/ 139872213 w 240"/>
                <a:gd name="T73" fmla="*/ 1942568 h 240"/>
                <a:gd name="T74" fmla="*/ 161242345 w 240"/>
                <a:gd name="T75" fmla="*/ 7770273 h 240"/>
                <a:gd name="T76" fmla="*/ 180668932 w 240"/>
                <a:gd name="T77" fmla="*/ 19426669 h 240"/>
                <a:gd name="T78" fmla="*/ 198152958 w 240"/>
                <a:gd name="T79" fmla="*/ 33025633 h 240"/>
                <a:gd name="T80" fmla="*/ 211751865 w 240"/>
                <a:gd name="T81" fmla="*/ 50509733 h 240"/>
                <a:gd name="T82" fmla="*/ 223407225 w 240"/>
                <a:gd name="T83" fmla="*/ 69936402 h 240"/>
                <a:gd name="T84" fmla="*/ 231178451 w 240"/>
                <a:gd name="T85" fmla="*/ 93249193 h 240"/>
                <a:gd name="T86" fmla="*/ 231178451 w 240"/>
                <a:gd name="T87" fmla="*/ 104904603 h 240"/>
                <a:gd name="T88" fmla="*/ 233121011 w 240"/>
                <a:gd name="T89" fmla="*/ 116560999 h 240"/>
                <a:gd name="T90" fmla="*/ 233121011 w 240"/>
                <a:gd name="T91" fmla="*/ 116560999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22" name="Freeform 123"/>
            <p:cNvSpPr/>
            <p:nvPr/>
          </p:nvSpPr>
          <p:spPr bwMode="auto">
            <a:xfrm>
              <a:off x="4616415" y="3181934"/>
              <a:ext cx="202539" cy="195025"/>
            </a:xfrm>
            <a:custGeom>
              <a:avLst/>
              <a:gdLst>
                <a:gd name="T0" fmla="*/ 187748664 w 192"/>
                <a:gd name="T1" fmla="*/ 90563894 h 190"/>
                <a:gd name="T2" fmla="*/ 187748664 w 192"/>
                <a:gd name="T3" fmla="*/ 90563894 h 190"/>
                <a:gd name="T4" fmla="*/ 185793063 w 192"/>
                <a:gd name="T5" fmla="*/ 109833722 h 190"/>
                <a:gd name="T6" fmla="*/ 179926258 w 192"/>
                <a:gd name="T7" fmla="*/ 127175786 h 190"/>
                <a:gd name="T8" fmla="*/ 170147258 w 192"/>
                <a:gd name="T9" fmla="*/ 142591063 h 190"/>
                <a:gd name="T10" fmla="*/ 160368258 w 192"/>
                <a:gd name="T11" fmla="*/ 156078574 h 190"/>
                <a:gd name="T12" fmla="*/ 146679047 w 192"/>
                <a:gd name="T13" fmla="*/ 167640276 h 190"/>
                <a:gd name="T14" fmla="*/ 129077641 w 192"/>
                <a:gd name="T15" fmla="*/ 175348403 h 190"/>
                <a:gd name="T16" fmla="*/ 113431836 w 192"/>
                <a:gd name="T17" fmla="*/ 181128765 h 190"/>
                <a:gd name="T18" fmla="*/ 93874828 w 192"/>
                <a:gd name="T19" fmla="*/ 183055552 h 190"/>
                <a:gd name="T20" fmla="*/ 93874828 w 192"/>
                <a:gd name="T21" fmla="*/ 183055552 h 190"/>
                <a:gd name="T22" fmla="*/ 74316828 w 192"/>
                <a:gd name="T23" fmla="*/ 181128765 h 190"/>
                <a:gd name="T24" fmla="*/ 56715422 w 192"/>
                <a:gd name="T25" fmla="*/ 175348403 h 190"/>
                <a:gd name="T26" fmla="*/ 41069617 w 192"/>
                <a:gd name="T27" fmla="*/ 167640276 h 190"/>
                <a:gd name="T28" fmla="*/ 27380406 w 192"/>
                <a:gd name="T29" fmla="*/ 156078574 h 190"/>
                <a:gd name="T30" fmla="*/ 15645805 w 192"/>
                <a:gd name="T31" fmla="*/ 142591063 h 190"/>
                <a:gd name="T32" fmla="*/ 7822406 w 192"/>
                <a:gd name="T33" fmla="*/ 127175786 h 190"/>
                <a:gd name="T34" fmla="*/ 1955602 w 192"/>
                <a:gd name="T35" fmla="*/ 109833722 h 190"/>
                <a:gd name="T36" fmla="*/ 0 w 192"/>
                <a:gd name="T37" fmla="*/ 90563894 h 190"/>
                <a:gd name="T38" fmla="*/ 0 w 192"/>
                <a:gd name="T39" fmla="*/ 90563894 h 190"/>
                <a:gd name="T40" fmla="*/ 1955602 w 192"/>
                <a:gd name="T41" fmla="*/ 73221830 h 190"/>
                <a:gd name="T42" fmla="*/ 7822406 w 192"/>
                <a:gd name="T43" fmla="*/ 55879766 h 190"/>
                <a:gd name="T44" fmla="*/ 15645805 w 192"/>
                <a:gd name="T45" fmla="*/ 40464490 h 190"/>
                <a:gd name="T46" fmla="*/ 27380406 w 192"/>
                <a:gd name="T47" fmla="*/ 26976978 h 190"/>
                <a:gd name="T48" fmla="*/ 41069617 w 192"/>
                <a:gd name="T49" fmla="*/ 15415276 h 190"/>
                <a:gd name="T50" fmla="*/ 56715422 w 192"/>
                <a:gd name="T51" fmla="*/ 7707149 h 190"/>
                <a:gd name="T52" fmla="*/ 74316828 w 192"/>
                <a:gd name="T53" fmla="*/ 1926787 h 190"/>
                <a:gd name="T54" fmla="*/ 93874828 w 192"/>
                <a:gd name="T55" fmla="*/ 0 h 190"/>
                <a:gd name="T56" fmla="*/ 93874828 w 192"/>
                <a:gd name="T57" fmla="*/ 0 h 190"/>
                <a:gd name="T58" fmla="*/ 113431836 w 192"/>
                <a:gd name="T59" fmla="*/ 1926787 h 190"/>
                <a:gd name="T60" fmla="*/ 129077641 w 192"/>
                <a:gd name="T61" fmla="*/ 7707149 h 190"/>
                <a:gd name="T62" fmla="*/ 146679047 w 192"/>
                <a:gd name="T63" fmla="*/ 15415276 h 190"/>
                <a:gd name="T64" fmla="*/ 160368258 w 192"/>
                <a:gd name="T65" fmla="*/ 26976978 h 190"/>
                <a:gd name="T66" fmla="*/ 170147258 w 192"/>
                <a:gd name="T67" fmla="*/ 40464490 h 190"/>
                <a:gd name="T68" fmla="*/ 179926258 w 192"/>
                <a:gd name="T69" fmla="*/ 55879766 h 190"/>
                <a:gd name="T70" fmla="*/ 185793063 w 192"/>
                <a:gd name="T71" fmla="*/ 73221830 h 190"/>
                <a:gd name="T72" fmla="*/ 187748664 w 192"/>
                <a:gd name="T73" fmla="*/ 90563894 h 190"/>
                <a:gd name="T74" fmla="*/ 187748664 w 192"/>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23" name="Freeform 124"/>
            <p:cNvSpPr/>
            <p:nvPr/>
          </p:nvSpPr>
          <p:spPr bwMode="auto">
            <a:xfrm>
              <a:off x="4857777" y="3181934"/>
              <a:ext cx="199163" cy="195025"/>
            </a:xfrm>
            <a:custGeom>
              <a:avLst/>
              <a:gdLst>
                <a:gd name="T0" fmla="*/ 184619633 w 190"/>
                <a:gd name="T1" fmla="*/ 90563894 h 190"/>
                <a:gd name="T2" fmla="*/ 184619633 w 190"/>
                <a:gd name="T3" fmla="*/ 90563894 h 190"/>
                <a:gd name="T4" fmla="*/ 182676382 w 190"/>
                <a:gd name="T5" fmla="*/ 109833722 h 190"/>
                <a:gd name="T6" fmla="*/ 176846631 w 190"/>
                <a:gd name="T7" fmla="*/ 127175786 h 190"/>
                <a:gd name="T8" fmla="*/ 169072644 w 190"/>
                <a:gd name="T9" fmla="*/ 142591063 h 190"/>
                <a:gd name="T10" fmla="*/ 157412155 w 190"/>
                <a:gd name="T11" fmla="*/ 156078574 h 190"/>
                <a:gd name="T12" fmla="*/ 143809403 w 190"/>
                <a:gd name="T13" fmla="*/ 167640276 h 190"/>
                <a:gd name="T14" fmla="*/ 128262413 w 190"/>
                <a:gd name="T15" fmla="*/ 175348403 h 190"/>
                <a:gd name="T16" fmla="*/ 110772174 w 190"/>
                <a:gd name="T17" fmla="*/ 181128765 h 190"/>
                <a:gd name="T18" fmla="*/ 91337698 w 190"/>
                <a:gd name="T19" fmla="*/ 183055552 h 190"/>
                <a:gd name="T20" fmla="*/ 91337698 w 190"/>
                <a:gd name="T21" fmla="*/ 183055552 h 190"/>
                <a:gd name="T22" fmla="*/ 73847459 w 190"/>
                <a:gd name="T23" fmla="*/ 181128765 h 190"/>
                <a:gd name="T24" fmla="*/ 56357219 w 190"/>
                <a:gd name="T25" fmla="*/ 175348403 h 190"/>
                <a:gd name="T26" fmla="*/ 40810230 w 190"/>
                <a:gd name="T27" fmla="*/ 167640276 h 190"/>
                <a:gd name="T28" fmla="*/ 27207477 w 190"/>
                <a:gd name="T29" fmla="*/ 156078574 h 190"/>
                <a:gd name="T30" fmla="*/ 15546989 w 190"/>
                <a:gd name="T31" fmla="*/ 142591063 h 190"/>
                <a:gd name="T32" fmla="*/ 7773002 w 190"/>
                <a:gd name="T33" fmla="*/ 127175786 h 190"/>
                <a:gd name="T34" fmla="*/ 1943250 w 190"/>
                <a:gd name="T35" fmla="*/ 109833722 h 190"/>
                <a:gd name="T36" fmla="*/ 0 w 190"/>
                <a:gd name="T37" fmla="*/ 90563894 h 190"/>
                <a:gd name="T38" fmla="*/ 0 w 190"/>
                <a:gd name="T39" fmla="*/ 90563894 h 190"/>
                <a:gd name="T40" fmla="*/ 1943250 w 190"/>
                <a:gd name="T41" fmla="*/ 73221830 h 190"/>
                <a:gd name="T42" fmla="*/ 7773002 w 190"/>
                <a:gd name="T43" fmla="*/ 55879766 h 190"/>
                <a:gd name="T44" fmla="*/ 15546989 w 190"/>
                <a:gd name="T45" fmla="*/ 40464490 h 190"/>
                <a:gd name="T46" fmla="*/ 27207477 w 190"/>
                <a:gd name="T47" fmla="*/ 26976978 h 190"/>
                <a:gd name="T48" fmla="*/ 40810230 w 190"/>
                <a:gd name="T49" fmla="*/ 15415276 h 190"/>
                <a:gd name="T50" fmla="*/ 56357219 w 190"/>
                <a:gd name="T51" fmla="*/ 7707149 h 190"/>
                <a:gd name="T52" fmla="*/ 73847459 w 190"/>
                <a:gd name="T53" fmla="*/ 1926787 h 190"/>
                <a:gd name="T54" fmla="*/ 91337698 w 190"/>
                <a:gd name="T55" fmla="*/ 0 h 190"/>
                <a:gd name="T56" fmla="*/ 91337698 w 190"/>
                <a:gd name="T57" fmla="*/ 0 h 190"/>
                <a:gd name="T58" fmla="*/ 110772174 w 190"/>
                <a:gd name="T59" fmla="*/ 1926787 h 190"/>
                <a:gd name="T60" fmla="*/ 128262413 w 190"/>
                <a:gd name="T61" fmla="*/ 7707149 h 190"/>
                <a:gd name="T62" fmla="*/ 143809403 w 190"/>
                <a:gd name="T63" fmla="*/ 15415276 h 190"/>
                <a:gd name="T64" fmla="*/ 157412155 w 190"/>
                <a:gd name="T65" fmla="*/ 26976978 h 190"/>
                <a:gd name="T66" fmla="*/ 169072644 w 190"/>
                <a:gd name="T67" fmla="*/ 40464490 h 190"/>
                <a:gd name="T68" fmla="*/ 176846631 w 190"/>
                <a:gd name="T69" fmla="*/ 55879766 h 190"/>
                <a:gd name="T70" fmla="*/ 182676382 w 190"/>
                <a:gd name="T71" fmla="*/ 73221830 h 190"/>
                <a:gd name="T72" fmla="*/ 184619633 w 190"/>
                <a:gd name="T73" fmla="*/ 90563894 h 190"/>
                <a:gd name="T74" fmla="*/ 184619633 w 190"/>
                <a:gd name="T75" fmla="*/ 90563894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adFill>
              <a:gsLst>
                <a:gs pos="0">
                  <a:srgbClr val="E30000"/>
                </a:gs>
                <a:gs pos="100000">
                  <a:srgbClr val="760303"/>
                </a:gs>
              </a:gsLst>
              <a:lin ang="8100000" scaled="0"/>
            </a:gradFill>
            <a:ln>
              <a:noFill/>
            </a:ln>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grpSp>
        <p:nvGrpSpPr>
          <p:cNvPr id="15" name="组合 14"/>
          <p:cNvGrpSpPr/>
          <p:nvPr/>
        </p:nvGrpSpPr>
        <p:grpSpPr>
          <a:xfrm>
            <a:off x="8126311" y="1848137"/>
            <a:ext cx="2610108" cy="1974850"/>
            <a:chOff x="6591168" y="1518392"/>
            <a:chExt cx="2081084" cy="1574582"/>
          </a:xfrm>
        </p:grpSpPr>
        <p:sp>
          <p:nvSpPr>
            <p:cNvPr id="124" name="矩形 1"/>
            <p:cNvSpPr>
              <a:spLocks noChangeArrowheads="1"/>
            </p:cNvSpPr>
            <p:nvPr/>
          </p:nvSpPr>
          <p:spPr bwMode="auto">
            <a:xfrm>
              <a:off x="6839278" y="1518392"/>
              <a:ext cx="1832974" cy="157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374" tIns="60688" rIns="121374" bIns="60688">
              <a:spAutoFit/>
            </a:bodyPr>
            <a:lstStyle/>
            <a:p>
              <a:pPr algn="just" defTabSz="967740" fontAlgn="base">
                <a:lnSpc>
                  <a:spcPct val="150000"/>
                </a:lnSpc>
                <a:spcBef>
                  <a:spcPct val="0"/>
                </a:spcBef>
                <a:spcAft>
                  <a:spcPct val="0"/>
                </a:spcAft>
              </a:pPr>
              <a:r>
                <a:rPr lang="zh-CN" altLang="en-US" sz="2005" b="1" dirty="0">
                  <a:solidFill>
                    <a:schemeClr val="tx1">
                      <a:lumMod val="75000"/>
                      <a:lumOff val="25000"/>
                    </a:schemeClr>
                  </a:solidFill>
                  <a:latin typeface="微软雅黑" panose="020B0503020204020204" charset="-122"/>
                  <a:ea typeface="微软雅黑" panose="020B0503020204020204" charset="-122"/>
                </a:rPr>
                <a:t>此处添加标题内容</a:t>
              </a:r>
              <a:endParaRPr lang="zh-CN" altLang="en-US" sz="2005" b="1"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endParaRPr lang="zh-CN" altLang="en-US" sz="2005" b="1" dirty="0">
                <a:solidFill>
                  <a:schemeClr val="tx1">
                    <a:lumMod val="75000"/>
                    <a:lumOff val="25000"/>
                  </a:schemeClr>
                </a:solidFill>
                <a:latin typeface="微软雅黑" panose="020B0503020204020204" charset="-122"/>
                <a:ea typeface="微软雅黑" panose="020B0503020204020204" charset="-122"/>
              </a:endParaRPr>
            </a:p>
          </p:txBody>
        </p:sp>
        <p:sp>
          <p:nvSpPr>
            <p:cNvPr id="130" name="Freeform 11"/>
            <p:cNvSpPr/>
            <p:nvPr/>
          </p:nvSpPr>
          <p:spPr bwMode="auto">
            <a:xfrm>
              <a:off x="6591168" y="1623405"/>
              <a:ext cx="285242" cy="246698"/>
            </a:xfrm>
            <a:custGeom>
              <a:avLst/>
              <a:gdLst>
                <a:gd name="T0" fmla="*/ 150135761 w 478"/>
                <a:gd name="T1" fmla="*/ 22539537 h 420"/>
                <a:gd name="T2" fmla="*/ 148879634 w 478"/>
                <a:gd name="T3" fmla="*/ 13774223 h 420"/>
                <a:gd name="T4" fmla="*/ 143854005 w 478"/>
                <a:gd name="T5" fmla="*/ 6260858 h 420"/>
                <a:gd name="T6" fmla="*/ 136315561 w 478"/>
                <a:gd name="T7" fmla="*/ 1251948 h 420"/>
                <a:gd name="T8" fmla="*/ 127520991 w 478"/>
                <a:gd name="T9" fmla="*/ 0 h 420"/>
                <a:gd name="T10" fmla="*/ 123123986 w 478"/>
                <a:gd name="T11" fmla="*/ 0 h 420"/>
                <a:gd name="T12" fmla="*/ 114957479 w 478"/>
                <a:gd name="T13" fmla="*/ 3756403 h 420"/>
                <a:gd name="T14" fmla="*/ 109303787 w 478"/>
                <a:gd name="T15" fmla="*/ 9391287 h 420"/>
                <a:gd name="T16" fmla="*/ 105534845 w 478"/>
                <a:gd name="T17" fmla="*/ 17530626 h 420"/>
                <a:gd name="T18" fmla="*/ 105534845 w 478"/>
                <a:gd name="T19" fmla="*/ 22539537 h 420"/>
                <a:gd name="T20" fmla="*/ 107419035 w 478"/>
                <a:gd name="T21" fmla="*/ 31304850 h 420"/>
                <a:gd name="T22" fmla="*/ 112444665 w 478"/>
                <a:gd name="T23" fmla="*/ 38818215 h 420"/>
                <a:gd name="T24" fmla="*/ 65330934 w 478"/>
                <a:gd name="T25" fmla="*/ 52591879 h 420"/>
                <a:gd name="T26" fmla="*/ 30152653 w 478"/>
                <a:gd name="T27" fmla="*/ 70749039 h 420"/>
                <a:gd name="T28" fmla="*/ 26383711 w 478"/>
                <a:gd name="T29" fmla="*/ 69496532 h 420"/>
                <a:gd name="T30" fmla="*/ 22614770 w 478"/>
                <a:gd name="T31" fmla="*/ 69496532 h 420"/>
                <a:gd name="T32" fmla="*/ 13820200 w 478"/>
                <a:gd name="T33" fmla="*/ 70749039 h 420"/>
                <a:gd name="T34" fmla="*/ 6909819 w 478"/>
                <a:gd name="T35" fmla="*/ 75757949 h 420"/>
                <a:gd name="T36" fmla="*/ 1884751 w 478"/>
                <a:gd name="T37" fmla="*/ 82644781 h 420"/>
                <a:gd name="T38" fmla="*/ 0 w 478"/>
                <a:gd name="T39" fmla="*/ 91410095 h 420"/>
                <a:gd name="T40" fmla="*/ 628063 w 478"/>
                <a:gd name="T41" fmla="*/ 96419005 h 420"/>
                <a:gd name="T42" fmla="*/ 4397005 w 478"/>
                <a:gd name="T43" fmla="*/ 104558344 h 420"/>
                <a:gd name="T44" fmla="*/ 10050697 w 478"/>
                <a:gd name="T45" fmla="*/ 110193228 h 420"/>
                <a:gd name="T46" fmla="*/ 18217204 w 478"/>
                <a:gd name="T47" fmla="*/ 113949631 h 420"/>
                <a:gd name="T48" fmla="*/ 22614770 w 478"/>
                <a:gd name="T49" fmla="*/ 113949631 h 420"/>
                <a:gd name="T50" fmla="*/ 31409341 w 478"/>
                <a:gd name="T51" fmla="*/ 112697124 h 420"/>
                <a:gd name="T52" fmla="*/ 38947223 w 478"/>
                <a:gd name="T53" fmla="*/ 107688773 h 420"/>
                <a:gd name="T54" fmla="*/ 43344789 w 478"/>
                <a:gd name="T55" fmla="*/ 100175408 h 420"/>
                <a:gd name="T56" fmla="*/ 45228979 w 478"/>
                <a:gd name="T57" fmla="*/ 91410095 h 420"/>
                <a:gd name="T58" fmla="*/ 45228979 w 478"/>
                <a:gd name="T59" fmla="*/ 87027158 h 420"/>
                <a:gd name="T60" fmla="*/ 76638319 w 478"/>
                <a:gd name="T61" fmla="*/ 131480258 h 420"/>
                <a:gd name="T62" fmla="*/ 133802747 w 478"/>
                <a:gd name="T63" fmla="*/ 43826566 h 420"/>
                <a:gd name="T64" fmla="*/ 136944186 w 478"/>
                <a:gd name="T65" fmla="*/ 42574618 h 420"/>
                <a:gd name="T66" fmla="*/ 143225942 w 478"/>
                <a:gd name="T67" fmla="*/ 38818215 h 420"/>
                <a:gd name="T68" fmla="*/ 147622946 w 478"/>
                <a:gd name="T69" fmla="*/ 33183331 h 420"/>
                <a:gd name="T70" fmla="*/ 150135761 w 478"/>
                <a:gd name="T71" fmla="*/ 26295940 h 420"/>
                <a:gd name="T72" fmla="*/ 150135761 w 478"/>
                <a:gd name="T73" fmla="*/ 2253953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lIns="121374" tIns="60688" rIns="121374" bIns="60688"/>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grpSp>
        <p:nvGrpSpPr>
          <p:cNvPr id="9" name="组合 8"/>
          <p:cNvGrpSpPr/>
          <p:nvPr/>
        </p:nvGrpSpPr>
        <p:grpSpPr>
          <a:xfrm>
            <a:off x="1756635" y="1848137"/>
            <a:ext cx="2650327" cy="1974850"/>
            <a:chOff x="1512515" y="1518392"/>
            <a:chExt cx="2113151" cy="1574582"/>
          </a:xfrm>
        </p:grpSpPr>
        <p:sp>
          <p:nvSpPr>
            <p:cNvPr id="126" name="矩形 1"/>
            <p:cNvSpPr>
              <a:spLocks noChangeArrowheads="1"/>
            </p:cNvSpPr>
            <p:nvPr/>
          </p:nvSpPr>
          <p:spPr bwMode="auto">
            <a:xfrm>
              <a:off x="1792692" y="1518392"/>
              <a:ext cx="1832974" cy="157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374" tIns="60688" rIns="121374" bIns="60688">
              <a:spAutoFit/>
            </a:bodyPr>
            <a:lstStyle/>
            <a:p>
              <a:pPr algn="just" defTabSz="967740" fontAlgn="base">
                <a:lnSpc>
                  <a:spcPct val="150000"/>
                </a:lnSpc>
                <a:spcBef>
                  <a:spcPct val="0"/>
                </a:spcBef>
                <a:spcAft>
                  <a:spcPct val="0"/>
                </a:spcAft>
              </a:pPr>
              <a:r>
                <a:rPr lang="zh-CN" altLang="en-US" sz="2005" b="1" dirty="0">
                  <a:solidFill>
                    <a:schemeClr val="tx1">
                      <a:lumMod val="75000"/>
                      <a:lumOff val="25000"/>
                    </a:schemeClr>
                  </a:solidFill>
                  <a:latin typeface="微软雅黑" panose="020B0503020204020204" charset="-122"/>
                  <a:ea typeface="微软雅黑" panose="020B0503020204020204" charset="-122"/>
                </a:rPr>
                <a:t>此处添加标题内容</a:t>
              </a:r>
              <a:endParaRPr lang="zh-CN" altLang="en-US" sz="2005" b="1"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endParaRPr lang="zh-CN" altLang="en-US" sz="2005" b="1" dirty="0">
                <a:solidFill>
                  <a:schemeClr val="tx1">
                    <a:lumMod val="75000"/>
                    <a:lumOff val="25000"/>
                  </a:schemeClr>
                </a:solidFill>
                <a:latin typeface="微软雅黑" panose="020B0503020204020204" charset="-122"/>
                <a:ea typeface="微软雅黑" panose="020B0503020204020204" charset="-122"/>
              </a:endParaRPr>
            </a:p>
          </p:txBody>
        </p:sp>
        <p:grpSp>
          <p:nvGrpSpPr>
            <p:cNvPr id="131" name="组合 122"/>
            <p:cNvGrpSpPr/>
            <p:nvPr/>
          </p:nvGrpSpPr>
          <p:grpSpPr bwMode="auto">
            <a:xfrm>
              <a:off x="1512515" y="1635075"/>
              <a:ext cx="204226" cy="203358"/>
              <a:chOff x="3889445" y="2973091"/>
              <a:chExt cx="319708" cy="324921"/>
            </a:xfrm>
          </p:grpSpPr>
          <p:sp>
            <p:nvSpPr>
              <p:cNvPr id="132" name="Rectangle 12"/>
              <p:cNvSpPr>
                <a:spLocks noChangeArrowheads="1"/>
              </p:cNvSpPr>
              <p:nvPr/>
            </p:nvSpPr>
            <p:spPr bwMode="auto">
              <a:xfrm>
                <a:off x="3889445" y="3006104"/>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33" name="Rectangle 13"/>
              <p:cNvSpPr>
                <a:spLocks noChangeArrowheads="1"/>
              </p:cNvSpPr>
              <p:nvPr/>
            </p:nvSpPr>
            <p:spPr bwMode="auto">
              <a:xfrm>
                <a:off x="4049299" y="2973091"/>
                <a:ext cx="159854" cy="159854"/>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34" name="Rectangle 14"/>
              <p:cNvSpPr>
                <a:spLocks noChangeArrowheads="1"/>
              </p:cNvSpPr>
              <p:nvPr/>
            </p:nvSpPr>
            <p:spPr bwMode="auto">
              <a:xfrm>
                <a:off x="3889445" y="3171171"/>
                <a:ext cx="128578"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35" name="Rectangle 15"/>
              <p:cNvSpPr>
                <a:spLocks noChangeArrowheads="1"/>
              </p:cNvSpPr>
              <p:nvPr/>
            </p:nvSpPr>
            <p:spPr bwMode="auto">
              <a:xfrm>
                <a:off x="4049299" y="3171171"/>
                <a:ext cx="126841" cy="126841"/>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6" name="组合 15"/>
          <p:cNvGrpSpPr/>
          <p:nvPr/>
        </p:nvGrpSpPr>
        <p:grpSpPr>
          <a:xfrm>
            <a:off x="8164415" y="3848845"/>
            <a:ext cx="2572004" cy="1974850"/>
            <a:chOff x="6621549" y="3113591"/>
            <a:chExt cx="2050703" cy="1574582"/>
          </a:xfrm>
        </p:grpSpPr>
        <p:sp>
          <p:nvSpPr>
            <p:cNvPr id="129" name="矩形 1"/>
            <p:cNvSpPr>
              <a:spLocks noChangeArrowheads="1"/>
            </p:cNvSpPr>
            <p:nvPr/>
          </p:nvSpPr>
          <p:spPr bwMode="auto">
            <a:xfrm>
              <a:off x="6839278" y="3113591"/>
              <a:ext cx="1832974" cy="157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374" tIns="60688" rIns="121374" bIns="60688">
              <a:spAutoFit/>
            </a:bodyPr>
            <a:lstStyle/>
            <a:p>
              <a:pPr algn="just" defTabSz="967740">
                <a:lnSpc>
                  <a:spcPct val="150000"/>
                </a:lnSpc>
              </a:pPr>
              <a:r>
                <a:rPr lang="zh-CN" altLang="en-US" sz="2005" b="1" kern="0" dirty="0">
                  <a:solidFill>
                    <a:schemeClr val="tx1">
                      <a:lumMod val="75000"/>
                      <a:lumOff val="25000"/>
                    </a:schemeClr>
                  </a:solidFill>
                  <a:latin typeface="微软雅黑" panose="020B0503020204020204" charset="-122"/>
                  <a:ea typeface="微软雅黑" panose="020B0503020204020204" charset="-122"/>
                </a:rPr>
                <a:t>此处添加标题内容</a:t>
              </a:r>
              <a:endParaRPr lang="zh-CN" altLang="en-US" sz="2005" b="1" kern="0" dirty="0">
                <a:solidFill>
                  <a:schemeClr val="tx1">
                    <a:lumMod val="75000"/>
                    <a:lumOff val="25000"/>
                  </a:schemeClr>
                </a:solidFill>
                <a:latin typeface="微软雅黑" panose="020B0503020204020204" charset="-122"/>
                <a:ea typeface="微软雅黑" panose="020B0503020204020204" charset="-122"/>
              </a:endParaRPr>
            </a:p>
            <a:p>
              <a:pPr algn="just" defTabSz="967740">
                <a:lnSpc>
                  <a:spcPct val="150000"/>
                </a:lnSpc>
              </a:pPr>
              <a:r>
                <a:rPr lang="zh-CN" altLang="en-US" sz="2005" kern="0"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kern="0" dirty="0">
                <a:solidFill>
                  <a:schemeClr val="tx1">
                    <a:lumMod val="75000"/>
                    <a:lumOff val="25000"/>
                  </a:schemeClr>
                </a:solidFill>
                <a:latin typeface="微软雅黑" panose="020B0503020204020204" charset="-122"/>
                <a:ea typeface="微软雅黑" panose="020B0503020204020204" charset="-122"/>
              </a:endParaRPr>
            </a:p>
            <a:p>
              <a:pPr algn="just" defTabSz="967740">
                <a:lnSpc>
                  <a:spcPct val="150000"/>
                </a:lnSpc>
              </a:pPr>
              <a:r>
                <a:rPr lang="zh-CN" altLang="en-US" sz="2005" kern="0"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kern="0" dirty="0">
                <a:solidFill>
                  <a:schemeClr val="tx1">
                    <a:lumMod val="75000"/>
                    <a:lumOff val="25000"/>
                  </a:schemeClr>
                </a:solidFill>
                <a:latin typeface="微软雅黑" panose="020B0503020204020204" charset="-122"/>
                <a:ea typeface="微软雅黑" panose="020B0503020204020204" charset="-122"/>
              </a:endParaRPr>
            </a:p>
            <a:p>
              <a:pPr algn="just" defTabSz="967740">
                <a:lnSpc>
                  <a:spcPct val="150000"/>
                </a:lnSpc>
              </a:pPr>
              <a:endParaRPr lang="zh-CN" altLang="en-US" sz="2005" kern="0" dirty="0">
                <a:solidFill>
                  <a:schemeClr val="tx1">
                    <a:lumMod val="75000"/>
                    <a:lumOff val="25000"/>
                  </a:schemeClr>
                </a:solidFill>
                <a:latin typeface="微软雅黑" panose="020B0503020204020204" charset="-122"/>
                <a:ea typeface="微软雅黑" panose="020B0503020204020204" charset="-122"/>
              </a:endParaRPr>
            </a:p>
          </p:txBody>
        </p:sp>
        <p:grpSp>
          <p:nvGrpSpPr>
            <p:cNvPr id="136" name="组合 13321"/>
            <p:cNvGrpSpPr/>
            <p:nvPr/>
          </p:nvGrpSpPr>
          <p:grpSpPr bwMode="auto">
            <a:xfrm>
              <a:off x="6621549" y="3253608"/>
              <a:ext cx="224480" cy="220028"/>
              <a:chOff x="1057275" y="3008313"/>
              <a:chExt cx="368300" cy="368300"/>
            </a:xfrm>
          </p:grpSpPr>
          <p:sp>
            <p:nvSpPr>
              <p:cNvPr id="137" name="Freeform 11"/>
              <p:cNvSpPr/>
              <p:nvPr/>
            </p:nvSpPr>
            <p:spPr bwMode="auto">
              <a:xfrm>
                <a:off x="1057275" y="3033713"/>
                <a:ext cx="342900" cy="342900"/>
              </a:xfrm>
              <a:custGeom>
                <a:avLst/>
                <a:gdLst>
                  <a:gd name="T0" fmla="*/ 252015625 w 216"/>
                  <a:gd name="T1" fmla="*/ 0 h 216"/>
                  <a:gd name="T2" fmla="*/ 252015625 w 216"/>
                  <a:gd name="T3" fmla="*/ 0 h 216"/>
                  <a:gd name="T4" fmla="*/ 201612500 w 216"/>
                  <a:gd name="T5" fmla="*/ 5040313 h 216"/>
                  <a:gd name="T6" fmla="*/ 156249688 w 216"/>
                  <a:gd name="T7" fmla="*/ 25201563 h 216"/>
                  <a:gd name="T8" fmla="*/ 115927188 w 216"/>
                  <a:gd name="T9" fmla="*/ 45362813 h 216"/>
                  <a:gd name="T10" fmla="*/ 75604688 w 216"/>
                  <a:gd name="T11" fmla="*/ 80645000 h 216"/>
                  <a:gd name="T12" fmla="*/ 75604688 w 216"/>
                  <a:gd name="T13" fmla="*/ 80645000 h 216"/>
                  <a:gd name="T14" fmla="*/ 40322500 w 216"/>
                  <a:gd name="T15" fmla="*/ 120967500 h 216"/>
                  <a:gd name="T16" fmla="*/ 15120938 w 216"/>
                  <a:gd name="T17" fmla="*/ 171370625 h 216"/>
                  <a:gd name="T18" fmla="*/ 0 w 216"/>
                  <a:gd name="T19" fmla="*/ 221773750 h 216"/>
                  <a:gd name="T20" fmla="*/ 0 w 216"/>
                  <a:gd name="T21" fmla="*/ 272176875 h 216"/>
                  <a:gd name="T22" fmla="*/ 0 w 216"/>
                  <a:gd name="T23" fmla="*/ 322580000 h 216"/>
                  <a:gd name="T24" fmla="*/ 15120938 w 216"/>
                  <a:gd name="T25" fmla="*/ 372983125 h 216"/>
                  <a:gd name="T26" fmla="*/ 40322500 w 216"/>
                  <a:gd name="T27" fmla="*/ 423386250 h 216"/>
                  <a:gd name="T28" fmla="*/ 75604688 w 216"/>
                  <a:gd name="T29" fmla="*/ 463708750 h 216"/>
                  <a:gd name="T30" fmla="*/ 75604688 w 216"/>
                  <a:gd name="T31" fmla="*/ 463708750 h 216"/>
                  <a:gd name="T32" fmla="*/ 120967500 w 216"/>
                  <a:gd name="T33" fmla="*/ 498990938 h 216"/>
                  <a:gd name="T34" fmla="*/ 166330313 w 216"/>
                  <a:gd name="T35" fmla="*/ 524192500 h 216"/>
                  <a:gd name="T36" fmla="*/ 216733438 w 216"/>
                  <a:gd name="T37" fmla="*/ 539313438 h 216"/>
                  <a:gd name="T38" fmla="*/ 272176875 w 216"/>
                  <a:gd name="T39" fmla="*/ 544353750 h 216"/>
                  <a:gd name="T40" fmla="*/ 322580000 w 216"/>
                  <a:gd name="T41" fmla="*/ 539313438 h 216"/>
                  <a:gd name="T42" fmla="*/ 372983125 w 216"/>
                  <a:gd name="T43" fmla="*/ 524192500 h 216"/>
                  <a:gd name="T44" fmla="*/ 423386250 w 216"/>
                  <a:gd name="T45" fmla="*/ 498990938 h 216"/>
                  <a:gd name="T46" fmla="*/ 463708750 w 216"/>
                  <a:gd name="T47" fmla="*/ 463708750 h 216"/>
                  <a:gd name="T48" fmla="*/ 463708750 w 216"/>
                  <a:gd name="T49" fmla="*/ 463708750 h 216"/>
                  <a:gd name="T50" fmla="*/ 498990938 w 216"/>
                  <a:gd name="T51" fmla="*/ 428426563 h 216"/>
                  <a:gd name="T52" fmla="*/ 519152188 w 216"/>
                  <a:gd name="T53" fmla="*/ 383063750 h 216"/>
                  <a:gd name="T54" fmla="*/ 534273125 w 216"/>
                  <a:gd name="T55" fmla="*/ 337700938 h 216"/>
                  <a:gd name="T56" fmla="*/ 544353750 w 216"/>
                  <a:gd name="T57" fmla="*/ 292338125 h 216"/>
                  <a:gd name="T58" fmla="*/ 252015625 w 216"/>
                  <a:gd name="T59" fmla="*/ 292338125 h 216"/>
                  <a:gd name="T60" fmla="*/ 252015625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38" name="Freeform 12"/>
              <p:cNvSpPr/>
              <p:nvPr/>
            </p:nvSpPr>
            <p:spPr bwMode="auto">
              <a:xfrm>
                <a:off x="1238250" y="3008313"/>
                <a:ext cx="187325" cy="184150"/>
              </a:xfrm>
              <a:custGeom>
                <a:avLst/>
                <a:gdLst>
                  <a:gd name="T0" fmla="*/ 216733438 w 118"/>
                  <a:gd name="T1" fmla="*/ 80645000 h 116"/>
                  <a:gd name="T2" fmla="*/ 216733438 w 118"/>
                  <a:gd name="T3" fmla="*/ 80645000 h 116"/>
                  <a:gd name="T4" fmla="*/ 196572188 w 118"/>
                  <a:gd name="T5" fmla="*/ 60483750 h 116"/>
                  <a:gd name="T6" fmla="*/ 171370625 w 118"/>
                  <a:gd name="T7" fmla="*/ 40322500 h 116"/>
                  <a:gd name="T8" fmla="*/ 141128750 w 118"/>
                  <a:gd name="T9" fmla="*/ 25201563 h 116"/>
                  <a:gd name="T10" fmla="*/ 115927188 w 118"/>
                  <a:gd name="T11" fmla="*/ 15120938 h 116"/>
                  <a:gd name="T12" fmla="*/ 90725625 w 118"/>
                  <a:gd name="T13" fmla="*/ 5040313 h 116"/>
                  <a:gd name="T14" fmla="*/ 60483750 w 118"/>
                  <a:gd name="T15" fmla="*/ 0 h 116"/>
                  <a:gd name="T16" fmla="*/ 30241875 w 118"/>
                  <a:gd name="T17" fmla="*/ 0 h 116"/>
                  <a:gd name="T18" fmla="*/ 0 w 118"/>
                  <a:gd name="T19" fmla="*/ 0 h 116"/>
                  <a:gd name="T20" fmla="*/ 0 w 118"/>
                  <a:gd name="T21" fmla="*/ 292338125 h 116"/>
                  <a:gd name="T22" fmla="*/ 297378438 w 118"/>
                  <a:gd name="T23" fmla="*/ 292338125 h 116"/>
                  <a:gd name="T24" fmla="*/ 297378438 w 118"/>
                  <a:gd name="T25" fmla="*/ 292338125 h 116"/>
                  <a:gd name="T26" fmla="*/ 297378438 w 118"/>
                  <a:gd name="T27" fmla="*/ 267136563 h 116"/>
                  <a:gd name="T28" fmla="*/ 297378438 w 118"/>
                  <a:gd name="T29" fmla="*/ 236894688 h 116"/>
                  <a:gd name="T30" fmla="*/ 287297813 w 118"/>
                  <a:gd name="T31" fmla="*/ 206652813 h 116"/>
                  <a:gd name="T32" fmla="*/ 282257500 w 118"/>
                  <a:gd name="T33" fmla="*/ 181451250 h 116"/>
                  <a:gd name="T34" fmla="*/ 272176875 w 118"/>
                  <a:gd name="T35" fmla="*/ 151209375 h 116"/>
                  <a:gd name="T36" fmla="*/ 257055938 w 118"/>
                  <a:gd name="T37" fmla="*/ 126007813 h 116"/>
                  <a:gd name="T38" fmla="*/ 236894688 w 118"/>
                  <a:gd name="T39" fmla="*/ 100806250 h 116"/>
                  <a:gd name="T40" fmla="*/ 216733438 w 118"/>
                  <a:gd name="T41" fmla="*/ 80645000 h 116"/>
                  <a:gd name="T42" fmla="*/ 216733438 w 118"/>
                  <a:gd name="T43" fmla="*/ 80645000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4" name="组合 13"/>
          <p:cNvGrpSpPr/>
          <p:nvPr/>
        </p:nvGrpSpPr>
        <p:grpSpPr>
          <a:xfrm>
            <a:off x="1803206" y="3850937"/>
            <a:ext cx="2603756" cy="1511300"/>
            <a:chOff x="1549646" y="3115259"/>
            <a:chExt cx="2076020" cy="1204986"/>
          </a:xfrm>
        </p:grpSpPr>
        <p:sp>
          <p:nvSpPr>
            <p:cNvPr id="128" name="矩形 1"/>
            <p:cNvSpPr>
              <a:spLocks noChangeArrowheads="1"/>
            </p:cNvSpPr>
            <p:nvPr/>
          </p:nvSpPr>
          <p:spPr bwMode="auto">
            <a:xfrm>
              <a:off x="1792692" y="3115259"/>
              <a:ext cx="1832974" cy="120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374" tIns="60688" rIns="121374" bIns="60688">
              <a:spAutoFit/>
            </a:bodyPr>
            <a:lstStyle/>
            <a:p>
              <a:pPr algn="just" defTabSz="967740" fontAlgn="base">
                <a:lnSpc>
                  <a:spcPct val="150000"/>
                </a:lnSpc>
                <a:spcBef>
                  <a:spcPct val="0"/>
                </a:spcBef>
                <a:spcAft>
                  <a:spcPct val="0"/>
                </a:spcAft>
              </a:pPr>
              <a:r>
                <a:rPr lang="zh-CN" altLang="en-US" sz="2005" b="1" dirty="0">
                  <a:solidFill>
                    <a:schemeClr val="tx1">
                      <a:lumMod val="75000"/>
                      <a:lumOff val="25000"/>
                    </a:schemeClr>
                  </a:solidFill>
                  <a:latin typeface="微软雅黑" panose="020B0503020204020204" charset="-122"/>
                  <a:ea typeface="微软雅黑" panose="020B0503020204020204" charset="-122"/>
                </a:rPr>
                <a:t>此处添加标题内容</a:t>
              </a:r>
              <a:endParaRPr lang="zh-CN" altLang="en-US" sz="2005" b="1"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a:p>
              <a:pPr algn="just" defTabSz="967740" fontAlgn="base">
                <a:lnSpc>
                  <a:spcPct val="150000"/>
                </a:lnSpc>
                <a:spcBef>
                  <a:spcPct val="0"/>
                </a:spcBef>
                <a:spcAft>
                  <a:spcPct val="0"/>
                </a:spcAft>
              </a:pPr>
              <a:r>
                <a:rPr lang="zh-CN" altLang="en-US" sz="2005" dirty="0">
                  <a:solidFill>
                    <a:schemeClr val="tx1">
                      <a:lumMod val="75000"/>
                      <a:lumOff val="25000"/>
                    </a:schemeClr>
                  </a:solidFill>
                  <a:latin typeface="微软雅黑" panose="020B0503020204020204" charset="-122"/>
                  <a:ea typeface="微软雅黑" panose="020B0503020204020204" charset="-122"/>
                </a:rPr>
                <a:t>点击此处添加内容</a:t>
              </a:r>
              <a:endParaRPr lang="zh-CN" altLang="en-US" sz="2005" dirty="0">
                <a:solidFill>
                  <a:schemeClr val="tx1">
                    <a:lumMod val="75000"/>
                    <a:lumOff val="25000"/>
                  </a:schemeClr>
                </a:solidFill>
                <a:latin typeface="微软雅黑" panose="020B0503020204020204" charset="-122"/>
                <a:ea typeface="微软雅黑" panose="020B0503020204020204" charset="-122"/>
              </a:endParaRPr>
            </a:p>
          </p:txBody>
        </p:sp>
        <p:grpSp>
          <p:nvGrpSpPr>
            <p:cNvPr id="139" name="组合 13322"/>
            <p:cNvGrpSpPr/>
            <p:nvPr/>
          </p:nvGrpSpPr>
          <p:grpSpPr bwMode="auto">
            <a:xfrm>
              <a:off x="1549646" y="3215270"/>
              <a:ext cx="222792" cy="235030"/>
              <a:chOff x="1946500" y="2659080"/>
              <a:chExt cx="249236" cy="264850"/>
            </a:xfrm>
          </p:grpSpPr>
          <p:sp>
            <p:nvSpPr>
              <p:cNvPr id="140" name="Rectangle 13"/>
              <p:cNvSpPr>
                <a:spLocks noChangeArrowheads="1"/>
              </p:cNvSpPr>
              <p:nvPr/>
            </p:nvSpPr>
            <p:spPr bwMode="auto">
              <a:xfrm>
                <a:off x="1946500" y="2712050"/>
                <a:ext cx="40474" cy="21188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1" name="Rectangle 14"/>
              <p:cNvSpPr>
                <a:spLocks noChangeArrowheads="1"/>
              </p:cNvSpPr>
              <p:nvPr/>
            </p:nvSpPr>
            <p:spPr bwMode="auto">
              <a:xfrm>
                <a:off x="2016797" y="2679947"/>
                <a:ext cx="40474" cy="243983"/>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2" name="Rectangle 15"/>
              <p:cNvSpPr>
                <a:spLocks noChangeArrowheads="1"/>
              </p:cNvSpPr>
              <p:nvPr/>
            </p:nvSpPr>
            <p:spPr bwMode="auto">
              <a:xfrm>
                <a:off x="2084964" y="2659080"/>
                <a:ext cx="42604" cy="264850"/>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3" name="Rectangle 16"/>
              <p:cNvSpPr>
                <a:spLocks noChangeArrowheads="1"/>
              </p:cNvSpPr>
              <p:nvPr/>
            </p:nvSpPr>
            <p:spPr bwMode="auto">
              <a:xfrm>
                <a:off x="2155262" y="2790702"/>
                <a:ext cx="40474" cy="133228"/>
              </a:xfrm>
              <a:prstGeom prst="rect">
                <a:avLst/>
              </a:prstGeom>
              <a:solidFill>
                <a:srgbClr val="797770"/>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grpSp>
      <p:grpSp>
        <p:nvGrpSpPr>
          <p:cNvPr id="10" name="组合 9"/>
          <p:cNvGrpSpPr/>
          <p:nvPr/>
        </p:nvGrpSpPr>
        <p:grpSpPr>
          <a:xfrm>
            <a:off x="1680427" y="2351973"/>
            <a:ext cx="8810435" cy="2880855"/>
            <a:chOff x="1451752" y="1920109"/>
            <a:chExt cx="7024712" cy="2296955"/>
          </a:xfrm>
        </p:grpSpPr>
        <p:sp>
          <p:nvSpPr>
            <p:cNvPr id="125" name="任意多边形 124"/>
            <p:cNvSpPr/>
            <p:nvPr/>
          </p:nvSpPr>
          <p:spPr>
            <a:xfrm flipH="1">
              <a:off x="1451752" y="1920109"/>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121374" tIns="60688" rIns="121374" bIns="60688" anchor="ctr"/>
            <a:lstStyle/>
            <a:p>
              <a:pPr algn="ct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27" name="任意多边形 126"/>
            <p:cNvSpPr/>
            <p:nvPr/>
          </p:nvSpPr>
          <p:spPr>
            <a:xfrm flipH="1">
              <a:off x="1461881" y="3521977"/>
              <a:ext cx="2587429"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121374" tIns="60688" rIns="121374" bIns="60688" anchor="ctr"/>
            <a:lstStyle/>
            <a:p>
              <a:pPr algn="ct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4" name="任意多边形 143"/>
            <p:cNvSpPr/>
            <p:nvPr/>
          </p:nvSpPr>
          <p:spPr>
            <a:xfrm>
              <a:off x="5544718" y="1930110"/>
              <a:ext cx="2909803" cy="646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cap="flat" cmpd="sng" algn="ctr">
              <a:solidFill>
                <a:sysClr val="window" lastClr="FFFFFF">
                  <a:lumMod val="75000"/>
                </a:sysClr>
              </a:solidFill>
              <a:prstDash val="dash"/>
              <a:headEnd type="oval" w="med" len="med"/>
            </a:ln>
            <a:effectLst/>
          </p:spPr>
          <p:txBody>
            <a:bodyPr lIns="121374" tIns="60688" rIns="121374" bIns="60688" anchor="ctr"/>
            <a:lstStyle/>
            <a:p>
              <a:pPr algn="ct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5" name="任意多边形 144"/>
            <p:cNvSpPr/>
            <p:nvPr/>
          </p:nvSpPr>
          <p:spPr>
            <a:xfrm>
              <a:off x="5591977" y="3521977"/>
              <a:ext cx="2884487" cy="651748"/>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cap="flat" cmpd="sng" algn="ctr">
              <a:solidFill>
                <a:sysClr val="window" lastClr="FFFFFF">
                  <a:lumMod val="75000"/>
                </a:sysClr>
              </a:solidFill>
              <a:prstDash val="dash"/>
              <a:headEnd type="oval" w="med" len="med"/>
            </a:ln>
            <a:effectLst/>
          </p:spPr>
          <p:txBody>
            <a:bodyPr lIns="121374" tIns="60688" rIns="121374" bIns="60688" anchor="ctr"/>
            <a:lstStyle/>
            <a:p>
              <a:pPr algn="ct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6" name="Oval 54"/>
            <p:cNvSpPr>
              <a:spLocks noChangeArrowheads="1"/>
            </p:cNvSpPr>
            <p:nvPr/>
          </p:nvSpPr>
          <p:spPr bwMode="auto">
            <a:xfrm>
              <a:off x="4315985" y="2528519"/>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374" tIns="60688" rIns="121374" bIns="60688"/>
            <a:lstStyle/>
            <a:p>
              <a:pP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7" name="Oval 54"/>
            <p:cNvSpPr>
              <a:spLocks noChangeArrowheads="1"/>
            </p:cNvSpPr>
            <p:nvPr/>
          </p:nvSpPr>
          <p:spPr bwMode="auto">
            <a:xfrm>
              <a:off x="5494084" y="2535185"/>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374" tIns="60688" rIns="121374" bIns="60688"/>
            <a:lstStyle/>
            <a:p>
              <a:pP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8" name="Oval 54"/>
            <p:cNvSpPr>
              <a:spLocks noChangeArrowheads="1"/>
            </p:cNvSpPr>
            <p:nvPr/>
          </p:nvSpPr>
          <p:spPr bwMode="auto">
            <a:xfrm>
              <a:off x="5544719"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374" tIns="60688" rIns="121374" bIns="60688"/>
            <a:lstStyle/>
            <a:p>
              <a:pP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sp>
          <p:nvSpPr>
            <p:cNvPr id="149" name="Oval 54"/>
            <p:cNvSpPr>
              <a:spLocks noChangeArrowheads="1"/>
            </p:cNvSpPr>
            <p:nvPr/>
          </p:nvSpPr>
          <p:spPr bwMode="auto">
            <a:xfrm>
              <a:off x="4013865" y="4130386"/>
              <a:ext cx="87767" cy="8667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noFill/>
              <a:prstDash val="solid"/>
            </a:ln>
            <a:effectLst>
              <a:outerShdw blurRad="63500" sx="102000" sy="102000" algn="ctr" rotWithShape="0">
                <a:prstClr val="black">
                  <a:alpha val="40000"/>
                </a:prstClr>
              </a:outerShdw>
            </a:effectLst>
          </p:spPr>
          <p:txBody>
            <a:bodyPr lIns="121374" tIns="60688" rIns="121374" bIns="60688"/>
            <a:lstStyle/>
            <a:p>
              <a:pPr defTabSz="967740">
                <a:defRPr/>
              </a:pPr>
              <a:endParaRPr lang="zh-CN" altLang="en-US" sz="2385" kern="0">
                <a:solidFill>
                  <a:schemeClr val="tx1">
                    <a:lumMod val="75000"/>
                    <a:lumOff val="25000"/>
                  </a:schemeClr>
                </a:solidFill>
                <a:latin typeface="微软雅黑" panose="020B0503020204020204" charset="-122"/>
                <a:ea typeface="微软雅黑" panose="020B0503020204020204" charset="-122"/>
              </a:endParaRPr>
            </a:p>
          </p:txBody>
        </p:sp>
      </p:grpSp>
      <p:sp>
        <p:nvSpPr>
          <p:cNvPr id="7" name="椭圆 6"/>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barn(inVertical)">
                                      <p:cBhvr>
                                        <p:cTn id="20" dur="500"/>
                                        <p:tgtEl>
                                          <p:spTgt spid="10"/>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left)">
                                      <p:cBhvr>
                                        <p:cTn id="32" dur="500"/>
                                        <p:tgtEl>
                                          <p:spTgt spid="1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par>
                                <p:cTn id="37" presetID="42" presetClass="path" presetSubtype="0" repeatCount="indefinite" fill="hold" grpId="0" nodeType="withEffect">
                                  <p:stCondLst>
                                    <p:cond delay="0"/>
                                  </p:stCondLst>
                                  <p:childTnLst>
                                    <p:animMotion origin="layout" path="M -2.77778E-7 6.17284E-7 L 0.01771 1.11914 " pathEditMode="relative" rAng="0" ptsTypes="AA">
                                      <p:cBhvr>
                                        <p:cTn id="38" dur="5000" fill="hold"/>
                                        <p:tgtEl>
                                          <p:spTgt spid="7"/>
                                        </p:tgtEl>
                                        <p:attrNameLst>
                                          <p:attrName>ppt_x</p:attrName>
                                          <p:attrName>ppt_y</p:attrName>
                                        </p:attrNameLst>
                                      </p:cBhvr>
                                      <p:rCtr x="885" y="55957"/>
                                    </p:animMotion>
                                  </p:childTnLst>
                                </p:cTn>
                              </p:par>
                              <p:par>
                                <p:cTn id="39" presetID="42" presetClass="path" presetSubtype="0" repeatCount="indefinite" fill="hold" grpId="0" nodeType="withEffect">
                                  <p:stCondLst>
                                    <p:cond delay="1100"/>
                                  </p:stCondLst>
                                  <p:childTnLst>
                                    <p:animMotion origin="layout" path="M 1.66667E-6 -4.44444E-6 L 0.0408 1.25463 " pathEditMode="relative" rAng="0" ptsTypes="AA">
                                      <p:cBhvr>
                                        <p:cTn id="40" dur="6000" fill="hold"/>
                                        <p:tgtEl>
                                          <p:spTgt spid="8"/>
                                        </p:tgtEl>
                                        <p:attrNameLst>
                                          <p:attrName>ppt_x</p:attrName>
                                          <p:attrName>ppt_y</p:attrName>
                                        </p:attrNameLst>
                                      </p:cBhvr>
                                      <p:rCtr x="2031" y="62716"/>
                                    </p:animMotion>
                                  </p:childTnLst>
                                </p:cTn>
                              </p:par>
                              <p:par>
                                <p:cTn id="41" presetID="42" presetClass="path" presetSubtype="0" repeatCount="indefinite" fill="hold" grpId="0" nodeType="withEffect">
                                  <p:stCondLst>
                                    <p:cond delay="900"/>
                                  </p:stCondLst>
                                  <p:childTnLst>
                                    <p:animMotion origin="layout" path="M -0.08159 -0.17438 L -0.02639 1.27963 " pathEditMode="relative" rAng="0" ptsTypes="AA">
                                      <p:cBhvr>
                                        <p:cTn id="42" dur="4500" fill="hold"/>
                                        <p:tgtEl>
                                          <p:spTgt spid="12"/>
                                        </p:tgtEl>
                                        <p:attrNameLst>
                                          <p:attrName>ppt_x</p:attrName>
                                          <p:attrName>ppt_y</p:attrName>
                                        </p:attrNameLst>
                                      </p:cBhvr>
                                      <p:rCtr x="2760" y="72685"/>
                                    </p:animMotion>
                                  </p:childTnLst>
                                </p:cTn>
                              </p:par>
                              <p:par>
                                <p:cTn id="43" presetID="42" presetClass="path" presetSubtype="0" repeatCount="indefinite" fill="hold" grpId="0" nodeType="withEffect">
                                  <p:stCondLst>
                                    <p:cond delay="1200"/>
                                  </p:stCondLst>
                                  <p:childTnLst>
                                    <p:animMotion origin="layout" path="M 0.06858 -0.49136 L 0.16303 1.23487 " pathEditMode="relative" rAng="0" ptsTypes="AA">
                                      <p:cBhvr>
                                        <p:cTn id="44" dur="6500" fill="hold"/>
                                        <p:tgtEl>
                                          <p:spTgt spid="13"/>
                                        </p:tgtEl>
                                        <p:attrNameLst>
                                          <p:attrName>ppt_x</p:attrName>
                                          <p:attrName>ppt_y</p:attrName>
                                        </p:attrNameLst>
                                      </p:cBhvr>
                                      <p:rCtr x="4722" y="86296"/>
                                    </p:animMotion>
                                  </p:childTnLst>
                                </p:cTn>
                              </p:par>
                              <p:par>
                                <p:cTn id="45" presetID="42" presetClass="path" presetSubtype="0" repeatCount="indefinite" fill="hold" grpId="0" nodeType="withEffect">
                                  <p:stCondLst>
                                    <p:cond delay="500"/>
                                  </p:stCondLst>
                                  <p:childTnLst>
                                    <p:animMotion origin="layout" path="M 0.096 -0.26333 L 0.15104 1.11 " pathEditMode="relative" rAng="0" ptsTypes="AA">
                                      <p:cBhvr>
                                        <p:cTn id="46" dur="5000" fill="hold"/>
                                        <p:tgtEl>
                                          <p:spTgt spid="17"/>
                                        </p:tgtEl>
                                        <p:attrNameLst>
                                          <p:attrName>ppt_x</p:attrName>
                                          <p:attrName>ppt_y</p:attrName>
                                        </p:attrNameLst>
                                      </p:cBhvr>
                                      <p:rCtr x="2743" y="68667"/>
                                    </p:animMotion>
                                  </p:childTnLst>
                                </p:cTn>
                              </p:par>
                              <p:par>
                                <p:cTn id="47" presetID="42" presetClass="path" presetSubtype="0" repeatCount="indefinite" fill="hold" grpId="0" nodeType="withEffect">
                                  <p:stCondLst>
                                    <p:cond delay="1500"/>
                                  </p:stCondLst>
                                  <p:childTnLst>
                                    <p:animMotion origin="layout" path="M 0.00104 -0.17099 L 0.06563 1.1605 " pathEditMode="relative" rAng="0" ptsTypes="AA">
                                      <p:cBhvr>
                                        <p:cTn id="48" dur="5800" fill="hold"/>
                                        <p:tgtEl>
                                          <p:spTgt spid="18"/>
                                        </p:tgtEl>
                                        <p:attrNameLst>
                                          <p:attrName>ppt_x</p:attrName>
                                          <p:attrName>ppt_y</p:attrName>
                                        </p:attrNameLst>
                                      </p:cBhvr>
                                      <p:rCtr x="3229" y="66574"/>
                                    </p:animMotion>
                                  </p:childTnLst>
                                </p:cTn>
                              </p:par>
                              <p:par>
                                <p:cTn id="49" presetID="8" presetClass="emph" presetSubtype="0" repeatCount="indefinite" fill="hold" grpId="1" nodeType="withEffect">
                                  <p:stCondLst>
                                    <p:cond delay="0"/>
                                  </p:stCondLst>
                                  <p:childTnLst>
                                    <p:animRot by="21600000">
                                      <p:cBhvr>
                                        <p:cTn id="50" dur="5000" fill="hold"/>
                                        <p:tgtEl>
                                          <p:spTgt spid="7"/>
                                        </p:tgtEl>
                                        <p:attrNameLst>
                                          <p:attrName>r</p:attrName>
                                        </p:attrNameLst>
                                      </p:cBhvr>
                                    </p:animRot>
                                  </p:childTnLst>
                                </p:cTn>
                              </p:par>
                              <p:par>
                                <p:cTn id="51" presetID="8" presetClass="emph" presetSubtype="0" repeatCount="indefinite" fill="hold" grpId="1" nodeType="withEffect">
                                  <p:stCondLst>
                                    <p:cond delay="0"/>
                                  </p:stCondLst>
                                  <p:childTnLst>
                                    <p:animRot by="21600000">
                                      <p:cBhvr>
                                        <p:cTn id="52" dur="4000" fill="hold"/>
                                        <p:tgtEl>
                                          <p:spTgt spid="8"/>
                                        </p:tgtEl>
                                        <p:attrNameLst>
                                          <p:attrName>r</p:attrName>
                                        </p:attrNameLst>
                                      </p:cBhvr>
                                    </p:animRot>
                                  </p:childTnLst>
                                </p:cTn>
                              </p:par>
                              <p:par>
                                <p:cTn id="53" presetID="8" presetClass="emph" presetSubtype="0" repeatCount="indefinite" fill="hold" grpId="1" nodeType="withEffect">
                                  <p:stCondLst>
                                    <p:cond delay="0"/>
                                  </p:stCondLst>
                                  <p:childTnLst>
                                    <p:animRot by="21600000">
                                      <p:cBhvr>
                                        <p:cTn id="54" dur="3000" fill="hold"/>
                                        <p:tgtEl>
                                          <p:spTgt spid="12"/>
                                        </p:tgtEl>
                                        <p:attrNameLst>
                                          <p:attrName>r</p:attrName>
                                        </p:attrNameLst>
                                      </p:cBhvr>
                                    </p:animRot>
                                  </p:childTnLst>
                                </p:cTn>
                              </p:par>
                              <p:par>
                                <p:cTn id="55" presetID="8" presetClass="emph" presetSubtype="0" repeatCount="indefinite" fill="hold" grpId="1" nodeType="withEffect">
                                  <p:stCondLst>
                                    <p:cond delay="0"/>
                                  </p:stCondLst>
                                  <p:childTnLst>
                                    <p:animRot by="21600000">
                                      <p:cBhvr>
                                        <p:cTn id="56" dur="2000" fill="hold"/>
                                        <p:tgtEl>
                                          <p:spTgt spid="13"/>
                                        </p:tgtEl>
                                        <p:attrNameLst>
                                          <p:attrName>r</p:attrName>
                                        </p:attrNameLst>
                                      </p:cBhvr>
                                    </p:animRot>
                                  </p:childTnLst>
                                </p:cTn>
                              </p:par>
                              <p:par>
                                <p:cTn id="57" presetID="8" presetClass="emph" presetSubtype="0" repeatCount="indefinite" fill="hold" grpId="1" nodeType="withEffect">
                                  <p:stCondLst>
                                    <p:cond delay="0"/>
                                  </p:stCondLst>
                                  <p:childTnLst>
                                    <p:animRot by="21600000">
                                      <p:cBhvr>
                                        <p:cTn id="58" dur="2500" fill="hold"/>
                                        <p:tgtEl>
                                          <p:spTgt spid="17"/>
                                        </p:tgtEl>
                                        <p:attrNameLst>
                                          <p:attrName>r</p:attrName>
                                        </p:attrNameLst>
                                      </p:cBhvr>
                                    </p:animRot>
                                  </p:childTnLst>
                                </p:cTn>
                              </p:par>
                              <p:par>
                                <p:cTn id="59" presetID="8" presetClass="emph" presetSubtype="0" repeatCount="indefinite" fill="hold" grpId="1" nodeType="withEffect">
                                  <p:stCondLst>
                                    <p:cond delay="0"/>
                                  </p:stCondLst>
                                  <p:childTnLst>
                                    <p:animRot by="21600000">
                                      <p:cBhvr>
                                        <p:cTn id="60" dur="3500" fill="hold"/>
                                        <p:tgtEl>
                                          <p:spTgt spid="18"/>
                                        </p:tgtEl>
                                        <p:attrNameLst>
                                          <p:attrName>r</p:attrName>
                                        </p:attrNameLst>
                                      </p:cBhvr>
                                    </p:animRot>
                                  </p:childTnLst>
                                </p:cTn>
                              </p:par>
                              <p:par>
                                <p:cTn id="61" presetID="10" presetClass="entr" presetSubtype="0" repeatCount="indefinite" fill="hold" grpId="2" nodeType="with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fade">
                                      <p:cBhvr>
                                        <p:cTn id="63" dur="10"/>
                                        <p:tgtEl>
                                          <p:spTgt spid="7"/>
                                        </p:tgtEl>
                                      </p:cBhvr>
                                    </p:animEffect>
                                  </p:childTnLst>
                                </p:cTn>
                              </p:par>
                              <p:par>
                                <p:cTn id="64" presetID="10" presetClass="entr" presetSubtype="0" repeatCount="indefinite" fill="hold" grpId="2" nodeType="with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10"/>
                                        <p:tgtEl>
                                          <p:spTgt spid="8"/>
                                        </p:tgtEl>
                                      </p:cBhvr>
                                    </p:animEffect>
                                  </p:childTnLst>
                                </p:cTn>
                              </p:par>
                              <p:par>
                                <p:cTn id="67" presetID="10" presetClass="entr" presetSubtype="0" repeatCount="indefinite" fill="hold" grpId="2" nodeType="with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10"/>
                                        <p:tgtEl>
                                          <p:spTgt spid="12"/>
                                        </p:tgtEl>
                                      </p:cBhvr>
                                    </p:animEffect>
                                  </p:childTnLst>
                                </p:cTn>
                              </p:par>
                              <p:par>
                                <p:cTn id="70" presetID="10" presetClass="entr" presetSubtype="0" repeatCount="indefinite" fill="hold" grpId="2"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10"/>
                                        <p:tgtEl>
                                          <p:spTgt spid="13"/>
                                        </p:tgtEl>
                                      </p:cBhvr>
                                    </p:animEffect>
                                  </p:childTnLst>
                                </p:cTn>
                              </p:par>
                              <p:par>
                                <p:cTn id="73" presetID="10" presetClass="entr" presetSubtype="0" repeatCount="indefinite" fill="hold" grpId="2"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10"/>
                                        <p:tgtEl>
                                          <p:spTgt spid="17"/>
                                        </p:tgtEl>
                                      </p:cBhvr>
                                    </p:animEffect>
                                  </p:childTnLst>
                                </p:cTn>
                              </p:par>
                              <p:par>
                                <p:cTn id="76" presetID="10" presetClass="entr" presetSubtype="0" repeatCount="indefinite" fill="hold" grpId="2" nodeType="withEffect">
                                  <p:stCondLst>
                                    <p:cond delay="0"/>
                                  </p:stCondLst>
                                  <p:childTnLst>
                                    <p:set>
                                      <p:cBhvr>
                                        <p:cTn id="77" dur="1" fill="hold">
                                          <p:stCondLst>
                                            <p:cond delay="0"/>
                                          </p:stCondLst>
                                        </p:cTn>
                                        <p:tgtEl>
                                          <p:spTgt spid="18"/>
                                        </p:tgtEl>
                                        <p:attrNameLst>
                                          <p:attrName>style.visibility</p:attrName>
                                        </p:attrNameLst>
                                      </p:cBhvr>
                                      <p:to>
                                        <p:strVal val="visible"/>
                                      </p:to>
                                    </p:set>
                                    <p:animEffect transition="in" filter="fade">
                                      <p:cBhvr>
                                        <p:cTn id="78" dur="10"/>
                                        <p:tgtEl>
                                          <p:spTgt spid="18"/>
                                        </p:tgtEl>
                                      </p:cBhvr>
                                    </p:animEffect>
                                  </p:childTnLst>
                                </p:cTn>
                              </p:par>
                              <p:par>
                                <p:cTn id="79" presetID="42" presetClass="path" presetSubtype="0" repeatCount="indefinite" fill="hold" grpId="0" nodeType="withEffect">
                                  <p:stCondLst>
                                    <p:cond delay="2700"/>
                                  </p:stCondLst>
                                  <p:childTnLst>
                                    <p:animMotion origin="layout" path="M -4.99449E-6 9.80392E-7 L 0.0725 1.09191 " pathEditMode="relative" rAng="0" ptsTypes="AA">
                                      <p:cBhvr>
                                        <p:cTn id="80" dur="6000" fill="hold"/>
                                        <p:tgtEl>
                                          <p:spTgt spid="19"/>
                                        </p:tgtEl>
                                        <p:attrNameLst>
                                          <p:attrName>ppt_x</p:attrName>
                                          <p:attrName>ppt_y</p:attrName>
                                        </p:attrNameLst>
                                      </p:cBhvr>
                                      <p:rCtr x="3625" y="54583"/>
                                    </p:animMotion>
                                  </p:childTnLst>
                                </p:cTn>
                              </p:par>
                              <p:par>
                                <p:cTn id="81" presetID="42" presetClass="path" presetSubtype="0" repeatCount="indefinite" fill="hold" grpId="0" nodeType="withEffect">
                                  <p:stCondLst>
                                    <p:cond delay="0"/>
                                  </p:stCondLst>
                                  <p:childTnLst>
                                    <p:animMotion origin="layout" path="M 0.07431 0.00433 L 0.05122 1.21266 " pathEditMode="relative" rAng="0" ptsTypes="AA">
                                      <p:cBhvr>
                                        <p:cTn id="82" dur="6750" fill="hold"/>
                                        <p:tgtEl>
                                          <p:spTgt spid="20"/>
                                        </p:tgtEl>
                                        <p:attrNameLst>
                                          <p:attrName>ppt_x</p:attrName>
                                          <p:attrName>ppt_y</p:attrName>
                                        </p:attrNameLst>
                                      </p:cBhvr>
                                      <p:rCtr x="-1163" y="60401"/>
                                    </p:animMotion>
                                  </p:childTnLst>
                                </p:cTn>
                              </p:par>
                              <p:par>
                                <p:cTn id="83" presetID="42" presetClass="path" presetSubtype="0" repeatCount="indefinite" fill="hold" grpId="0" nodeType="withEffect">
                                  <p:stCondLst>
                                    <p:cond delay="1800"/>
                                  </p:stCondLst>
                                  <p:childTnLst>
                                    <p:animMotion origin="layout" path="M -0.14983 -0.17438 L -0.13403 1.27963 " pathEditMode="relative" rAng="0" ptsTypes="AA">
                                      <p:cBhvr>
                                        <p:cTn id="84" dur="6000" fill="hold"/>
                                        <p:tgtEl>
                                          <p:spTgt spid="21"/>
                                        </p:tgtEl>
                                        <p:attrNameLst>
                                          <p:attrName>ppt_x</p:attrName>
                                          <p:attrName>ppt_y</p:attrName>
                                        </p:attrNameLst>
                                      </p:cBhvr>
                                      <p:rCtr x="781" y="72685"/>
                                    </p:animMotion>
                                  </p:childTnLst>
                                </p:cTn>
                              </p:par>
                              <p:par>
                                <p:cTn id="85" presetID="42" presetClass="path" presetSubtype="0" repeatCount="indefinite" fill="hold" grpId="0" nodeType="withEffect">
                                  <p:stCondLst>
                                    <p:cond delay="2800"/>
                                  </p:stCondLst>
                                  <p:childTnLst>
                                    <p:animMotion origin="layout" path="M 0.06753 -0.49136 L 0.06354 1.2071 " pathEditMode="relative" rAng="0" ptsTypes="AA">
                                      <p:cBhvr>
                                        <p:cTn id="86" dur="4750" fill="hold"/>
                                        <p:tgtEl>
                                          <p:spTgt spid="22"/>
                                        </p:tgtEl>
                                        <p:attrNameLst>
                                          <p:attrName>ppt_x</p:attrName>
                                          <p:attrName>ppt_y</p:attrName>
                                        </p:attrNameLst>
                                      </p:cBhvr>
                                      <p:rCtr x="-208" y="84907"/>
                                    </p:animMotion>
                                  </p:childTnLst>
                                </p:cTn>
                              </p:par>
                              <p:par>
                                <p:cTn id="87" presetID="42" presetClass="path" presetSubtype="0" repeatCount="indefinite" fill="hold" grpId="0" nodeType="withEffect">
                                  <p:stCondLst>
                                    <p:cond delay="1400"/>
                                  </p:stCondLst>
                                  <p:childTnLst>
                                    <p:animMotion origin="layout" path="M 0.16962 -0.32639 L 0.23524 1.12278 " pathEditMode="relative" rAng="0" ptsTypes="AA">
                                      <p:cBhvr>
                                        <p:cTn id="88" dur="8250" fill="hold"/>
                                        <p:tgtEl>
                                          <p:spTgt spid="23"/>
                                        </p:tgtEl>
                                        <p:attrNameLst>
                                          <p:attrName>ppt_x</p:attrName>
                                          <p:attrName>ppt_y</p:attrName>
                                        </p:attrNameLst>
                                      </p:cBhvr>
                                      <p:rCtr x="3281" y="72444"/>
                                    </p:animMotion>
                                  </p:childTnLst>
                                </p:cTn>
                              </p:par>
                              <p:par>
                                <p:cTn id="89" presetID="42" presetClass="path" presetSubtype="0" repeatCount="indefinite" fill="hold" grpId="0" nodeType="withEffect">
                                  <p:stCondLst>
                                    <p:cond delay="600"/>
                                  </p:stCondLst>
                                  <p:childTnLst>
                                    <p:animMotion origin="layout" path="M -0.05 -0.14321 L 0.08403 1.17439 " pathEditMode="relative" rAng="0" ptsTypes="AA">
                                      <p:cBhvr>
                                        <p:cTn id="90" dur="6250" fill="hold"/>
                                        <p:tgtEl>
                                          <p:spTgt spid="30"/>
                                        </p:tgtEl>
                                        <p:attrNameLst>
                                          <p:attrName>ppt_x</p:attrName>
                                          <p:attrName>ppt_y</p:attrName>
                                        </p:attrNameLst>
                                      </p:cBhvr>
                                      <p:rCtr x="6701" y="65864"/>
                                    </p:animMotion>
                                  </p:childTnLst>
                                </p:cTn>
                              </p:par>
                              <p:par>
                                <p:cTn id="91" presetID="8" presetClass="emph" presetSubtype="0" repeatCount="indefinite" fill="hold" grpId="1" nodeType="withEffect">
                                  <p:stCondLst>
                                    <p:cond delay="0"/>
                                  </p:stCondLst>
                                  <p:childTnLst>
                                    <p:animRot by="21600000">
                                      <p:cBhvr>
                                        <p:cTn id="92" dur="5000" fill="hold"/>
                                        <p:tgtEl>
                                          <p:spTgt spid="19"/>
                                        </p:tgtEl>
                                        <p:attrNameLst>
                                          <p:attrName>r</p:attrName>
                                        </p:attrNameLst>
                                      </p:cBhvr>
                                    </p:animRot>
                                  </p:childTnLst>
                                </p:cTn>
                              </p:par>
                              <p:par>
                                <p:cTn id="93" presetID="8" presetClass="emph" presetSubtype="0" repeatCount="indefinite" fill="hold" grpId="1" nodeType="withEffect">
                                  <p:stCondLst>
                                    <p:cond delay="0"/>
                                  </p:stCondLst>
                                  <p:childTnLst>
                                    <p:animRot by="21600000">
                                      <p:cBhvr>
                                        <p:cTn id="94" dur="4000" fill="hold"/>
                                        <p:tgtEl>
                                          <p:spTgt spid="20"/>
                                        </p:tgtEl>
                                        <p:attrNameLst>
                                          <p:attrName>r</p:attrName>
                                        </p:attrNameLst>
                                      </p:cBhvr>
                                    </p:animRot>
                                  </p:childTnLst>
                                </p:cTn>
                              </p:par>
                              <p:par>
                                <p:cTn id="95" presetID="8" presetClass="emph" presetSubtype="0" repeatCount="indefinite" fill="hold" grpId="1" nodeType="withEffect">
                                  <p:stCondLst>
                                    <p:cond delay="0"/>
                                  </p:stCondLst>
                                  <p:childTnLst>
                                    <p:animRot by="21600000">
                                      <p:cBhvr>
                                        <p:cTn id="96" dur="3000" fill="hold"/>
                                        <p:tgtEl>
                                          <p:spTgt spid="21"/>
                                        </p:tgtEl>
                                        <p:attrNameLst>
                                          <p:attrName>r</p:attrName>
                                        </p:attrNameLst>
                                      </p:cBhvr>
                                    </p:animRot>
                                  </p:childTnLst>
                                </p:cTn>
                              </p:par>
                              <p:par>
                                <p:cTn id="97" presetID="8" presetClass="emph" presetSubtype="0" repeatCount="indefinite" fill="hold" grpId="1" nodeType="withEffect">
                                  <p:stCondLst>
                                    <p:cond delay="0"/>
                                  </p:stCondLst>
                                  <p:childTnLst>
                                    <p:animRot by="21600000">
                                      <p:cBhvr>
                                        <p:cTn id="98" dur="2000" fill="hold"/>
                                        <p:tgtEl>
                                          <p:spTgt spid="22"/>
                                        </p:tgtEl>
                                        <p:attrNameLst>
                                          <p:attrName>r</p:attrName>
                                        </p:attrNameLst>
                                      </p:cBhvr>
                                    </p:animRot>
                                  </p:childTnLst>
                                </p:cTn>
                              </p:par>
                              <p:par>
                                <p:cTn id="99" presetID="8" presetClass="emph" presetSubtype="0" repeatCount="indefinite" fill="hold" grpId="1" nodeType="withEffect">
                                  <p:stCondLst>
                                    <p:cond delay="0"/>
                                  </p:stCondLst>
                                  <p:childTnLst>
                                    <p:animRot by="21600000">
                                      <p:cBhvr>
                                        <p:cTn id="100" dur="2500" fill="hold"/>
                                        <p:tgtEl>
                                          <p:spTgt spid="23"/>
                                        </p:tgtEl>
                                        <p:attrNameLst>
                                          <p:attrName>r</p:attrName>
                                        </p:attrNameLst>
                                      </p:cBhvr>
                                    </p:animRot>
                                  </p:childTnLst>
                                </p:cTn>
                              </p:par>
                              <p:par>
                                <p:cTn id="101" presetID="8" presetClass="emph" presetSubtype="0" repeatCount="indefinite" fill="hold" grpId="1" nodeType="withEffect">
                                  <p:stCondLst>
                                    <p:cond delay="0"/>
                                  </p:stCondLst>
                                  <p:childTnLst>
                                    <p:animRot by="21600000">
                                      <p:cBhvr>
                                        <p:cTn id="102" dur="3500" fill="hold"/>
                                        <p:tgtEl>
                                          <p:spTgt spid="30"/>
                                        </p:tgtEl>
                                        <p:attrNameLst>
                                          <p:attrName>r</p:attrName>
                                        </p:attrNameLst>
                                      </p:cBhvr>
                                    </p:animRo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fade">
                                      <p:cBhvr>
                                        <p:cTn id="105" dur="10"/>
                                        <p:tgtEl>
                                          <p:spTgt spid="19"/>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fade">
                                      <p:cBhvr>
                                        <p:cTn id="108" dur="10"/>
                                        <p:tgtEl>
                                          <p:spTgt spid="20"/>
                                        </p:tgtEl>
                                      </p:cBhvr>
                                    </p:animEffect>
                                  </p:childTnLst>
                                </p:cTn>
                              </p:par>
                              <p:par>
                                <p:cTn id="109" presetID="10" presetClass="entr" presetSubtype="0" repeatCount="indefinite" fill="hold" grpId="2" nodeType="with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fade">
                                      <p:cBhvr>
                                        <p:cTn id="111" dur="10"/>
                                        <p:tgtEl>
                                          <p:spTgt spid="21"/>
                                        </p:tgtEl>
                                      </p:cBhvr>
                                    </p:animEffect>
                                  </p:childTnLst>
                                </p:cTn>
                              </p:par>
                              <p:par>
                                <p:cTn id="112" presetID="10" presetClass="entr" presetSubtype="0" repeatCount="indefinite" fill="hold" grpId="2" nodeType="withEffect">
                                  <p:stCondLst>
                                    <p:cond delay="0"/>
                                  </p:stCondLst>
                                  <p:childTnLst>
                                    <p:set>
                                      <p:cBhvr>
                                        <p:cTn id="113" dur="1" fill="hold">
                                          <p:stCondLst>
                                            <p:cond delay="0"/>
                                          </p:stCondLst>
                                        </p:cTn>
                                        <p:tgtEl>
                                          <p:spTgt spid="22"/>
                                        </p:tgtEl>
                                        <p:attrNameLst>
                                          <p:attrName>style.visibility</p:attrName>
                                        </p:attrNameLst>
                                      </p:cBhvr>
                                      <p:to>
                                        <p:strVal val="visible"/>
                                      </p:to>
                                    </p:set>
                                    <p:animEffect transition="in" filter="fade">
                                      <p:cBhvr>
                                        <p:cTn id="114" dur="10"/>
                                        <p:tgtEl>
                                          <p:spTgt spid="22"/>
                                        </p:tgtEl>
                                      </p:cBhvr>
                                    </p:animEffect>
                                  </p:childTnLst>
                                </p:cTn>
                              </p:par>
                              <p:par>
                                <p:cTn id="115" presetID="10" presetClass="entr" presetSubtype="0" repeatCount="indefinite" fill="hold" grpId="2" nodeType="withEffect">
                                  <p:stCondLst>
                                    <p:cond delay="0"/>
                                  </p:stCondLst>
                                  <p:childTnLst>
                                    <p:set>
                                      <p:cBhvr>
                                        <p:cTn id="116" dur="1" fill="hold">
                                          <p:stCondLst>
                                            <p:cond delay="0"/>
                                          </p:stCondLst>
                                        </p:cTn>
                                        <p:tgtEl>
                                          <p:spTgt spid="23"/>
                                        </p:tgtEl>
                                        <p:attrNameLst>
                                          <p:attrName>style.visibility</p:attrName>
                                        </p:attrNameLst>
                                      </p:cBhvr>
                                      <p:to>
                                        <p:strVal val="visible"/>
                                      </p:to>
                                    </p:set>
                                    <p:animEffect transition="in" filter="fade">
                                      <p:cBhvr>
                                        <p:cTn id="117" dur="10"/>
                                        <p:tgtEl>
                                          <p:spTgt spid="23"/>
                                        </p:tgtEl>
                                      </p:cBhvr>
                                    </p:animEffec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30"/>
                                        </p:tgtEl>
                                        <p:attrNameLst>
                                          <p:attrName>style.visibility</p:attrName>
                                        </p:attrNameLst>
                                      </p:cBhvr>
                                      <p:to>
                                        <p:strVal val="visible"/>
                                      </p:to>
                                    </p:set>
                                    <p:animEffect transition="in" filter="fade">
                                      <p:cBhvr>
                                        <p:cTn id="120" dur="1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bldLvl="0" animBg="1"/>
      <p:bldP spid="7" grpId="1" bldLvl="0" animBg="1"/>
      <p:bldP spid="7" grpId="2" bldLvl="0" animBg="1"/>
      <p:bldP spid="8" grpId="0" bldLvl="0" animBg="1"/>
      <p:bldP spid="8" grpId="1" bldLvl="0" animBg="1"/>
      <p:bldP spid="8" grpId="2" bldLvl="0" animBg="1"/>
      <p:bldP spid="12" grpId="0" bldLvl="0" animBg="1"/>
      <p:bldP spid="12" grpId="1" bldLvl="0" animBg="1"/>
      <p:bldP spid="12" grpId="2" bldLvl="0" animBg="1"/>
      <p:bldP spid="13" grpId="0" bldLvl="0" animBg="1"/>
      <p:bldP spid="13" grpId="1" bldLvl="0" animBg="1"/>
      <p:bldP spid="13"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30" grpId="0" bldLvl="0" animBg="1"/>
      <p:bldP spid="30" grpId="1" bldLvl="0" animBg="1"/>
      <p:bldP spid="30" grpId="2"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淘宝店Chenying0907出品 14" descr="u=4177871111,864512441&amp;fm=21&amp;gp=0"/>
          <p:cNvPicPr>
            <a:picLocks noChangeAspect="1" noChangeArrowheads="1"/>
          </p:cNvPicPr>
          <p:nvPr/>
        </p:nvPicPr>
        <p:blipFill>
          <a:blip r:embed="rId1" cstate="screen"/>
          <a:srcRect/>
          <a:stretch>
            <a:fillRect/>
          </a:stretch>
        </p:blipFill>
        <p:spPr bwMode="auto">
          <a:xfrm>
            <a:off x="5491079" y="2180861"/>
            <a:ext cx="2045080" cy="1390704"/>
          </a:xfrm>
          <a:prstGeom prst="rect">
            <a:avLst/>
          </a:prstGeom>
          <a:noFill/>
          <a:extLst>
            <a:ext uri="{909E8E84-426E-40DD-AFC4-6F175D3DCCD1}">
              <a14:hiddenFill xmlns:a14="http://schemas.microsoft.com/office/drawing/2010/main">
                <a:solidFill>
                  <a:srgbClr val="FFFFFF"/>
                </a:solidFill>
              </a14:hiddenFill>
            </a:ext>
          </a:extLst>
        </p:spPr>
      </p:pic>
      <p:pic>
        <p:nvPicPr>
          <p:cNvPr id="20" name="淘宝店Chenying0907出品 16" descr="u=4177871111,864512441&amp;fm=21&amp;gp=0"/>
          <p:cNvPicPr>
            <a:picLocks noChangeAspect="1" noChangeArrowheads="1"/>
          </p:cNvPicPr>
          <p:nvPr/>
        </p:nvPicPr>
        <p:blipFill>
          <a:blip r:embed="rId2" cstate="screen"/>
          <a:srcRect/>
          <a:stretch>
            <a:fillRect/>
          </a:stretch>
        </p:blipFill>
        <p:spPr bwMode="auto">
          <a:xfrm>
            <a:off x="3332939" y="3754598"/>
            <a:ext cx="2026455" cy="1331100"/>
          </a:xfrm>
          <a:prstGeom prst="rect">
            <a:avLst/>
          </a:prstGeom>
          <a:noFill/>
          <a:extLst>
            <a:ext uri="{909E8E84-426E-40DD-AFC4-6F175D3DCCD1}">
              <a14:hiddenFill xmlns:a14="http://schemas.microsoft.com/office/drawing/2010/main">
                <a:solidFill>
                  <a:srgbClr val="FFFFFF"/>
                </a:solidFill>
              </a14:hiddenFill>
            </a:ext>
          </a:extLst>
        </p:spPr>
      </p:pic>
      <p:pic>
        <p:nvPicPr>
          <p:cNvPr id="21" name="淘宝店Chenying0907出品 18" descr="u=248779160,6978376&amp;fm=21&amp;gp=0"/>
          <p:cNvPicPr>
            <a:picLocks noChangeArrowheads="1"/>
          </p:cNvPicPr>
          <p:nvPr/>
        </p:nvPicPr>
        <p:blipFill>
          <a:blip r:embed="rId3" cstate="screen"/>
          <a:srcRect/>
          <a:stretch>
            <a:fillRect/>
          </a:stretch>
        </p:blipFill>
        <p:spPr bwMode="auto">
          <a:xfrm>
            <a:off x="3332941" y="2180861"/>
            <a:ext cx="2026455" cy="1390704"/>
          </a:xfrm>
          <a:prstGeom prst="rect">
            <a:avLst/>
          </a:prstGeom>
          <a:noFill/>
          <a:extLst>
            <a:ext uri="{909E8E84-426E-40DD-AFC4-6F175D3DCCD1}">
              <a14:hiddenFill xmlns:a14="http://schemas.microsoft.com/office/drawing/2010/main">
                <a:solidFill>
                  <a:srgbClr val="FFFFFF"/>
                </a:solidFill>
              </a14:hiddenFill>
            </a:ext>
          </a:extLst>
        </p:spPr>
      </p:pic>
      <p:pic>
        <p:nvPicPr>
          <p:cNvPr id="22" name="淘宝店Chenying0907出品 18" descr="u=248779160,6978376&amp;fm=21&amp;gp=0"/>
          <p:cNvPicPr>
            <a:picLocks noChangeArrowheads="1"/>
          </p:cNvPicPr>
          <p:nvPr/>
        </p:nvPicPr>
        <p:blipFill>
          <a:blip r:embed="rId4" cstate="screen"/>
          <a:srcRect/>
          <a:stretch>
            <a:fillRect/>
          </a:stretch>
        </p:blipFill>
        <p:spPr bwMode="auto">
          <a:xfrm>
            <a:off x="1199458" y="3754597"/>
            <a:ext cx="2026455" cy="1331099"/>
          </a:xfrm>
          <a:prstGeom prst="rect">
            <a:avLst/>
          </a:prstGeom>
          <a:noFill/>
          <a:extLst>
            <a:ext uri="{909E8E84-426E-40DD-AFC4-6F175D3DCCD1}">
              <a14:hiddenFill xmlns:a14="http://schemas.microsoft.com/office/drawing/2010/main">
                <a:solidFill>
                  <a:srgbClr val="FFFFFF"/>
                </a:solidFill>
              </a14:hiddenFill>
            </a:ext>
          </a:extLst>
        </p:spPr>
      </p:pic>
      <p:pic>
        <p:nvPicPr>
          <p:cNvPr id="23" name="淘宝店Chenying0907出品 16" descr="u=4177871111,864512441&amp;fm=21&amp;gp=0"/>
          <p:cNvPicPr>
            <a:picLocks noChangeAspect="1" noChangeArrowheads="1"/>
          </p:cNvPicPr>
          <p:nvPr/>
        </p:nvPicPr>
        <p:blipFill>
          <a:blip r:embed="rId2" cstate="screen"/>
          <a:srcRect/>
          <a:stretch>
            <a:fillRect/>
          </a:stretch>
        </p:blipFill>
        <p:spPr bwMode="auto">
          <a:xfrm>
            <a:off x="1180832" y="2180863"/>
            <a:ext cx="2045081" cy="1390704"/>
          </a:xfrm>
          <a:prstGeom prst="rect">
            <a:avLst/>
          </a:prstGeom>
          <a:noFill/>
          <a:extLst>
            <a:ext uri="{909E8E84-426E-40DD-AFC4-6F175D3DCCD1}">
              <a14:hiddenFill xmlns:a14="http://schemas.microsoft.com/office/drawing/2010/main">
                <a:solidFill>
                  <a:srgbClr val="FFFFFF"/>
                </a:solidFill>
              </a14:hiddenFill>
            </a:ext>
          </a:extLst>
        </p:spPr>
      </p:pic>
      <p:pic>
        <p:nvPicPr>
          <p:cNvPr id="24" name="淘宝店Chenying0907出品 2" descr="C:\Users\Administrator\Desktop\EC (699)-8.png"/>
          <p:cNvPicPr>
            <a:picLocks noChangeAspect="1" noChangeArrowheads="1"/>
          </p:cNvPicPr>
          <p:nvPr/>
        </p:nvPicPr>
        <p:blipFill rotWithShape="1">
          <a:blip r:embed="rId5" cstate="screen"/>
          <a:srcRect/>
          <a:stretch>
            <a:fillRect/>
          </a:stretch>
        </p:blipFill>
        <p:spPr bwMode="auto">
          <a:xfrm flipH="1">
            <a:off x="7765395" y="0"/>
            <a:ext cx="4475288" cy="6858000"/>
          </a:xfrm>
          <a:prstGeom prst="rect">
            <a:avLst/>
          </a:prstGeom>
          <a:noFill/>
          <a:extLst>
            <a:ext uri="{909E8E84-426E-40DD-AFC4-6F175D3DCCD1}">
              <a14:hiddenFill xmlns:a14="http://schemas.microsoft.com/office/drawing/2010/main">
                <a:solidFill>
                  <a:srgbClr val="FFFFFF"/>
                </a:solidFill>
              </a14:hiddenFill>
            </a:ext>
          </a:extLst>
        </p:spPr>
      </p:pic>
      <p:sp>
        <p:nvSpPr>
          <p:cNvPr id="25" name="淘宝店Chenying0907出品 24"/>
          <p:cNvSpPr txBox="1"/>
          <p:nvPr/>
        </p:nvSpPr>
        <p:spPr>
          <a:xfrm>
            <a:off x="1199456" y="867053"/>
            <a:ext cx="3648405" cy="1025776"/>
          </a:xfrm>
          <a:prstGeom prst="rect">
            <a:avLst/>
          </a:prstGeom>
          <a:noFill/>
        </p:spPr>
        <p:txBody>
          <a:bodyPr wrap="square" lIns="121773" tIns="60886" rIns="121773" bIns="60886" rtlCol="0">
            <a:spAutoFit/>
          </a:bodyPr>
          <a:lstStyle>
            <a:defPPr>
              <a:defRPr lang="zh-CN"/>
            </a:defPPr>
            <a:lvl1pPr algn="ctr" defTabSz="913130" fontAlgn="auto">
              <a:spcBef>
                <a:spcPts val="0"/>
              </a:spcBef>
              <a:spcAft>
                <a:spcPts val="0"/>
              </a:spcAft>
              <a:defRPr sz="5400" b="1">
                <a:gradFill flip="none" rotWithShape="1">
                  <a:gsLst>
                    <a:gs pos="0">
                      <a:srgbClr val="FFC000"/>
                    </a:gs>
                    <a:gs pos="48000">
                      <a:srgbClr val="FFFF00">
                        <a:lumMod val="51000"/>
                        <a:lumOff val="49000"/>
                      </a:srgbClr>
                    </a:gs>
                    <a:gs pos="100000">
                      <a:srgbClr val="FFFF00"/>
                    </a:gs>
                  </a:gsLst>
                  <a:lin ang="13500000" scaled="1"/>
                  <a:tileRect/>
                </a:gradFill>
                <a:effectLst>
                  <a:outerShdw blurRad="50800" dist="38100" dir="2700000" algn="tl" rotWithShape="0">
                    <a:prstClr val="black">
                      <a:alpha val="40000"/>
                    </a:prstClr>
                  </a:outerShdw>
                  <a:reflection blurRad="6350" stA="50000" endA="300" endPos="50000" dist="60007" dir="5400000" sy="-100000" algn="bl" rotWithShape="0"/>
                </a:effectLst>
                <a:latin typeface="微软雅黑" panose="020B0503020204020204" charset="-122"/>
                <a:ea typeface="微软雅黑" panose="020B0503020204020204" charset="-122"/>
              </a:defRPr>
            </a:lvl1pPr>
          </a:lstStyle>
          <a:p>
            <a:pPr algn="l"/>
            <a:r>
              <a:rPr lang="zh-CN" altLang="en-US" sz="5900" dirty="0">
                <a:gradFill>
                  <a:gsLst>
                    <a:gs pos="0">
                      <a:srgbClr val="FFC000"/>
                    </a:gs>
                    <a:gs pos="48000">
                      <a:srgbClr val="FFFF7D">
                        <a:lumMod val="51000"/>
                        <a:lumOff val="49000"/>
                      </a:srgbClr>
                    </a:gs>
                    <a:gs pos="100000">
                      <a:srgbClr val="FFFF00"/>
                    </a:gs>
                  </a:gsLst>
                  <a:lin ang="13500000" scaled="0"/>
                </a:gradFill>
                <a:latin typeface="Arial" panose="020B0604020202020204" pitchFamily="34" charset="0"/>
                <a:sym typeface="Arial" panose="020B0604020202020204" pitchFamily="34" charset="0"/>
              </a:rPr>
              <a:t>所获荣誉</a:t>
            </a:r>
            <a:endParaRPr lang="zh-CN" altLang="en-US" sz="5900" dirty="0">
              <a:gradFill>
                <a:gsLst>
                  <a:gs pos="0">
                    <a:srgbClr val="FFC000"/>
                  </a:gs>
                  <a:gs pos="48000">
                    <a:srgbClr val="FFFF7D">
                      <a:lumMod val="51000"/>
                      <a:lumOff val="49000"/>
                    </a:srgbClr>
                  </a:gs>
                  <a:gs pos="100000">
                    <a:srgbClr val="FFFF00"/>
                  </a:gs>
                </a:gsLst>
                <a:lin ang="13500000" scaled="0"/>
              </a:gradFill>
              <a:latin typeface="Arial" panose="020B0604020202020204" pitchFamily="34" charset="0"/>
              <a:sym typeface="Arial" panose="020B0604020202020204" pitchFamily="34" charset="0"/>
            </a:endParaRPr>
          </a:p>
        </p:txBody>
      </p:sp>
      <p:pic>
        <p:nvPicPr>
          <p:cNvPr id="12" name="淘宝店Chenying0907出品 18" descr="u=248779160,6978376&amp;fm=21&amp;gp=0"/>
          <p:cNvPicPr>
            <a:picLocks noChangeArrowheads="1"/>
          </p:cNvPicPr>
          <p:nvPr/>
        </p:nvPicPr>
        <p:blipFill>
          <a:blip r:embed="rId3" cstate="screen"/>
          <a:srcRect/>
          <a:stretch>
            <a:fillRect/>
          </a:stretch>
        </p:blipFill>
        <p:spPr bwMode="auto">
          <a:xfrm>
            <a:off x="5474371" y="3754597"/>
            <a:ext cx="2061788" cy="133109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750"/>
                                        <p:tgtEl>
                                          <p:spTgt spid="25"/>
                                        </p:tgtEl>
                                      </p:cBhvr>
                                    </p:animEffect>
                                  </p:childTnLst>
                                </p:cTn>
                              </p:par>
                            </p:childTnLst>
                          </p:cTn>
                        </p:par>
                        <p:par>
                          <p:cTn id="12" fill="hold">
                            <p:stCondLst>
                              <p:cond delay="2000"/>
                            </p:stCondLst>
                            <p:childTnLst>
                              <p:par>
                                <p:cTn id="13" presetID="2" presetClass="entr" presetSubtype="8"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fill="hold"/>
                                        <p:tgtEl>
                                          <p:spTgt spid="21"/>
                                        </p:tgtEl>
                                        <p:attrNameLst>
                                          <p:attrName>ppt_x</p:attrName>
                                        </p:attrNameLst>
                                      </p:cBhvr>
                                      <p:tavLst>
                                        <p:tav tm="0">
                                          <p:val>
                                            <p:strVal val="0-#ppt_w/2"/>
                                          </p:val>
                                        </p:tav>
                                        <p:tav tm="100000">
                                          <p:val>
                                            <p:strVal val="#ppt_x"/>
                                          </p:val>
                                        </p:tav>
                                      </p:tavLst>
                                    </p:anim>
                                    <p:anim calcmode="lin" valueType="num">
                                      <p:cBhvr additive="base">
                                        <p:cTn id="16" dur="5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 presetClass="entr" presetSubtype="2"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fill="hold"/>
                                        <p:tgtEl>
                                          <p:spTgt spid="22"/>
                                        </p:tgtEl>
                                        <p:attrNameLst>
                                          <p:attrName>ppt_x</p:attrName>
                                        </p:attrNameLst>
                                      </p:cBhvr>
                                      <p:tavLst>
                                        <p:tav tm="0">
                                          <p:val>
                                            <p:strVal val="1+#ppt_w/2"/>
                                          </p:val>
                                        </p:tav>
                                        <p:tav tm="100000">
                                          <p:val>
                                            <p:strVal val="#ppt_x"/>
                                          </p:val>
                                        </p:tav>
                                      </p:tavLst>
                                    </p:anim>
                                    <p:anim calcmode="lin" valueType="num">
                                      <p:cBhvr additive="base">
                                        <p:cTn id="29" dur="500" fill="hold"/>
                                        <p:tgtEl>
                                          <p:spTgt spid="22"/>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1+#ppt_w/2"/>
                                          </p:val>
                                        </p:tav>
                                        <p:tav tm="100000">
                                          <p:val>
                                            <p:strVal val="#ppt_x"/>
                                          </p:val>
                                        </p:tav>
                                      </p:tavLst>
                                    </p:anim>
                                    <p:anim calcmode="lin" valueType="num">
                                      <p:cBhvr additive="base">
                                        <p:cTn id="33" dur="500" fill="hold"/>
                                        <p:tgtEl>
                                          <p:spTgt spid="20"/>
                                        </p:tgtEl>
                                        <p:attrNameLst>
                                          <p:attrName>ppt_y</p:attrName>
                                        </p:attrNameLst>
                                      </p:cBhvr>
                                      <p:tavLst>
                                        <p:tav tm="0">
                                          <p:val>
                                            <p:strVal val="#ppt_y"/>
                                          </p:val>
                                        </p:tav>
                                        <p:tav tm="100000">
                                          <p:val>
                                            <p:strVal val="#ppt_y"/>
                                          </p:val>
                                        </p:tav>
                                      </p:tavLst>
                                    </p:anim>
                                  </p:childTnLst>
                                </p:cTn>
                              </p:par>
                              <p:par>
                                <p:cTn id="34" presetID="2" presetClass="entr" presetSubtype="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1+#ppt_w/2"/>
                                          </p:val>
                                        </p:tav>
                                        <p:tav tm="100000">
                                          <p:val>
                                            <p:strVal val="#ppt_x"/>
                                          </p:val>
                                        </p:tav>
                                      </p:tavLst>
                                    </p:anim>
                                    <p:anim calcmode="lin" valueType="num">
                                      <p:cBhvr additive="base">
                                        <p:cTn id="37"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3765"/>
            <a:r>
              <a:rPr lang="zh-CN" altLang="en-US" sz="4000" b="1" dirty="0">
                <a:solidFill>
                  <a:srgbClr val="C00000"/>
                </a:solidFill>
                <a:latin typeface="微软雅黑" panose="020B0503020204020204" charset="-122"/>
                <a:ea typeface="微软雅黑" panose="020B0503020204020204" charset="-122"/>
              </a:rPr>
              <a:t>晚会流程</a:t>
            </a:r>
            <a:endParaRPr lang="zh-CN" altLang="en-US" sz="4000" b="1" dirty="0">
              <a:solidFill>
                <a:srgbClr val="C00000"/>
              </a:solidFill>
              <a:latin typeface="微软雅黑" panose="020B0503020204020204" charset="-122"/>
              <a:ea typeface="微软雅黑" panose="020B0503020204020204" charset="-122"/>
            </a:endParaRPr>
          </a:p>
        </p:txBody>
      </p:sp>
      <p:pic>
        <p:nvPicPr>
          <p:cNvPr id="34"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309969" y="2969260"/>
            <a:ext cx="3571240" cy="163004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5000">
                <a:gradFill>
                  <a:gsLst>
                    <a:gs pos="0">
                      <a:schemeClr val="bg1"/>
                    </a:gs>
                    <a:gs pos="21000">
                      <a:srgbClr val="FAE28C"/>
                    </a:gs>
                    <a:gs pos="57000">
                      <a:srgbClr val="F9A726"/>
                    </a:gs>
                  </a:gsLst>
                  <a:lin ang="5400000" scaled="0"/>
                </a:gradFill>
              </a:rPr>
              <a:t>工作存</a:t>
            </a:r>
            <a:endParaRPr lang="zh-CN" altLang="en-US" sz="5000">
              <a:gradFill>
                <a:gsLst>
                  <a:gs pos="0">
                    <a:schemeClr val="bg1"/>
                  </a:gs>
                  <a:gs pos="21000">
                    <a:srgbClr val="FAE28C"/>
                  </a:gs>
                  <a:gs pos="57000">
                    <a:srgbClr val="F9A726"/>
                  </a:gs>
                </a:gsLst>
                <a:lin ang="5400000" scaled="0"/>
              </a:gradFill>
            </a:endParaRPr>
          </a:p>
          <a:p>
            <a:r>
              <a:rPr lang="zh-CN" altLang="en-US" sz="5000">
                <a:gradFill>
                  <a:gsLst>
                    <a:gs pos="0">
                      <a:schemeClr val="bg1"/>
                    </a:gs>
                    <a:gs pos="21000">
                      <a:srgbClr val="FAE28C"/>
                    </a:gs>
                    <a:gs pos="57000">
                      <a:srgbClr val="F9A726"/>
                    </a:gs>
                  </a:gsLst>
                  <a:lin ang="5400000" scaled="0"/>
                </a:gradFill>
              </a:rPr>
              <a:t>在的不足</a:t>
            </a:r>
            <a:endParaRPr lang="zh-CN" altLang="en-US" sz="5000">
              <a:gradFill>
                <a:gsLst>
                  <a:gs pos="0">
                    <a:schemeClr val="bg1"/>
                  </a:gs>
                  <a:gs pos="21000">
                    <a:srgbClr val="FAE28C"/>
                  </a:gs>
                  <a:gs pos="57000">
                    <a:srgbClr val="F9A726"/>
                  </a:gs>
                </a:gsLst>
                <a:lin ang="5400000" scaled="0"/>
              </a:gradFill>
            </a:endParaRPr>
          </a:p>
        </p:txBody>
      </p:sp>
      <p:sp>
        <p:nvSpPr>
          <p:cNvPr id="53" name="TextBox 52"/>
          <p:cNvSpPr txBox="1"/>
          <p:nvPr/>
        </p:nvSpPr>
        <p:spPr>
          <a:xfrm>
            <a:off x="5079930" y="2339112"/>
            <a:ext cx="2031317" cy="62992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3500" dirty="0">
                <a:gradFill>
                  <a:gsLst>
                    <a:gs pos="0">
                      <a:schemeClr val="bg1"/>
                    </a:gs>
                    <a:gs pos="21000">
                      <a:srgbClr val="FAE28C"/>
                    </a:gs>
                    <a:gs pos="57000">
                      <a:srgbClr val="F9A726"/>
                    </a:gs>
                  </a:gsLst>
                  <a:lin ang="5400000" scaled="0"/>
                </a:gradFill>
              </a:rPr>
              <a:t>第三部分</a:t>
            </a:r>
            <a:endParaRPr lang="zh-CN" altLang="en-US" sz="3500" dirty="0">
              <a:gradFill>
                <a:gsLst>
                  <a:gs pos="0">
                    <a:schemeClr val="bg1"/>
                  </a:gs>
                  <a:gs pos="21000">
                    <a:srgbClr val="FAE28C"/>
                  </a:gs>
                  <a:gs pos="57000">
                    <a:srgbClr val="F9A726"/>
                  </a:gs>
                </a:gsLst>
                <a:lin ang="5400000" scaled="0"/>
              </a:gradFill>
            </a:endParaRPr>
          </a:p>
        </p:txBody>
      </p:sp>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873" y="3882060"/>
            <a:ext cx="2591229" cy="2993223"/>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059545" y="3881976"/>
            <a:ext cx="2570480" cy="29933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6" presetClass="entr" presetSubtype="0" fill="hold" grpId="0" nodeType="withEffect">
                                  <p:stCondLst>
                                    <p:cond delay="500"/>
                                  </p:stCondLst>
                                  <p:iterate type="lt">
                                    <p:tmPct val="10000"/>
                                  </p:iterate>
                                  <p:childTnLst>
                                    <p:set>
                                      <p:cBhvr>
                                        <p:cTn id="71" dur="1" fill="hold">
                                          <p:stCondLst>
                                            <p:cond delay="0"/>
                                          </p:stCondLst>
                                        </p:cTn>
                                        <p:tgtEl>
                                          <p:spTgt spid="45"/>
                                        </p:tgtEl>
                                        <p:attrNameLst>
                                          <p:attrName>style.visibility</p:attrName>
                                        </p:attrNameLst>
                                      </p:cBhvr>
                                      <p:to>
                                        <p:strVal val="visible"/>
                                      </p:to>
                                    </p:set>
                                    <p:anim by="(-#ppt_w*2)" calcmode="lin" valueType="num">
                                      <p:cBhvr rctx="PPT">
                                        <p:cTn id="72" dur="500" autoRev="1" fill="hold">
                                          <p:stCondLst>
                                            <p:cond delay="0"/>
                                          </p:stCondLst>
                                        </p:cTn>
                                        <p:tgtEl>
                                          <p:spTgt spid="45"/>
                                        </p:tgtEl>
                                        <p:attrNameLst>
                                          <p:attrName>ppt_w</p:attrName>
                                        </p:attrNameLst>
                                      </p:cBhvr>
                                    </p:anim>
                                    <p:anim by="(#ppt_w*0.50)" calcmode="lin" valueType="num">
                                      <p:cBhvr>
                                        <p:cTn id="73" dur="500" decel="50000" autoRev="1" fill="hold">
                                          <p:stCondLst>
                                            <p:cond delay="0"/>
                                          </p:stCondLst>
                                        </p:cTn>
                                        <p:tgtEl>
                                          <p:spTgt spid="45"/>
                                        </p:tgtEl>
                                        <p:attrNameLst>
                                          <p:attrName>ppt_x</p:attrName>
                                        </p:attrNameLst>
                                      </p:cBhvr>
                                    </p:anim>
                                    <p:anim from="(-#ppt_h/2)" to="(#ppt_y)" calcmode="lin" valueType="num">
                                      <p:cBhvr>
                                        <p:cTn id="74" dur="1000" fill="hold">
                                          <p:stCondLst>
                                            <p:cond delay="0"/>
                                          </p:stCondLst>
                                        </p:cTn>
                                        <p:tgtEl>
                                          <p:spTgt spid="45"/>
                                        </p:tgtEl>
                                        <p:attrNameLst>
                                          <p:attrName>ppt_y</p:attrName>
                                        </p:attrNameLst>
                                      </p:cBhvr>
                                    </p:anim>
                                    <p:animRot by="21600000">
                                      <p:cBhvr>
                                        <p:cTn id="75" dur="1000" fill="hold">
                                          <p:stCondLst>
                                            <p:cond delay="0"/>
                                          </p:stCondLst>
                                        </p:cTn>
                                        <p:tgtEl>
                                          <p:spTgt spid="45"/>
                                        </p:tgtEl>
                                        <p:attrNameLst>
                                          <p:attrName>r</p:attrName>
                                        </p:attrNameLst>
                                      </p:cBhvr>
                                    </p:animRot>
                                  </p:childTnLst>
                                </p:cTn>
                              </p:par>
                              <p:par>
                                <p:cTn id="76" presetID="30" presetClass="entr" presetSubtype="0" fill="hold" nodeType="withEffect">
                                  <p:stCondLst>
                                    <p:cond delay="40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800" decel="100000"/>
                                        <p:tgtEl>
                                          <p:spTgt spid="2"/>
                                        </p:tgtEl>
                                      </p:cBhvr>
                                    </p:animEffect>
                                    <p:anim calcmode="lin" valueType="num">
                                      <p:cBhvr>
                                        <p:cTn id="79" dur="800" decel="100000" fill="hold"/>
                                        <p:tgtEl>
                                          <p:spTgt spid="2"/>
                                        </p:tgtEl>
                                        <p:attrNameLst>
                                          <p:attrName>style.rotation</p:attrName>
                                        </p:attrNameLst>
                                      </p:cBhvr>
                                      <p:tavLst>
                                        <p:tav tm="0">
                                          <p:val>
                                            <p:fltVal val="-90"/>
                                          </p:val>
                                        </p:tav>
                                        <p:tav tm="100000">
                                          <p:val>
                                            <p:fltVal val="0"/>
                                          </p:val>
                                        </p:tav>
                                      </p:tavLst>
                                    </p:anim>
                                    <p:anim calcmode="lin" valueType="num">
                                      <p:cBhvr>
                                        <p:cTn id="80" dur="800" decel="100000" fill="hold"/>
                                        <p:tgtEl>
                                          <p:spTgt spid="2"/>
                                        </p:tgtEl>
                                        <p:attrNameLst>
                                          <p:attrName>ppt_x</p:attrName>
                                        </p:attrNameLst>
                                      </p:cBhvr>
                                      <p:tavLst>
                                        <p:tav tm="0">
                                          <p:val>
                                            <p:strVal val="#ppt_x+0.4"/>
                                          </p:val>
                                        </p:tav>
                                        <p:tav tm="100000">
                                          <p:val>
                                            <p:strVal val="#ppt_x-0.05"/>
                                          </p:val>
                                        </p:tav>
                                      </p:tavLst>
                                    </p:anim>
                                    <p:anim calcmode="lin" valueType="num">
                                      <p:cBhvr>
                                        <p:cTn id="81" dur="800" decel="100000" fill="hold"/>
                                        <p:tgtEl>
                                          <p:spTgt spid="2"/>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84" presetID="35" presetClass="path" presetSubtype="0" accel="50000" decel="50000" fill="hold" nodeType="withEffect">
                                  <p:stCondLst>
                                    <p:cond delay="1400"/>
                                  </p:stCondLst>
                                  <p:childTnLst>
                                    <p:animMotion origin="layout" path="M -3.75E-6 7.40741E-7 L -0.66627 0.01759 " pathEditMode="relative" rAng="0" ptsTypes="AA">
                                      <p:cBhvr>
                                        <p:cTn id="85" dur="2000" fill="hold"/>
                                        <p:tgtEl>
                                          <p:spTgt spid="2"/>
                                        </p:tgtEl>
                                        <p:attrNameLst>
                                          <p:attrName>ppt_x</p:attrName>
                                          <p:attrName>ppt_y</p:attrName>
                                        </p:attrNameLst>
                                      </p:cBhvr>
                                      <p:rCtr x="-3332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工作中出现的问题</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grpSp>
        <p:nvGrpSpPr>
          <p:cNvPr id="6" name="组合 5"/>
          <p:cNvGrpSpPr/>
          <p:nvPr/>
        </p:nvGrpSpPr>
        <p:grpSpPr bwMode="auto">
          <a:xfrm>
            <a:off x="6733643" y="4786550"/>
            <a:ext cx="857251" cy="857251"/>
            <a:chOff x="6196012" y="4862597"/>
            <a:chExt cx="857250" cy="857250"/>
          </a:xfrm>
        </p:grpSpPr>
        <p:sp>
          <p:nvSpPr>
            <p:cNvPr id="9" name="椭圆 8"/>
            <p:cNvSpPr/>
            <p:nvPr/>
          </p:nvSpPr>
          <p:spPr>
            <a:xfrm>
              <a:off x="6196012" y="4862597"/>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0" name="Freeform 5"/>
            <p:cNvSpPr>
              <a:spLocks noEditPoints="1"/>
            </p:cNvSpPr>
            <p:nvPr/>
          </p:nvSpPr>
          <p:spPr bwMode="auto">
            <a:xfrm>
              <a:off x="6346693" y="5060328"/>
              <a:ext cx="558800" cy="487187"/>
            </a:xfrm>
            <a:custGeom>
              <a:avLst/>
              <a:gdLst>
                <a:gd name="T0" fmla="*/ 817373654 w 215"/>
                <a:gd name="T1" fmla="*/ 1018121829 h 187"/>
                <a:gd name="T2" fmla="*/ 378289407 w 215"/>
                <a:gd name="T3" fmla="*/ 658385033 h 187"/>
                <a:gd name="T4" fmla="*/ 965988463 w 215"/>
                <a:gd name="T5" fmla="*/ 468335208 h 187"/>
                <a:gd name="T6" fmla="*/ 1452360186 w 215"/>
                <a:gd name="T7" fmla="*/ 800922402 h 187"/>
                <a:gd name="T8" fmla="*/ 1452360186 w 215"/>
                <a:gd name="T9" fmla="*/ 1018121829 h 187"/>
                <a:gd name="T10" fmla="*/ 817373654 w 215"/>
                <a:gd name="T11" fmla="*/ 1262470860 h 187"/>
                <a:gd name="T12" fmla="*/ 817373654 w 215"/>
                <a:gd name="T13" fmla="*/ 1018121829 h 187"/>
                <a:gd name="T14" fmla="*/ 222919615 w 215"/>
                <a:gd name="T15" fmla="*/ 502274165 h 187"/>
                <a:gd name="T16" fmla="*/ 303982002 w 215"/>
                <a:gd name="T17" fmla="*/ 475121957 h 187"/>
                <a:gd name="T18" fmla="*/ 209409650 w 215"/>
                <a:gd name="T19" fmla="*/ 366523546 h 187"/>
                <a:gd name="T20" fmla="*/ 216164633 w 215"/>
                <a:gd name="T21" fmla="*/ 352947442 h 187"/>
                <a:gd name="T22" fmla="*/ 276962073 w 215"/>
                <a:gd name="T23" fmla="*/ 312224340 h 187"/>
                <a:gd name="T24" fmla="*/ 634986532 w 215"/>
                <a:gd name="T25" fmla="*/ 271498633 h 187"/>
                <a:gd name="T26" fmla="*/ 743068848 w 215"/>
                <a:gd name="T27" fmla="*/ 264711884 h 187"/>
                <a:gd name="T28" fmla="*/ 938968534 w 215"/>
                <a:gd name="T29" fmla="*/ 217199428 h 187"/>
                <a:gd name="T30" fmla="*/ 979498428 w 215"/>
                <a:gd name="T31" fmla="*/ 0 h 187"/>
                <a:gd name="T32" fmla="*/ 911946006 w 215"/>
                <a:gd name="T33" fmla="*/ 13576104 h 187"/>
                <a:gd name="T34" fmla="*/ 898436041 w 215"/>
                <a:gd name="T35" fmla="*/ 162900222 h 187"/>
                <a:gd name="T36" fmla="*/ 743068848 w 215"/>
                <a:gd name="T37" fmla="*/ 196836574 h 187"/>
                <a:gd name="T38" fmla="*/ 628228951 w 215"/>
                <a:gd name="T39" fmla="*/ 203623324 h 187"/>
                <a:gd name="T40" fmla="*/ 256697126 w 215"/>
                <a:gd name="T41" fmla="*/ 251135780 h 187"/>
                <a:gd name="T42" fmla="*/ 162124774 w 215"/>
                <a:gd name="T43" fmla="*/ 312224340 h 187"/>
                <a:gd name="T44" fmla="*/ 141857228 w 215"/>
                <a:gd name="T45" fmla="*/ 359736797 h 187"/>
                <a:gd name="T46" fmla="*/ 148614809 w 215"/>
                <a:gd name="T47" fmla="*/ 414036002 h 187"/>
                <a:gd name="T48" fmla="*/ 222919615 w 215"/>
                <a:gd name="T49" fmla="*/ 502274165 h 187"/>
                <a:gd name="T50" fmla="*/ 283717055 w 215"/>
                <a:gd name="T51" fmla="*/ 638022179 h 187"/>
                <a:gd name="T52" fmla="*/ 533659198 w 215"/>
                <a:gd name="T53" fmla="*/ 556573371 h 187"/>
                <a:gd name="T54" fmla="*/ 310736984 w 215"/>
                <a:gd name="T55" fmla="*/ 536210518 h 187"/>
                <a:gd name="T56" fmla="*/ 67552422 w 215"/>
                <a:gd name="T57" fmla="*/ 610872577 h 187"/>
                <a:gd name="T58" fmla="*/ 283717055 w 215"/>
                <a:gd name="T59" fmla="*/ 638022179 h 187"/>
                <a:gd name="T60" fmla="*/ 412064318 w 215"/>
                <a:gd name="T61" fmla="*/ 502274165 h 187"/>
                <a:gd name="T62" fmla="*/ 621473968 w 215"/>
                <a:gd name="T63" fmla="*/ 529423768 h 187"/>
                <a:gd name="T64" fmla="*/ 621473968 w 215"/>
                <a:gd name="T65" fmla="*/ 529423768 h 187"/>
                <a:gd name="T66" fmla="*/ 878171094 w 215"/>
                <a:gd name="T67" fmla="*/ 447972354 h 187"/>
                <a:gd name="T68" fmla="*/ 526901617 w 215"/>
                <a:gd name="T69" fmla="*/ 468335208 h 187"/>
                <a:gd name="T70" fmla="*/ 412064318 w 215"/>
                <a:gd name="T71" fmla="*/ 502274165 h 187"/>
                <a:gd name="T72" fmla="*/ 0 w 215"/>
                <a:gd name="T73" fmla="*/ 658385033 h 187"/>
                <a:gd name="T74" fmla="*/ 0 w 215"/>
                <a:gd name="T75" fmla="*/ 862008357 h 187"/>
                <a:gd name="T76" fmla="*/ 722801302 w 215"/>
                <a:gd name="T77" fmla="*/ 1269257609 h 187"/>
                <a:gd name="T78" fmla="*/ 722801302 w 215"/>
                <a:gd name="T79" fmla="*/ 1065634286 h 187"/>
                <a:gd name="T80" fmla="*/ 0 w 215"/>
                <a:gd name="T81" fmla="*/ 658385033 h 18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15" h="187">
                  <a:moveTo>
                    <a:pt x="121" y="150"/>
                  </a:moveTo>
                  <a:cubicBezTo>
                    <a:pt x="112" y="119"/>
                    <a:pt x="87" y="104"/>
                    <a:pt x="56" y="97"/>
                  </a:cubicBezTo>
                  <a:cubicBezTo>
                    <a:pt x="143" y="69"/>
                    <a:pt x="143" y="69"/>
                    <a:pt x="143" y="69"/>
                  </a:cubicBezTo>
                  <a:cubicBezTo>
                    <a:pt x="178" y="78"/>
                    <a:pt x="206" y="100"/>
                    <a:pt x="215" y="118"/>
                  </a:cubicBezTo>
                  <a:cubicBezTo>
                    <a:pt x="215" y="150"/>
                    <a:pt x="215" y="150"/>
                    <a:pt x="215" y="150"/>
                  </a:cubicBezTo>
                  <a:cubicBezTo>
                    <a:pt x="193" y="173"/>
                    <a:pt x="160" y="183"/>
                    <a:pt x="121" y="186"/>
                  </a:cubicBezTo>
                  <a:cubicBezTo>
                    <a:pt x="121" y="174"/>
                    <a:pt x="121" y="162"/>
                    <a:pt x="121" y="150"/>
                  </a:cubicBezTo>
                  <a:close/>
                  <a:moveTo>
                    <a:pt x="33" y="74"/>
                  </a:moveTo>
                  <a:cubicBezTo>
                    <a:pt x="45" y="70"/>
                    <a:pt x="45" y="70"/>
                    <a:pt x="45" y="70"/>
                  </a:cubicBezTo>
                  <a:cubicBezTo>
                    <a:pt x="42" y="68"/>
                    <a:pt x="30" y="59"/>
                    <a:pt x="31" y="54"/>
                  </a:cubicBezTo>
                  <a:cubicBezTo>
                    <a:pt x="31" y="54"/>
                    <a:pt x="32" y="53"/>
                    <a:pt x="32" y="52"/>
                  </a:cubicBezTo>
                  <a:cubicBezTo>
                    <a:pt x="34" y="50"/>
                    <a:pt x="37" y="48"/>
                    <a:pt x="41" y="46"/>
                  </a:cubicBezTo>
                  <a:cubicBezTo>
                    <a:pt x="52" y="42"/>
                    <a:pt x="74" y="41"/>
                    <a:pt x="94" y="40"/>
                  </a:cubicBezTo>
                  <a:cubicBezTo>
                    <a:pt x="100" y="40"/>
                    <a:pt x="105" y="40"/>
                    <a:pt x="110" y="39"/>
                  </a:cubicBezTo>
                  <a:cubicBezTo>
                    <a:pt x="123" y="39"/>
                    <a:pt x="133" y="38"/>
                    <a:pt x="139" y="32"/>
                  </a:cubicBezTo>
                  <a:cubicBezTo>
                    <a:pt x="146" y="27"/>
                    <a:pt x="149" y="17"/>
                    <a:pt x="145" y="0"/>
                  </a:cubicBezTo>
                  <a:cubicBezTo>
                    <a:pt x="135" y="2"/>
                    <a:pt x="135" y="2"/>
                    <a:pt x="135" y="2"/>
                  </a:cubicBezTo>
                  <a:cubicBezTo>
                    <a:pt x="138" y="15"/>
                    <a:pt x="137" y="21"/>
                    <a:pt x="133" y="24"/>
                  </a:cubicBezTo>
                  <a:cubicBezTo>
                    <a:pt x="129" y="28"/>
                    <a:pt x="120" y="28"/>
                    <a:pt x="110" y="29"/>
                  </a:cubicBezTo>
                  <a:cubicBezTo>
                    <a:pt x="104" y="29"/>
                    <a:pt x="99" y="30"/>
                    <a:pt x="93" y="30"/>
                  </a:cubicBezTo>
                  <a:cubicBezTo>
                    <a:pt x="72" y="31"/>
                    <a:pt x="49" y="32"/>
                    <a:pt x="38" y="37"/>
                  </a:cubicBezTo>
                  <a:cubicBezTo>
                    <a:pt x="32" y="39"/>
                    <a:pt x="27" y="42"/>
                    <a:pt x="24" y="46"/>
                  </a:cubicBezTo>
                  <a:cubicBezTo>
                    <a:pt x="22" y="48"/>
                    <a:pt x="21" y="50"/>
                    <a:pt x="21" y="53"/>
                  </a:cubicBezTo>
                  <a:cubicBezTo>
                    <a:pt x="20" y="55"/>
                    <a:pt x="21" y="58"/>
                    <a:pt x="22" y="61"/>
                  </a:cubicBezTo>
                  <a:cubicBezTo>
                    <a:pt x="23" y="65"/>
                    <a:pt x="27" y="69"/>
                    <a:pt x="33" y="74"/>
                  </a:cubicBezTo>
                  <a:close/>
                  <a:moveTo>
                    <a:pt x="42" y="94"/>
                  </a:moveTo>
                  <a:cubicBezTo>
                    <a:pt x="79" y="82"/>
                    <a:pt x="79" y="82"/>
                    <a:pt x="79" y="82"/>
                  </a:cubicBezTo>
                  <a:cubicBezTo>
                    <a:pt x="46" y="79"/>
                    <a:pt x="46" y="79"/>
                    <a:pt x="46" y="79"/>
                  </a:cubicBezTo>
                  <a:cubicBezTo>
                    <a:pt x="10" y="90"/>
                    <a:pt x="10" y="90"/>
                    <a:pt x="10" y="90"/>
                  </a:cubicBezTo>
                  <a:cubicBezTo>
                    <a:pt x="21" y="91"/>
                    <a:pt x="32" y="92"/>
                    <a:pt x="42" y="94"/>
                  </a:cubicBezTo>
                  <a:close/>
                  <a:moveTo>
                    <a:pt x="61" y="74"/>
                  </a:moveTo>
                  <a:cubicBezTo>
                    <a:pt x="92" y="78"/>
                    <a:pt x="92" y="78"/>
                    <a:pt x="92" y="78"/>
                  </a:cubicBezTo>
                  <a:cubicBezTo>
                    <a:pt x="92" y="78"/>
                    <a:pt x="92" y="78"/>
                    <a:pt x="92" y="78"/>
                  </a:cubicBezTo>
                  <a:cubicBezTo>
                    <a:pt x="130" y="66"/>
                    <a:pt x="130" y="66"/>
                    <a:pt x="130" y="66"/>
                  </a:cubicBezTo>
                  <a:cubicBezTo>
                    <a:pt x="113" y="63"/>
                    <a:pt x="96" y="64"/>
                    <a:pt x="78" y="69"/>
                  </a:cubicBezTo>
                  <a:cubicBezTo>
                    <a:pt x="61" y="74"/>
                    <a:pt x="61" y="74"/>
                    <a:pt x="61" y="74"/>
                  </a:cubicBezTo>
                  <a:close/>
                  <a:moveTo>
                    <a:pt x="0" y="97"/>
                  </a:moveTo>
                  <a:cubicBezTo>
                    <a:pt x="0" y="107"/>
                    <a:pt x="0" y="117"/>
                    <a:pt x="0" y="127"/>
                  </a:cubicBezTo>
                  <a:cubicBezTo>
                    <a:pt x="36" y="148"/>
                    <a:pt x="71" y="166"/>
                    <a:pt x="107" y="187"/>
                  </a:cubicBezTo>
                  <a:cubicBezTo>
                    <a:pt x="107" y="177"/>
                    <a:pt x="107" y="167"/>
                    <a:pt x="107" y="157"/>
                  </a:cubicBezTo>
                  <a:cubicBezTo>
                    <a:pt x="95" y="112"/>
                    <a:pt x="50" y="104"/>
                    <a:pt x="0" y="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3" name="组合 12"/>
          <p:cNvGrpSpPr/>
          <p:nvPr/>
        </p:nvGrpSpPr>
        <p:grpSpPr bwMode="auto">
          <a:xfrm>
            <a:off x="1594904" y="4786550"/>
            <a:ext cx="857251" cy="857251"/>
            <a:chOff x="1057276" y="4857792"/>
            <a:chExt cx="857250" cy="857250"/>
          </a:xfrm>
        </p:grpSpPr>
        <p:sp>
          <p:nvSpPr>
            <p:cNvPr id="14" name="椭圆 13"/>
            <p:cNvSpPr/>
            <p:nvPr/>
          </p:nvSpPr>
          <p:spPr>
            <a:xfrm>
              <a:off x="1057276" y="4857792"/>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5" name="Freeform 21"/>
            <p:cNvSpPr>
              <a:spLocks noEditPoints="1"/>
            </p:cNvSpPr>
            <p:nvPr/>
          </p:nvSpPr>
          <p:spPr bwMode="auto">
            <a:xfrm>
              <a:off x="1220967" y="4981301"/>
              <a:ext cx="529867" cy="584832"/>
            </a:xfrm>
            <a:custGeom>
              <a:avLst/>
              <a:gdLst>
                <a:gd name="T0" fmla="*/ 716150040 w 99"/>
                <a:gd name="T1" fmla="*/ 1669695360 h 109"/>
                <a:gd name="T2" fmla="*/ 429690024 w 99"/>
                <a:gd name="T3" fmla="*/ 1756057340 h 109"/>
                <a:gd name="T4" fmla="*/ 1460945011 w 99"/>
                <a:gd name="T5" fmla="*/ 1583333380 h 109"/>
                <a:gd name="T6" fmla="*/ 1804694889 w 99"/>
                <a:gd name="T7" fmla="*/ 1324242073 h 109"/>
                <a:gd name="T8" fmla="*/ 1604175019 w 99"/>
                <a:gd name="T9" fmla="*/ 1698480898 h 109"/>
                <a:gd name="T10" fmla="*/ 1460945011 w 99"/>
                <a:gd name="T11" fmla="*/ 1928786667 h 109"/>
                <a:gd name="T12" fmla="*/ 1317715003 w 99"/>
                <a:gd name="T13" fmla="*/ 1640909822 h 109"/>
                <a:gd name="T14" fmla="*/ 1088544849 w 99"/>
                <a:gd name="T15" fmla="*/ 1065150766 h 109"/>
                <a:gd name="T16" fmla="*/ 1460945011 w 99"/>
                <a:gd name="T17" fmla="*/ 1583333380 h 109"/>
                <a:gd name="T18" fmla="*/ 1203129926 w 99"/>
                <a:gd name="T19" fmla="*/ 949997882 h 109"/>
                <a:gd name="T20" fmla="*/ 1203129926 w 99"/>
                <a:gd name="T21" fmla="*/ 0 h 109"/>
                <a:gd name="T22" fmla="*/ 429690024 w 99"/>
                <a:gd name="T23" fmla="*/ 719697478 h 109"/>
                <a:gd name="T24" fmla="*/ 429690024 w 99"/>
                <a:gd name="T25" fmla="*/ 2147483646 h 109"/>
                <a:gd name="T26" fmla="*/ 2147483646 w 99"/>
                <a:gd name="T27" fmla="*/ 2147483646 h 109"/>
                <a:gd name="T28" fmla="*/ 2147483646 w 99"/>
                <a:gd name="T29" fmla="*/ 2101510628 h 109"/>
                <a:gd name="T30" fmla="*/ 2147483646 w 99"/>
                <a:gd name="T31" fmla="*/ 2043939551 h 109"/>
                <a:gd name="T32" fmla="*/ 1403649796 w 99"/>
                <a:gd name="T33" fmla="*/ 2147483646 h 109"/>
                <a:gd name="T34" fmla="*/ 343749878 w 99"/>
                <a:gd name="T35" fmla="*/ 1727271802 h 109"/>
                <a:gd name="T36" fmla="*/ 1203129926 w 99"/>
                <a:gd name="T37" fmla="*/ 633330133 h 109"/>
                <a:gd name="T38" fmla="*/ 2147483646 w 99"/>
                <a:gd name="T39" fmla="*/ 1353027611 h 109"/>
                <a:gd name="T40" fmla="*/ 2147483646 w 99"/>
                <a:gd name="T41" fmla="*/ 1180303650 h 109"/>
                <a:gd name="T42" fmla="*/ 2147483646 w 99"/>
                <a:gd name="T43" fmla="*/ 1525756937 h 109"/>
                <a:gd name="T44" fmla="*/ 2147483646 w 99"/>
                <a:gd name="T45" fmla="*/ 1612118918 h 109"/>
                <a:gd name="T46" fmla="*/ 2147483646 w 99"/>
                <a:gd name="T47" fmla="*/ 1928786667 h 109"/>
                <a:gd name="T48" fmla="*/ 2147483646 w 99"/>
                <a:gd name="T49" fmla="*/ 1698480898 h 109"/>
                <a:gd name="T50" fmla="*/ 2147483646 w 99"/>
                <a:gd name="T51" fmla="*/ 1640909822 h 109"/>
                <a:gd name="T52" fmla="*/ 2147483646 w 99"/>
                <a:gd name="T53" fmla="*/ 1727271802 h 109"/>
                <a:gd name="T54" fmla="*/ 2147483646 w 99"/>
                <a:gd name="T55" fmla="*/ 2043939551 h 109"/>
                <a:gd name="T56" fmla="*/ 2147483646 w 99"/>
                <a:gd name="T57" fmla="*/ 1928786667 h 109"/>
                <a:gd name="T58" fmla="*/ 2147483646 w 99"/>
                <a:gd name="T59" fmla="*/ 1065150766 h 109"/>
                <a:gd name="T60" fmla="*/ 2147483646 w 99"/>
                <a:gd name="T61" fmla="*/ 806059459 h 109"/>
                <a:gd name="T62" fmla="*/ 2147483646 w 99"/>
                <a:gd name="T63" fmla="*/ 1093936304 h 109"/>
                <a:gd name="T64" fmla="*/ 2147483646 w 99"/>
                <a:gd name="T65" fmla="*/ 1266665631 h 109"/>
                <a:gd name="T66" fmla="*/ 2147483646 w 99"/>
                <a:gd name="T67" fmla="*/ 978788785 h 109"/>
                <a:gd name="T68" fmla="*/ 2033865042 w 99"/>
                <a:gd name="T69" fmla="*/ 806059459 h 109"/>
                <a:gd name="T70" fmla="*/ 2147483646 w 99"/>
                <a:gd name="T71" fmla="*/ 518182614 h 109"/>
                <a:gd name="T72" fmla="*/ 2147483646 w 99"/>
                <a:gd name="T73" fmla="*/ 719697478 h 109"/>
                <a:gd name="T74" fmla="*/ 2147483646 w 99"/>
                <a:gd name="T75" fmla="*/ 777273921 h 109"/>
                <a:gd name="T76" fmla="*/ 1432300079 w 99"/>
                <a:gd name="T77" fmla="*/ 2147483646 h 109"/>
                <a:gd name="T78" fmla="*/ 1518234873 w 99"/>
                <a:gd name="T79" fmla="*/ 2147483646 h 109"/>
                <a:gd name="T80" fmla="*/ 1432300079 w 99"/>
                <a:gd name="T81" fmla="*/ 2147483646 h 109"/>
                <a:gd name="T82" fmla="*/ 1919279966 w 99"/>
                <a:gd name="T83" fmla="*/ 2147483646 h 109"/>
                <a:gd name="T84" fmla="*/ 2147483646 w 99"/>
                <a:gd name="T85" fmla="*/ 2147483646 h 109"/>
                <a:gd name="T86" fmla="*/ 716150040 w 99"/>
                <a:gd name="T87" fmla="*/ 2147483646 h 109"/>
                <a:gd name="T88" fmla="*/ 973965124 w 99"/>
                <a:gd name="T89" fmla="*/ 2147483646 h 109"/>
                <a:gd name="T90" fmla="*/ 716150040 w 99"/>
                <a:gd name="T91" fmla="*/ 2147483646 h 109"/>
                <a:gd name="T92" fmla="*/ 945314841 w 99"/>
                <a:gd name="T93" fmla="*/ 1151512746 h 109"/>
                <a:gd name="T94" fmla="*/ 658854825 w 99"/>
                <a:gd name="T95" fmla="*/ 1036365227 h 109"/>
                <a:gd name="T96" fmla="*/ 2147483646 w 99"/>
                <a:gd name="T97" fmla="*/ 978788785 h 109"/>
                <a:gd name="T98" fmla="*/ 1890635034 w 99"/>
                <a:gd name="T99" fmla="*/ 1122727208 h 109"/>
                <a:gd name="T100" fmla="*/ 2147483646 w 99"/>
                <a:gd name="T101" fmla="*/ 978788785 h 109"/>
                <a:gd name="T102" fmla="*/ 2147483646 w 99"/>
                <a:gd name="T103" fmla="*/ 1698480898 h 109"/>
                <a:gd name="T104" fmla="*/ 2147483646 w 99"/>
                <a:gd name="T105" fmla="*/ 1612118918 h 10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99" h="109">
                  <a:moveTo>
                    <a:pt x="15" y="58"/>
                  </a:moveTo>
                  <a:cubicBezTo>
                    <a:pt x="25" y="58"/>
                    <a:pt x="25" y="58"/>
                    <a:pt x="25" y="58"/>
                  </a:cubicBezTo>
                  <a:cubicBezTo>
                    <a:pt x="25" y="61"/>
                    <a:pt x="25" y="61"/>
                    <a:pt x="25" y="61"/>
                  </a:cubicBezTo>
                  <a:cubicBezTo>
                    <a:pt x="15" y="61"/>
                    <a:pt x="15" y="61"/>
                    <a:pt x="15" y="61"/>
                  </a:cubicBezTo>
                  <a:cubicBezTo>
                    <a:pt x="15" y="58"/>
                    <a:pt x="15" y="58"/>
                    <a:pt x="15" y="58"/>
                  </a:cubicBezTo>
                  <a:close/>
                  <a:moveTo>
                    <a:pt x="51" y="55"/>
                  </a:moveTo>
                  <a:cubicBezTo>
                    <a:pt x="52" y="55"/>
                    <a:pt x="52" y="55"/>
                    <a:pt x="53" y="55"/>
                  </a:cubicBezTo>
                  <a:cubicBezTo>
                    <a:pt x="56" y="52"/>
                    <a:pt x="60" y="48"/>
                    <a:pt x="63" y="46"/>
                  </a:cubicBezTo>
                  <a:cubicBezTo>
                    <a:pt x="64" y="46"/>
                    <a:pt x="65" y="47"/>
                    <a:pt x="66" y="48"/>
                  </a:cubicBezTo>
                  <a:cubicBezTo>
                    <a:pt x="63" y="53"/>
                    <a:pt x="60" y="56"/>
                    <a:pt x="56" y="59"/>
                  </a:cubicBezTo>
                  <a:cubicBezTo>
                    <a:pt x="57" y="60"/>
                    <a:pt x="57" y="60"/>
                    <a:pt x="57" y="61"/>
                  </a:cubicBezTo>
                  <a:cubicBezTo>
                    <a:pt x="57" y="64"/>
                    <a:pt x="54" y="67"/>
                    <a:pt x="51" y="67"/>
                  </a:cubicBezTo>
                  <a:cubicBezTo>
                    <a:pt x="47" y="67"/>
                    <a:pt x="45" y="64"/>
                    <a:pt x="45" y="61"/>
                  </a:cubicBezTo>
                  <a:cubicBezTo>
                    <a:pt x="45" y="59"/>
                    <a:pt x="45" y="58"/>
                    <a:pt x="46" y="57"/>
                  </a:cubicBezTo>
                  <a:cubicBezTo>
                    <a:pt x="41" y="51"/>
                    <a:pt x="38" y="45"/>
                    <a:pt x="35" y="38"/>
                  </a:cubicBezTo>
                  <a:cubicBezTo>
                    <a:pt x="36" y="38"/>
                    <a:pt x="37" y="37"/>
                    <a:pt x="38" y="37"/>
                  </a:cubicBezTo>
                  <a:cubicBezTo>
                    <a:pt x="42" y="42"/>
                    <a:pt x="46" y="49"/>
                    <a:pt x="49" y="55"/>
                  </a:cubicBezTo>
                  <a:cubicBezTo>
                    <a:pt x="49" y="55"/>
                    <a:pt x="50" y="55"/>
                    <a:pt x="51" y="55"/>
                  </a:cubicBezTo>
                  <a:close/>
                  <a:moveTo>
                    <a:pt x="42" y="22"/>
                  </a:moveTo>
                  <a:cubicBezTo>
                    <a:pt x="42" y="33"/>
                    <a:pt x="42" y="33"/>
                    <a:pt x="42" y="33"/>
                  </a:cubicBezTo>
                  <a:cubicBezTo>
                    <a:pt x="70" y="17"/>
                    <a:pt x="70" y="17"/>
                    <a:pt x="70" y="17"/>
                  </a:cubicBezTo>
                  <a:cubicBezTo>
                    <a:pt x="42" y="0"/>
                    <a:pt x="42" y="0"/>
                    <a:pt x="42" y="0"/>
                  </a:cubicBezTo>
                  <a:cubicBezTo>
                    <a:pt x="42" y="11"/>
                    <a:pt x="42" y="11"/>
                    <a:pt x="42" y="11"/>
                  </a:cubicBezTo>
                  <a:cubicBezTo>
                    <a:pt x="32" y="12"/>
                    <a:pt x="22" y="17"/>
                    <a:pt x="15" y="25"/>
                  </a:cubicBezTo>
                  <a:cubicBezTo>
                    <a:pt x="5" y="34"/>
                    <a:pt x="0" y="46"/>
                    <a:pt x="0" y="60"/>
                  </a:cubicBezTo>
                  <a:cubicBezTo>
                    <a:pt x="0" y="73"/>
                    <a:pt x="5" y="85"/>
                    <a:pt x="15" y="94"/>
                  </a:cubicBezTo>
                  <a:cubicBezTo>
                    <a:pt x="24" y="104"/>
                    <a:pt x="36" y="109"/>
                    <a:pt x="49" y="109"/>
                  </a:cubicBezTo>
                  <a:cubicBezTo>
                    <a:pt x="63" y="109"/>
                    <a:pt x="75" y="104"/>
                    <a:pt x="84" y="94"/>
                  </a:cubicBezTo>
                  <a:cubicBezTo>
                    <a:pt x="90" y="89"/>
                    <a:pt x="94" y="82"/>
                    <a:pt x="96" y="75"/>
                  </a:cubicBezTo>
                  <a:cubicBezTo>
                    <a:pt x="97" y="73"/>
                    <a:pt x="97" y="73"/>
                    <a:pt x="97" y="73"/>
                  </a:cubicBezTo>
                  <a:cubicBezTo>
                    <a:pt x="86" y="70"/>
                    <a:pt x="86" y="70"/>
                    <a:pt x="86" y="70"/>
                  </a:cubicBezTo>
                  <a:cubicBezTo>
                    <a:pt x="85" y="71"/>
                    <a:pt x="85" y="71"/>
                    <a:pt x="85" y="71"/>
                  </a:cubicBezTo>
                  <a:cubicBezTo>
                    <a:pt x="84" y="77"/>
                    <a:pt x="80" y="82"/>
                    <a:pt x="76" y="86"/>
                  </a:cubicBezTo>
                  <a:cubicBezTo>
                    <a:pt x="69" y="93"/>
                    <a:pt x="60" y="97"/>
                    <a:pt x="49" y="97"/>
                  </a:cubicBezTo>
                  <a:cubicBezTo>
                    <a:pt x="39" y="97"/>
                    <a:pt x="30" y="93"/>
                    <a:pt x="23" y="86"/>
                  </a:cubicBezTo>
                  <a:cubicBezTo>
                    <a:pt x="16" y="79"/>
                    <a:pt x="12" y="70"/>
                    <a:pt x="12" y="60"/>
                  </a:cubicBezTo>
                  <a:cubicBezTo>
                    <a:pt x="12" y="50"/>
                    <a:pt x="16" y="40"/>
                    <a:pt x="23" y="33"/>
                  </a:cubicBezTo>
                  <a:cubicBezTo>
                    <a:pt x="28" y="28"/>
                    <a:pt x="35" y="24"/>
                    <a:pt x="42" y="22"/>
                  </a:cubicBezTo>
                  <a:close/>
                  <a:moveTo>
                    <a:pt x="87" y="54"/>
                  </a:moveTo>
                  <a:cubicBezTo>
                    <a:pt x="87" y="52"/>
                    <a:pt x="86" y="49"/>
                    <a:pt x="85" y="47"/>
                  </a:cubicBezTo>
                  <a:cubicBezTo>
                    <a:pt x="84" y="45"/>
                    <a:pt x="84" y="45"/>
                    <a:pt x="84" y="45"/>
                  </a:cubicBezTo>
                  <a:cubicBezTo>
                    <a:pt x="95" y="41"/>
                    <a:pt x="95" y="41"/>
                    <a:pt x="95" y="41"/>
                  </a:cubicBezTo>
                  <a:cubicBezTo>
                    <a:pt x="96" y="43"/>
                    <a:pt x="96" y="43"/>
                    <a:pt x="96" y="43"/>
                  </a:cubicBezTo>
                  <a:cubicBezTo>
                    <a:pt x="97" y="46"/>
                    <a:pt x="98" y="50"/>
                    <a:pt x="98" y="53"/>
                  </a:cubicBezTo>
                  <a:cubicBezTo>
                    <a:pt x="99" y="55"/>
                    <a:pt x="99" y="55"/>
                    <a:pt x="99" y="55"/>
                  </a:cubicBezTo>
                  <a:cubicBezTo>
                    <a:pt x="87" y="56"/>
                    <a:pt x="87" y="56"/>
                    <a:pt x="87" y="56"/>
                  </a:cubicBezTo>
                  <a:cubicBezTo>
                    <a:pt x="87" y="54"/>
                    <a:pt x="87" y="54"/>
                    <a:pt x="87" y="54"/>
                  </a:cubicBezTo>
                  <a:close/>
                  <a:moveTo>
                    <a:pt x="87" y="67"/>
                  </a:moveTo>
                  <a:cubicBezTo>
                    <a:pt x="87" y="64"/>
                    <a:pt x="87" y="62"/>
                    <a:pt x="87" y="60"/>
                  </a:cubicBezTo>
                  <a:cubicBezTo>
                    <a:pt x="87" y="59"/>
                    <a:pt x="87" y="59"/>
                    <a:pt x="87" y="59"/>
                  </a:cubicBezTo>
                  <a:cubicBezTo>
                    <a:pt x="87" y="57"/>
                    <a:pt x="87" y="57"/>
                    <a:pt x="87" y="57"/>
                  </a:cubicBezTo>
                  <a:cubicBezTo>
                    <a:pt x="99" y="57"/>
                    <a:pt x="99" y="57"/>
                    <a:pt x="99" y="57"/>
                  </a:cubicBezTo>
                  <a:cubicBezTo>
                    <a:pt x="99" y="59"/>
                    <a:pt x="99" y="59"/>
                    <a:pt x="99" y="59"/>
                  </a:cubicBezTo>
                  <a:cubicBezTo>
                    <a:pt x="99" y="59"/>
                    <a:pt x="99" y="59"/>
                    <a:pt x="99" y="60"/>
                  </a:cubicBezTo>
                  <a:cubicBezTo>
                    <a:pt x="99" y="63"/>
                    <a:pt x="99" y="66"/>
                    <a:pt x="98" y="69"/>
                  </a:cubicBezTo>
                  <a:cubicBezTo>
                    <a:pt x="97" y="71"/>
                    <a:pt x="97" y="71"/>
                    <a:pt x="97" y="71"/>
                  </a:cubicBezTo>
                  <a:cubicBezTo>
                    <a:pt x="86" y="68"/>
                    <a:pt x="86" y="68"/>
                    <a:pt x="86" y="68"/>
                  </a:cubicBezTo>
                  <a:cubicBezTo>
                    <a:pt x="87" y="67"/>
                    <a:pt x="87" y="67"/>
                    <a:pt x="87" y="67"/>
                  </a:cubicBezTo>
                  <a:close/>
                  <a:moveTo>
                    <a:pt x="83" y="42"/>
                  </a:moveTo>
                  <a:cubicBezTo>
                    <a:pt x="82" y="40"/>
                    <a:pt x="81" y="38"/>
                    <a:pt x="80" y="37"/>
                  </a:cubicBezTo>
                  <a:cubicBezTo>
                    <a:pt x="78" y="35"/>
                    <a:pt x="78" y="35"/>
                    <a:pt x="78" y="35"/>
                  </a:cubicBezTo>
                  <a:cubicBezTo>
                    <a:pt x="88" y="28"/>
                    <a:pt x="88" y="28"/>
                    <a:pt x="88" y="28"/>
                  </a:cubicBezTo>
                  <a:cubicBezTo>
                    <a:pt x="89" y="30"/>
                    <a:pt x="89" y="30"/>
                    <a:pt x="89" y="30"/>
                  </a:cubicBezTo>
                  <a:cubicBezTo>
                    <a:pt x="91" y="32"/>
                    <a:pt x="92" y="35"/>
                    <a:pt x="94" y="38"/>
                  </a:cubicBezTo>
                  <a:cubicBezTo>
                    <a:pt x="95" y="40"/>
                    <a:pt x="95" y="40"/>
                    <a:pt x="95" y="40"/>
                  </a:cubicBezTo>
                  <a:cubicBezTo>
                    <a:pt x="84" y="44"/>
                    <a:pt x="84" y="44"/>
                    <a:pt x="84" y="44"/>
                  </a:cubicBezTo>
                  <a:cubicBezTo>
                    <a:pt x="83" y="42"/>
                    <a:pt x="83" y="42"/>
                    <a:pt x="83" y="42"/>
                  </a:cubicBezTo>
                  <a:close/>
                  <a:moveTo>
                    <a:pt x="77" y="34"/>
                  </a:moveTo>
                  <a:cubicBezTo>
                    <a:pt x="76" y="33"/>
                    <a:pt x="76" y="33"/>
                    <a:pt x="76" y="33"/>
                  </a:cubicBezTo>
                  <a:cubicBezTo>
                    <a:pt x="75" y="31"/>
                    <a:pt x="73" y="30"/>
                    <a:pt x="71" y="28"/>
                  </a:cubicBezTo>
                  <a:cubicBezTo>
                    <a:pt x="69" y="27"/>
                    <a:pt x="69" y="27"/>
                    <a:pt x="69" y="27"/>
                  </a:cubicBezTo>
                  <a:cubicBezTo>
                    <a:pt x="76" y="18"/>
                    <a:pt x="76" y="18"/>
                    <a:pt x="76" y="18"/>
                  </a:cubicBezTo>
                  <a:cubicBezTo>
                    <a:pt x="78" y="19"/>
                    <a:pt x="78" y="19"/>
                    <a:pt x="78" y="19"/>
                  </a:cubicBezTo>
                  <a:cubicBezTo>
                    <a:pt x="80" y="21"/>
                    <a:pt x="82" y="23"/>
                    <a:pt x="84" y="25"/>
                  </a:cubicBezTo>
                  <a:cubicBezTo>
                    <a:pt x="85" y="25"/>
                    <a:pt x="85" y="25"/>
                    <a:pt x="85" y="25"/>
                  </a:cubicBezTo>
                  <a:cubicBezTo>
                    <a:pt x="86" y="27"/>
                    <a:pt x="86" y="27"/>
                    <a:pt x="86" y="27"/>
                  </a:cubicBezTo>
                  <a:cubicBezTo>
                    <a:pt x="77" y="34"/>
                    <a:pt x="77" y="34"/>
                    <a:pt x="77" y="34"/>
                  </a:cubicBezTo>
                  <a:close/>
                  <a:moveTo>
                    <a:pt x="50" y="93"/>
                  </a:moveTo>
                  <a:cubicBezTo>
                    <a:pt x="50" y="83"/>
                    <a:pt x="50" y="83"/>
                    <a:pt x="50" y="83"/>
                  </a:cubicBezTo>
                  <a:cubicBezTo>
                    <a:pt x="53" y="83"/>
                    <a:pt x="53" y="83"/>
                    <a:pt x="53" y="83"/>
                  </a:cubicBezTo>
                  <a:cubicBezTo>
                    <a:pt x="53" y="93"/>
                    <a:pt x="53" y="93"/>
                    <a:pt x="53" y="93"/>
                  </a:cubicBezTo>
                  <a:cubicBezTo>
                    <a:pt x="50" y="93"/>
                    <a:pt x="50" y="93"/>
                    <a:pt x="50" y="93"/>
                  </a:cubicBezTo>
                  <a:close/>
                  <a:moveTo>
                    <a:pt x="74" y="83"/>
                  </a:moveTo>
                  <a:cubicBezTo>
                    <a:pt x="67" y="76"/>
                    <a:pt x="67" y="76"/>
                    <a:pt x="67" y="76"/>
                  </a:cubicBezTo>
                  <a:cubicBezTo>
                    <a:pt x="70" y="74"/>
                    <a:pt x="70" y="74"/>
                    <a:pt x="70" y="74"/>
                  </a:cubicBezTo>
                  <a:cubicBezTo>
                    <a:pt x="77" y="81"/>
                    <a:pt x="77" y="81"/>
                    <a:pt x="77" y="81"/>
                  </a:cubicBezTo>
                  <a:cubicBezTo>
                    <a:pt x="74" y="83"/>
                    <a:pt x="74" y="83"/>
                    <a:pt x="74" y="83"/>
                  </a:cubicBezTo>
                  <a:close/>
                  <a:moveTo>
                    <a:pt x="25" y="83"/>
                  </a:moveTo>
                  <a:cubicBezTo>
                    <a:pt x="32" y="76"/>
                    <a:pt x="32" y="76"/>
                    <a:pt x="32" y="76"/>
                  </a:cubicBezTo>
                  <a:cubicBezTo>
                    <a:pt x="34" y="78"/>
                    <a:pt x="34" y="78"/>
                    <a:pt x="34" y="78"/>
                  </a:cubicBezTo>
                  <a:cubicBezTo>
                    <a:pt x="27" y="85"/>
                    <a:pt x="27" y="85"/>
                    <a:pt x="27" y="85"/>
                  </a:cubicBezTo>
                  <a:cubicBezTo>
                    <a:pt x="25" y="83"/>
                    <a:pt x="25" y="83"/>
                    <a:pt x="25" y="83"/>
                  </a:cubicBezTo>
                  <a:close/>
                  <a:moveTo>
                    <a:pt x="26" y="33"/>
                  </a:moveTo>
                  <a:cubicBezTo>
                    <a:pt x="33" y="40"/>
                    <a:pt x="33" y="40"/>
                    <a:pt x="33" y="40"/>
                  </a:cubicBezTo>
                  <a:cubicBezTo>
                    <a:pt x="30" y="43"/>
                    <a:pt x="30" y="43"/>
                    <a:pt x="30" y="43"/>
                  </a:cubicBezTo>
                  <a:cubicBezTo>
                    <a:pt x="23" y="36"/>
                    <a:pt x="23" y="36"/>
                    <a:pt x="23" y="36"/>
                  </a:cubicBezTo>
                  <a:cubicBezTo>
                    <a:pt x="26" y="33"/>
                    <a:pt x="26" y="33"/>
                    <a:pt x="26" y="33"/>
                  </a:cubicBezTo>
                  <a:close/>
                  <a:moveTo>
                    <a:pt x="75" y="34"/>
                  </a:moveTo>
                  <a:cubicBezTo>
                    <a:pt x="73" y="32"/>
                    <a:pt x="73" y="32"/>
                    <a:pt x="73" y="32"/>
                  </a:cubicBezTo>
                  <a:cubicBezTo>
                    <a:pt x="66" y="39"/>
                    <a:pt x="66" y="39"/>
                    <a:pt x="66" y="39"/>
                  </a:cubicBezTo>
                  <a:cubicBezTo>
                    <a:pt x="68" y="41"/>
                    <a:pt x="68" y="41"/>
                    <a:pt x="68" y="41"/>
                  </a:cubicBezTo>
                  <a:cubicBezTo>
                    <a:pt x="75" y="34"/>
                    <a:pt x="75" y="34"/>
                    <a:pt x="75" y="34"/>
                  </a:cubicBezTo>
                  <a:close/>
                  <a:moveTo>
                    <a:pt x="85" y="59"/>
                  </a:moveTo>
                  <a:cubicBezTo>
                    <a:pt x="75" y="59"/>
                    <a:pt x="75" y="59"/>
                    <a:pt x="75" y="59"/>
                  </a:cubicBezTo>
                  <a:cubicBezTo>
                    <a:pt x="75" y="56"/>
                    <a:pt x="75" y="56"/>
                    <a:pt x="75" y="56"/>
                  </a:cubicBezTo>
                  <a:cubicBezTo>
                    <a:pt x="85" y="56"/>
                    <a:pt x="85" y="56"/>
                    <a:pt x="85" y="56"/>
                  </a:cubicBezTo>
                  <a:lnTo>
                    <a:pt x="85" y="5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6" name="组合 15"/>
          <p:cNvGrpSpPr/>
          <p:nvPr/>
        </p:nvGrpSpPr>
        <p:grpSpPr bwMode="auto">
          <a:xfrm>
            <a:off x="6733643" y="3359386"/>
            <a:ext cx="857251" cy="857251"/>
            <a:chOff x="6196012" y="3433805"/>
            <a:chExt cx="857250" cy="857250"/>
          </a:xfrm>
        </p:grpSpPr>
        <p:sp>
          <p:nvSpPr>
            <p:cNvPr id="17" name="椭圆 16"/>
            <p:cNvSpPr/>
            <p:nvPr/>
          </p:nvSpPr>
          <p:spPr>
            <a:xfrm>
              <a:off x="6196012" y="3433805"/>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18" name="Freeform 9"/>
            <p:cNvSpPr>
              <a:spLocks noEditPoints="1"/>
            </p:cNvSpPr>
            <p:nvPr/>
          </p:nvSpPr>
          <p:spPr bwMode="auto">
            <a:xfrm>
              <a:off x="6351114" y="3604480"/>
              <a:ext cx="642298" cy="530165"/>
            </a:xfrm>
            <a:custGeom>
              <a:avLst/>
              <a:gdLst>
                <a:gd name="T0" fmla="*/ 559229600 w 300"/>
                <a:gd name="T1" fmla="*/ 0 h 247"/>
                <a:gd name="T2" fmla="*/ 953442138 w 300"/>
                <a:gd name="T3" fmla="*/ 165855788 h 247"/>
                <a:gd name="T4" fmla="*/ 1118459199 w 300"/>
                <a:gd name="T5" fmla="*/ 562067196 h 247"/>
                <a:gd name="T6" fmla="*/ 953442138 w 300"/>
                <a:gd name="T7" fmla="*/ 958278604 h 247"/>
                <a:gd name="T8" fmla="*/ 559229600 w 300"/>
                <a:gd name="T9" fmla="*/ 1124134392 h 247"/>
                <a:gd name="T10" fmla="*/ 160435335 w 300"/>
                <a:gd name="T11" fmla="*/ 958278604 h 247"/>
                <a:gd name="T12" fmla="*/ 0 w 300"/>
                <a:gd name="T13" fmla="*/ 562067196 h 247"/>
                <a:gd name="T14" fmla="*/ 160435335 w 300"/>
                <a:gd name="T15" fmla="*/ 165855788 h 247"/>
                <a:gd name="T16" fmla="*/ 559229600 w 300"/>
                <a:gd name="T17" fmla="*/ 0 h 247"/>
                <a:gd name="T18" fmla="*/ 802174536 w 300"/>
                <a:gd name="T19" fmla="*/ 1128740603 h 247"/>
                <a:gd name="T20" fmla="*/ 1375155736 w 300"/>
                <a:gd name="T21" fmla="*/ 727922984 h 247"/>
                <a:gd name="T22" fmla="*/ 1365988003 w 300"/>
                <a:gd name="T23" fmla="*/ 580496332 h 247"/>
                <a:gd name="T24" fmla="*/ 802174536 w 300"/>
                <a:gd name="T25" fmla="*/ 1128740603 h 247"/>
                <a:gd name="T26" fmla="*/ 595900533 w 300"/>
                <a:gd name="T27" fmla="*/ 368567703 h 247"/>
                <a:gd name="T28" fmla="*/ 692161735 w 300"/>
                <a:gd name="T29" fmla="*/ 419246755 h 247"/>
                <a:gd name="T30" fmla="*/ 829677737 w 300"/>
                <a:gd name="T31" fmla="*/ 327105366 h 247"/>
                <a:gd name="T32" fmla="*/ 811342270 w 300"/>
                <a:gd name="T33" fmla="*/ 304070018 h 247"/>
                <a:gd name="T34" fmla="*/ 595900533 w 300"/>
                <a:gd name="T35" fmla="*/ 202711915 h 247"/>
                <a:gd name="T36" fmla="*/ 595900533 w 300"/>
                <a:gd name="T37" fmla="*/ 368567703 h 247"/>
                <a:gd name="T38" fmla="*/ 742584269 w 300"/>
                <a:gd name="T39" fmla="*/ 497567365 h 247"/>
                <a:gd name="T40" fmla="*/ 751752002 w 300"/>
                <a:gd name="T41" fmla="*/ 562067196 h 247"/>
                <a:gd name="T42" fmla="*/ 738000402 w 300"/>
                <a:gd name="T43" fmla="*/ 635781595 h 247"/>
                <a:gd name="T44" fmla="*/ 880100271 w 300"/>
                <a:gd name="T45" fmla="*/ 723314627 h 247"/>
                <a:gd name="T46" fmla="*/ 916771204 w 300"/>
                <a:gd name="T47" fmla="*/ 562067196 h 247"/>
                <a:gd name="T48" fmla="*/ 880100271 w 300"/>
                <a:gd name="T49" fmla="*/ 400817619 h 247"/>
                <a:gd name="T50" fmla="*/ 742584269 w 300"/>
                <a:gd name="T51" fmla="*/ 497567365 h 247"/>
                <a:gd name="T52" fmla="*/ 682994001 w 300"/>
                <a:gd name="T53" fmla="*/ 709493848 h 247"/>
                <a:gd name="T54" fmla="*/ 595900533 w 300"/>
                <a:gd name="T55" fmla="*/ 755564542 h 247"/>
                <a:gd name="T56" fmla="*/ 595900533 w 300"/>
                <a:gd name="T57" fmla="*/ 921420331 h 247"/>
                <a:gd name="T58" fmla="*/ 811342270 w 300"/>
                <a:gd name="T59" fmla="*/ 820064373 h 247"/>
                <a:gd name="T60" fmla="*/ 829677737 w 300"/>
                <a:gd name="T61" fmla="*/ 801637383 h 247"/>
                <a:gd name="T62" fmla="*/ 682994001 w 300"/>
                <a:gd name="T63" fmla="*/ 709493848 h 247"/>
                <a:gd name="T64" fmla="*/ 504223199 w 300"/>
                <a:gd name="T65" fmla="*/ 750958332 h 247"/>
                <a:gd name="T66" fmla="*/ 430881331 w 300"/>
                <a:gd name="T67" fmla="*/ 714102205 h 247"/>
                <a:gd name="T68" fmla="*/ 293367471 w 300"/>
                <a:gd name="T69" fmla="*/ 810849805 h 247"/>
                <a:gd name="T70" fmla="*/ 302535204 w 300"/>
                <a:gd name="T71" fmla="*/ 820064373 h 247"/>
                <a:gd name="T72" fmla="*/ 504223199 w 300"/>
                <a:gd name="T73" fmla="*/ 921420331 h 247"/>
                <a:gd name="T74" fmla="*/ 504223199 w 300"/>
                <a:gd name="T75" fmla="*/ 750958332 h 247"/>
                <a:gd name="T76" fmla="*/ 375874931 w 300"/>
                <a:gd name="T77" fmla="*/ 640387806 h 247"/>
                <a:gd name="T78" fmla="*/ 362123330 w 300"/>
                <a:gd name="T79" fmla="*/ 562067196 h 247"/>
                <a:gd name="T80" fmla="*/ 366707197 w 300"/>
                <a:gd name="T81" fmla="*/ 511388144 h 247"/>
                <a:gd name="T82" fmla="*/ 224609470 w 300"/>
                <a:gd name="T83" fmla="*/ 423852966 h 247"/>
                <a:gd name="T84" fmla="*/ 197106269 w 300"/>
                <a:gd name="T85" fmla="*/ 562067196 h 247"/>
                <a:gd name="T86" fmla="*/ 238361070 w 300"/>
                <a:gd name="T87" fmla="*/ 732529195 h 247"/>
                <a:gd name="T88" fmla="*/ 375874931 w 300"/>
                <a:gd name="T89" fmla="*/ 640387806 h 247"/>
                <a:gd name="T90" fmla="*/ 412545864 w 300"/>
                <a:gd name="T91" fmla="*/ 433067534 h 247"/>
                <a:gd name="T92" fmla="*/ 417129731 w 300"/>
                <a:gd name="T93" fmla="*/ 423852966 h 247"/>
                <a:gd name="T94" fmla="*/ 504223199 w 300"/>
                <a:gd name="T95" fmla="*/ 373176060 h 247"/>
                <a:gd name="T96" fmla="*/ 504223199 w 300"/>
                <a:gd name="T97" fmla="*/ 202711915 h 247"/>
                <a:gd name="T98" fmla="*/ 302535204 w 300"/>
                <a:gd name="T99" fmla="*/ 304070018 h 247"/>
                <a:gd name="T100" fmla="*/ 270448137 w 300"/>
                <a:gd name="T101" fmla="*/ 340926145 h 247"/>
                <a:gd name="T102" fmla="*/ 412545864 w 300"/>
                <a:gd name="T103" fmla="*/ 433067534 h 24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300" h="247">
                  <a:moveTo>
                    <a:pt x="122" y="0"/>
                  </a:moveTo>
                  <a:cubicBezTo>
                    <a:pt x="155" y="0"/>
                    <a:pt x="186" y="14"/>
                    <a:pt x="208" y="36"/>
                  </a:cubicBezTo>
                  <a:cubicBezTo>
                    <a:pt x="230" y="58"/>
                    <a:pt x="244" y="88"/>
                    <a:pt x="244" y="122"/>
                  </a:cubicBezTo>
                  <a:cubicBezTo>
                    <a:pt x="244" y="156"/>
                    <a:pt x="230" y="186"/>
                    <a:pt x="208" y="208"/>
                  </a:cubicBezTo>
                  <a:cubicBezTo>
                    <a:pt x="186" y="230"/>
                    <a:pt x="155" y="244"/>
                    <a:pt x="122" y="244"/>
                  </a:cubicBezTo>
                  <a:cubicBezTo>
                    <a:pt x="88" y="244"/>
                    <a:pt x="57" y="230"/>
                    <a:pt x="35" y="208"/>
                  </a:cubicBezTo>
                  <a:cubicBezTo>
                    <a:pt x="13" y="186"/>
                    <a:pt x="0" y="156"/>
                    <a:pt x="0" y="122"/>
                  </a:cubicBezTo>
                  <a:cubicBezTo>
                    <a:pt x="0" y="88"/>
                    <a:pt x="13" y="58"/>
                    <a:pt x="35" y="36"/>
                  </a:cubicBezTo>
                  <a:cubicBezTo>
                    <a:pt x="57" y="14"/>
                    <a:pt x="88" y="0"/>
                    <a:pt x="122" y="0"/>
                  </a:cubicBezTo>
                  <a:close/>
                  <a:moveTo>
                    <a:pt x="175" y="245"/>
                  </a:moveTo>
                  <a:cubicBezTo>
                    <a:pt x="292" y="247"/>
                    <a:pt x="257" y="150"/>
                    <a:pt x="300" y="158"/>
                  </a:cubicBezTo>
                  <a:cubicBezTo>
                    <a:pt x="298" y="126"/>
                    <a:pt x="298" y="126"/>
                    <a:pt x="298" y="126"/>
                  </a:cubicBezTo>
                  <a:cubicBezTo>
                    <a:pt x="230" y="122"/>
                    <a:pt x="286" y="229"/>
                    <a:pt x="175" y="245"/>
                  </a:cubicBezTo>
                  <a:close/>
                  <a:moveTo>
                    <a:pt x="130" y="80"/>
                  </a:moveTo>
                  <a:cubicBezTo>
                    <a:pt x="139" y="82"/>
                    <a:pt x="146" y="86"/>
                    <a:pt x="151" y="91"/>
                  </a:cubicBezTo>
                  <a:cubicBezTo>
                    <a:pt x="181" y="71"/>
                    <a:pt x="181" y="71"/>
                    <a:pt x="181" y="71"/>
                  </a:cubicBezTo>
                  <a:cubicBezTo>
                    <a:pt x="180" y="69"/>
                    <a:pt x="179" y="68"/>
                    <a:pt x="177" y="66"/>
                  </a:cubicBezTo>
                  <a:cubicBezTo>
                    <a:pt x="165" y="54"/>
                    <a:pt x="149" y="46"/>
                    <a:pt x="130" y="44"/>
                  </a:cubicBezTo>
                  <a:cubicBezTo>
                    <a:pt x="130" y="80"/>
                    <a:pt x="130" y="80"/>
                    <a:pt x="130" y="80"/>
                  </a:cubicBezTo>
                  <a:close/>
                  <a:moveTo>
                    <a:pt x="162" y="108"/>
                  </a:moveTo>
                  <a:cubicBezTo>
                    <a:pt x="164" y="112"/>
                    <a:pt x="164" y="117"/>
                    <a:pt x="164" y="122"/>
                  </a:cubicBezTo>
                  <a:cubicBezTo>
                    <a:pt x="164" y="128"/>
                    <a:pt x="163" y="133"/>
                    <a:pt x="161" y="138"/>
                  </a:cubicBezTo>
                  <a:cubicBezTo>
                    <a:pt x="192" y="157"/>
                    <a:pt x="192" y="157"/>
                    <a:pt x="192" y="157"/>
                  </a:cubicBezTo>
                  <a:cubicBezTo>
                    <a:pt x="197" y="147"/>
                    <a:pt x="200" y="135"/>
                    <a:pt x="200" y="122"/>
                  </a:cubicBezTo>
                  <a:cubicBezTo>
                    <a:pt x="200" y="110"/>
                    <a:pt x="197" y="98"/>
                    <a:pt x="192" y="87"/>
                  </a:cubicBezTo>
                  <a:cubicBezTo>
                    <a:pt x="162" y="108"/>
                    <a:pt x="162" y="108"/>
                    <a:pt x="162" y="108"/>
                  </a:cubicBezTo>
                  <a:close/>
                  <a:moveTo>
                    <a:pt x="149" y="154"/>
                  </a:moveTo>
                  <a:cubicBezTo>
                    <a:pt x="144" y="159"/>
                    <a:pt x="138" y="162"/>
                    <a:pt x="130" y="164"/>
                  </a:cubicBezTo>
                  <a:cubicBezTo>
                    <a:pt x="130" y="200"/>
                    <a:pt x="130" y="200"/>
                    <a:pt x="130" y="200"/>
                  </a:cubicBezTo>
                  <a:cubicBezTo>
                    <a:pt x="149" y="198"/>
                    <a:pt x="165" y="190"/>
                    <a:pt x="177" y="178"/>
                  </a:cubicBezTo>
                  <a:cubicBezTo>
                    <a:pt x="178" y="176"/>
                    <a:pt x="180" y="175"/>
                    <a:pt x="181" y="174"/>
                  </a:cubicBezTo>
                  <a:cubicBezTo>
                    <a:pt x="149" y="154"/>
                    <a:pt x="149" y="154"/>
                    <a:pt x="149" y="154"/>
                  </a:cubicBezTo>
                  <a:close/>
                  <a:moveTo>
                    <a:pt x="110" y="163"/>
                  </a:moveTo>
                  <a:cubicBezTo>
                    <a:pt x="104" y="162"/>
                    <a:pt x="99" y="159"/>
                    <a:pt x="94" y="155"/>
                  </a:cubicBezTo>
                  <a:cubicBezTo>
                    <a:pt x="64" y="176"/>
                    <a:pt x="64" y="176"/>
                    <a:pt x="64" y="176"/>
                  </a:cubicBezTo>
                  <a:cubicBezTo>
                    <a:pt x="65" y="176"/>
                    <a:pt x="65" y="177"/>
                    <a:pt x="66" y="178"/>
                  </a:cubicBezTo>
                  <a:cubicBezTo>
                    <a:pt x="78" y="189"/>
                    <a:pt x="93" y="197"/>
                    <a:pt x="110" y="200"/>
                  </a:cubicBezTo>
                  <a:cubicBezTo>
                    <a:pt x="110" y="163"/>
                    <a:pt x="110" y="163"/>
                    <a:pt x="110" y="163"/>
                  </a:cubicBezTo>
                  <a:close/>
                  <a:moveTo>
                    <a:pt x="82" y="139"/>
                  </a:moveTo>
                  <a:cubicBezTo>
                    <a:pt x="80" y="134"/>
                    <a:pt x="79" y="128"/>
                    <a:pt x="79" y="122"/>
                  </a:cubicBezTo>
                  <a:cubicBezTo>
                    <a:pt x="79" y="118"/>
                    <a:pt x="79" y="115"/>
                    <a:pt x="80" y="111"/>
                  </a:cubicBezTo>
                  <a:cubicBezTo>
                    <a:pt x="49" y="92"/>
                    <a:pt x="49" y="92"/>
                    <a:pt x="49" y="92"/>
                  </a:cubicBezTo>
                  <a:cubicBezTo>
                    <a:pt x="45" y="101"/>
                    <a:pt x="43" y="111"/>
                    <a:pt x="43" y="122"/>
                  </a:cubicBezTo>
                  <a:cubicBezTo>
                    <a:pt x="43" y="135"/>
                    <a:pt x="46" y="148"/>
                    <a:pt x="52" y="159"/>
                  </a:cubicBezTo>
                  <a:cubicBezTo>
                    <a:pt x="82" y="139"/>
                    <a:pt x="82" y="139"/>
                    <a:pt x="82" y="139"/>
                  </a:cubicBezTo>
                  <a:close/>
                  <a:moveTo>
                    <a:pt x="90" y="94"/>
                  </a:moveTo>
                  <a:cubicBezTo>
                    <a:pt x="90" y="93"/>
                    <a:pt x="91" y="92"/>
                    <a:pt x="91" y="92"/>
                  </a:cubicBezTo>
                  <a:cubicBezTo>
                    <a:pt x="97" y="86"/>
                    <a:pt x="103" y="83"/>
                    <a:pt x="110" y="81"/>
                  </a:cubicBezTo>
                  <a:cubicBezTo>
                    <a:pt x="110" y="44"/>
                    <a:pt x="110" y="44"/>
                    <a:pt x="110" y="44"/>
                  </a:cubicBezTo>
                  <a:cubicBezTo>
                    <a:pt x="93" y="46"/>
                    <a:pt x="78" y="55"/>
                    <a:pt x="66" y="66"/>
                  </a:cubicBezTo>
                  <a:cubicBezTo>
                    <a:pt x="63" y="69"/>
                    <a:pt x="61" y="72"/>
                    <a:pt x="59" y="74"/>
                  </a:cubicBezTo>
                  <a:lnTo>
                    <a:pt x="90" y="9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19" name="组合 18"/>
          <p:cNvGrpSpPr/>
          <p:nvPr/>
        </p:nvGrpSpPr>
        <p:grpSpPr bwMode="auto">
          <a:xfrm>
            <a:off x="1594904" y="1925874"/>
            <a:ext cx="857251" cy="857251"/>
            <a:chOff x="1057276" y="2000208"/>
            <a:chExt cx="857250" cy="857250"/>
          </a:xfrm>
        </p:grpSpPr>
        <p:sp>
          <p:nvSpPr>
            <p:cNvPr id="20" name="椭圆 19"/>
            <p:cNvSpPr/>
            <p:nvPr/>
          </p:nvSpPr>
          <p:spPr>
            <a:xfrm>
              <a:off x="1057276" y="2000208"/>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21" name="Freeform 10"/>
            <p:cNvSpPr>
              <a:spLocks noEditPoints="1"/>
            </p:cNvSpPr>
            <p:nvPr/>
          </p:nvSpPr>
          <p:spPr bwMode="auto">
            <a:xfrm>
              <a:off x="1233667" y="2140995"/>
              <a:ext cx="496528" cy="551405"/>
            </a:xfrm>
            <a:custGeom>
              <a:avLst/>
              <a:gdLst>
                <a:gd name="T0" fmla="*/ 540564230 w 77"/>
                <a:gd name="T1" fmla="*/ 328874612 h 86"/>
                <a:gd name="T2" fmla="*/ 1580119755 w 77"/>
                <a:gd name="T3" fmla="*/ 41111731 h 86"/>
                <a:gd name="T4" fmla="*/ 2147483646 w 77"/>
                <a:gd name="T5" fmla="*/ 534426855 h 86"/>
                <a:gd name="T6" fmla="*/ 2147483646 w 77"/>
                <a:gd name="T7" fmla="*/ 1562168835 h 86"/>
                <a:gd name="T8" fmla="*/ 2147483646 w 77"/>
                <a:gd name="T9" fmla="*/ 2147483646 h 86"/>
                <a:gd name="T10" fmla="*/ 2147483646 w 77"/>
                <a:gd name="T11" fmla="*/ 2147483646 h 86"/>
                <a:gd name="T12" fmla="*/ 2147483646 w 77"/>
                <a:gd name="T13" fmla="*/ 2147483646 h 86"/>
                <a:gd name="T14" fmla="*/ 2147483646 w 77"/>
                <a:gd name="T15" fmla="*/ 2147483646 h 86"/>
                <a:gd name="T16" fmla="*/ 2147483646 w 77"/>
                <a:gd name="T17" fmla="*/ 2147483646 h 86"/>
                <a:gd name="T18" fmla="*/ 2147483646 w 77"/>
                <a:gd name="T19" fmla="*/ 2147483646 h 86"/>
                <a:gd name="T20" fmla="*/ 2120683985 w 77"/>
                <a:gd name="T21" fmla="*/ 2147483646 h 86"/>
                <a:gd name="T22" fmla="*/ 2037518769 w 77"/>
                <a:gd name="T23" fmla="*/ 2147483646 h 86"/>
                <a:gd name="T24" fmla="*/ 1247458892 w 77"/>
                <a:gd name="T25" fmla="*/ 2147483646 h 86"/>
                <a:gd name="T26" fmla="*/ 332654415 w 77"/>
                <a:gd name="T27" fmla="*/ 2147483646 h 86"/>
                <a:gd name="T28" fmla="*/ 41579384 w 77"/>
                <a:gd name="T29" fmla="*/ 1233294223 h 86"/>
                <a:gd name="T30" fmla="*/ 540564230 w 77"/>
                <a:gd name="T31" fmla="*/ 328874612 h 86"/>
                <a:gd name="T32" fmla="*/ 1247458892 w 77"/>
                <a:gd name="T33" fmla="*/ 2014378640 h 86"/>
                <a:gd name="T34" fmla="*/ 1580119755 w 77"/>
                <a:gd name="T35" fmla="*/ 2014378640 h 86"/>
                <a:gd name="T36" fmla="*/ 1580119755 w 77"/>
                <a:gd name="T37" fmla="*/ 1644385885 h 86"/>
                <a:gd name="T38" fmla="*/ 1954360002 w 77"/>
                <a:gd name="T39" fmla="*/ 1644385885 h 86"/>
                <a:gd name="T40" fmla="*/ 1954360002 w 77"/>
                <a:gd name="T41" fmla="*/ 1315511273 h 86"/>
                <a:gd name="T42" fmla="*/ 1580119755 w 77"/>
                <a:gd name="T43" fmla="*/ 1315511273 h 86"/>
                <a:gd name="T44" fmla="*/ 1580119755 w 77"/>
                <a:gd name="T45" fmla="*/ 945524930 h 86"/>
                <a:gd name="T46" fmla="*/ 1247458892 w 77"/>
                <a:gd name="T47" fmla="*/ 945524930 h 86"/>
                <a:gd name="T48" fmla="*/ 1247458892 w 77"/>
                <a:gd name="T49" fmla="*/ 1315511273 h 86"/>
                <a:gd name="T50" fmla="*/ 873225093 w 77"/>
                <a:gd name="T51" fmla="*/ 1315511273 h 86"/>
                <a:gd name="T52" fmla="*/ 873225093 w 77"/>
                <a:gd name="T53" fmla="*/ 1644385885 h 86"/>
                <a:gd name="T54" fmla="*/ 1247458892 w 77"/>
                <a:gd name="T55" fmla="*/ 1644385885 h 86"/>
                <a:gd name="T56" fmla="*/ 1247458892 w 77"/>
                <a:gd name="T57" fmla="*/ 2014378640 h 86"/>
                <a:gd name="T58" fmla="*/ 748474045 w 77"/>
                <a:gd name="T59" fmla="*/ 1479951785 h 86"/>
                <a:gd name="T60" fmla="*/ 1788029570 w 77"/>
                <a:gd name="T61" fmla="*/ 781084418 h 86"/>
                <a:gd name="T62" fmla="*/ 748474045 w 77"/>
                <a:gd name="T63" fmla="*/ 1479951785 h 86"/>
                <a:gd name="T64" fmla="*/ 1496954539 w 77"/>
                <a:gd name="T65" fmla="*/ 493315124 h 86"/>
                <a:gd name="T66" fmla="*/ 831639261 w 77"/>
                <a:gd name="T67" fmla="*/ 657755636 h 86"/>
                <a:gd name="T68" fmla="*/ 498984846 w 77"/>
                <a:gd name="T69" fmla="*/ 1274399542 h 86"/>
                <a:gd name="T70" fmla="*/ 665315278 w 77"/>
                <a:gd name="T71" fmla="*/ 1932155178 h 86"/>
                <a:gd name="T72" fmla="*/ 1289044724 w 77"/>
                <a:gd name="T73" fmla="*/ 2147483646 h 86"/>
                <a:gd name="T74" fmla="*/ 1954360002 w 77"/>
                <a:gd name="T75" fmla="*/ 2096595690 h 86"/>
                <a:gd name="T76" fmla="*/ 2147483646 w 77"/>
                <a:gd name="T77" fmla="*/ 1479951785 h 86"/>
                <a:gd name="T78" fmla="*/ 2120683985 w 77"/>
                <a:gd name="T79" fmla="*/ 822196148 h 86"/>
                <a:gd name="T80" fmla="*/ 1496954539 w 77"/>
                <a:gd name="T81" fmla="*/ 493315124 h 8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22" name="组合 21"/>
          <p:cNvGrpSpPr/>
          <p:nvPr/>
        </p:nvGrpSpPr>
        <p:grpSpPr bwMode="auto">
          <a:xfrm>
            <a:off x="6733643" y="1930637"/>
            <a:ext cx="857251" cy="857251"/>
            <a:chOff x="6196012" y="2005013"/>
            <a:chExt cx="857250" cy="857250"/>
          </a:xfrm>
        </p:grpSpPr>
        <p:sp>
          <p:nvSpPr>
            <p:cNvPr id="23" name="椭圆 22"/>
            <p:cNvSpPr/>
            <p:nvPr/>
          </p:nvSpPr>
          <p:spPr>
            <a:xfrm>
              <a:off x="6196012" y="2005013"/>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 name="Freeform 17"/>
            <p:cNvSpPr>
              <a:spLocks noEditPoints="1"/>
            </p:cNvSpPr>
            <p:nvPr/>
          </p:nvSpPr>
          <p:spPr bwMode="auto">
            <a:xfrm>
              <a:off x="6322950" y="2198688"/>
              <a:ext cx="590480" cy="460374"/>
            </a:xfrm>
            <a:custGeom>
              <a:avLst/>
              <a:gdLst>
                <a:gd name="T0" fmla="*/ 1222871905 w 97"/>
                <a:gd name="T1" fmla="*/ 2147483646 h 75"/>
                <a:gd name="T2" fmla="*/ 1630497903 w 97"/>
                <a:gd name="T3" fmla="*/ 2147483646 h 75"/>
                <a:gd name="T4" fmla="*/ 1741666416 w 97"/>
                <a:gd name="T5" fmla="*/ 2147483646 h 75"/>
                <a:gd name="T6" fmla="*/ 1741666416 w 97"/>
                <a:gd name="T7" fmla="*/ 1846271613 h 75"/>
                <a:gd name="T8" fmla="*/ 1445208931 w 97"/>
                <a:gd name="T9" fmla="*/ 1695551304 h 75"/>
                <a:gd name="T10" fmla="*/ 1111703392 w 97"/>
                <a:gd name="T11" fmla="*/ 1883948621 h 75"/>
                <a:gd name="T12" fmla="*/ 1111703392 w 97"/>
                <a:gd name="T13" fmla="*/ 2147483646 h 75"/>
                <a:gd name="T14" fmla="*/ 1222871905 w 97"/>
                <a:gd name="T15" fmla="*/ 2147483646 h 75"/>
                <a:gd name="T16" fmla="*/ 0 w 97"/>
                <a:gd name="T17" fmla="*/ 1846271613 h 75"/>
                <a:gd name="T18" fmla="*/ 1371100647 w 97"/>
                <a:gd name="T19" fmla="*/ 1055011473 h 75"/>
                <a:gd name="T20" fmla="*/ 1445208931 w 97"/>
                <a:gd name="T21" fmla="*/ 979651319 h 75"/>
                <a:gd name="T22" fmla="*/ 1519323302 w 97"/>
                <a:gd name="T23" fmla="*/ 1055011473 h 75"/>
                <a:gd name="T24" fmla="*/ 1926949300 w 97"/>
                <a:gd name="T25" fmla="*/ 1281085799 h 75"/>
                <a:gd name="T26" fmla="*/ 2147483646 w 97"/>
                <a:gd name="T27" fmla="*/ 339111488 h 75"/>
                <a:gd name="T28" fmla="*/ 2147483646 w 97"/>
                <a:gd name="T29" fmla="*/ 150714171 h 75"/>
                <a:gd name="T30" fmla="*/ 2147483646 w 97"/>
                <a:gd name="T31" fmla="*/ 75360155 h 75"/>
                <a:gd name="T32" fmla="*/ 2147483646 w 97"/>
                <a:gd name="T33" fmla="*/ 0 h 75"/>
                <a:gd name="T34" fmla="*/ 2147483646 w 97"/>
                <a:gd name="T35" fmla="*/ 376788497 h 75"/>
                <a:gd name="T36" fmla="*/ 2147483646 w 97"/>
                <a:gd name="T37" fmla="*/ 715899985 h 75"/>
                <a:gd name="T38" fmla="*/ 2147483646 w 97"/>
                <a:gd name="T39" fmla="*/ 565185814 h 75"/>
                <a:gd name="T40" fmla="*/ 2038117813 w 97"/>
                <a:gd name="T41" fmla="*/ 1582514141 h 75"/>
                <a:gd name="T42" fmla="*/ 1964003442 w 97"/>
                <a:gd name="T43" fmla="*/ 1657874296 h 75"/>
                <a:gd name="T44" fmla="*/ 1852834929 w 97"/>
                <a:gd name="T45" fmla="*/ 1620197287 h 75"/>
                <a:gd name="T46" fmla="*/ 1445208931 w 97"/>
                <a:gd name="T47" fmla="*/ 1356445954 h 75"/>
                <a:gd name="T48" fmla="*/ 185282884 w 97"/>
                <a:gd name="T49" fmla="*/ 2147483646 h 75"/>
                <a:gd name="T50" fmla="*/ 0 w 97"/>
                <a:gd name="T51" fmla="*/ 1846271613 h 75"/>
                <a:gd name="T52" fmla="*/ 370565768 w 97"/>
                <a:gd name="T53" fmla="*/ 2147483646 h 75"/>
                <a:gd name="T54" fmla="*/ 778191766 w 97"/>
                <a:gd name="T55" fmla="*/ 2147483646 h 75"/>
                <a:gd name="T56" fmla="*/ 852306137 w 97"/>
                <a:gd name="T57" fmla="*/ 2147483646 h 75"/>
                <a:gd name="T58" fmla="*/ 852306137 w 97"/>
                <a:gd name="T59" fmla="*/ 2034662792 h 75"/>
                <a:gd name="T60" fmla="*/ 259397255 w 97"/>
                <a:gd name="T61" fmla="*/ 2147483646 h 75"/>
                <a:gd name="T62" fmla="*/ 259397255 w 97"/>
                <a:gd name="T63" fmla="*/ 2147483646 h 75"/>
                <a:gd name="T64" fmla="*/ 370565768 w 97"/>
                <a:gd name="T65" fmla="*/ 2147483646 h 75"/>
                <a:gd name="T66" fmla="*/ 2075178042 w 97"/>
                <a:gd name="T67" fmla="*/ 2147483646 h 75"/>
                <a:gd name="T68" fmla="*/ 2147483646 w 97"/>
                <a:gd name="T69" fmla="*/ 2147483646 h 75"/>
                <a:gd name="T70" fmla="*/ 2147483646 w 97"/>
                <a:gd name="T71" fmla="*/ 2147483646 h 75"/>
                <a:gd name="T72" fmla="*/ 2147483646 w 97"/>
                <a:gd name="T73" fmla="*/ 1469476978 h 75"/>
                <a:gd name="T74" fmla="*/ 2147483646 w 97"/>
                <a:gd name="T75" fmla="*/ 1469476978 h 75"/>
                <a:gd name="T76" fmla="*/ 2001063671 w 97"/>
                <a:gd name="T77" fmla="*/ 1996985784 h 75"/>
                <a:gd name="T78" fmla="*/ 1964003442 w 97"/>
                <a:gd name="T79" fmla="*/ 1959308776 h 75"/>
                <a:gd name="T80" fmla="*/ 1964003442 w 97"/>
                <a:gd name="T81" fmla="*/ 2147483646 h 75"/>
                <a:gd name="T82" fmla="*/ 2075178042 w 97"/>
                <a:gd name="T83" fmla="*/ 2147483646 h 75"/>
                <a:gd name="T84" fmla="*/ 2147483646 w 97"/>
                <a:gd name="T85" fmla="*/ 2147483646 h 75"/>
                <a:gd name="T86" fmla="*/ 2147483646 w 97"/>
                <a:gd name="T87" fmla="*/ 2147483646 h 75"/>
                <a:gd name="T88" fmla="*/ 2147483646 w 97"/>
                <a:gd name="T89" fmla="*/ 2147483646 h 75"/>
                <a:gd name="T90" fmla="*/ 2147483646 w 97"/>
                <a:gd name="T91" fmla="*/ 1205725644 h 75"/>
                <a:gd name="T92" fmla="*/ 2147483646 w 97"/>
                <a:gd name="T93" fmla="*/ 904297302 h 75"/>
                <a:gd name="T94" fmla="*/ 2147483646 w 97"/>
                <a:gd name="T95" fmla="*/ 1243408791 h 75"/>
                <a:gd name="T96" fmla="*/ 2147483646 w 97"/>
                <a:gd name="T97" fmla="*/ 2147483646 h 75"/>
                <a:gd name="T98" fmla="*/ 2147483646 w 97"/>
                <a:gd name="T99" fmla="*/ 2147483646 h 7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97" h="75">
                  <a:moveTo>
                    <a:pt x="33" y="75"/>
                  </a:moveTo>
                  <a:cubicBezTo>
                    <a:pt x="37" y="75"/>
                    <a:pt x="40" y="75"/>
                    <a:pt x="44" y="75"/>
                  </a:cubicBezTo>
                  <a:cubicBezTo>
                    <a:pt x="45" y="75"/>
                    <a:pt x="47" y="74"/>
                    <a:pt x="47" y="73"/>
                  </a:cubicBezTo>
                  <a:cubicBezTo>
                    <a:pt x="47" y="49"/>
                    <a:pt x="47" y="49"/>
                    <a:pt x="47" y="49"/>
                  </a:cubicBezTo>
                  <a:cubicBezTo>
                    <a:pt x="39" y="45"/>
                    <a:pt x="39" y="45"/>
                    <a:pt x="39" y="45"/>
                  </a:cubicBezTo>
                  <a:cubicBezTo>
                    <a:pt x="30" y="50"/>
                    <a:pt x="30" y="50"/>
                    <a:pt x="30" y="50"/>
                  </a:cubicBezTo>
                  <a:cubicBezTo>
                    <a:pt x="30" y="73"/>
                    <a:pt x="30" y="73"/>
                    <a:pt x="30" y="73"/>
                  </a:cubicBezTo>
                  <a:cubicBezTo>
                    <a:pt x="30" y="74"/>
                    <a:pt x="31" y="75"/>
                    <a:pt x="33" y="75"/>
                  </a:cubicBezTo>
                  <a:close/>
                  <a:moveTo>
                    <a:pt x="0" y="49"/>
                  </a:moveTo>
                  <a:cubicBezTo>
                    <a:pt x="37" y="28"/>
                    <a:pt x="37" y="28"/>
                    <a:pt x="37" y="28"/>
                  </a:cubicBezTo>
                  <a:cubicBezTo>
                    <a:pt x="39" y="26"/>
                    <a:pt x="39" y="26"/>
                    <a:pt x="39" y="26"/>
                  </a:cubicBezTo>
                  <a:cubicBezTo>
                    <a:pt x="41" y="28"/>
                    <a:pt x="41" y="28"/>
                    <a:pt x="41" y="28"/>
                  </a:cubicBezTo>
                  <a:cubicBezTo>
                    <a:pt x="52" y="34"/>
                    <a:pt x="52" y="34"/>
                    <a:pt x="52" y="34"/>
                  </a:cubicBezTo>
                  <a:cubicBezTo>
                    <a:pt x="81" y="9"/>
                    <a:pt x="81" y="9"/>
                    <a:pt x="81" y="9"/>
                  </a:cubicBezTo>
                  <a:cubicBezTo>
                    <a:pt x="77" y="4"/>
                    <a:pt x="77" y="4"/>
                    <a:pt x="77" y="4"/>
                  </a:cubicBezTo>
                  <a:cubicBezTo>
                    <a:pt x="87" y="2"/>
                    <a:pt x="87" y="2"/>
                    <a:pt x="87" y="2"/>
                  </a:cubicBezTo>
                  <a:cubicBezTo>
                    <a:pt x="97" y="0"/>
                    <a:pt x="97" y="0"/>
                    <a:pt x="97" y="0"/>
                  </a:cubicBezTo>
                  <a:cubicBezTo>
                    <a:pt x="94" y="10"/>
                    <a:pt x="94" y="10"/>
                    <a:pt x="94" y="10"/>
                  </a:cubicBezTo>
                  <a:cubicBezTo>
                    <a:pt x="91" y="19"/>
                    <a:pt x="91" y="19"/>
                    <a:pt x="91" y="19"/>
                  </a:cubicBezTo>
                  <a:cubicBezTo>
                    <a:pt x="87" y="15"/>
                    <a:pt x="87" y="15"/>
                    <a:pt x="87" y="15"/>
                  </a:cubicBezTo>
                  <a:cubicBezTo>
                    <a:pt x="55" y="42"/>
                    <a:pt x="55" y="42"/>
                    <a:pt x="55" y="42"/>
                  </a:cubicBezTo>
                  <a:cubicBezTo>
                    <a:pt x="53" y="44"/>
                    <a:pt x="53" y="44"/>
                    <a:pt x="53" y="44"/>
                  </a:cubicBezTo>
                  <a:cubicBezTo>
                    <a:pt x="50" y="43"/>
                    <a:pt x="50" y="43"/>
                    <a:pt x="50" y="43"/>
                  </a:cubicBezTo>
                  <a:cubicBezTo>
                    <a:pt x="39" y="36"/>
                    <a:pt x="39" y="36"/>
                    <a:pt x="39" y="36"/>
                  </a:cubicBezTo>
                  <a:cubicBezTo>
                    <a:pt x="5" y="57"/>
                    <a:pt x="5" y="57"/>
                    <a:pt x="5" y="57"/>
                  </a:cubicBezTo>
                  <a:cubicBezTo>
                    <a:pt x="0" y="49"/>
                    <a:pt x="0" y="49"/>
                    <a:pt x="0" y="49"/>
                  </a:cubicBezTo>
                  <a:close/>
                  <a:moveTo>
                    <a:pt x="10" y="75"/>
                  </a:moveTo>
                  <a:cubicBezTo>
                    <a:pt x="21" y="75"/>
                    <a:pt x="21" y="75"/>
                    <a:pt x="21" y="75"/>
                  </a:cubicBezTo>
                  <a:cubicBezTo>
                    <a:pt x="22" y="75"/>
                    <a:pt x="23" y="74"/>
                    <a:pt x="23" y="73"/>
                  </a:cubicBezTo>
                  <a:cubicBezTo>
                    <a:pt x="23" y="54"/>
                    <a:pt x="23" y="54"/>
                    <a:pt x="23" y="54"/>
                  </a:cubicBezTo>
                  <a:cubicBezTo>
                    <a:pt x="7" y="64"/>
                    <a:pt x="7" y="64"/>
                    <a:pt x="7" y="64"/>
                  </a:cubicBezTo>
                  <a:cubicBezTo>
                    <a:pt x="7" y="73"/>
                    <a:pt x="7" y="73"/>
                    <a:pt x="7" y="73"/>
                  </a:cubicBezTo>
                  <a:cubicBezTo>
                    <a:pt x="7" y="74"/>
                    <a:pt x="8" y="75"/>
                    <a:pt x="10" y="75"/>
                  </a:cubicBezTo>
                  <a:close/>
                  <a:moveTo>
                    <a:pt x="56" y="75"/>
                  </a:moveTo>
                  <a:cubicBezTo>
                    <a:pt x="60" y="75"/>
                    <a:pt x="63" y="75"/>
                    <a:pt x="67" y="75"/>
                  </a:cubicBezTo>
                  <a:cubicBezTo>
                    <a:pt x="69" y="75"/>
                    <a:pt x="70" y="74"/>
                    <a:pt x="70" y="73"/>
                  </a:cubicBezTo>
                  <a:cubicBezTo>
                    <a:pt x="70" y="62"/>
                    <a:pt x="70" y="50"/>
                    <a:pt x="70" y="39"/>
                  </a:cubicBezTo>
                  <a:cubicBezTo>
                    <a:pt x="70" y="39"/>
                    <a:pt x="70" y="39"/>
                    <a:pt x="70" y="39"/>
                  </a:cubicBezTo>
                  <a:cubicBezTo>
                    <a:pt x="54" y="53"/>
                    <a:pt x="54" y="53"/>
                    <a:pt x="54" y="53"/>
                  </a:cubicBezTo>
                  <a:cubicBezTo>
                    <a:pt x="53" y="52"/>
                    <a:pt x="53" y="52"/>
                    <a:pt x="53" y="52"/>
                  </a:cubicBezTo>
                  <a:cubicBezTo>
                    <a:pt x="53" y="73"/>
                    <a:pt x="53" y="73"/>
                    <a:pt x="53" y="73"/>
                  </a:cubicBezTo>
                  <a:cubicBezTo>
                    <a:pt x="53" y="74"/>
                    <a:pt x="55" y="75"/>
                    <a:pt x="56" y="75"/>
                  </a:cubicBezTo>
                  <a:close/>
                  <a:moveTo>
                    <a:pt x="79" y="75"/>
                  </a:moveTo>
                  <a:cubicBezTo>
                    <a:pt x="90" y="75"/>
                    <a:pt x="90" y="75"/>
                    <a:pt x="90" y="75"/>
                  </a:cubicBezTo>
                  <a:cubicBezTo>
                    <a:pt x="92" y="75"/>
                    <a:pt x="93" y="74"/>
                    <a:pt x="93" y="73"/>
                  </a:cubicBezTo>
                  <a:cubicBezTo>
                    <a:pt x="93" y="32"/>
                    <a:pt x="93" y="32"/>
                    <a:pt x="93" y="32"/>
                  </a:cubicBezTo>
                  <a:cubicBezTo>
                    <a:pt x="86" y="24"/>
                    <a:pt x="86" y="24"/>
                    <a:pt x="86" y="24"/>
                  </a:cubicBezTo>
                  <a:cubicBezTo>
                    <a:pt x="77" y="33"/>
                    <a:pt x="77" y="33"/>
                    <a:pt x="77" y="33"/>
                  </a:cubicBezTo>
                  <a:cubicBezTo>
                    <a:pt x="77" y="73"/>
                    <a:pt x="77" y="73"/>
                    <a:pt x="77" y="73"/>
                  </a:cubicBezTo>
                  <a:cubicBezTo>
                    <a:pt x="77" y="74"/>
                    <a:pt x="78" y="75"/>
                    <a:pt x="79" y="7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grpSp>
        <p:nvGrpSpPr>
          <p:cNvPr id="8" name="组合 7"/>
          <p:cNvGrpSpPr/>
          <p:nvPr/>
        </p:nvGrpSpPr>
        <p:grpSpPr bwMode="auto">
          <a:xfrm>
            <a:off x="1594904" y="3354625"/>
            <a:ext cx="857251" cy="857251"/>
            <a:chOff x="1057276" y="3429000"/>
            <a:chExt cx="857250" cy="857250"/>
          </a:xfrm>
        </p:grpSpPr>
        <p:sp>
          <p:nvSpPr>
            <p:cNvPr id="12" name="椭圆 11"/>
            <p:cNvSpPr/>
            <p:nvPr/>
          </p:nvSpPr>
          <p:spPr>
            <a:xfrm>
              <a:off x="1057276" y="3429000"/>
              <a:ext cx="857250" cy="857250"/>
            </a:xfrm>
            <a:prstGeom prst="ellipse">
              <a:avLst/>
            </a:prstGeom>
            <a:gradFill>
              <a:gsLst>
                <a:gs pos="0">
                  <a:srgbClr val="E30000"/>
                </a:gs>
                <a:gs pos="100000">
                  <a:srgbClr val="760303"/>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Freeform 13"/>
            <p:cNvSpPr>
              <a:spLocks noEditPoints="1"/>
            </p:cNvSpPr>
            <p:nvPr/>
          </p:nvSpPr>
          <p:spPr bwMode="auto">
            <a:xfrm>
              <a:off x="1213110" y="3529551"/>
              <a:ext cx="566299" cy="580818"/>
            </a:xfrm>
            <a:custGeom>
              <a:avLst/>
              <a:gdLst>
                <a:gd name="T0" fmla="*/ 173989469 w 96"/>
                <a:gd name="T1" fmla="*/ 1445638401 h 99"/>
                <a:gd name="T2" fmla="*/ 2147483646 w 96"/>
                <a:gd name="T3" fmla="*/ 1445638401 h 99"/>
                <a:gd name="T4" fmla="*/ 2147483646 w 96"/>
                <a:gd name="T5" fmla="*/ 1411217601 h 99"/>
                <a:gd name="T6" fmla="*/ 2147483646 w 96"/>
                <a:gd name="T7" fmla="*/ 1617736535 h 99"/>
                <a:gd name="T8" fmla="*/ 2147483646 w 96"/>
                <a:gd name="T9" fmla="*/ 2065195202 h 99"/>
                <a:gd name="T10" fmla="*/ 2147483646 w 96"/>
                <a:gd name="T11" fmla="*/ 2147483646 h 99"/>
                <a:gd name="T12" fmla="*/ 2147483646 w 96"/>
                <a:gd name="T13" fmla="*/ 2147483646 h 99"/>
                <a:gd name="T14" fmla="*/ 2147483646 w 96"/>
                <a:gd name="T15" fmla="*/ 2147483646 h 99"/>
                <a:gd name="T16" fmla="*/ 2147483646 w 96"/>
                <a:gd name="T17" fmla="*/ 2147483646 h 99"/>
                <a:gd name="T18" fmla="*/ 2147483646 w 96"/>
                <a:gd name="T19" fmla="*/ 2147483646 h 99"/>
                <a:gd name="T20" fmla="*/ 2147483646 w 96"/>
                <a:gd name="T21" fmla="*/ 2147483646 h 99"/>
                <a:gd name="T22" fmla="*/ 2147483646 w 96"/>
                <a:gd name="T23" fmla="*/ 2147483646 h 99"/>
                <a:gd name="T24" fmla="*/ 591558295 w 96"/>
                <a:gd name="T25" fmla="*/ 2147483646 h 99"/>
                <a:gd name="T26" fmla="*/ 417568826 w 96"/>
                <a:gd name="T27" fmla="*/ 2147483646 h 99"/>
                <a:gd name="T28" fmla="*/ 0 w 96"/>
                <a:gd name="T29" fmla="*/ 2147483646 h 99"/>
                <a:gd name="T30" fmla="*/ 591558295 w 96"/>
                <a:gd name="T31" fmla="*/ 2147483646 h 99"/>
                <a:gd name="T32" fmla="*/ 730749870 w 96"/>
                <a:gd name="T33" fmla="*/ 2147483646 h 99"/>
                <a:gd name="T34" fmla="*/ 173989469 w 96"/>
                <a:gd name="T35" fmla="*/ 1445638401 h 99"/>
                <a:gd name="T36" fmla="*/ 1948664354 w 96"/>
                <a:gd name="T37" fmla="*/ 1239119468 h 99"/>
                <a:gd name="T38" fmla="*/ 1913866460 w 96"/>
                <a:gd name="T39" fmla="*/ 206518934 h 99"/>
                <a:gd name="T40" fmla="*/ 1948664354 w 96"/>
                <a:gd name="T41" fmla="*/ 1239119468 h 99"/>
                <a:gd name="T42" fmla="*/ 1496297634 w 96"/>
                <a:gd name="T43" fmla="*/ 1032594668 h 99"/>
                <a:gd name="T44" fmla="*/ 1461499740 w 96"/>
                <a:gd name="T45" fmla="*/ 0 h 99"/>
                <a:gd name="T46" fmla="*/ 1496297634 w 96"/>
                <a:gd name="T47" fmla="*/ 1032594668 h 99"/>
                <a:gd name="T48" fmla="*/ 1043925015 w 96"/>
                <a:gd name="T49" fmla="*/ 1170277868 h 99"/>
                <a:gd name="T50" fmla="*/ 1009127121 w 96"/>
                <a:gd name="T51" fmla="*/ 137677333 h 99"/>
                <a:gd name="T52" fmla="*/ 1043925015 w 96"/>
                <a:gd name="T53" fmla="*/ 1170277868 h 99"/>
                <a:gd name="T54" fmla="*/ 521962507 w 96"/>
                <a:gd name="T55" fmla="*/ 1824255468 h 99"/>
                <a:gd name="T56" fmla="*/ 904739339 w 96"/>
                <a:gd name="T57" fmla="*/ 2147483646 h 99"/>
                <a:gd name="T58" fmla="*/ 1148318696 w 96"/>
                <a:gd name="T59" fmla="*/ 2147483646 h 99"/>
                <a:gd name="T60" fmla="*/ 835143551 w 96"/>
                <a:gd name="T61" fmla="*/ 1789834668 h 99"/>
                <a:gd name="T62" fmla="*/ 521962507 w 96"/>
                <a:gd name="T63" fmla="*/ 1824255468 h 99"/>
                <a:gd name="T64" fmla="*/ 2147483646 w 96"/>
                <a:gd name="T65" fmla="*/ 1720993068 h 99"/>
                <a:gd name="T66" fmla="*/ 2147483646 w 96"/>
                <a:gd name="T67" fmla="*/ 2147483646 h 99"/>
                <a:gd name="T68" fmla="*/ 2147483646 w 96"/>
                <a:gd name="T69" fmla="*/ 2147483646 h 99"/>
                <a:gd name="T70" fmla="*/ 2147483646 w 96"/>
                <a:gd name="T71" fmla="*/ 2147483646 h 99"/>
                <a:gd name="T72" fmla="*/ 2147483646 w 96"/>
                <a:gd name="T73" fmla="*/ 2065195202 h 99"/>
                <a:gd name="T74" fmla="*/ 2147483646 w 96"/>
                <a:gd name="T75" fmla="*/ 1824255468 h 99"/>
                <a:gd name="T76" fmla="*/ 2147483646 w 96"/>
                <a:gd name="T77" fmla="*/ 1720993068 h 99"/>
                <a:gd name="T78" fmla="*/ 2147483646 w 96"/>
                <a:gd name="T79" fmla="*/ 1720993068 h 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grpSp>
      <p:sp>
        <p:nvSpPr>
          <p:cNvPr id="31" name="TextBox 19"/>
          <p:cNvSpPr txBox="1"/>
          <p:nvPr/>
        </p:nvSpPr>
        <p:spPr>
          <a:xfrm>
            <a:off x="2466343" y="2335738"/>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8" name="TextBox 20"/>
          <p:cNvSpPr txBox="1"/>
          <p:nvPr/>
        </p:nvSpPr>
        <p:spPr>
          <a:xfrm>
            <a:off x="2482274" y="1929380"/>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9" name="TextBox 19"/>
          <p:cNvSpPr txBox="1"/>
          <p:nvPr/>
        </p:nvSpPr>
        <p:spPr>
          <a:xfrm>
            <a:off x="7574963" y="2335738"/>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0" name="TextBox 20"/>
          <p:cNvSpPr txBox="1"/>
          <p:nvPr/>
        </p:nvSpPr>
        <p:spPr>
          <a:xfrm>
            <a:off x="7590892" y="1929380"/>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1" name="TextBox 19"/>
          <p:cNvSpPr txBox="1"/>
          <p:nvPr/>
        </p:nvSpPr>
        <p:spPr>
          <a:xfrm>
            <a:off x="2466343" y="3761710"/>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2" name="TextBox 20"/>
          <p:cNvSpPr txBox="1"/>
          <p:nvPr/>
        </p:nvSpPr>
        <p:spPr>
          <a:xfrm>
            <a:off x="2482274" y="3355352"/>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3" name="TextBox 19"/>
          <p:cNvSpPr txBox="1"/>
          <p:nvPr/>
        </p:nvSpPr>
        <p:spPr>
          <a:xfrm>
            <a:off x="7574963" y="3761710"/>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4" name="TextBox 20"/>
          <p:cNvSpPr txBox="1"/>
          <p:nvPr/>
        </p:nvSpPr>
        <p:spPr>
          <a:xfrm>
            <a:off x="7590892" y="3355352"/>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5" name="TextBox 19"/>
          <p:cNvSpPr txBox="1"/>
          <p:nvPr/>
        </p:nvSpPr>
        <p:spPr>
          <a:xfrm>
            <a:off x="2466343" y="5218786"/>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6" name="TextBox 20"/>
          <p:cNvSpPr txBox="1"/>
          <p:nvPr/>
        </p:nvSpPr>
        <p:spPr>
          <a:xfrm>
            <a:off x="2482274" y="4812428"/>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7" name="TextBox 19"/>
          <p:cNvSpPr txBox="1"/>
          <p:nvPr/>
        </p:nvSpPr>
        <p:spPr>
          <a:xfrm>
            <a:off x="7574963" y="5218786"/>
            <a:ext cx="3137181" cy="737235"/>
          </a:xfrm>
          <a:prstGeom prst="rect">
            <a:avLst/>
          </a:prstGeom>
          <a:noFill/>
        </p:spPr>
        <p:txBody>
          <a:bodyPr wrap="square" rtlCol="0">
            <a:spAutoFit/>
          </a:bodyPr>
          <a:lstStyle/>
          <a:p>
            <a:pPr>
              <a:lnSpc>
                <a:spcPct val="150000"/>
              </a:lnSpc>
            </a:pPr>
            <a:r>
              <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这里填写文字内容这里填写文字内容这里填写文字内容这里填写文字内容</a:t>
            </a:r>
            <a:endParaRPr lang="zh-CN" altLang="en-US" sz="14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8" name="TextBox 20"/>
          <p:cNvSpPr txBox="1"/>
          <p:nvPr/>
        </p:nvSpPr>
        <p:spPr>
          <a:xfrm>
            <a:off x="7590892" y="4812428"/>
            <a:ext cx="2784311" cy="420370"/>
          </a:xfrm>
          <a:prstGeom prst="rect">
            <a:avLst/>
          </a:prstGeom>
          <a:noFill/>
        </p:spPr>
        <p:txBody>
          <a:bodyPr wrap="square" rtlCol="0">
            <a:spAutoFit/>
          </a:bodyPr>
          <a:lstStyle/>
          <a:p>
            <a:r>
              <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这里添加标题</a:t>
            </a:r>
            <a:endParaRPr lang="zh-CN" altLang="en-US" sz="2135" b="1"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49" name="椭圆 48"/>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椭圆 50"/>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椭圆 51"/>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椭圆 52"/>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椭圆 55"/>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7" name="椭圆 56"/>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8" name="椭圆 57"/>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9" name="椭圆 58"/>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0" name="椭圆 59"/>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0-#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000" fill="hold"/>
                                        <p:tgtEl>
                                          <p:spTgt spid="13"/>
                                        </p:tgtEl>
                                        <p:attrNameLst>
                                          <p:attrName>ppt_x</p:attrName>
                                        </p:attrNameLst>
                                      </p:cBhvr>
                                      <p:tavLst>
                                        <p:tav tm="0">
                                          <p:val>
                                            <p:strVal val="0-#ppt_w/2"/>
                                          </p:val>
                                        </p:tav>
                                        <p:tav tm="100000">
                                          <p:val>
                                            <p:strVal val="#ppt_x"/>
                                          </p:val>
                                        </p:tav>
                                      </p:tavLst>
                                    </p:anim>
                                    <p:anim calcmode="lin" valueType="num">
                                      <p:cBhvr additive="base">
                                        <p:cTn id="25" dur="1000" fill="hold"/>
                                        <p:tgtEl>
                                          <p:spTgt spid="13"/>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1000" fill="hold"/>
                                        <p:tgtEl>
                                          <p:spTgt spid="16"/>
                                        </p:tgtEl>
                                        <p:attrNameLst>
                                          <p:attrName>ppt_x</p:attrName>
                                        </p:attrNameLst>
                                      </p:cBhvr>
                                      <p:tavLst>
                                        <p:tav tm="0">
                                          <p:val>
                                            <p:strVal val="0-#ppt_w/2"/>
                                          </p:val>
                                        </p:tav>
                                        <p:tav tm="100000">
                                          <p:val>
                                            <p:strVal val="#ppt_x"/>
                                          </p:val>
                                        </p:tav>
                                      </p:tavLst>
                                    </p:anim>
                                    <p:anim calcmode="lin" valueType="num">
                                      <p:cBhvr additive="base">
                                        <p:cTn id="29" dur="1000" fill="hold"/>
                                        <p:tgtEl>
                                          <p:spTgt spid="16"/>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1000" fill="hold"/>
                                        <p:tgtEl>
                                          <p:spTgt spid="19"/>
                                        </p:tgtEl>
                                        <p:attrNameLst>
                                          <p:attrName>ppt_x</p:attrName>
                                        </p:attrNameLst>
                                      </p:cBhvr>
                                      <p:tavLst>
                                        <p:tav tm="0">
                                          <p:val>
                                            <p:strVal val="0-#ppt_w/2"/>
                                          </p:val>
                                        </p:tav>
                                        <p:tav tm="100000">
                                          <p:val>
                                            <p:strVal val="#ppt_x"/>
                                          </p:val>
                                        </p:tav>
                                      </p:tavLst>
                                    </p:anim>
                                    <p:anim calcmode="lin" valueType="num">
                                      <p:cBhvr additive="base">
                                        <p:cTn id="33" dur="100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0-#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par>
                                <p:cTn id="38" presetID="2" presetClass="entr" presetSubtype="8"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0-#ppt_w/2"/>
                                          </p:val>
                                        </p:tav>
                                        <p:tav tm="100000">
                                          <p:val>
                                            <p:strVal val="#ppt_x"/>
                                          </p:val>
                                        </p:tav>
                                      </p:tavLst>
                                    </p:anim>
                                    <p:anim calcmode="lin" valueType="num">
                                      <p:cBhvr additive="base">
                                        <p:cTn id="41" dur="10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1000" fill="hold"/>
                                        <p:tgtEl>
                                          <p:spTgt spid="31"/>
                                        </p:tgtEl>
                                        <p:attrNameLst>
                                          <p:attrName>ppt_x</p:attrName>
                                        </p:attrNameLst>
                                      </p:cBhvr>
                                      <p:tavLst>
                                        <p:tav tm="0">
                                          <p:val>
                                            <p:strVal val="0-#ppt_w/2"/>
                                          </p:val>
                                        </p:tav>
                                        <p:tav tm="100000">
                                          <p:val>
                                            <p:strVal val="#ppt_x"/>
                                          </p:val>
                                        </p:tav>
                                      </p:tavLst>
                                    </p:anim>
                                    <p:anim calcmode="lin" valueType="num">
                                      <p:cBhvr additive="base">
                                        <p:cTn id="45" dur="1000" fill="hold"/>
                                        <p:tgtEl>
                                          <p:spTgt spid="31"/>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1000" fill="hold"/>
                                        <p:tgtEl>
                                          <p:spTgt spid="38"/>
                                        </p:tgtEl>
                                        <p:attrNameLst>
                                          <p:attrName>ppt_x</p:attrName>
                                        </p:attrNameLst>
                                      </p:cBhvr>
                                      <p:tavLst>
                                        <p:tav tm="0">
                                          <p:val>
                                            <p:strVal val="0-#ppt_w/2"/>
                                          </p:val>
                                        </p:tav>
                                        <p:tav tm="100000">
                                          <p:val>
                                            <p:strVal val="#ppt_x"/>
                                          </p:val>
                                        </p:tav>
                                      </p:tavLst>
                                    </p:anim>
                                    <p:anim calcmode="lin" valueType="num">
                                      <p:cBhvr additive="base">
                                        <p:cTn id="49" dur="1000" fill="hold"/>
                                        <p:tgtEl>
                                          <p:spTgt spid="38"/>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39"/>
                                        </p:tgtEl>
                                        <p:attrNameLst>
                                          <p:attrName>style.visibility</p:attrName>
                                        </p:attrNameLst>
                                      </p:cBhvr>
                                      <p:to>
                                        <p:strVal val="visible"/>
                                      </p:to>
                                    </p:set>
                                    <p:anim calcmode="lin" valueType="num">
                                      <p:cBhvr additive="base">
                                        <p:cTn id="52" dur="1000" fill="hold"/>
                                        <p:tgtEl>
                                          <p:spTgt spid="39"/>
                                        </p:tgtEl>
                                        <p:attrNameLst>
                                          <p:attrName>ppt_x</p:attrName>
                                        </p:attrNameLst>
                                      </p:cBhvr>
                                      <p:tavLst>
                                        <p:tav tm="0">
                                          <p:val>
                                            <p:strVal val="0-#ppt_w/2"/>
                                          </p:val>
                                        </p:tav>
                                        <p:tav tm="100000">
                                          <p:val>
                                            <p:strVal val="#ppt_x"/>
                                          </p:val>
                                        </p:tav>
                                      </p:tavLst>
                                    </p:anim>
                                    <p:anim calcmode="lin" valueType="num">
                                      <p:cBhvr additive="base">
                                        <p:cTn id="53" dur="1000" fill="hold"/>
                                        <p:tgtEl>
                                          <p:spTgt spid="39"/>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0"/>
                                  </p:stCondLst>
                                  <p:childTnLst>
                                    <p:set>
                                      <p:cBhvr>
                                        <p:cTn id="55" dur="1" fill="hold">
                                          <p:stCondLst>
                                            <p:cond delay="0"/>
                                          </p:stCondLst>
                                        </p:cTn>
                                        <p:tgtEl>
                                          <p:spTgt spid="40"/>
                                        </p:tgtEl>
                                        <p:attrNameLst>
                                          <p:attrName>style.visibility</p:attrName>
                                        </p:attrNameLst>
                                      </p:cBhvr>
                                      <p:to>
                                        <p:strVal val="visible"/>
                                      </p:to>
                                    </p:set>
                                    <p:anim calcmode="lin" valueType="num">
                                      <p:cBhvr additive="base">
                                        <p:cTn id="56" dur="1000" fill="hold"/>
                                        <p:tgtEl>
                                          <p:spTgt spid="40"/>
                                        </p:tgtEl>
                                        <p:attrNameLst>
                                          <p:attrName>ppt_x</p:attrName>
                                        </p:attrNameLst>
                                      </p:cBhvr>
                                      <p:tavLst>
                                        <p:tav tm="0">
                                          <p:val>
                                            <p:strVal val="0-#ppt_w/2"/>
                                          </p:val>
                                        </p:tav>
                                        <p:tav tm="100000">
                                          <p:val>
                                            <p:strVal val="#ppt_x"/>
                                          </p:val>
                                        </p:tav>
                                      </p:tavLst>
                                    </p:anim>
                                    <p:anim calcmode="lin" valueType="num">
                                      <p:cBhvr additive="base">
                                        <p:cTn id="57" dur="1000" fill="hold"/>
                                        <p:tgtEl>
                                          <p:spTgt spid="40"/>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additive="base">
                                        <p:cTn id="60" dur="1000" fill="hold"/>
                                        <p:tgtEl>
                                          <p:spTgt spid="41"/>
                                        </p:tgtEl>
                                        <p:attrNameLst>
                                          <p:attrName>ppt_x</p:attrName>
                                        </p:attrNameLst>
                                      </p:cBhvr>
                                      <p:tavLst>
                                        <p:tav tm="0">
                                          <p:val>
                                            <p:strVal val="0-#ppt_w/2"/>
                                          </p:val>
                                        </p:tav>
                                        <p:tav tm="100000">
                                          <p:val>
                                            <p:strVal val="#ppt_x"/>
                                          </p:val>
                                        </p:tav>
                                      </p:tavLst>
                                    </p:anim>
                                    <p:anim calcmode="lin" valueType="num">
                                      <p:cBhvr additive="base">
                                        <p:cTn id="61" dur="1000" fill="hold"/>
                                        <p:tgtEl>
                                          <p:spTgt spid="41"/>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42"/>
                                        </p:tgtEl>
                                        <p:attrNameLst>
                                          <p:attrName>style.visibility</p:attrName>
                                        </p:attrNameLst>
                                      </p:cBhvr>
                                      <p:to>
                                        <p:strVal val="visible"/>
                                      </p:to>
                                    </p:set>
                                    <p:anim calcmode="lin" valueType="num">
                                      <p:cBhvr additive="base">
                                        <p:cTn id="64" dur="1000" fill="hold"/>
                                        <p:tgtEl>
                                          <p:spTgt spid="42"/>
                                        </p:tgtEl>
                                        <p:attrNameLst>
                                          <p:attrName>ppt_x</p:attrName>
                                        </p:attrNameLst>
                                      </p:cBhvr>
                                      <p:tavLst>
                                        <p:tav tm="0">
                                          <p:val>
                                            <p:strVal val="0-#ppt_w/2"/>
                                          </p:val>
                                        </p:tav>
                                        <p:tav tm="100000">
                                          <p:val>
                                            <p:strVal val="#ppt_x"/>
                                          </p:val>
                                        </p:tav>
                                      </p:tavLst>
                                    </p:anim>
                                    <p:anim calcmode="lin" valueType="num">
                                      <p:cBhvr additive="base">
                                        <p:cTn id="65" dur="1000" fill="hold"/>
                                        <p:tgtEl>
                                          <p:spTgt spid="42"/>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43"/>
                                        </p:tgtEl>
                                        <p:attrNameLst>
                                          <p:attrName>style.visibility</p:attrName>
                                        </p:attrNameLst>
                                      </p:cBhvr>
                                      <p:to>
                                        <p:strVal val="visible"/>
                                      </p:to>
                                    </p:set>
                                    <p:anim calcmode="lin" valueType="num">
                                      <p:cBhvr additive="base">
                                        <p:cTn id="68" dur="1000" fill="hold"/>
                                        <p:tgtEl>
                                          <p:spTgt spid="43"/>
                                        </p:tgtEl>
                                        <p:attrNameLst>
                                          <p:attrName>ppt_x</p:attrName>
                                        </p:attrNameLst>
                                      </p:cBhvr>
                                      <p:tavLst>
                                        <p:tav tm="0">
                                          <p:val>
                                            <p:strVal val="0-#ppt_w/2"/>
                                          </p:val>
                                        </p:tav>
                                        <p:tav tm="100000">
                                          <p:val>
                                            <p:strVal val="#ppt_x"/>
                                          </p:val>
                                        </p:tav>
                                      </p:tavLst>
                                    </p:anim>
                                    <p:anim calcmode="lin" valueType="num">
                                      <p:cBhvr additive="base">
                                        <p:cTn id="69" dur="1000" fill="hold"/>
                                        <p:tgtEl>
                                          <p:spTgt spid="43"/>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additive="base">
                                        <p:cTn id="72" dur="1000" fill="hold"/>
                                        <p:tgtEl>
                                          <p:spTgt spid="44"/>
                                        </p:tgtEl>
                                        <p:attrNameLst>
                                          <p:attrName>ppt_x</p:attrName>
                                        </p:attrNameLst>
                                      </p:cBhvr>
                                      <p:tavLst>
                                        <p:tav tm="0">
                                          <p:val>
                                            <p:strVal val="0-#ppt_w/2"/>
                                          </p:val>
                                        </p:tav>
                                        <p:tav tm="100000">
                                          <p:val>
                                            <p:strVal val="#ppt_x"/>
                                          </p:val>
                                        </p:tav>
                                      </p:tavLst>
                                    </p:anim>
                                    <p:anim calcmode="lin" valueType="num">
                                      <p:cBhvr additive="base">
                                        <p:cTn id="73" dur="1000" fill="hold"/>
                                        <p:tgtEl>
                                          <p:spTgt spid="44"/>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45"/>
                                        </p:tgtEl>
                                        <p:attrNameLst>
                                          <p:attrName>style.visibility</p:attrName>
                                        </p:attrNameLst>
                                      </p:cBhvr>
                                      <p:to>
                                        <p:strVal val="visible"/>
                                      </p:to>
                                    </p:set>
                                    <p:anim calcmode="lin" valueType="num">
                                      <p:cBhvr additive="base">
                                        <p:cTn id="76" dur="1000" fill="hold"/>
                                        <p:tgtEl>
                                          <p:spTgt spid="45"/>
                                        </p:tgtEl>
                                        <p:attrNameLst>
                                          <p:attrName>ppt_x</p:attrName>
                                        </p:attrNameLst>
                                      </p:cBhvr>
                                      <p:tavLst>
                                        <p:tav tm="0">
                                          <p:val>
                                            <p:strVal val="0-#ppt_w/2"/>
                                          </p:val>
                                        </p:tav>
                                        <p:tav tm="100000">
                                          <p:val>
                                            <p:strVal val="#ppt_x"/>
                                          </p:val>
                                        </p:tav>
                                      </p:tavLst>
                                    </p:anim>
                                    <p:anim calcmode="lin" valueType="num">
                                      <p:cBhvr additive="base">
                                        <p:cTn id="77" dur="1000" fill="hold"/>
                                        <p:tgtEl>
                                          <p:spTgt spid="45"/>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46"/>
                                        </p:tgtEl>
                                        <p:attrNameLst>
                                          <p:attrName>style.visibility</p:attrName>
                                        </p:attrNameLst>
                                      </p:cBhvr>
                                      <p:to>
                                        <p:strVal val="visible"/>
                                      </p:to>
                                    </p:set>
                                    <p:anim calcmode="lin" valueType="num">
                                      <p:cBhvr additive="base">
                                        <p:cTn id="80" dur="1000" fill="hold"/>
                                        <p:tgtEl>
                                          <p:spTgt spid="46"/>
                                        </p:tgtEl>
                                        <p:attrNameLst>
                                          <p:attrName>ppt_x</p:attrName>
                                        </p:attrNameLst>
                                      </p:cBhvr>
                                      <p:tavLst>
                                        <p:tav tm="0">
                                          <p:val>
                                            <p:strVal val="0-#ppt_w/2"/>
                                          </p:val>
                                        </p:tav>
                                        <p:tav tm="100000">
                                          <p:val>
                                            <p:strVal val="#ppt_x"/>
                                          </p:val>
                                        </p:tav>
                                      </p:tavLst>
                                    </p:anim>
                                    <p:anim calcmode="lin" valueType="num">
                                      <p:cBhvr additive="base">
                                        <p:cTn id="81" dur="1000" fill="hold"/>
                                        <p:tgtEl>
                                          <p:spTgt spid="46"/>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47"/>
                                        </p:tgtEl>
                                        <p:attrNameLst>
                                          <p:attrName>style.visibility</p:attrName>
                                        </p:attrNameLst>
                                      </p:cBhvr>
                                      <p:to>
                                        <p:strVal val="visible"/>
                                      </p:to>
                                    </p:set>
                                    <p:anim calcmode="lin" valueType="num">
                                      <p:cBhvr additive="base">
                                        <p:cTn id="84" dur="1000" fill="hold"/>
                                        <p:tgtEl>
                                          <p:spTgt spid="47"/>
                                        </p:tgtEl>
                                        <p:attrNameLst>
                                          <p:attrName>ppt_x</p:attrName>
                                        </p:attrNameLst>
                                      </p:cBhvr>
                                      <p:tavLst>
                                        <p:tav tm="0">
                                          <p:val>
                                            <p:strVal val="0-#ppt_w/2"/>
                                          </p:val>
                                        </p:tav>
                                        <p:tav tm="100000">
                                          <p:val>
                                            <p:strVal val="#ppt_x"/>
                                          </p:val>
                                        </p:tav>
                                      </p:tavLst>
                                    </p:anim>
                                    <p:anim calcmode="lin" valueType="num">
                                      <p:cBhvr additive="base">
                                        <p:cTn id="85" dur="1000" fill="hold"/>
                                        <p:tgtEl>
                                          <p:spTgt spid="47"/>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 calcmode="lin" valueType="num">
                                      <p:cBhvr additive="base">
                                        <p:cTn id="88" dur="1000" fill="hold"/>
                                        <p:tgtEl>
                                          <p:spTgt spid="48"/>
                                        </p:tgtEl>
                                        <p:attrNameLst>
                                          <p:attrName>ppt_x</p:attrName>
                                        </p:attrNameLst>
                                      </p:cBhvr>
                                      <p:tavLst>
                                        <p:tav tm="0">
                                          <p:val>
                                            <p:strVal val="0-#ppt_w/2"/>
                                          </p:val>
                                        </p:tav>
                                        <p:tav tm="100000">
                                          <p:val>
                                            <p:strVal val="#ppt_x"/>
                                          </p:val>
                                        </p:tav>
                                      </p:tavLst>
                                    </p:anim>
                                    <p:anim calcmode="lin" valueType="num">
                                      <p:cBhvr additive="base">
                                        <p:cTn id="89" dur="1000" fill="hold"/>
                                        <p:tgtEl>
                                          <p:spTgt spid="48"/>
                                        </p:tgtEl>
                                        <p:attrNameLst>
                                          <p:attrName>ppt_y</p:attrName>
                                        </p:attrNameLst>
                                      </p:cBhvr>
                                      <p:tavLst>
                                        <p:tav tm="0">
                                          <p:val>
                                            <p:strVal val="#ppt_y"/>
                                          </p:val>
                                        </p:tav>
                                        <p:tav tm="100000">
                                          <p:val>
                                            <p:strVal val="#ppt_y"/>
                                          </p:val>
                                        </p:tav>
                                      </p:tavLst>
                                    </p:anim>
                                  </p:childTnLst>
                                </p:cTn>
                              </p:par>
                              <p:par>
                                <p:cTn id="90" presetID="42" presetClass="path" presetSubtype="0" repeatCount="indefinite" fill="hold" grpId="0" nodeType="withEffect">
                                  <p:stCondLst>
                                    <p:cond delay="0"/>
                                  </p:stCondLst>
                                  <p:childTnLst>
                                    <p:animMotion origin="layout" path="M -2.77778E-7 6.17284E-7 L 0.01771 1.11914 " pathEditMode="relative" rAng="0" ptsTypes="AA">
                                      <p:cBhvr>
                                        <p:cTn id="91" dur="5000" fill="hold"/>
                                        <p:tgtEl>
                                          <p:spTgt spid="49"/>
                                        </p:tgtEl>
                                        <p:attrNameLst>
                                          <p:attrName>ppt_x</p:attrName>
                                          <p:attrName>ppt_y</p:attrName>
                                        </p:attrNameLst>
                                      </p:cBhvr>
                                      <p:rCtr x="885" y="55957"/>
                                    </p:animMotion>
                                  </p:childTnLst>
                                </p:cTn>
                              </p:par>
                              <p:par>
                                <p:cTn id="92" presetID="42" presetClass="path" presetSubtype="0" repeatCount="indefinite" fill="hold" grpId="0" nodeType="withEffect">
                                  <p:stCondLst>
                                    <p:cond delay="1100"/>
                                  </p:stCondLst>
                                  <p:childTnLst>
                                    <p:animMotion origin="layout" path="M 1.66667E-6 -4.44444E-6 L 0.0408 1.25463 " pathEditMode="relative" rAng="0" ptsTypes="AA">
                                      <p:cBhvr>
                                        <p:cTn id="93" dur="6000" fill="hold"/>
                                        <p:tgtEl>
                                          <p:spTgt spid="50"/>
                                        </p:tgtEl>
                                        <p:attrNameLst>
                                          <p:attrName>ppt_x</p:attrName>
                                          <p:attrName>ppt_y</p:attrName>
                                        </p:attrNameLst>
                                      </p:cBhvr>
                                      <p:rCtr x="2031" y="62716"/>
                                    </p:animMotion>
                                  </p:childTnLst>
                                </p:cTn>
                              </p:par>
                              <p:par>
                                <p:cTn id="94" presetID="42" presetClass="path" presetSubtype="0" repeatCount="indefinite" fill="hold" grpId="0" nodeType="withEffect">
                                  <p:stCondLst>
                                    <p:cond delay="900"/>
                                  </p:stCondLst>
                                  <p:childTnLst>
                                    <p:animMotion origin="layout" path="M -0.08159 -0.17438 L -0.02639 1.27963 " pathEditMode="relative" rAng="0" ptsTypes="AA">
                                      <p:cBhvr>
                                        <p:cTn id="95" dur="4500" fill="hold"/>
                                        <p:tgtEl>
                                          <p:spTgt spid="51"/>
                                        </p:tgtEl>
                                        <p:attrNameLst>
                                          <p:attrName>ppt_x</p:attrName>
                                          <p:attrName>ppt_y</p:attrName>
                                        </p:attrNameLst>
                                      </p:cBhvr>
                                      <p:rCtr x="2760" y="72685"/>
                                    </p:animMotion>
                                  </p:childTnLst>
                                </p:cTn>
                              </p:par>
                              <p:par>
                                <p:cTn id="96" presetID="42" presetClass="path" presetSubtype="0" repeatCount="indefinite" fill="hold" grpId="0" nodeType="withEffect">
                                  <p:stCondLst>
                                    <p:cond delay="1200"/>
                                  </p:stCondLst>
                                  <p:childTnLst>
                                    <p:animMotion origin="layout" path="M 0.06858 -0.49136 L 0.16303 1.23487 " pathEditMode="relative" rAng="0" ptsTypes="AA">
                                      <p:cBhvr>
                                        <p:cTn id="97" dur="6500" fill="hold"/>
                                        <p:tgtEl>
                                          <p:spTgt spid="52"/>
                                        </p:tgtEl>
                                        <p:attrNameLst>
                                          <p:attrName>ppt_x</p:attrName>
                                          <p:attrName>ppt_y</p:attrName>
                                        </p:attrNameLst>
                                      </p:cBhvr>
                                      <p:rCtr x="4722" y="86296"/>
                                    </p:animMotion>
                                  </p:childTnLst>
                                </p:cTn>
                              </p:par>
                              <p:par>
                                <p:cTn id="98" presetID="42" presetClass="path" presetSubtype="0" repeatCount="indefinite" fill="hold" grpId="0" nodeType="withEffect">
                                  <p:stCondLst>
                                    <p:cond delay="500"/>
                                  </p:stCondLst>
                                  <p:childTnLst>
                                    <p:animMotion origin="layout" path="M 0.096 -0.26333 L 0.15104 1.11 " pathEditMode="relative" rAng="0" ptsTypes="AA">
                                      <p:cBhvr>
                                        <p:cTn id="99" dur="5000" fill="hold"/>
                                        <p:tgtEl>
                                          <p:spTgt spid="53"/>
                                        </p:tgtEl>
                                        <p:attrNameLst>
                                          <p:attrName>ppt_x</p:attrName>
                                          <p:attrName>ppt_y</p:attrName>
                                        </p:attrNameLst>
                                      </p:cBhvr>
                                      <p:rCtr x="2743" y="68667"/>
                                    </p:animMotion>
                                  </p:childTnLst>
                                </p:cTn>
                              </p:par>
                              <p:par>
                                <p:cTn id="100" presetID="42" presetClass="path" presetSubtype="0" repeatCount="indefinite" fill="hold" grpId="0" nodeType="withEffect">
                                  <p:stCondLst>
                                    <p:cond delay="1500"/>
                                  </p:stCondLst>
                                  <p:childTnLst>
                                    <p:animMotion origin="layout" path="M 0.00104 -0.17099 L 0.06563 1.1605 " pathEditMode="relative" rAng="0" ptsTypes="AA">
                                      <p:cBhvr>
                                        <p:cTn id="101" dur="5800" fill="hold"/>
                                        <p:tgtEl>
                                          <p:spTgt spid="54"/>
                                        </p:tgtEl>
                                        <p:attrNameLst>
                                          <p:attrName>ppt_x</p:attrName>
                                          <p:attrName>ppt_y</p:attrName>
                                        </p:attrNameLst>
                                      </p:cBhvr>
                                      <p:rCtr x="3229" y="66574"/>
                                    </p:animMotion>
                                  </p:childTnLst>
                                </p:cTn>
                              </p:par>
                              <p:par>
                                <p:cTn id="102" presetID="8" presetClass="emph" presetSubtype="0" repeatCount="indefinite" fill="hold" grpId="1" nodeType="withEffect">
                                  <p:stCondLst>
                                    <p:cond delay="0"/>
                                  </p:stCondLst>
                                  <p:childTnLst>
                                    <p:animRot by="21600000">
                                      <p:cBhvr>
                                        <p:cTn id="103" dur="5000" fill="hold"/>
                                        <p:tgtEl>
                                          <p:spTgt spid="49"/>
                                        </p:tgtEl>
                                        <p:attrNameLst>
                                          <p:attrName>r</p:attrName>
                                        </p:attrNameLst>
                                      </p:cBhvr>
                                    </p:animRot>
                                  </p:childTnLst>
                                </p:cTn>
                              </p:par>
                              <p:par>
                                <p:cTn id="104" presetID="8" presetClass="emph" presetSubtype="0" repeatCount="indefinite" fill="hold" grpId="1" nodeType="withEffect">
                                  <p:stCondLst>
                                    <p:cond delay="0"/>
                                  </p:stCondLst>
                                  <p:childTnLst>
                                    <p:animRot by="21600000">
                                      <p:cBhvr>
                                        <p:cTn id="105" dur="4000" fill="hold"/>
                                        <p:tgtEl>
                                          <p:spTgt spid="50"/>
                                        </p:tgtEl>
                                        <p:attrNameLst>
                                          <p:attrName>r</p:attrName>
                                        </p:attrNameLst>
                                      </p:cBhvr>
                                    </p:animRot>
                                  </p:childTnLst>
                                </p:cTn>
                              </p:par>
                              <p:par>
                                <p:cTn id="106" presetID="8" presetClass="emph" presetSubtype="0" repeatCount="indefinite" fill="hold" grpId="1" nodeType="withEffect">
                                  <p:stCondLst>
                                    <p:cond delay="0"/>
                                  </p:stCondLst>
                                  <p:childTnLst>
                                    <p:animRot by="21600000">
                                      <p:cBhvr>
                                        <p:cTn id="107" dur="3000" fill="hold"/>
                                        <p:tgtEl>
                                          <p:spTgt spid="51"/>
                                        </p:tgtEl>
                                        <p:attrNameLst>
                                          <p:attrName>r</p:attrName>
                                        </p:attrNameLst>
                                      </p:cBhvr>
                                    </p:animRot>
                                  </p:childTnLst>
                                </p:cTn>
                              </p:par>
                              <p:par>
                                <p:cTn id="108" presetID="8" presetClass="emph" presetSubtype="0" repeatCount="indefinite" fill="hold" grpId="1" nodeType="withEffect">
                                  <p:stCondLst>
                                    <p:cond delay="0"/>
                                  </p:stCondLst>
                                  <p:childTnLst>
                                    <p:animRot by="21600000">
                                      <p:cBhvr>
                                        <p:cTn id="109" dur="2000" fill="hold"/>
                                        <p:tgtEl>
                                          <p:spTgt spid="52"/>
                                        </p:tgtEl>
                                        <p:attrNameLst>
                                          <p:attrName>r</p:attrName>
                                        </p:attrNameLst>
                                      </p:cBhvr>
                                    </p:animRot>
                                  </p:childTnLst>
                                </p:cTn>
                              </p:par>
                              <p:par>
                                <p:cTn id="110" presetID="8" presetClass="emph" presetSubtype="0" repeatCount="indefinite" fill="hold" grpId="1" nodeType="withEffect">
                                  <p:stCondLst>
                                    <p:cond delay="0"/>
                                  </p:stCondLst>
                                  <p:childTnLst>
                                    <p:animRot by="21600000">
                                      <p:cBhvr>
                                        <p:cTn id="111" dur="2500" fill="hold"/>
                                        <p:tgtEl>
                                          <p:spTgt spid="53"/>
                                        </p:tgtEl>
                                        <p:attrNameLst>
                                          <p:attrName>r</p:attrName>
                                        </p:attrNameLst>
                                      </p:cBhvr>
                                    </p:animRot>
                                  </p:childTnLst>
                                </p:cTn>
                              </p:par>
                              <p:par>
                                <p:cTn id="112" presetID="8" presetClass="emph" presetSubtype="0" repeatCount="indefinite" fill="hold" grpId="1" nodeType="withEffect">
                                  <p:stCondLst>
                                    <p:cond delay="0"/>
                                  </p:stCondLst>
                                  <p:childTnLst>
                                    <p:animRot by="21600000">
                                      <p:cBhvr>
                                        <p:cTn id="113" dur="3500" fill="hold"/>
                                        <p:tgtEl>
                                          <p:spTgt spid="54"/>
                                        </p:tgtEl>
                                        <p:attrNameLst>
                                          <p:attrName>r</p:attrName>
                                        </p:attrNameLst>
                                      </p:cBhvr>
                                    </p:animRot>
                                  </p:childTnLst>
                                </p:cTn>
                              </p:par>
                              <p:par>
                                <p:cTn id="114" presetID="10" presetClass="entr" presetSubtype="0" repeatCount="indefinite" fill="hold" grpId="2" nodeType="withEffect">
                                  <p:stCondLst>
                                    <p:cond delay="0"/>
                                  </p:stCondLst>
                                  <p:childTnLst>
                                    <p:set>
                                      <p:cBhvr>
                                        <p:cTn id="115" dur="1" fill="hold">
                                          <p:stCondLst>
                                            <p:cond delay="0"/>
                                          </p:stCondLst>
                                        </p:cTn>
                                        <p:tgtEl>
                                          <p:spTgt spid="49"/>
                                        </p:tgtEl>
                                        <p:attrNameLst>
                                          <p:attrName>style.visibility</p:attrName>
                                        </p:attrNameLst>
                                      </p:cBhvr>
                                      <p:to>
                                        <p:strVal val="visible"/>
                                      </p:to>
                                    </p:set>
                                    <p:animEffect transition="in" filter="fade">
                                      <p:cBhvr>
                                        <p:cTn id="116" dur="10"/>
                                        <p:tgtEl>
                                          <p:spTgt spid="49"/>
                                        </p:tgtEl>
                                      </p:cBhvr>
                                    </p:animEffect>
                                  </p:childTnLst>
                                </p:cTn>
                              </p:par>
                              <p:par>
                                <p:cTn id="117" presetID="10" presetClass="entr" presetSubtype="0" repeatCount="indefinite" fill="hold" grpId="2" nodeType="withEffect">
                                  <p:stCondLst>
                                    <p:cond delay="0"/>
                                  </p:stCondLst>
                                  <p:childTnLst>
                                    <p:set>
                                      <p:cBhvr>
                                        <p:cTn id="118" dur="1" fill="hold">
                                          <p:stCondLst>
                                            <p:cond delay="0"/>
                                          </p:stCondLst>
                                        </p:cTn>
                                        <p:tgtEl>
                                          <p:spTgt spid="50"/>
                                        </p:tgtEl>
                                        <p:attrNameLst>
                                          <p:attrName>style.visibility</p:attrName>
                                        </p:attrNameLst>
                                      </p:cBhvr>
                                      <p:to>
                                        <p:strVal val="visible"/>
                                      </p:to>
                                    </p:set>
                                    <p:animEffect transition="in" filter="fade">
                                      <p:cBhvr>
                                        <p:cTn id="119" dur="10"/>
                                        <p:tgtEl>
                                          <p:spTgt spid="50"/>
                                        </p:tgtEl>
                                      </p:cBhvr>
                                    </p:animEffect>
                                  </p:childTnLst>
                                </p:cTn>
                              </p:par>
                              <p:par>
                                <p:cTn id="120" presetID="10" presetClass="entr" presetSubtype="0" repeatCount="indefinite" fill="hold" grpId="2" nodeType="withEffect">
                                  <p:stCondLst>
                                    <p:cond delay="0"/>
                                  </p:stCondLst>
                                  <p:childTnLst>
                                    <p:set>
                                      <p:cBhvr>
                                        <p:cTn id="121" dur="1" fill="hold">
                                          <p:stCondLst>
                                            <p:cond delay="0"/>
                                          </p:stCondLst>
                                        </p:cTn>
                                        <p:tgtEl>
                                          <p:spTgt spid="51"/>
                                        </p:tgtEl>
                                        <p:attrNameLst>
                                          <p:attrName>style.visibility</p:attrName>
                                        </p:attrNameLst>
                                      </p:cBhvr>
                                      <p:to>
                                        <p:strVal val="visible"/>
                                      </p:to>
                                    </p:set>
                                    <p:animEffect transition="in" filter="fade">
                                      <p:cBhvr>
                                        <p:cTn id="122" dur="10"/>
                                        <p:tgtEl>
                                          <p:spTgt spid="51"/>
                                        </p:tgtEl>
                                      </p:cBhvr>
                                    </p:animEffect>
                                  </p:childTnLst>
                                </p:cTn>
                              </p:par>
                              <p:par>
                                <p:cTn id="123" presetID="10" presetClass="entr" presetSubtype="0" repeatCount="indefinite" fill="hold" grpId="2" nodeType="withEffect">
                                  <p:stCondLst>
                                    <p:cond delay="0"/>
                                  </p:stCondLst>
                                  <p:childTnLst>
                                    <p:set>
                                      <p:cBhvr>
                                        <p:cTn id="124" dur="1" fill="hold">
                                          <p:stCondLst>
                                            <p:cond delay="0"/>
                                          </p:stCondLst>
                                        </p:cTn>
                                        <p:tgtEl>
                                          <p:spTgt spid="52"/>
                                        </p:tgtEl>
                                        <p:attrNameLst>
                                          <p:attrName>style.visibility</p:attrName>
                                        </p:attrNameLst>
                                      </p:cBhvr>
                                      <p:to>
                                        <p:strVal val="visible"/>
                                      </p:to>
                                    </p:set>
                                    <p:animEffect transition="in" filter="fade">
                                      <p:cBhvr>
                                        <p:cTn id="125" dur="10"/>
                                        <p:tgtEl>
                                          <p:spTgt spid="52"/>
                                        </p:tgtEl>
                                      </p:cBhvr>
                                    </p:animEffect>
                                  </p:childTnLst>
                                </p:cTn>
                              </p:par>
                              <p:par>
                                <p:cTn id="126" presetID="10" presetClass="entr" presetSubtype="0" repeatCount="indefinite" fill="hold" grpId="2" nodeType="withEffect">
                                  <p:stCondLst>
                                    <p:cond delay="0"/>
                                  </p:stCondLst>
                                  <p:childTnLst>
                                    <p:set>
                                      <p:cBhvr>
                                        <p:cTn id="127" dur="1" fill="hold">
                                          <p:stCondLst>
                                            <p:cond delay="0"/>
                                          </p:stCondLst>
                                        </p:cTn>
                                        <p:tgtEl>
                                          <p:spTgt spid="53"/>
                                        </p:tgtEl>
                                        <p:attrNameLst>
                                          <p:attrName>style.visibility</p:attrName>
                                        </p:attrNameLst>
                                      </p:cBhvr>
                                      <p:to>
                                        <p:strVal val="visible"/>
                                      </p:to>
                                    </p:set>
                                    <p:animEffect transition="in" filter="fade">
                                      <p:cBhvr>
                                        <p:cTn id="128" dur="10"/>
                                        <p:tgtEl>
                                          <p:spTgt spid="53"/>
                                        </p:tgtEl>
                                      </p:cBhvr>
                                    </p:animEffect>
                                  </p:childTnLst>
                                </p:cTn>
                              </p:par>
                              <p:par>
                                <p:cTn id="129" presetID="10" presetClass="entr" presetSubtype="0" repeatCount="indefinite" fill="hold" grpId="2" nodeType="withEffect">
                                  <p:stCondLst>
                                    <p:cond delay="0"/>
                                  </p:stCondLst>
                                  <p:childTnLst>
                                    <p:set>
                                      <p:cBhvr>
                                        <p:cTn id="130" dur="1" fill="hold">
                                          <p:stCondLst>
                                            <p:cond delay="0"/>
                                          </p:stCondLst>
                                        </p:cTn>
                                        <p:tgtEl>
                                          <p:spTgt spid="54"/>
                                        </p:tgtEl>
                                        <p:attrNameLst>
                                          <p:attrName>style.visibility</p:attrName>
                                        </p:attrNameLst>
                                      </p:cBhvr>
                                      <p:to>
                                        <p:strVal val="visible"/>
                                      </p:to>
                                    </p:set>
                                    <p:animEffect transition="in" filter="fade">
                                      <p:cBhvr>
                                        <p:cTn id="131" dur="10"/>
                                        <p:tgtEl>
                                          <p:spTgt spid="54"/>
                                        </p:tgtEl>
                                      </p:cBhvr>
                                    </p:animEffect>
                                  </p:childTnLst>
                                </p:cTn>
                              </p:par>
                              <p:par>
                                <p:cTn id="132" presetID="42" presetClass="path" presetSubtype="0" repeatCount="indefinite" fill="hold" grpId="0" nodeType="withEffect">
                                  <p:stCondLst>
                                    <p:cond delay="2700"/>
                                  </p:stCondLst>
                                  <p:childTnLst>
                                    <p:animMotion origin="layout" path="M -4.99449E-6 9.80392E-7 L 0.0725 1.09191 " pathEditMode="relative" rAng="0" ptsTypes="AA">
                                      <p:cBhvr>
                                        <p:cTn id="133" dur="6000" fill="hold"/>
                                        <p:tgtEl>
                                          <p:spTgt spid="55"/>
                                        </p:tgtEl>
                                        <p:attrNameLst>
                                          <p:attrName>ppt_x</p:attrName>
                                          <p:attrName>ppt_y</p:attrName>
                                        </p:attrNameLst>
                                      </p:cBhvr>
                                      <p:rCtr x="3625" y="54583"/>
                                    </p:animMotion>
                                  </p:childTnLst>
                                </p:cTn>
                              </p:par>
                              <p:par>
                                <p:cTn id="134" presetID="42" presetClass="path" presetSubtype="0" repeatCount="indefinite" fill="hold" grpId="0" nodeType="withEffect">
                                  <p:stCondLst>
                                    <p:cond delay="0"/>
                                  </p:stCondLst>
                                  <p:childTnLst>
                                    <p:animMotion origin="layout" path="M 0.07431 0.00433 L 0.05122 1.21266 " pathEditMode="relative" rAng="0" ptsTypes="AA">
                                      <p:cBhvr>
                                        <p:cTn id="135" dur="6750" fill="hold"/>
                                        <p:tgtEl>
                                          <p:spTgt spid="56"/>
                                        </p:tgtEl>
                                        <p:attrNameLst>
                                          <p:attrName>ppt_x</p:attrName>
                                          <p:attrName>ppt_y</p:attrName>
                                        </p:attrNameLst>
                                      </p:cBhvr>
                                      <p:rCtr x="-1163" y="60401"/>
                                    </p:animMotion>
                                  </p:childTnLst>
                                </p:cTn>
                              </p:par>
                              <p:par>
                                <p:cTn id="136" presetID="42" presetClass="path" presetSubtype="0" repeatCount="indefinite" fill="hold" grpId="0" nodeType="withEffect">
                                  <p:stCondLst>
                                    <p:cond delay="1800"/>
                                  </p:stCondLst>
                                  <p:childTnLst>
                                    <p:animMotion origin="layout" path="M -0.14983 -0.17438 L -0.13403 1.27963 " pathEditMode="relative" rAng="0" ptsTypes="AA">
                                      <p:cBhvr>
                                        <p:cTn id="137" dur="6000" fill="hold"/>
                                        <p:tgtEl>
                                          <p:spTgt spid="57"/>
                                        </p:tgtEl>
                                        <p:attrNameLst>
                                          <p:attrName>ppt_x</p:attrName>
                                          <p:attrName>ppt_y</p:attrName>
                                        </p:attrNameLst>
                                      </p:cBhvr>
                                      <p:rCtr x="781" y="72685"/>
                                    </p:animMotion>
                                  </p:childTnLst>
                                </p:cTn>
                              </p:par>
                              <p:par>
                                <p:cTn id="138" presetID="42" presetClass="path" presetSubtype="0" repeatCount="indefinite" fill="hold" grpId="0" nodeType="withEffect">
                                  <p:stCondLst>
                                    <p:cond delay="2800"/>
                                  </p:stCondLst>
                                  <p:childTnLst>
                                    <p:animMotion origin="layout" path="M 0.06753 -0.49136 L 0.06354 1.2071 " pathEditMode="relative" rAng="0" ptsTypes="AA">
                                      <p:cBhvr>
                                        <p:cTn id="139" dur="4750" fill="hold"/>
                                        <p:tgtEl>
                                          <p:spTgt spid="58"/>
                                        </p:tgtEl>
                                        <p:attrNameLst>
                                          <p:attrName>ppt_x</p:attrName>
                                          <p:attrName>ppt_y</p:attrName>
                                        </p:attrNameLst>
                                      </p:cBhvr>
                                      <p:rCtr x="-208" y="84907"/>
                                    </p:animMotion>
                                  </p:childTnLst>
                                </p:cTn>
                              </p:par>
                              <p:par>
                                <p:cTn id="140" presetID="42" presetClass="path" presetSubtype="0" repeatCount="indefinite" fill="hold" grpId="0" nodeType="withEffect">
                                  <p:stCondLst>
                                    <p:cond delay="1400"/>
                                  </p:stCondLst>
                                  <p:childTnLst>
                                    <p:animMotion origin="layout" path="M 0.16962 -0.32639 L 0.23524 1.12278 " pathEditMode="relative" rAng="0" ptsTypes="AA">
                                      <p:cBhvr>
                                        <p:cTn id="141" dur="8250" fill="hold"/>
                                        <p:tgtEl>
                                          <p:spTgt spid="59"/>
                                        </p:tgtEl>
                                        <p:attrNameLst>
                                          <p:attrName>ppt_x</p:attrName>
                                          <p:attrName>ppt_y</p:attrName>
                                        </p:attrNameLst>
                                      </p:cBhvr>
                                      <p:rCtr x="3281" y="72444"/>
                                    </p:animMotion>
                                  </p:childTnLst>
                                </p:cTn>
                              </p:par>
                              <p:par>
                                <p:cTn id="142" presetID="42" presetClass="path" presetSubtype="0" repeatCount="indefinite" fill="hold" grpId="0" nodeType="withEffect">
                                  <p:stCondLst>
                                    <p:cond delay="600"/>
                                  </p:stCondLst>
                                  <p:childTnLst>
                                    <p:animMotion origin="layout" path="M -0.05 -0.14321 L 0.08403 1.17439 " pathEditMode="relative" rAng="0" ptsTypes="AA">
                                      <p:cBhvr>
                                        <p:cTn id="143" dur="6250" fill="hold"/>
                                        <p:tgtEl>
                                          <p:spTgt spid="60"/>
                                        </p:tgtEl>
                                        <p:attrNameLst>
                                          <p:attrName>ppt_x</p:attrName>
                                          <p:attrName>ppt_y</p:attrName>
                                        </p:attrNameLst>
                                      </p:cBhvr>
                                      <p:rCtr x="6701" y="65864"/>
                                    </p:animMotion>
                                  </p:childTnLst>
                                </p:cTn>
                              </p:par>
                              <p:par>
                                <p:cTn id="144" presetID="8" presetClass="emph" presetSubtype="0" repeatCount="indefinite" fill="hold" grpId="1" nodeType="withEffect">
                                  <p:stCondLst>
                                    <p:cond delay="0"/>
                                  </p:stCondLst>
                                  <p:childTnLst>
                                    <p:animRot by="21600000">
                                      <p:cBhvr>
                                        <p:cTn id="145" dur="5000" fill="hold"/>
                                        <p:tgtEl>
                                          <p:spTgt spid="55"/>
                                        </p:tgtEl>
                                        <p:attrNameLst>
                                          <p:attrName>r</p:attrName>
                                        </p:attrNameLst>
                                      </p:cBhvr>
                                    </p:animRot>
                                  </p:childTnLst>
                                </p:cTn>
                              </p:par>
                              <p:par>
                                <p:cTn id="146" presetID="8" presetClass="emph" presetSubtype="0" repeatCount="indefinite" fill="hold" grpId="1" nodeType="withEffect">
                                  <p:stCondLst>
                                    <p:cond delay="0"/>
                                  </p:stCondLst>
                                  <p:childTnLst>
                                    <p:animRot by="21600000">
                                      <p:cBhvr>
                                        <p:cTn id="147" dur="4000" fill="hold"/>
                                        <p:tgtEl>
                                          <p:spTgt spid="56"/>
                                        </p:tgtEl>
                                        <p:attrNameLst>
                                          <p:attrName>r</p:attrName>
                                        </p:attrNameLst>
                                      </p:cBhvr>
                                    </p:animRot>
                                  </p:childTnLst>
                                </p:cTn>
                              </p:par>
                              <p:par>
                                <p:cTn id="148" presetID="8" presetClass="emph" presetSubtype="0" repeatCount="indefinite" fill="hold" grpId="1" nodeType="withEffect">
                                  <p:stCondLst>
                                    <p:cond delay="0"/>
                                  </p:stCondLst>
                                  <p:childTnLst>
                                    <p:animRot by="21600000">
                                      <p:cBhvr>
                                        <p:cTn id="149" dur="3000" fill="hold"/>
                                        <p:tgtEl>
                                          <p:spTgt spid="57"/>
                                        </p:tgtEl>
                                        <p:attrNameLst>
                                          <p:attrName>r</p:attrName>
                                        </p:attrNameLst>
                                      </p:cBhvr>
                                    </p:animRot>
                                  </p:childTnLst>
                                </p:cTn>
                              </p:par>
                              <p:par>
                                <p:cTn id="150" presetID="8" presetClass="emph" presetSubtype="0" repeatCount="indefinite" fill="hold" grpId="1" nodeType="withEffect">
                                  <p:stCondLst>
                                    <p:cond delay="0"/>
                                  </p:stCondLst>
                                  <p:childTnLst>
                                    <p:animRot by="21600000">
                                      <p:cBhvr>
                                        <p:cTn id="151" dur="2000" fill="hold"/>
                                        <p:tgtEl>
                                          <p:spTgt spid="58"/>
                                        </p:tgtEl>
                                        <p:attrNameLst>
                                          <p:attrName>r</p:attrName>
                                        </p:attrNameLst>
                                      </p:cBhvr>
                                    </p:animRot>
                                  </p:childTnLst>
                                </p:cTn>
                              </p:par>
                              <p:par>
                                <p:cTn id="152" presetID="8" presetClass="emph" presetSubtype="0" repeatCount="indefinite" fill="hold" grpId="1" nodeType="withEffect">
                                  <p:stCondLst>
                                    <p:cond delay="0"/>
                                  </p:stCondLst>
                                  <p:childTnLst>
                                    <p:animRot by="21600000">
                                      <p:cBhvr>
                                        <p:cTn id="153" dur="2500" fill="hold"/>
                                        <p:tgtEl>
                                          <p:spTgt spid="59"/>
                                        </p:tgtEl>
                                        <p:attrNameLst>
                                          <p:attrName>r</p:attrName>
                                        </p:attrNameLst>
                                      </p:cBhvr>
                                    </p:animRot>
                                  </p:childTnLst>
                                </p:cTn>
                              </p:par>
                              <p:par>
                                <p:cTn id="154" presetID="8" presetClass="emph" presetSubtype="0" repeatCount="indefinite" fill="hold" grpId="1" nodeType="withEffect">
                                  <p:stCondLst>
                                    <p:cond delay="0"/>
                                  </p:stCondLst>
                                  <p:childTnLst>
                                    <p:animRot by="21600000">
                                      <p:cBhvr>
                                        <p:cTn id="155" dur="3500" fill="hold"/>
                                        <p:tgtEl>
                                          <p:spTgt spid="60"/>
                                        </p:tgtEl>
                                        <p:attrNameLst>
                                          <p:attrName>r</p:attrName>
                                        </p:attrNameLst>
                                      </p:cBhvr>
                                    </p:animRot>
                                  </p:childTnLst>
                                </p:cTn>
                              </p:par>
                              <p:par>
                                <p:cTn id="156" presetID="10" presetClass="entr" presetSubtype="0" repeatCount="indefinite" fill="hold" grpId="2" nodeType="withEffect">
                                  <p:stCondLst>
                                    <p:cond delay="0"/>
                                  </p:stCondLst>
                                  <p:childTnLst>
                                    <p:set>
                                      <p:cBhvr>
                                        <p:cTn id="157" dur="1" fill="hold">
                                          <p:stCondLst>
                                            <p:cond delay="0"/>
                                          </p:stCondLst>
                                        </p:cTn>
                                        <p:tgtEl>
                                          <p:spTgt spid="55"/>
                                        </p:tgtEl>
                                        <p:attrNameLst>
                                          <p:attrName>style.visibility</p:attrName>
                                        </p:attrNameLst>
                                      </p:cBhvr>
                                      <p:to>
                                        <p:strVal val="visible"/>
                                      </p:to>
                                    </p:set>
                                    <p:animEffect transition="in" filter="fade">
                                      <p:cBhvr>
                                        <p:cTn id="158" dur="10"/>
                                        <p:tgtEl>
                                          <p:spTgt spid="55"/>
                                        </p:tgtEl>
                                      </p:cBhvr>
                                    </p:animEffect>
                                  </p:childTnLst>
                                </p:cTn>
                              </p:par>
                              <p:par>
                                <p:cTn id="159" presetID="10" presetClass="entr" presetSubtype="0" repeatCount="indefinite" fill="hold" grpId="2" nodeType="with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fade">
                                      <p:cBhvr>
                                        <p:cTn id="161" dur="10"/>
                                        <p:tgtEl>
                                          <p:spTgt spid="56"/>
                                        </p:tgtEl>
                                      </p:cBhvr>
                                    </p:animEffect>
                                  </p:childTnLst>
                                </p:cTn>
                              </p:par>
                              <p:par>
                                <p:cTn id="162" presetID="10" presetClass="entr" presetSubtype="0" repeatCount="indefinite" fill="hold" grpId="2" nodeType="withEffect">
                                  <p:stCondLst>
                                    <p:cond delay="0"/>
                                  </p:stCondLst>
                                  <p:childTnLst>
                                    <p:set>
                                      <p:cBhvr>
                                        <p:cTn id="163" dur="1" fill="hold">
                                          <p:stCondLst>
                                            <p:cond delay="0"/>
                                          </p:stCondLst>
                                        </p:cTn>
                                        <p:tgtEl>
                                          <p:spTgt spid="57"/>
                                        </p:tgtEl>
                                        <p:attrNameLst>
                                          <p:attrName>style.visibility</p:attrName>
                                        </p:attrNameLst>
                                      </p:cBhvr>
                                      <p:to>
                                        <p:strVal val="visible"/>
                                      </p:to>
                                    </p:set>
                                    <p:animEffect transition="in" filter="fade">
                                      <p:cBhvr>
                                        <p:cTn id="164" dur="10"/>
                                        <p:tgtEl>
                                          <p:spTgt spid="57"/>
                                        </p:tgtEl>
                                      </p:cBhvr>
                                    </p:animEffec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58"/>
                                        </p:tgtEl>
                                        <p:attrNameLst>
                                          <p:attrName>style.visibility</p:attrName>
                                        </p:attrNameLst>
                                      </p:cBhvr>
                                      <p:to>
                                        <p:strVal val="visible"/>
                                      </p:to>
                                    </p:set>
                                    <p:animEffect transition="in" filter="fade">
                                      <p:cBhvr>
                                        <p:cTn id="167" dur="10"/>
                                        <p:tgtEl>
                                          <p:spTgt spid="58"/>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59"/>
                                        </p:tgtEl>
                                        <p:attrNameLst>
                                          <p:attrName>style.visibility</p:attrName>
                                        </p:attrNameLst>
                                      </p:cBhvr>
                                      <p:to>
                                        <p:strVal val="visible"/>
                                      </p:to>
                                    </p:set>
                                    <p:animEffect transition="in" filter="fade">
                                      <p:cBhvr>
                                        <p:cTn id="170" dur="10"/>
                                        <p:tgtEl>
                                          <p:spTgt spid="59"/>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60"/>
                                        </p:tgtEl>
                                        <p:attrNameLst>
                                          <p:attrName>style.visibility</p:attrName>
                                        </p:attrNameLst>
                                      </p:cBhvr>
                                      <p:to>
                                        <p:strVal val="visible"/>
                                      </p:to>
                                    </p:set>
                                    <p:animEffect transition="in" filter="fade">
                                      <p:cBhvr>
                                        <p:cTn id="173" dur="1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1" grpId="0"/>
      <p:bldP spid="38" grpId="0"/>
      <p:bldP spid="39" grpId="0"/>
      <p:bldP spid="40" grpId="0"/>
      <p:bldP spid="41" grpId="0"/>
      <p:bldP spid="42" grpId="0"/>
      <p:bldP spid="43" grpId="0"/>
      <p:bldP spid="44" grpId="0"/>
      <p:bldP spid="45" grpId="0"/>
      <p:bldP spid="46" grpId="0"/>
      <p:bldP spid="47" grpId="0"/>
      <p:bldP spid="48" grpId="0"/>
      <p:bldP spid="49" grpId="0" bldLvl="0" animBg="1"/>
      <p:bldP spid="49" grpId="1" bldLvl="0" animBg="1"/>
      <p:bldP spid="49" grpId="2" bldLvl="0" animBg="1"/>
      <p:bldP spid="50" grpId="0" bldLvl="0" animBg="1"/>
      <p:bldP spid="50" grpId="1" bldLvl="0" animBg="1"/>
      <p:bldP spid="50" grpId="2" bldLvl="0" animBg="1"/>
      <p:bldP spid="51" grpId="0" bldLvl="0" animBg="1"/>
      <p:bldP spid="51" grpId="1" bldLvl="0" animBg="1"/>
      <p:bldP spid="51" grpId="2" bldLvl="0" animBg="1"/>
      <p:bldP spid="52" grpId="0" bldLvl="0" animBg="1"/>
      <p:bldP spid="52" grpId="1" bldLvl="0" animBg="1"/>
      <p:bldP spid="52" grpId="2" bldLvl="0" animBg="1"/>
      <p:bldP spid="53" grpId="0" bldLvl="0" animBg="1"/>
      <p:bldP spid="53" grpId="1" bldLvl="0" animBg="1"/>
      <p:bldP spid="53" grpId="2" bldLvl="0" animBg="1"/>
      <p:bldP spid="54" grpId="0" bldLvl="0" animBg="1"/>
      <p:bldP spid="54" grpId="1" bldLvl="0" animBg="1"/>
      <p:bldP spid="54" grpId="2" bldLvl="0" animBg="1"/>
      <p:bldP spid="55" grpId="0" bldLvl="0" animBg="1"/>
      <p:bldP spid="55" grpId="1" bldLvl="0" animBg="1"/>
      <p:bldP spid="55" grpId="2" bldLvl="0" animBg="1"/>
      <p:bldP spid="56" grpId="0" bldLvl="0" animBg="1"/>
      <p:bldP spid="56" grpId="1" bldLvl="0" animBg="1"/>
      <p:bldP spid="56" grpId="2" bldLvl="0" animBg="1"/>
      <p:bldP spid="57" grpId="0" bldLvl="0" animBg="1"/>
      <p:bldP spid="57" grpId="1" bldLvl="0" animBg="1"/>
      <p:bldP spid="57" grpId="2" bldLvl="0" animBg="1"/>
      <p:bldP spid="58" grpId="0" bldLvl="0" animBg="1"/>
      <p:bldP spid="58" grpId="1" bldLvl="0" animBg="1"/>
      <p:bldP spid="58" grpId="2" bldLvl="0" animBg="1"/>
      <p:bldP spid="59" grpId="0" bldLvl="0" animBg="1"/>
      <p:bldP spid="59" grpId="1" bldLvl="0" animBg="1"/>
      <p:bldP spid="59" grpId="2" bldLvl="0" animBg="1"/>
      <p:bldP spid="60" grpId="0" bldLvl="0" animBg="1"/>
      <p:bldP spid="60" grpId="1" bldLvl="0" animBg="1"/>
      <p:bldP spid="60" grpId="2"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出现问题原因针对性的建议</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grpSp>
        <p:nvGrpSpPr>
          <p:cNvPr id="30" name="组合 29"/>
          <p:cNvGrpSpPr/>
          <p:nvPr/>
        </p:nvGrpSpPr>
        <p:grpSpPr>
          <a:xfrm>
            <a:off x="2874611" y="2141820"/>
            <a:ext cx="1868805" cy="1866900"/>
            <a:chOff x="5305425" y="2638424"/>
            <a:chExt cx="1579563" cy="1577975"/>
          </a:xfrm>
          <a:solidFill>
            <a:srgbClr val="000000">
              <a:alpha val="60000"/>
            </a:srgbClr>
          </a:solidFill>
        </p:grpSpPr>
        <p:sp>
          <p:nvSpPr>
            <p:cNvPr id="31"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E30000"/>
                </a:gs>
                <a:gs pos="100000">
                  <a:srgbClr val="760303"/>
                </a:gs>
              </a:gsLst>
              <a:lin ang="8100000" scaled="0"/>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6"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4016975" y="3281644"/>
            <a:ext cx="2345691" cy="2341880"/>
            <a:chOff x="5102225" y="2441575"/>
            <a:chExt cx="1982788" cy="1979613"/>
          </a:xfrm>
          <a:solidFill>
            <a:srgbClr val="000000">
              <a:alpha val="60000"/>
            </a:srgbClr>
          </a:solidFill>
        </p:grpSpPr>
        <p:sp>
          <p:nvSpPr>
            <p:cNvPr id="8"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adFill>
              <a:gsLst>
                <a:gs pos="0">
                  <a:srgbClr val="E30000"/>
                </a:gs>
                <a:gs pos="100000">
                  <a:srgbClr val="760303"/>
                </a:gs>
              </a:gsLst>
              <a:lin ang="8100000" scaled="0"/>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9"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0" name="组合 9"/>
          <p:cNvGrpSpPr/>
          <p:nvPr/>
        </p:nvGrpSpPr>
        <p:grpSpPr>
          <a:xfrm>
            <a:off x="6012780" y="2823175"/>
            <a:ext cx="1537971" cy="1560831"/>
            <a:chOff x="5803900" y="2852738"/>
            <a:chExt cx="1300163" cy="1319212"/>
          </a:xfrm>
          <a:solidFill>
            <a:srgbClr val="000000">
              <a:alpha val="60000"/>
            </a:srgbClr>
          </a:solidFill>
        </p:grpSpPr>
        <p:sp>
          <p:nvSpPr>
            <p:cNvPr id="12"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adFill>
              <a:gsLst>
                <a:gs pos="0">
                  <a:srgbClr val="E30000"/>
                </a:gs>
                <a:gs pos="100000">
                  <a:srgbClr val="760303"/>
                </a:gs>
              </a:gsLst>
              <a:lin ang="8100000" scaled="0"/>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3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39" name="组合 38"/>
          <p:cNvGrpSpPr/>
          <p:nvPr/>
        </p:nvGrpSpPr>
        <p:grpSpPr>
          <a:xfrm>
            <a:off x="7327866" y="3094955"/>
            <a:ext cx="1868805" cy="1866900"/>
            <a:chOff x="5305425" y="2638425"/>
            <a:chExt cx="1579563" cy="1577975"/>
          </a:xfrm>
          <a:solidFill>
            <a:srgbClr val="000000">
              <a:alpha val="60000"/>
            </a:srgbClr>
          </a:solidFill>
        </p:grpSpPr>
        <p:sp>
          <p:nvSpPr>
            <p:cNvPr id="4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adFill>
              <a:gsLst>
                <a:gs pos="0">
                  <a:srgbClr val="E30000"/>
                </a:gs>
                <a:gs pos="100000">
                  <a:srgbClr val="760303"/>
                </a:gs>
              </a:gsLst>
              <a:lin ang="8100000" scaled="0"/>
            </a:gra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sp>
          <p:nvSpPr>
            <p:cNvPr id="4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charset="-122"/>
                <a:ea typeface="微软雅黑" panose="020B0503020204020204" charset="-122"/>
              </a:endParaRPr>
            </a:p>
          </p:txBody>
        </p:sp>
      </p:grpSp>
      <p:grpSp>
        <p:nvGrpSpPr>
          <p:cNvPr id="13" name="组合 12"/>
          <p:cNvGrpSpPr/>
          <p:nvPr/>
        </p:nvGrpSpPr>
        <p:grpSpPr>
          <a:xfrm>
            <a:off x="1573495" y="1589370"/>
            <a:ext cx="9050655" cy="4566286"/>
            <a:chOff x="2477" y="2361"/>
            <a:chExt cx="14253" cy="7191"/>
          </a:xfrm>
        </p:grpSpPr>
        <p:sp>
          <p:nvSpPr>
            <p:cNvPr id="42" name="TextBox 51"/>
            <p:cNvSpPr txBox="1"/>
            <p:nvPr/>
          </p:nvSpPr>
          <p:spPr>
            <a:xfrm>
              <a:off x="2477" y="4871"/>
              <a:ext cx="1717" cy="1364"/>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43" name="矩形 42"/>
            <p:cNvSpPr/>
            <p:nvPr/>
          </p:nvSpPr>
          <p:spPr>
            <a:xfrm>
              <a:off x="4724" y="2361"/>
              <a:ext cx="2518" cy="677"/>
            </a:xfrm>
            <a:prstGeom prst="rect">
              <a:avLst/>
            </a:prstGeom>
          </p:spPr>
          <p:txBody>
            <a:bodyPr wrap="square">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sp>
          <p:nvSpPr>
            <p:cNvPr id="44" name="TextBox 53"/>
            <p:cNvSpPr txBox="1"/>
            <p:nvPr/>
          </p:nvSpPr>
          <p:spPr>
            <a:xfrm>
              <a:off x="3018" y="7161"/>
              <a:ext cx="2732" cy="1364"/>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您的内容打在这里，或者通过复制您的文本</a:t>
              </a:r>
              <a:endParaRPr lang="zh-CN" altLang="en-US" dirty="0">
                <a:solidFill>
                  <a:schemeClr val="tx1">
                    <a:lumMod val="75000"/>
                    <a:lumOff val="25000"/>
                  </a:schemeClr>
                </a:solidFill>
                <a:sym typeface="微软雅黑" panose="020B0503020204020204" charset="-122"/>
              </a:endParaRPr>
            </a:p>
          </p:txBody>
        </p:sp>
        <p:sp>
          <p:nvSpPr>
            <p:cNvPr id="45" name="矩形 44"/>
            <p:cNvSpPr/>
            <p:nvPr/>
          </p:nvSpPr>
          <p:spPr>
            <a:xfrm>
              <a:off x="6887" y="8875"/>
              <a:ext cx="2518" cy="677"/>
            </a:xfrm>
            <a:prstGeom prst="rect">
              <a:avLst/>
            </a:prstGeom>
          </p:spPr>
          <p:txBody>
            <a:bodyPr wrap="square">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sp>
          <p:nvSpPr>
            <p:cNvPr id="46" name="TextBox 55"/>
            <p:cNvSpPr txBox="1"/>
            <p:nvPr/>
          </p:nvSpPr>
          <p:spPr>
            <a:xfrm>
              <a:off x="12574" y="3415"/>
              <a:ext cx="2759" cy="1364"/>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charset="-122"/>
                  <a:ea typeface="微软雅黑" panose="020B0503020204020204" charset="-122"/>
                </a:defRPr>
              </a:lvl1pPr>
            </a:lstStyle>
            <a:p>
              <a:r>
                <a:rPr lang="zh-CN" altLang="en-US" dirty="0">
                  <a:solidFill>
                    <a:schemeClr val="tx1">
                      <a:lumMod val="75000"/>
                      <a:lumOff val="25000"/>
                    </a:schemeClr>
                  </a:solidFill>
                </a:rPr>
                <a:t>您的内容打在这里，或者通过复制您的文本</a:t>
              </a:r>
              <a:endParaRPr lang="zh-CN" altLang="en-US" dirty="0">
                <a:solidFill>
                  <a:schemeClr val="tx1">
                    <a:lumMod val="75000"/>
                    <a:lumOff val="25000"/>
                  </a:schemeClr>
                </a:solidFill>
                <a:sym typeface="微软雅黑" panose="020B0503020204020204" charset="-122"/>
              </a:endParaRPr>
            </a:p>
          </p:txBody>
        </p:sp>
        <p:sp>
          <p:nvSpPr>
            <p:cNvPr id="47" name="矩形 46"/>
            <p:cNvSpPr/>
            <p:nvPr/>
          </p:nvSpPr>
          <p:spPr>
            <a:xfrm>
              <a:off x="9338" y="3401"/>
              <a:ext cx="2518" cy="677"/>
            </a:xfrm>
            <a:prstGeom prst="rect">
              <a:avLst/>
            </a:prstGeom>
          </p:spPr>
          <p:txBody>
            <a:bodyPr wrap="square">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sp>
          <p:nvSpPr>
            <p:cNvPr id="48" name="TextBox 57"/>
            <p:cNvSpPr txBox="1"/>
            <p:nvPr/>
          </p:nvSpPr>
          <p:spPr>
            <a:xfrm>
              <a:off x="14483" y="6894"/>
              <a:ext cx="2247" cy="1364"/>
            </a:xfrm>
            <a:prstGeom prst="rect">
              <a:avLst/>
            </a:prstGeom>
            <a:noFill/>
          </p:spPr>
          <p:txBody>
            <a:bodyPr wrap="square" rtlCol="0" anchor="ctr">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49" name="矩形 48"/>
            <p:cNvSpPr/>
            <p:nvPr/>
          </p:nvSpPr>
          <p:spPr>
            <a:xfrm>
              <a:off x="11703" y="7879"/>
              <a:ext cx="2518" cy="677"/>
            </a:xfrm>
            <a:prstGeom prst="rect">
              <a:avLst/>
            </a:prstGeom>
          </p:spPr>
          <p:txBody>
            <a:bodyPr wrap="square">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200" b="1"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cxnSp>
          <p:nvCxnSpPr>
            <p:cNvPr id="50" name="肘形连接符 49"/>
            <p:cNvCxnSpPr/>
            <p:nvPr/>
          </p:nvCxnSpPr>
          <p:spPr>
            <a:xfrm rot="10800000" flipV="1">
              <a:off x="2650" y="5048"/>
              <a:ext cx="2100" cy="1258"/>
            </a:xfrm>
            <a:prstGeom prst="bentConnector3">
              <a:avLst>
                <a:gd name="adj1" fmla="val 25936"/>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1" name="肘形连接符 50"/>
            <p:cNvCxnSpPr/>
            <p:nvPr/>
          </p:nvCxnSpPr>
          <p:spPr>
            <a:xfrm rot="10800000">
              <a:off x="3245" y="7116"/>
              <a:ext cx="3594" cy="789"/>
            </a:xfrm>
            <a:prstGeom prst="bentConnector3">
              <a:avLst>
                <a:gd name="adj1" fmla="val 29965"/>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2" name="肘形连接符 51"/>
            <p:cNvCxnSpPr/>
            <p:nvPr/>
          </p:nvCxnSpPr>
          <p:spPr>
            <a:xfrm rot="10800000" flipV="1">
              <a:off x="13425" y="6793"/>
              <a:ext cx="2922" cy="831"/>
            </a:xfrm>
            <a:prstGeom prst="bentConnector3">
              <a:avLst>
                <a:gd name="adj1" fmla="val 6556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53" name="肘形连接符 52"/>
            <p:cNvCxnSpPr/>
            <p:nvPr/>
          </p:nvCxnSpPr>
          <p:spPr>
            <a:xfrm rot="10800000" flipV="1">
              <a:off x="11541" y="3392"/>
              <a:ext cx="3381" cy="1285"/>
            </a:xfrm>
            <a:prstGeom prst="bentConnector3">
              <a:avLst>
                <a:gd name="adj1" fmla="val 746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4" name="椭圆 13"/>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1000"/>
                                        <p:tgtEl>
                                          <p:spTgt spid="13"/>
                                        </p:tgtEl>
                                      </p:cBhvr>
                                    </p:animEffect>
                                  </p:childTnLst>
                                </p:cTn>
                              </p:par>
                            </p:childTnLst>
                          </p:cTn>
                        </p:par>
                        <p:par>
                          <p:cTn id="21" fill="hold">
                            <p:stCondLst>
                              <p:cond delay="2000"/>
                            </p:stCondLst>
                            <p:childTnLst>
                              <p:par>
                                <p:cTn id="22" presetID="8" presetClass="emph" presetSubtype="0" fill="hold" nodeType="afterEffect">
                                  <p:stCondLst>
                                    <p:cond delay="0"/>
                                  </p:stCondLst>
                                  <p:childTnLst>
                                    <p:animRot by="43200000">
                                      <p:cBhvr>
                                        <p:cTn id="23" dur="5000" fill="hold"/>
                                        <p:tgtEl>
                                          <p:spTgt spid="30"/>
                                        </p:tgtEl>
                                        <p:attrNameLst>
                                          <p:attrName>r</p:attrName>
                                        </p:attrNameLst>
                                      </p:cBhvr>
                                    </p:animRot>
                                  </p:childTnLst>
                                </p:cTn>
                              </p:par>
                              <p:par>
                                <p:cTn id="24" presetID="8" presetClass="emph" presetSubtype="0" fill="hold" nodeType="withEffect">
                                  <p:stCondLst>
                                    <p:cond delay="0"/>
                                  </p:stCondLst>
                                  <p:childTnLst>
                                    <p:animRot by="43200000">
                                      <p:cBhvr>
                                        <p:cTn id="25" dur="5000" fill="hold"/>
                                        <p:tgtEl>
                                          <p:spTgt spid="7"/>
                                        </p:tgtEl>
                                        <p:attrNameLst>
                                          <p:attrName>r</p:attrName>
                                        </p:attrNameLst>
                                      </p:cBhvr>
                                    </p:animRot>
                                  </p:childTnLst>
                                </p:cTn>
                              </p:par>
                              <p:par>
                                <p:cTn id="26" presetID="8" presetClass="emph" presetSubtype="0" fill="hold" nodeType="withEffect">
                                  <p:stCondLst>
                                    <p:cond delay="0"/>
                                  </p:stCondLst>
                                  <p:childTnLst>
                                    <p:animRot by="43200000">
                                      <p:cBhvr>
                                        <p:cTn id="27" dur="5000" fill="hold"/>
                                        <p:tgtEl>
                                          <p:spTgt spid="10"/>
                                        </p:tgtEl>
                                        <p:attrNameLst>
                                          <p:attrName>r</p:attrName>
                                        </p:attrNameLst>
                                      </p:cBhvr>
                                    </p:animRot>
                                  </p:childTnLst>
                                </p:cTn>
                              </p:par>
                              <p:par>
                                <p:cTn id="28" presetID="8" presetClass="emph" presetSubtype="0" fill="hold" nodeType="withEffect">
                                  <p:stCondLst>
                                    <p:cond delay="0"/>
                                  </p:stCondLst>
                                  <p:childTnLst>
                                    <p:animRot by="43200000">
                                      <p:cBhvr>
                                        <p:cTn id="29" dur="5000" fill="hold"/>
                                        <p:tgtEl>
                                          <p:spTgt spid="39"/>
                                        </p:tgtEl>
                                        <p:attrNameLst>
                                          <p:attrName>r</p:attrName>
                                        </p:attrNameLst>
                                      </p:cBhvr>
                                    </p:animRot>
                                  </p:childTnLst>
                                </p:cTn>
                              </p:par>
                              <p:par>
                                <p:cTn id="30" presetID="42" presetClass="path" presetSubtype="0" repeatCount="indefinite" fill="hold" grpId="0" nodeType="withEffect">
                                  <p:stCondLst>
                                    <p:cond delay="0"/>
                                  </p:stCondLst>
                                  <p:childTnLst>
                                    <p:animMotion origin="layout" path="M -2.77778E-7 6.17284E-7 L 0.01771 1.11914 " pathEditMode="relative" rAng="0" ptsTypes="AA">
                                      <p:cBhvr>
                                        <p:cTn id="31" dur="5000" fill="hold"/>
                                        <p:tgtEl>
                                          <p:spTgt spid="14"/>
                                        </p:tgtEl>
                                        <p:attrNameLst>
                                          <p:attrName>ppt_x</p:attrName>
                                          <p:attrName>ppt_y</p:attrName>
                                        </p:attrNameLst>
                                      </p:cBhvr>
                                      <p:rCtr x="885" y="55957"/>
                                    </p:animMotion>
                                  </p:childTnLst>
                                </p:cTn>
                              </p:par>
                              <p:par>
                                <p:cTn id="32" presetID="42" presetClass="path" presetSubtype="0" repeatCount="indefinite" fill="hold" grpId="0" nodeType="withEffect">
                                  <p:stCondLst>
                                    <p:cond delay="1100"/>
                                  </p:stCondLst>
                                  <p:childTnLst>
                                    <p:animMotion origin="layout" path="M 1.66667E-6 -4.44444E-6 L 0.0408 1.25463 " pathEditMode="relative" rAng="0" ptsTypes="AA">
                                      <p:cBhvr>
                                        <p:cTn id="33" dur="6000" fill="hold"/>
                                        <p:tgtEl>
                                          <p:spTgt spid="15"/>
                                        </p:tgtEl>
                                        <p:attrNameLst>
                                          <p:attrName>ppt_x</p:attrName>
                                          <p:attrName>ppt_y</p:attrName>
                                        </p:attrNameLst>
                                      </p:cBhvr>
                                      <p:rCtr x="2031" y="62716"/>
                                    </p:animMotion>
                                  </p:childTnLst>
                                </p:cTn>
                              </p:par>
                              <p:par>
                                <p:cTn id="34" presetID="42" presetClass="path" presetSubtype="0" repeatCount="indefinite" fill="hold" grpId="0" nodeType="withEffect">
                                  <p:stCondLst>
                                    <p:cond delay="900"/>
                                  </p:stCondLst>
                                  <p:childTnLst>
                                    <p:animMotion origin="layout" path="M -0.08159 -0.17438 L -0.02639 1.27963 " pathEditMode="relative" rAng="0" ptsTypes="AA">
                                      <p:cBhvr>
                                        <p:cTn id="35" dur="4500" fill="hold"/>
                                        <p:tgtEl>
                                          <p:spTgt spid="16"/>
                                        </p:tgtEl>
                                        <p:attrNameLst>
                                          <p:attrName>ppt_x</p:attrName>
                                          <p:attrName>ppt_y</p:attrName>
                                        </p:attrNameLst>
                                      </p:cBhvr>
                                      <p:rCtr x="2760" y="72685"/>
                                    </p:animMotion>
                                  </p:childTnLst>
                                </p:cTn>
                              </p:par>
                              <p:par>
                                <p:cTn id="36" presetID="42" presetClass="path" presetSubtype="0" repeatCount="indefinite" fill="hold" grpId="0" nodeType="withEffect">
                                  <p:stCondLst>
                                    <p:cond delay="1200"/>
                                  </p:stCondLst>
                                  <p:childTnLst>
                                    <p:animMotion origin="layout" path="M 0.06858 -0.49136 L 0.16303 1.23487 " pathEditMode="relative" rAng="0" ptsTypes="AA">
                                      <p:cBhvr>
                                        <p:cTn id="37" dur="6500" fill="hold"/>
                                        <p:tgtEl>
                                          <p:spTgt spid="17"/>
                                        </p:tgtEl>
                                        <p:attrNameLst>
                                          <p:attrName>ppt_x</p:attrName>
                                          <p:attrName>ppt_y</p:attrName>
                                        </p:attrNameLst>
                                      </p:cBhvr>
                                      <p:rCtr x="4722" y="86296"/>
                                    </p:animMotion>
                                  </p:childTnLst>
                                </p:cTn>
                              </p:par>
                              <p:par>
                                <p:cTn id="38" presetID="42" presetClass="path" presetSubtype="0" repeatCount="indefinite" fill="hold" grpId="0" nodeType="withEffect">
                                  <p:stCondLst>
                                    <p:cond delay="500"/>
                                  </p:stCondLst>
                                  <p:childTnLst>
                                    <p:animMotion origin="layout" path="M 0.096 -0.26333 L 0.15104 1.11 " pathEditMode="relative" rAng="0" ptsTypes="AA">
                                      <p:cBhvr>
                                        <p:cTn id="39" dur="5000" fill="hold"/>
                                        <p:tgtEl>
                                          <p:spTgt spid="18"/>
                                        </p:tgtEl>
                                        <p:attrNameLst>
                                          <p:attrName>ppt_x</p:attrName>
                                          <p:attrName>ppt_y</p:attrName>
                                        </p:attrNameLst>
                                      </p:cBhvr>
                                      <p:rCtr x="2743" y="68667"/>
                                    </p:animMotion>
                                  </p:childTnLst>
                                </p:cTn>
                              </p:par>
                              <p:par>
                                <p:cTn id="40" presetID="42" presetClass="path" presetSubtype="0" repeatCount="indefinite" fill="hold" grpId="0" nodeType="withEffect">
                                  <p:stCondLst>
                                    <p:cond delay="1500"/>
                                  </p:stCondLst>
                                  <p:childTnLst>
                                    <p:animMotion origin="layout" path="M 0.00104 -0.17099 L 0.06563 1.1605 " pathEditMode="relative" rAng="0" ptsTypes="AA">
                                      <p:cBhvr>
                                        <p:cTn id="41" dur="5800" fill="hold"/>
                                        <p:tgtEl>
                                          <p:spTgt spid="19"/>
                                        </p:tgtEl>
                                        <p:attrNameLst>
                                          <p:attrName>ppt_x</p:attrName>
                                          <p:attrName>ppt_y</p:attrName>
                                        </p:attrNameLst>
                                      </p:cBhvr>
                                      <p:rCtr x="3229" y="66574"/>
                                    </p:animMotion>
                                  </p:childTnLst>
                                </p:cTn>
                              </p:par>
                              <p:par>
                                <p:cTn id="42" presetID="8" presetClass="emph" presetSubtype="0" repeatCount="indefinite" fill="hold" grpId="1" nodeType="withEffect">
                                  <p:stCondLst>
                                    <p:cond delay="0"/>
                                  </p:stCondLst>
                                  <p:childTnLst>
                                    <p:animRot by="21600000">
                                      <p:cBhvr>
                                        <p:cTn id="43" dur="5000" fill="hold"/>
                                        <p:tgtEl>
                                          <p:spTgt spid="14"/>
                                        </p:tgtEl>
                                        <p:attrNameLst>
                                          <p:attrName>r</p:attrName>
                                        </p:attrNameLst>
                                      </p:cBhvr>
                                    </p:animRot>
                                  </p:childTnLst>
                                </p:cTn>
                              </p:par>
                              <p:par>
                                <p:cTn id="44" presetID="8" presetClass="emph" presetSubtype="0" repeatCount="indefinite" fill="hold" grpId="1" nodeType="withEffect">
                                  <p:stCondLst>
                                    <p:cond delay="0"/>
                                  </p:stCondLst>
                                  <p:childTnLst>
                                    <p:animRot by="21600000">
                                      <p:cBhvr>
                                        <p:cTn id="45" dur="4000" fill="hold"/>
                                        <p:tgtEl>
                                          <p:spTgt spid="15"/>
                                        </p:tgtEl>
                                        <p:attrNameLst>
                                          <p:attrName>r</p:attrName>
                                        </p:attrNameLst>
                                      </p:cBhvr>
                                    </p:animRot>
                                  </p:childTnLst>
                                </p:cTn>
                              </p:par>
                              <p:par>
                                <p:cTn id="46" presetID="8" presetClass="emph" presetSubtype="0" repeatCount="indefinite" fill="hold" grpId="1" nodeType="withEffect">
                                  <p:stCondLst>
                                    <p:cond delay="0"/>
                                  </p:stCondLst>
                                  <p:childTnLst>
                                    <p:animRot by="21600000">
                                      <p:cBhvr>
                                        <p:cTn id="47" dur="3000" fill="hold"/>
                                        <p:tgtEl>
                                          <p:spTgt spid="16"/>
                                        </p:tgtEl>
                                        <p:attrNameLst>
                                          <p:attrName>r</p:attrName>
                                        </p:attrNameLst>
                                      </p:cBhvr>
                                    </p:animRot>
                                  </p:childTnLst>
                                </p:cTn>
                              </p:par>
                              <p:par>
                                <p:cTn id="48" presetID="8" presetClass="emph" presetSubtype="0" repeatCount="indefinite" fill="hold" grpId="1" nodeType="withEffect">
                                  <p:stCondLst>
                                    <p:cond delay="0"/>
                                  </p:stCondLst>
                                  <p:childTnLst>
                                    <p:animRot by="21600000">
                                      <p:cBhvr>
                                        <p:cTn id="49" dur="2000" fill="hold"/>
                                        <p:tgtEl>
                                          <p:spTgt spid="17"/>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2500" fill="hold"/>
                                        <p:tgtEl>
                                          <p:spTgt spid="18"/>
                                        </p:tgtEl>
                                        <p:attrNameLst>
                                          <p:attrName>r</p:attrName>
                                        </p:attrNameLst>
                                      </p:cBhvr>
                                    </p:animRot>
                                  </p:childTnLst>
                                </p:cTn>
                              </p:par>
                              <p:par>
                                <p:cTn id="52" presetID="8" presetClass="emph" presetSubtype="0" repeatCount="indefinite" fill="hold" grpId="1" nodeType="withEffect">
                                  <p:stCondLst>
                                    <p:cond delay="0"/>
                                  </p:stCondLst>
                                  <p:childTnLst>
                                    <p:animRot by="21600000">
                                      <p:cBhvr>
                                        <p:cTn id="53" dur="3500" fill="hold"/>
                                        <p:tgtEl>
                                          <p:spTgt spid="19"/>
                                        </p:tgtEl>
                                        <p:attrNameLst>
                                          <p:attrName>r</p:attrName>
                                        </p:attrNameLst>
                                      </p:cBhvr>
                                    </p:animRot>
                                  </p:childTnLst>
                                </p:cTn>
                              </p:par>
                              <p:par>
                                <p:cTn id="54" presetID="10" presetClass="entr" presetSubtype="0" repeatCount="indefinite" fill="hold" grpId="2" nodeType="with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
                                        <p:tgtEl>
                                          <p:spTgt spid="14"/>
                                        </p:tgtEl>
                                      </p:cBhvr>
                                    </p:animEffect>
                                  </p:childTnLst>
                                </p:cTn>
                              </p:par>
                              <p:par>
                                <p:cTn id="57" presetID="10" presetClass="entr" presetSubtype="0" repeatCount="indefinite" fill="hold" grpId="2" nodeType="with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10"/>
                                        <p:tgtEl>
                                          <p:spTgt spid="15"/>
                                        </p:tgtEl>
                                      </p:cBhvr>
                                    </p:animEffect>
                                  </p:childTnLst>
                                </p:cTn>
                              </p:par>
                              <p:par>
                                <p:cTn id="60" presetID="10" presetClass="entr" presetSubtype="0" repeatCount="indefinite" fill="hold" grpId="2" nodeType="withEffect">
                                  <p:stCondLst>
                                    <p:cond delay="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
                                        <p:tgtEl>
                                          <p:spTgt spid="16"/>
                                        </p:tgtEl>
                                      </p:cBhvr>
                                    </p:animEffect>
                                  </p:childTnLst>
                                </p:cTn>
                              </p:par>
                              <p:par>
                                <p:cTn id="63" presetID="10" presetClass="entr" presetSubtype="0" repeatCount="indefinite" fill="hold" grpId="2"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10"/>
                                        <p:tgtEl>
                                          <p:spTgt spid="17"/>
                                        </p:tgtEl>
                                      </p:cBhvr>
                                    </p:animEffect>
                                  </p:childTnLst>
                                </p:cTn>
                              </p:par>
                              <p:par>
                                <p:cTn id="66" presetID="10" presetClass="entr" presetSubtype="0" repeatCount="indefinite" fill="hold" grpId="2" nodeType="with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fade">
                                      <p:cBhvr>
                                        <p:cTn id="68" dur="10"/>
                                        <p:tgtEl>
                                          <p:spTgt spid="18"/>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10"/>
                                        <p:tgtEl>
                                          <p:spTgt spid="19"/>
                                        </p:tgtEl>
                                      </p:cBhvr>
                                    </p:animEffect>
                                  </p:childTnLst>
                                </p:cTn>
                              </p:par>
                              <p:par>
                                <p:cTn id="72" presetID="42" presetClass="path" presetSubtype="0" repeatCount="indefinite" fill="hold" grpId="0" nodeType="withEffect">
                                  <p:stCondLst>
                                    <p:cond delay="2700"/>
                                  </p:stCondLst>
                                  <p:childTnLst>
                                    <p:animMotion origin="layout" path="M -4.99449E-6 9.80392E-7 L 0.0725 1.09191 " pathEditMode="relative" rAng="0" ptsTypes="AA">
                                      <p:cBhvr>
                                        <p:cTn id="73" dur="6000" fill="hold"/>
                                        <p:tgtEl>
                                          <p:spTgt spid="20"/>
                                        </p:tgtEl>
                                        <p:attrNameLst>
                                          <p:attrName>ppt_x</p:attrName>
                                          <p:attrName>ppt_y</p:attrName>
                                        </p:attrNameLst>
                                      </p:cBhvr>
                                      <p:rCtr x="3625" y="54583"/>
                                    </p:animMotion>
                                  </p:childTnLst>
                                </p:cTn>
                              </p:par>
                              <p:par>
                                <p:cTn id="74" presetID="42" presetClass="path" presetSubtype="0" repeatCount="indefinite" fill="hold" grpId="0" nodeType="withEffect">
                                  <p:stCondLst>
                                    <p:cond delay="0"/>
                                  </p:stCondLst>
                                  <p:childTnLst>
                                    <p:animMotion origin="layout" path="M 0.07431 0.00433 L 0.05122 1.21266 " pathEditMode="relative" rAng="0" ptsTypes="AA">
                                      <p:cBhvr>
                                        <p:cTn id="75" dur="6750" fill="hold"/>
                                        <p:tgtEl>
                                          <p:spTgt spid="21"/>
                                        </p:tgtEl>
                                        <p:attrNameLst>
                                          <p:attrName>ppt_x</p:attrName>
                                          <p:attrName>ppt_y</p:attrName>
                                        </p:attrNameLst>
                                      </p:cBhvr>
                                      <p:rCtr x="-1163" y="60401"/>
                                    </p:animMotion>
                                  </p:childTnLst>
                                </p:cTn>
                              </p:par>
                              <p:par>
                                <p:cTn id="76" presetID="42" presetClass="path" presetSubtype="0" repeatCount="indefinite" fill="hold" grpId="0" nodeType="withEffect">
                                  <p:stCondLst>
                                    <p:cond delay="1800"/>
                                  </p:stCondLst>
                                  <p:childTnLst>
                                    <p:animMotion origin="layout" path="M -0.14983 -0.17438 L -0.13403 1.27963 " pathEditMode="relative" rAng="0" ptsTypes="AA">
                                      <p:cBhvr>
                                        <p:cTn id="77" dur="6000" fill="hold"/>
                                        <p:tgtEl>
                                          <p:spTgt spid="22"/>
                                        </p:tgtEl>
                                        <p:attrNameLst>
                                          <p:attrName>ppt_x</p:attrName>
                                          <p:attrName>ppt_y</p:attrName>
                                        </p:attrNameLst>
                                      </p:cBhvr>
                                      <p:rCtr x="781" y="72685"/>
                                    </p:animMotion>
                                  </p:childTnLst>
                                </p:cTn>
                              </p:par>
                              <p:par>
                                <p:cTn id="78" presetID="42" presetClass="path" presetSubtype="0" repeatCount="indefinite" fill="hold" grpId="0" nodeType="withEffect">
                                  <p:stCondLst>
                                    <p:cond delay="2800"/>
                                  </p:stCondLst>
                                  <p:childTnLst>
                                    <p:animMotion origin="layout" path="M 0.06753 -0.49136 L 0.06354 1.2071 " pathEditMode="relative" rAng="0" ptsTypes="AA">
                                      <p:cBhvr>
                                        <p:cTn id="79" dur="4750" fill="hold"/>
                                        <p:tgtEl>
                                          <p:spTgt spid="23"/>
                                        </p:tgtEl>
                                        <p:attrNameLst>
                                          <p:attrName>ppt_x</p:attrName>
                                          <p:attrName>ppt_y</p:attrName>
                                        </p:attrNameLst>
                                      </p:cBhvr>
                                      <p:rCtr x="-208" y="84907"/>
                                    </p:animMotion>
                                  </p:childTnLst>
                                </p:cTn>
                              </p:par>
                              <p:par>
                                <p:cTn id="80" presetID="42" presetClass="path" presetSubtype="0" repeatCount="indefinite" fill="hold" grpId="0" nodeType="withEffect">
                                  <p:stCondLst>
                                    <p:cond delay="1400"/>
                                  </p:stCondLst>
                                  <p:childTnLst>
                                    <p:animMotion origin="layout" path="M 0.16962 -0.32639 L 0.23524 1.12278 " pathEditMode="relative" rAng="0" ptsTypes="AA">
                                      <p:cBhvr>
                                        <p:cTn id="81" dur="8250" fill="hold"/>
                                        <p:tgtEl>
                                          <p:spTgt spid="54"/>
                                        </p:tgtEl>
                                        <p:attrNameLst>
                                          <p:attrName>ppt_x</p:attrName>
                                          <p:attrName>ppt_y</p:attrName>
                                        </p:attrNameLst>
                                      </p:cBhvr>
                                      <p:rCtr x="3281" y="72444"/>
                                    </p:animMotion>
                                  </p:childTnLst>
                                </p:cTn>
                              </p:par>
                              <p:par>
                                <p:cTn id="82" presetID="42" presetClass="path" presetSubtype="0" repeatCount="indefinite" fill="hold" grpId="0" nodeType="withEffect">
                                  <p:stCondLst>
                                    <p:cond delay="600"/>
                                  </p:stCondLst>
                                  <p:childTnLst>
                                    <p:animMotion origin="layout" path="M -0.05 -0.14321 L 0.08403 1.17439 " pathEditMode="relative" rAng="0" ptsTypes="AA">
                                      <p:cBhvr>
                                        <p:cTn id="83" dur="6250" fill="hold"/>
                                        <p:tgtEl>
                                          <p:spTgt spid="55"/>
                                        </p:tgtEl>
                                        <p:attrNameLst>
                                          <p:attrName>ppt_x</p:attrName>
                                          <p:attrName>ppt_y</p:attrName>
                                        </p:attrNameLst>
                                      </p:cBhvr>
                                      <p:rCtr x="6701" y="65864"/>
                                    </p:animMotion>
                                  </p:childTnLst>
                                </p:cTn>
                              </p:par>
                              <p:par>
                                <p:cTn id="84" presetID="8" presetClass="emph" presetSubtype="0" repeatCount="indefinite" fill="hold" grpId="1" nodeType="withEffect">
                                  <p:stCondLst>
                                    <p:cond delay="0"/>
                                  </p:stCondLst>
                                  <p:childTnLst>
                                    <p:animRot by="21600000">
                                      <p:cBhvr>
                                        <p:cTn id="85" dur="5000" fill="hold"/>
                                        <p:tgtEl>
                                          <p:spTgt spid="20"/>
                                        </p:tgtEl>
                                        <p:attrNameLst>
                                          <p:attrName>r</p:attrName>
                                        </p:attrNameLst>
                                      </p:cBhvr>
                                    </p:animRot>
                                  </p:childTnLst>
                                </p:cTn>
                              </p:par>
                              <p:par>
                                <p:cTn id="86" presetID="8" presetClass="emph" presetSubtype="0" repeatCount="indefinite" fill="hold" grpId="1" nodeType="withEffect">
                                  <p:stCondLst>
                                    <p:cond delay="0"/>
                                  </p:stCondLst>
                                  <p:childTnLst>
                                    <p:animRot by="21600000">
                                      <p:cBhvr>
                                        <p:cTn id="87" dur="4000" fill="hold"/>
                                        <p:tgtEl>
                                          <p:spTgt spid="21"/>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3000" fill="hold"/>
                                        <p:tgtEl>
                                          <p:spTgt spid="22"/>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2000" fill="hold"/>
                                        <p:tgtEl>
                                          <p:spTgt spid="23"/>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2500" fill="hold"/>
                                        <p:tgtEl>
                                          <p:spTgt spid="54"/>
                                        </p:tgtEl>
                                        <p:attrNameLst>
                                          <p:attrName>r</p:attrName>
                                        </p:attrNameLst>
                                      </p:cBhvr>
                                    </p:animRot>
                                  </p:childTnLst>
                                </p:cTn>
                              </p:par>
                              <p:par>
                                <p:cTn id="94" presetID="8" presetClass="emph" presetSubtype="0" repeatCount="indefinite" fill="hold" grpId="1" nodeType="withEffect">
                                  <p:stCondLst>
                                    <p:cond delay="0"/>
                                  </p:stCondLst>
                                  <p:childTnLst>
                                    <p:animRot by="21600000">
                                      <p:cBhvr>
                                        <p:cTn id="95" dur="3500" fill="hold"/>
                                        <p:tgtEl>
                                          <p:spTgt spid="55"/>
                                        </p:tgtEl>
                                        <p:attrNameLst>
                                          <p:attrName>r</p:attrName>
                                        </p:attrNameLst>
                                      </p:cBhvr>
                                    </p:animRot>
                                  </p:childTnLst>
                                </p:cTn>
                              </p:par>
                              <p:par>
                                <p:cTn id="96" presetID="10" presetClass="entr" presetSubtype="0" repeatCount="indefinite" fill="hold" grpId="2" nodeType="with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10"/>
                                        <p:tgtEl>
                                          <p:spTgt spid="20"/>
                                        </p:tgtEl>
                                      </p:cBhvr>
                                    </p:animEffect>
                                  </p:childTnLst>
                                </p:cTn>
                              </p:par>
                              <p:par>
                                <p:cTn id="99" presetID="10" presetClass="entr" presetSubtype="0" repeatCount="indefinite" fill="hold" grpId="2"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10"/>
                                        <p:tgtEl>
                                          <p:spTgt spid="21"/>
                                        </p:tgtEl>
                                      </p:cBhvr>
                                    </p:animEffect>
                                  </p:childTnLst>
                                </p:cTn>
                              </p:par>
                              <p:par>
                                <p:cTn id="102" presetID="10" presetClass="entr" presetSubtype="0" repeatCount="indefinite" fill="hold" grpId="2"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fade">
                                      <p:cBhvr>
                                        <p:cTn id="104" dur="10"/>
                                        <p:tgtEl>
                                          <p:spTgt spid="22"/>
                                        </p:tgtEl>
                                      </p:cBhvr>
                                    </p:animEffect>
                                  </p:childTnLst>
                                </p:cTn>
                              </p:par>
                              <p:par>
                                <p:cTn id="105" presetID="10" presetClass="entr" presetSubtype="0" repeatCount="indefinite" fill="hold" grpId="2" nodeType="with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10"/>
                                        <p:tgtEl>
                                          <p:spTgt spid="23"/>
                                        </p:tgtEl>
                                      </p:cBhvr>
                                    </p:animEffec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54"/>
                                        </p:tgtEl>
                                        <p:attrNameLst>
                                          <p:attrName>style.visibility</p:attrName>
                                        </p:attrNameLst>
                                      </p:cBhvr>
                                      <p:to>
                                        <p:strVal val="visible"/>
                                      </p:to>
                                    </p:set>
                                    <p:animEffect transition="in" filter="fade">
                                      <p:cBhvr>
                                        <p:cTn id="110" dur="10"/>
                                        <p:tgtEl>
                                          <p:spTgt spid="54"/>
                                        </p:tgtEl>
                                      </p:cBhvr>
                                    </p:animEffect>
                                  </p:childTnLst>
                                </p:cTn>
                              </p:par>
                              <p:par>
                                <p:cTn id="111" presetID="10" presetClass="entr" presetSubtype="0" repeatCount="indefinite" fill="hold" grpId="2" nodeType="withEffect">
                                  <p:stCondLst>
                                    <p:cond delay="0"/>
                                  </p:stCondLst>
                                  <p:childTnLst>
                                    <p:set>
                                      <p:cBhvr>
                                        <p:cTn id="112" dur="1" fill="hold">
                                          <p:stCondLst>
                                            <p:cond delay="0"/>
                                          </p:stCondLst>
                                        </p:cTn>
                                        <p:tgtEl>
                                          <p:spTgt spid="55"/>
                                        </p:tgtEl>
                                        <p:attrNameLst>
                                          <p:attrName>style.visibility</p:attrName>
                                        </p:attrNameLst>
                                      </p:cBhvr>
                                      <p:to>
                                        <p:strVal val="visible"/>
                                      </p:to>
                                    </p:set>
                                    <p:animEffect transition="in" filter="fade">
                                      <p:cBhvr>
                                        <p:cTn id="113" dur="1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54" grpId="0" bldLvl="0" animBg="1"/>
      <p:bldP spid="54" grpId="1" bldLvl="0" animBg="1"/>
      <p:bldP spid="54" grpId="2" bldLvl="0" animBg="1"/>
      <p:bldP spid="55" grpId="0" bldLvl="0" animBg="1"/>
      <p:bldP spid="55" grpId="1" bldLvl="0" animBg="1"/>
      <p:bldP spid="55" grpId="2"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解决的方法</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9" name="矩形 8"/>
          <p:cNvSpPr/>
          <p:nvPr/>
        </p:nvSpPr>
        <p:spPr>
          <a:xfrm>
            <a:off x="992470" y="5038690"/>
            <a:ext cx="10220960" cy="1254125"/>
          </a:xfrm>
          <a:prstGeom prst="rect">
            <a:avLst/>
          </a:prstGeom>
          <a:noFill/>
          <a:ln w="9525">
            <a:solidFill>
              <a:srgbClr val="C00000"/>
            </a:solidFill>
            <a:miter/>
          </a:ln>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stStyle>
          <a:p>
            <a:pPr marL="0" marR="0" lvl="0" indent="0" algn="just" defTabSz="914400" rtl="0" eaLnBrk="1" fontAlgn="base" latinLnBrk="0" hangingPunct="1">
              <a:lnSpc>
                <a:spcPct val="150000"/>
              </a:lnSpc>
              <a:spcBef>
                <a:spcPts val="0"/>
              </a:spcBef>
              <a:spcAft>
                <a:spcPts val="0"/>
              </a:spcAft>
              <a:buClrTx/>
              <a:buSzTx/>
              <a:buFontTx/>
              <a:buNone/>
              <a:defRPr/>
            </a:pPr>
            <a:r>
              <a:rPr lang="zh-CN" altLang="en-US" sz="1400" strike="noStrike" noProof="0" dirty="0">
                <a:ln>
                  <a:noFill/>
                </a:ln>
                <a:solidFill>
                  <a:schemeClr val="tx1">
                    <a:lumMod val="75000"/>
                    <a:lumOff val="25000"/>
                  </a:schemeClr>
                </a:solidFill>
                <a:uLnTx/>
                <a:uFillTx/>
                <a:latin typeface="微软雅黑" panose="020B0503020204020204" charset="-122"/>
                <a:ea typeface="微软雅黑" panose="020B0503020204020204" charset="-122"/>
                <a:cs typeface="+mn-cs"/>
                <a:sym typeface="+mn-ea"/>
              </a:rPr>
              <a:t>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单击此处添加您的文字内容。本模板的所有素材和逻辑图表，均可自由编辑替换和移动。</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cs"/>
              <a:sym typeface="+mn-ea"/>
            </a:endParaRPr>
          </a:p>
          <a:p>
            <a:pPr marL="0" marR="0" lvl="0" indent="0" algn="just" defTabSz="914400" rtl="0" eaLnBrk="1" fontAlgn="base" latinLnBrk="0" hangingPunct="1">
              <a:spcBef>
                <a:spcPts val="0"/>
              </a:spcBef>
              <a:spcAft>
                <a:spcPts val="0"/>
              </a:spcAft>
              <a:buClrTx/>
              <a:buSzTx/>
              <a:buFontTx/>
              <a:buNone/>
              <a:defRPr/>
            </a:pPr>
            <a:endParaRPr lang="en-US" altLang="zh-CN" sz="1400" strike="noStrike" noProof="1">
              <a:solidFill>
                <a:srgbClr val="000000"/>
              </a:solidFill>
              <a:latin typeface="微软雅黑" panose="020B0503020204020204" charset="-122"/>
              <a:ea typeface="微软雅黑" panose="020B0503020204020204" charset="-122"/>
            </a:endParaRPr>
          </a:p>
        </p:txBody>
      </p:sp>
      <p:grpSp>
        <p:nvGrpSpPr>
          <p:cNvPr id="10" name="组合 9"/>
          <p:cNvGrpSpPr/>
          <p:nvPr/>
        </p:nvGrpSpPr>
        <p:grpSpPr>
          <a:xfrm rot="16200000">
            <a:off x="4516085" y="-1563405"/>
            <a:ext cx="3197225" cy="9984740"/>
            <a:chOff x="1805" y="2490"/>
            <a:chExt cx="5035" cy="12468"/>
          </a:xfrm>
        </p:grpSpPr>
        <p:sp>
          <p:nvSpPr>
            <p:cNvPr id="63490" name="Freeform 76"/>
            <p:cNvSpPr/>
            <p:nvPr/>
          </p:nvSpPr>
          <p:spPr>
            <a:xfrm>
              <a:off x="1805" y="2490"/>
              <a:ext cx="1813" cy="1375"/>
            </a:xfrm>
            <a:custGeom>
              <a:avLst/>
              <a:gdLst/>
              <a:ahLst/>
              <a:cxnLst>
                <a:cxn ang="0">
                  <a:pos x="1007045" y="11049"/>
                </a:cxn>
                <a:cxn ang="0">
                  <a:pos x="973846" y="0"/>
                </a:cxn>
                <a:cxn ang="0">
                  <a:pos x="0" y="0"/>
                </a:cxn>
                <a:cxn ang="0">
                  <a:pos x="0" y="872837"/>
                </a:cxn>
                <a:cxn ang="0">
                  <a:pos x="1150909" y="872837"/>
                </a:cxn>
                <a:cxn ang="0">
                  <a:pos x="1150909" y="187826"/>
                </a:cxn>
                <a:cxn ang="0">
                  <a:pos x="1007045" y="11049"/>
                </a:cxn>
              </a:cxnLst>
              <a:rect l="0" t="0" r="0" b="0"/>
              <a:pathLst>
                <a:path w="104" h="79">
                  <a:moveTo>
                    <a:pt x="91" y="1"/>
                  </a:moveTo>
                  <a:cubicBezTo>
                    <a:pt x="90" y="1"/>
                    <a:pt x="89" y="0"/>
                    <a:pt x="88" y="0"/>
                  </a:cubicBezTo>
                  <a:cubicBezTo>
                    <a:pt x="0" y="0"/>
                    <a:pt x="0" y="0"/>
                    <a:pt x="0" y="0"/>
                  </a:cubicBezTo>
                  <a:cubicBezTo>
                    <a:pt x="0" y="79"/>
                    <a:pt x="0" y="79"/>
                    <a:pt x="0" y="79"/>
                  </a:cubicBezTo>
                  <a:cubicBezTo>
                    <a:pt x="104" y="79"/>
                    <a:pt x="104" y="79"/>
                    <a:pt x="104" y="79"/>
                  </a:cubicBezTo>
                  <a:cubicBezTo>
                    <a:pt x="104" y="17"/>
                    <a:pt x="104" y="17"/>
                    <a:pt x="104" y="17"/>
                  </a:cubicBezTo>
                  <a:cubicBezTo>
                    <a:pt x="104" y="9"/>
                    <a:pt x="98" y="2"/>
                    <a:pt x="91" y="1"/>
                  </a:cubicBezTo>
                  <a:close/>
                </a:path>
              </a:pathLst>
            </a:custGeom>
            <a:gradFill>
              <a:gsLst>
                <a:gs pos="0">
                  <a:srgbClr val="E30000"/>
                </a:gs>
                <a:gs pos="100000">
                  <a:srgbClr val="760303"/>
                </a:gs>
              </a:gsLst>
              <a:lin ang="8100000" scaled="0"/>
            </a:gradFill>
            <a:ln w="9525">
              <a:noFill/>
            </a:ln>
          </p:spPr>
          <p:txBody>
            <a:bodyPr/>
            <a:lstStyle/>
            <a:p>
              <a:endParaRPr lang="zh-CN" altLang="en-US"/>
            </a:p>
          </p:txBody>
        </p:sp>
        <p:sp>
          <p:nvSpPr>
            <p:cNvPr id="63492" name="Freeform 78"/>
            <p:cNvSpPr/>
            <p:nvPr/>
          </p:nvSpPr>
          <p:spPr>
            <a:xfrm>
              <a:off x="3390" y="2490"/>
              <a:ext cx="1865" cy="4428"/>
            </a:xfrm>
            <a:custGeom>
              <a:avLst/>
              <a:gdLst/>
              <a:ahLst/>
              <a:cxnLst>
                <a:cxn ang="0">
                  <a:pos x="1184379" y="2811614"/>
                </a:cxn>
                <a:cxn ang="0">
                  <a:pos x="1040482" y="2634504"/>
                </a:cxn>
                <a:cxn ang="0">
                  <a:pos x="1040482" y="2092106"/>
                </a:cxn>
                <a:cxn ang="0">
                  <a:pos x="1040482" y="1948205"/>
                </a:cxn>
                <a:cxn ang="0">
                  <a:pos x="1040482" y="963033"/>
                </a:cxn>
                <a:cxn ang="0">
                  <a:pos x="1040482" y="498121"/>
                </a:cxn>
                <a:cxn ang="0">
                  <a:pos x="974069" y="376358"/>
                </a:cxn>
                <a:cxn ang="0">
                  <a:pos x="918724" y="354219"/>
                </a:cxn>
                <a:cxn ang="0">
                  <a:pos x="0" y="0"/>
                </a:cxn>
                <a:cxn ang="0">
                  <a:pos x="0" y="11069"/>
                </a:cxn>
                <a:cxn ang="0">
                  <a:pos x="143897" y="188179"/>
                </a:cxn>
                <a:cxn ang="0">
                  <a:pos x="143897" y="730577"/>
                </a:cxn>
                <a:cxn ang="0">
                  <a:pos x="143897" y="874478"/>
                </a:cxn>
                <a:cxn ang="0">
                  <a:pos x="143897" y="1859650"/>
                </a:cxn>
                <a:cxn ang="0">
                  <a:pos x="143897" y="2324563"/>
                </a:cxn>
                <a:cxn ang="0">
                  <a:pos x="210310" y="2446326"/>
                </a:cxn>
                <a:cxn ang="0">
                  <a:pos x="265655" y="2468464"/>
                </a:cxn>
                <a:cxn ang="0">
                  <a:pos x="1184379" y="2811614"/>
                </a:cxn>
              </a:cxnLst>
              <a:rect l="0" t="0" r="0" b="0"/>
              <a:pathLst>
                <a:path w="107" h="254">
                  <a:moveTo>
                    <a:pt x="107" y="254"/>
                  </a:moveTo>
                  <a:cubicBezTo>
                    <a:pt x="100" y="252"/>
                    <a:pt x="94" y="246"/>
                    <a:pt x="94" y="238"/>
                  </a:cubicBezTo>
                  <a:cubicBezTo>
                    <a:pt x="94" y="189"/>
                    <a:pt x="94" y="189"/>
                    <a:pt x="94" y="189"/>
                  </a:cubicBezTo>
                  <a:cubicBezTo>
                    <a:pt x="94" y="176"/>
                    <a:pt x="94" y="176"/>
                    <a:pt x="94" y="176"/>
                  </a:cubicBezTo>
                  <a:cubicBezTo>
                    <a:pt x="94" y="87"/>
                    <a:pt x="94" y="87"/>
                    <a:pt x="94" y="87"/>
                  </a:cubicBezTo>
                  <a:cubicBezTo>
                    <a:pt x="94" y="45"/>
                    <a:pt x="94" y="45"/>
                    <a:pt x="94" y="45"/>
                  </a:cubicBezTo>
                  <a:cubicBezTo>
                    <a:pt x="94" y="40"/>
                    <a:pt x="92" y="36"/>
                    <a:pt x="88" y="34"/>
                  </a:cubicBezTo>
                  <a:cubicBezTo>
                    <a:pt x="83" y="32"/>
                    <a:pt x="83" y="32"/>
                    <a:pt x="83" y="32"/>
                  </a:cubicBezTo>
                  <a:cubicBezTo>
                    <a:pt x="0" y="0"/>
                    <a:pt x="0" y="0"/>
                    <a:pt x="0" y="0"/>
                  </a:cubicBezTo>
                  <a:cubicBezTo>
                    <a:pt x="0" y="1"/>
                    <a:pt x="0" y="1"/>
                    <a:pt x="0" y="1"/>
                  </a:cubicBezTo>
                  <a:cubicBezTo>
                    <a:pt x="7" y="2"/>
                    <a:pt x="13" y="9"/>
                    <a:pt x="13" y="17"/>
                  </a:cubicBezTo>
                  <a:cubicBezTo>
                    <a:pt x="13" y="66"/>
                    <a:pt x="13" y="66"/>
                    <a:pt x="13" y="66"/>
                  </a:cubicBezTo>
                  <a:cubicBezTo>
                    <a:pt x="13" y="79"/>
                    <a:pt x="13" y="79"/>
                    <a:pt x="13" y="79"/>
                  </a:cubicBezTo>
                  <a:cubicBezTo>
                    <a:pt x="13" y="168"/>
                    <a:pt x="13" y="168"/>
                    <a:pt x="13" y="168"/>
                  </a:cubicBezTo>
                  <a:cubicBezTo>
                    <a:pt x="13" y="210"/>
                    <a:pt x="13" y="210"/>
                    <a:pt x="13" y="210"/>
                  </a:cubicBezTo>
                  <a:cubicBezTo>
                    <a:pt x="13" y="214"/>
                    <a:pt x="15" y="218"/>
                    <a:pt x="19" y="221"/>
                  </a:cubicBezTo>
                  <a:cubicBezTo>
                    <a:pt x="24" y="223"/>
                    <a:pt x="24" y="223"/>
                    <a:pt x="24" y="223"/>
                  </a:cubicBezTo>
                  <a:cubicBezTo>
                    <a:pt x="107" y="254"/>
                    <a:pt x="107" y="254"/>
                    <a:pt x="107" y="254"/>
                  </a:cubicBezTo>
                  <a:close/>
                </a:path>
              </a:pathLst>
            </a:custGeom>
            <a:gradFill>
              <a:gsLst>
                <a:gs pos="0">
                  <a:srgbClr val="E30000"/>
                </a:gs>
                <a:gs pos="100000">
                  <a:srgbClr val="760303"/>
                </a:gs>
              </a:gsLst>
              <a:lin ang="8100000" scaled="0"/>
            </a:gradFill>
            <a:ln w="9525">
              <a:noFill/>
            </a:ln>
          </p:spPr>
          <p:txBody>
            <a:bodyPr/>
            <a:lstStyle/>
            <a:p>
              <a:endParaRPr lang="zh-CN" altLang="en-US"/>
            </a:p>
          </p:txBody>
        </p:sp>
        <p:sp>
          <p:nvSpPr>
            <p:cNvPr id="12" name="Freeform 78"/>
            <p:cNvSpPr/>
            <p:nvPr/>
          </p:nvSpPr>
          <p:spPr>
            <a:xfrm>
              <a:off x="3390" y="6495"/>
              <a:ext cx="1865" cy="4428"/>
            </a:xfrm>
            <a:custGeom>
              <a:avLst/>
              <a:gdLst/>
              <a:ahLst/>
              <a:cxnLst>
                <a:cxn ang="0">
                  <a:pos x="1184379" y="2811614"/>
                </a:cxn>
                <a:cxn ang="0">
                  <a:pos x="1040482" y="2634504"/>
                </a:cxn>
                <a:cxn ang="0">
                  <a:pos x="1040482" y="2092106"/>
                </a:cxn>
                <a:cxn ang="0">
                  <a:pos x="1040482" y="1948205"/>
                </a:cxn>
                <a:cxn ang="0">
                  <a:pos x="1040482" y="963033"/>
                </a:cxn>
                <a:cxn ang="0">
                  <a:pos x="1040482" y="498121"/>
                </a:cxn>
                <a:cxn ang="0">
                  <a:pos x="974069" y="376358"/>
                </a:cxn>
                <a:cxn ang="0">
                  <a:pos x="918724" y="354219"/>
                </a:cxn>
                <a:cxn ang="0">
                  <a:pos x="0" y="0"/>
                </a:cxn>
                <a:cxn ang="0">
                  <a:pos x="0" y="11069"/>
                </a:cxn>
                <a:cxn ang="0">
                  <a:pos x="143897" y="188179"/>
                </a:cxn>
                <a:cxn ang="0">
                  <a:pos x="143897" y="730577"/>
                </a:cxn>
                <a:cxn ang="0">
                  <a:pos x="143897" y="874478"/>
                </a:cxn>
                <a:cxn ang="0">
                  <a:pos x="143897" y="1859650"/>
                </a:cxn>
                <a:cxn ang="0">
                  <a:pos x="143897" y="2324563"/>
                </a:cxn>
                <a:cxn ang="0">
                  <a:pos x="210310" y="2446326"/>
                </a:cxn>
                <a:cxn ang="0">
                  <a:pos x="265655" y="2468464"/>
                </a:cxn>
                <a:cxn ang="0">
                  <a:pos x="1184379" y="2811614"/>
                </a:cxn>
              </a:cxnLst>
              <a:rect l="0" t="0" r="0" b="0"/>
              <a:pathLst>
                <a:path w="107" h="254">
                  <a:moveTo>
                    <a:pt x="107" y="254"/>
                  </a:moveTo>
                  <a:cubicBezTo>
                    <a:pt x="100" y="252"/>
                    <a:pt x="94" y="246"/>
                    <a:pt x="94" y="238"/>
                  </a:cubicBezTo>
                  <a:cubicBezTo>
                    <a:pt x="94" y="189"/>
                    <a:pt x="94" y="189"/>
                    <a:pt x="94" y="189"/>
                  </a:cubicBezTo>
                  <a:cubicBezTo>
                    <a:pt x="94" y="176"/>
                    <a:pt x="94" y="176"/>
                    <a:pt x="94" y="176"/>
                  </a:cubicBezTo>
                  <a:cubicBezTo>
                    <a:pt x="94" y="87"/>
                    <a:pt x="94" y="87"/>
                    <a:pt x="94" y="87"/>
                  </a:cubicBezTo>
                  <a:cubicBezTo>
                    <a:pt x="94" y="45"/>
                    <a:pt x="94" y="45"/>
                    <a:pt x="94" y="45"/>
                  </a:cubicBezTo>
                  <a:cubicBezTo>
                    <a:pt x="94" y="40"/>
                    <a:pt x="92" y="36"/>
                    <a:pt x="88" y="34"/>
                  </a:cubicBezTo>
                  <a:cubicBezTo>
                    <a:pt x="83" y="32"/>
                    <a:pt x="83" y="32"/>
                    <a:pt x="83" y="32"/>
                  </a:cubicBezTo>
                  <a:cubicBezTo>
                    <a:pt x="0" y="0"/>
                    <a:pt x="0" y="0"/>
                    <a:pt x="0" y="0"/>
                  </a:cubicBezTo>
                  <a:cubicBezTo>
                    <a:pt x="0" y="1"/>
                    <a:pt x="0" y="1"/>
                    <a:pt x="0" y="1"/>
                  </a:cubicBezTo>
                  <a:cubicBezTo>
                    <a:pt x="7" y="2"/>
                    <a:pt x="13" y="9"/>
                    <a:pt x="13" y="17"/>
                  </a:cubicBezTo>
                  <a:cubicBezTo>
                    <a:pt x="13" y="66"/>
                    <a:pt x="13" y="66"/>
                    <a:pt x="13" y="66"/>
                  </a:cubicBezTo>
                  <a:cubicBezTo>
                    <a:pt x="13" y="79"/>
                    <a:pt x="13" y="79"/>
                    <a:pt x="13" y="79"/>
                  </a:cubicBezTo>
                  <a:cubicBezTo>
                    <a:pt x="13" y="168"/>
                    <a:pt x="13" y="168"/>
                    <a:pt x="13" y="168"/>
                  </a:cubicBezTo>
                  <a:cubicBezTo>
                    <a:pt x="13" y="210"/>
                    <a:pt x="13" y="210"/>
                    <a:pt x="13" y="210"/>
                  </a:cubicBezTo>
                  <a:cubicBezTo>
                    <a:pt x="13" y="214"/>
                    <a:pt x="15" y="218"/>
                    <a:pt x="19" y="221"/>
                  </a:cubicBezTo>
                  <a:cubicBezTo>
                    <a:pt x="24" y="223"/>
                    <a:pt x="24" y="223"/>
                    <a:pt x="24" y="223"/>
                  </a:cubicBezTo>
                  <a:cubicBezTo>
                    <a:pt x="107" y="254"/>
                    <a:pt x="107" y="254"/>
                    <a:pt x="107" y="254"/>
                  </a:cubicBezTo>
                  <a:close/>
                </a:path>
              </a:pathLst>
            </a:custGeom>
            <a:gradFill>
              <a:gsLst>
                <a:gs pos="0">
                  <a:srgbClr val="E30000"/>
                </a:gs>
                <a:gs pos="100000">
                  <a:srgbClr val="760303"/>
                </a:gs>
              </a:gsLst>
              <a:lin ang="8100000" scaled="0"/>
            </a:gradFill>
            <a:ln w="9525">
              <a:noFill/>
            </a:ln>
          </p:spPr>
          <p:txBody>
            <a:bodyPr/>
            <a:lstStyle/>
            <a:p>
              <a:endParaRPr lang="zh-CN" altLang="en-US"/>
            </a:p>
          </p:txBody>
        </p:sp>
        <p:sp>
          <p:nvSpPr>
            <p:cNvPr id="13" name="Freeform 78"/>
            <p:cNvSpPr/>
            <p:nvPr/>
          </p:nvSpPr>
          <p:spPr>
            <a:xfrm>
              <a:off x="3390" y="10530"/>
              <a:ext cx="1865" cy="4428"/>
            </a:xfrm>
            <a:custGeom>
              <a:avLst/>
              <a:gdLst/>
              <a:ahLst/>
              <a:cxnLst>
                <a:cxn ang="0">
                  <a:pos x="1184379" y="2811614"/>
                </a:cxn>
                <a:cxn ang="0">
                  <a:pos x="1040482" y="2634504"/>
                </a:cxn>
                <a:cxn ang="0">
                  <a:pos x="1040482" y="2092106"/>
                </a:cxn>
                <a:cxn ang="0">
                  <a:pos x="1040482" y="1948205"/>
                </a:cxn>
                <a:cxn ang="0">
                  <a:pos x="1040482" y="963033"/>
                </a:cxn>
                <a:cxn ang="0">
                  <a:pos x="1040482" y="498121"/>
                </a:cxn>
                <a:cxn ang="0">
                  <a:pos x="974069" y="376358"/>
                </a:cxn>
                <a:cxn ang="0">
                  <a:pos x="918724" y="354219"/>
                </a:cxn>
                <a:cxn ang="0">
                  <a:pos x="0" y="0"/>
                </a:cxn>
                <a:cxn ang="0">
                  <a:pos x="0" y="11069"/>
                </a:cxn>
                <a:cxn ang="0">
                  <a:pos x="143897" y="188179"/>
                </a:cxn>
                <a:cxn ang="0">
                  <a:pos x="143897" y="730577"/>
                </a:cxn>
                <a:cxn ang="0">
                  <a:pos x="143897" y="874478"/>
                </a:cxn>
                <a:cxn ang="0">
                  <a:pos x="143897" y="1859650"/>
                </a:cxn>
                <a:cxn ang="0">
                  <a:pos x="143897" y="2324563"/>
                </a:cxn>
                <a:cxn ang="0">
                  <a:pos x="210310" y="2446326"/>
                </a:cxn>
                <a:cxn ang="0">
                  <a:pos x="265655" y="2468464"/>
                </a:cxn>
                <a:cxn ang="0">
                  <a:pos x="1184379" y="2811614"/>
                </a:cxn>
              </a:cxnLst>
              <a:rect l="0" t="0" r="0" b="0"/>
              <a:pathLst>
                <a:path w="107" h="254">
                  <a:moveTo>
                    <a:pt x="107" y="254"/>
                  </a:moveTo>
                  <a:cubicBezTo>
                    <a:pt x="100" y="252"/>
                    <a:pt x="94" y="246"/>
                    <a:pt x="94" y="238"/>
                  </a:cubicBezTo>
                  <a:cubicBezTo>
                    <a:pt x="94" y="189"/>
                    <a:pt x="94" y="189"/>
                    <a:pt x="94" y="189"/>
                  </a:cubicBezTo>
                  <a:cubicBezTo>
                    <a:pt x="94" y="176"/>
                    <a:pt x="94" y="176"/>
                    <a:pt x="94" y="176"/>
                  </a:cubicBezTo>
                  <a:cubicBezTo>
                    <a:pt x="94" y="87"/>
                    <a:pt x="94" y="87"/>
                    <a:pt x="94" y="87"/>
                  </a:cubicBezTo>
                  <a:cubicBezTo>
                    <a:pt x="94" y="45"/>
                    <a:pt x="94" y="45"/>
                    <a:pt x="94" y="45"/>
                  </a:cubicBezTo>
                  <a:cubicBezTo>
                    <a:pt x="94" y="40"/>
                    <a:pt x="92" y="36"/>
                    <a:pt x="88" y="34"/>
                  </a:cubicBezTo>
                  <a:cubicBezTo>
                    <a:pt x="83" y="32"/>
                    <a:pt x="83" y="32"/>
                    <a:pt x="83" y="32"/>
                  </a:cubicBezTo>
                  <a:cubicBezTo>
                    <a:pt x="0" y="0"/>
                    <a:pt x="0" y="0"/>
                    <a:pt x="0" y="0"/>
                  </a:cubicBezTo>
                  <a:cubicBezTo>
                    <a:pt x="0" y="1"/>
                    <a:pt x="0" y="1"/>
                    <a:pt x="0" y="1"/>
                  </a:cubicBezTo>
                  <a:cubicBezTo>
                    <a:pt x="7" y="2"/>
                    <a:pt x="13" y="9"/>
                    <a:pt x="13" y="17"/>
                  </a:cubicBezTo>
                  <a:cubicBezTo>
                    <a:pt x="13" y="66"/>
                    <a:pt x="13" y="66"/>
                    <a:pt x="13" y="66"/>
                  </a:cubicBezTo>
                  <a:cubicBezTo>
                    <a:pt x="13" y="79"/>
                    <a:pt x="13" y="79"/>
                    <a:pt x="13" y="79"/>
                  </a:cubicBezTo>
                  <a:cubicBezTo>
                    <a:pt x="13" y="168"/>
                    <a:pt x="13" y="168"/>
                    <a:pt x="13" y="168"/>
                  </a:cubicBezTo>
                  <a:cubicBezTo>
                    <a:pt x="13" y="210"/>
                    <a:pt x="13" y="210"/>
                    <a:pt x="13" y="210"/>
                  </a:cubicBezTo>
                  <a:cubicBezTo>
                    <a:pt x="13" y="214"/>
                    <a:pt x="15" y="218"/>
                    <a:pt x="19" y="221"/>
                  </a:cubicBezTo>
                  <a:cubicBezTo>
                    <a:pt x="24" y="223"/>
                    <a:pt x="24" y="223"/>
                    <a:pt x="24" y="223"/>
                  </a:cubicBezTo>
                  <a:cubicBezTo>
                    <a:pt x="107" y="254"/>
                    <a:pt x="107" y="254"/>
                    <a:pt x="107" y="254"/>
                  </a:cubicBezTo>
                  <a:close/>
                </a:path>
              </a:pathLst>
            </a:custGeom>
            <a:gradFill>
              <a:gsLst>
                <a:gs pos="0">
                  <a:srgbClr val="E30000"/>
                </a:gs>
                <a:gs pos="100000">
                  <a:srgbClr val="760303"/>
                </a:gs>
              </a:gsLst>
              <a:lin ang="8100000" scaled="0"/>
            </a:gradFill>
            <a:ln w="9525">
              <a:noFill/>
            </a:ln>
          </p:spPr>
          <p:txBody>
            <a:bodyPr/>
            <a:lstStyle/>
            <a:p>
              <a:endParaRPr lang="zh-CN" altLang="en-US"/>
            </a:p>
          </p:txBody>
        </p:sp>
        <p:sp>
          <p:nvSpPr>
            <p:cNvPr id="15" name="Freeform 77"/>
            <p:cNvSpPr/>
            <p:nvPr/>
          </p:nvSpPr>
          <p:spPr>
            <a:xfrm>
              <a:off x="5028" y="13594"/>
              <a:ext cx="1812" cy="1363"/>
            </a:xfrm>
            <a:custGeom>
              <a:avLst/>
              <a:gdLst/>
              <a:ahLst/>
              <a:cxnLst>
                <a:cxn ang="0">
                  <a:pos x="1150909" y="0"/>
                </a:cxn>
                <a:cxn ang="0">
                  <a:pos x="254528" y="0"/>
                </a:cxn>
                <a:cxn ang="0">
                  <a:pos x="0" y="0"/>
                </a:cxn>
                <a:cxn ang="0">
                  <a:pos x="0" y="687653"/>
                </a:cxn>
                <a:cxn ang="0">
                  <a:pos x="143864" y="865112"/>
                </a:cxn>
                <a:cxn ang="0">
                  <a:pos x="188129" y="865112"/>
                </a:cxn>
                <a:cxn ang="0">
                  <a:pos x="254528" y="865112"/>
                </a:cxn>
                <a:cxn ang="0">
                  <a:pos x="1150909" y="865112"/>
                </a:cxn>
                <a:cxn ang="0">
                  <a:pos x="1150909" y="0"/>
                </a:cxn>
              </a:cxnLst>
              <a:rect l="0" t="0" r="0" b="0"/>
              <a:pathLst>
                <a:path w="104" h="78">
                  <a:moveTo>
                    <a:pt x="104" y="0"/>
                  </a:moveTo>
                  <a:cubicBezTo>
                    <a:pt x="23" y="0"/>
                    <a:pt x="23" y="0"/>
                    <a:pt x="23" y="0"/>
                  </a:cubicBezTo>
                  <a:cubicBezTo>
                    <a:pt x="0" y="0"/>
                    <a:pt x="0" y="0"/>
                    <a:pt x="0" y="0"/>
                  </a:cubicBezTo>
                  <a:cubicBezTo>
                    <a:pt x="0" y="62"/>
                    <a:pt x="0" y="62"/>
                    <a:pt x="0" y="62"/>
                  </a:cubicBezTo>
                  <a:cubicBezTo>
                    <a:pt x="0" y="70"/>
                    <a:pt x="6" y="76"/>
                    <a:pt x="13" y="78"/>
                  </a:cubicBezTo>
                  <a:cubicBezTo>
                    <a:pt x="14" y="78"/>
                    <a:pt x="15" y="78"/>
                    <a:pt x="17" y="78"/>
                  </a:cubicBezTo>
                  <a:cubicBezTo>
                    <a:pt x="23" y="78"/>
                    <a:pt x="23" y="78"/>
                    <a:pt x="23" y="78"/>
                  </a:cubicBezTo>
                  <a:cubicBezTo>
                    <a:pt x="104" y="78"/>
                    <a:pt x="104" y="78"/>
                    <a:pt x="104" y="78"/>
                  </a:cubicBezTo>
                  <a:lnTo>
                    <a:pt x="104" y="0"/>
                  </a:lnTo>
                  <a:close/>
                </a:path>
              </a:pathLst>
            </a:custGeom>
            <a:gradFill>
              <a:gsLst>
                <a:gs pos="0">
                  <a:srgbClr val="E30000"/>
                </a:gs>
                <a:gs pos="100000">
                  <a:srgbClr val="760303"/>
                </a:gs>
              </a:gsLst>
              <a:lin ang="8100000" scaled="0"/>
            </a:gradFill>
            <a:ln w="9525">
              <a:noFill/>
            </a:ln>
          </p:spPr>
          <p:txBody>
            <a:bodyPr/>
            <a:lstStyle/>
            <a:p>
              <a:endParaRPr lang="zh-CN" altLang="en-US"/>
            </a:p>
          </p:txBody>
        </p:sp>
      </p:grpSp>
      <p:sp>
        <p:nvSpPr>
          <p:cNvPr id="23" name="MH_SubTitle_4"/>
          <p:cNvSpPr>
            <a:spLocks noChangeArrowheads="1"/>
          </p:cNvSpPr>
          <p:nvPr/>
        </p:nvSpPr>
        <p:spPr bwMode="auto">
          <a:xfrm>
            <a:off x="1546825" y="1871944"/>
            <a:ext cx="3133725" cy="107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spcBef>
                <a:spcPct val="0"/>
              </a:spcBef>
              <a:buNone/>
            </a:pPr>
            <a:r>
              <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单击此处添加您的文字内容。本模板的所有素材和逻辑图表，均可自由编辑替换和移动。单击此处添加您的文字内容。</a:t>
            </a:r>
            <a:endPar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14" name="MH_SubTitle_4"/>
          <p:cNvSpPr>
            <a:spLocks noChangeArrowheads="1"/>
          </p:cNvSpPr>
          <p:nvPr/>
        </p:nvSpPr>
        <p:spPr bwMode="auto">
          <a:xfrm>
            <a:off x="4486240" y="3959824"/>
            <a:ext cx="3133725" cy="107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spcBef>
                <a:spcPct val="0"/>
              </a:spcBef>
              <a:buNone/>
            </a:pPr>
            <a:r>
              <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单击此处添加您的文字内容。本模板的所有素材和逻辑图表，均可自由编辑替换和移动。单击此处添加您的文字内容。</a:t>
            </a:r>
            <a:endPar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16" name="MH_SubTitle_4"/>
          <p:cNvSpPr>
            <a:spLocks noChangeArrowheads="1"/>
          </p:cNvSpPr>
          <p:nvPr/>
        </p:nvSpPr>
        <p:spPr bwMode="auto">
          <a:xfrm>
            <a:off x="6692865" y="1830670"/>
            <a:ext cx="3133725" cy="1078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nSpc>
                <a:spcPct val="150000"/>
              </a:lnSpc>
              <a:spcBef>
                <a:spcPct val="0"/>
              </a:spcBef>
              <a:buNone/>
            </a:pPr>
            <a:r>
              <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rPr>
              <a:t>单击此处添加您的文字内容。本模板的所有素材和逻辑图表，均可自由编辑替换和移动。单击此处添加您的文字内容。</a:t>
            </a:r>
            <a:endParaRPr lang="zh-CN" altLang="en-US" sz="1300" noProof="0" dirty="0">
              <a:ln>
                <a:noFill/>
              </a:ln>
              <a:solidFill>
                <a:schemeClr val="tx1">
                  <a:lumMod val="75000"/>
                  <a:lumOff val="25000"/>
                </a:schemeClr>
              </a:solidFill>
              <a:uLnTx/>
              <a:uFillTx/>
              <a:latin typeface="微软雅黑" panose="020B0503020204020204" charset="-122"/>
              <a:ea typeface="微软雅黑" panose="020B0503020204020204" charset="-122"/>
              <a:sym typeface="+mn-ea"/>
            </a:endParaRPr>
          </a:p>
        </p:txBody>
      </p:sp>
      <p:sp>
        <p:nvSpPr>
          <p:cNvPr id="17" name="文本框 16"/>
          <p:cNvSpPr txBox="1"/>
          <p:nvPr/>
        </p:nvSpPr>
        <p:spPr>
          <a:xfrm>
            <a:off x="1793523" y="3267040"/>
            <a:ext cx="2271712" cy="337185"/>
          </a:xfrm>
          <a:prstGeom prst="rect">
            <a:avLst/>
          </a:prstGeom>
          <a:noFill/>
        </p:spPr>
        <p:txBody>
          <a:bodyPr>
            <a:spAutoFit/>
          </a:bodyPr>
          <a:lstStyle/>
          <a:p>
            <a:pPr marL="0" marR="0" lvl="0" indent="0" algn="ctr" defTabSz="914400" rtl="0" eaLnBrk="1"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单击添加标题</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8" name="文本框 17"/>
          <p:cNvSpPr txBox="1"/>
          <p:nvPr/>
        </p:nvSpPr>
        <p:spPr>
          <a:xfrm>
            <a:off x="5013608" y="3267040"/>
            <a:ext cx="2271712" cy="337185"/>
          </a:xfrm>
          <a:prstGeom prst="rect">
            <a:avLst/>
          </a:prstGeom>
          <a:noFill/>
        </p:spPr>
        <p:txBody>
          <a:bodyPr>
            <a:spAutoFit/>
          </a:bodyPr>
          <a:lstStyle/>
          <a:p>
            <a:pPr marL="0" marR="0" lvl="0" indent="0" algn="ctr" defTabSz="914400" rtl="0" eaLnBrk="1"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单击添加标题</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19" name="文本框 18"/>
          <p:cNvSpPr txBox="1"/>
          <p:nvPr/>
        </p:nvSpPr>
        <p:spPr>
          <a:xfrm>
            <a:off x="8301004" y="3267040"/>
            <a:ext cx="2271712" cy="337185"/>
          </a:xfrm>
          <a:prstGeom prst="rect">
            <a:avLst/>
          </a:prstGeom>
          <a:noFill/>
        </p:spPr>
        <p:txBody>
          <a:bodyPr>
            <a:spAutoFit/>
          </a:bodyPr>
          <a:lstStyle/>
          <a:p>
            <a:pPr marL="0" marR="0" lvl="0" indent="0" algn="ctr" defTabSz="914400" rtl="0" eaLnBrk="1" latinLnBrk="0" hangingPunct="1">
              <a:spcBef>
                <a:spcPts val="0"/>
              </a:spcBef>
              <a:spcAft>
                <a:spcPts val="0"/>
              </a:spcAft>
              <a:buClrTx/>
              <a:buSzTx/>
              <a:buFontTx/>
              <a:buNone/>
              <a:defRPr/>
            </a:pPr>
            <a:r>
              <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rPr>
              <a:t>单击添加标题</a:t>
            </a:r>
            <a:endParaRPr kumimoji="0" lang="zh-CN" altLang="en-US" sz="1600" b="1"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cs"/>
            </a:endParaRPr>
          </a:p>
        </p:txBody>
      </p:sp>
      <p:sp>
        <p:nvSpPr>
          <p:cNvPr id="45" name="椭圆 44"/>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椭圆 46"/>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椭圆 47"/>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椭圆 50"/>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椭圆 51"/>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椭圆 52"/>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椭圆 55"/>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4" presetClass="entr" presetSubtype="1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strips(upRight)">
                                      <p:cBhvr>
                                        <p:cTn id="24" dur="1500"/>
                                        <p:tgtEl>
                                          <p:spTgt spid="10"/>
                                        </p:tgtEl>
                                      </p:cBhvr>
                                    </p:animEffect>
                                  </p:childTnLst>
                                </p:cTn>
                              </p:par>
                            </p:childTnLst>
                          </p:cTn>
                        </p:par>
                        <p:par>
                          <p:cTn id="25" fill="hold">
                            <p:stCondLst>
                              <p:cond delay="3000"/>
                            </p:stCondLst>
                            <p:childTnLst>
                              <p:par>
                                <p:cTn id="26" presetID="14" presetClass="entr" presetSubtype="1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cTn>
                              </p:par>
                            </p:childTnLst>
                          </p:cTn>
                        </p:par>
                        <p:par>
                          <p:cTn id="29" fill="hold">
                            <p:stCondLst>
                              <p:cond delay="3500"/>
                            </p:stCondLst>
                            <p:childTnLst>
                              <p:par>
                                <p:cTn id="30" presetID="14" presetClass="entr" presetSubtype="1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randombar(horizontal)">
                                      <p:cBhvr>
                                        <p:cTn id="32" dur="500"/>
                                        <p:tgtEl>
                                          <p:spTgt spid="14"/>
                                        </p:tgtEl>
                                      </p:cBhvr>
                                    </p:animEffect>
                                  </p:childTnLst>
                                </p:cTn>
                              </p:par>
                            </p:childTnLst>
                          </p:cTn>
                        </p:par>
                        <p:par>
                          <p:cTn id="33" fill="hold">
                            <p:stCondLst>
                              <p:cond delay="4000"/>
                            </p:stCondLst>
                            <p:childTnLst>
                              <p:par>
                                <p:cTn id="34" presetID="14" presetClass="entr" presetSubtype="1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par>
                                <p:cTn id="37" presetID="42" presetClass="path" presetSubtype="0" repeatCount="indefinite" fill="hold" grpId="0" nodeType="withEffect">
                                  <p:stCondLst>
                                    <p:cond delay="0"/>
                                  </p:stCondLst>
                                  <p:childTnLst>
                                    <p:animMotion origin="layout" path="M -2.77778E-7 6.17284E-7 L 0.01771 1.11914 " pathEditMode="relative" rAng="0" ptsTypes="AA">
                                      <p:cBhvr>
                                        <p:cTn id="38" dur="5000" fill="hold"/>
                                        <p:tgtEl>
                                          <p:spTgt spid="45"/>
                                        </p:tgtEl>
                                        <p:attrNameLst>
                                          <p:attrName>ppt_x</p:attrName>
                                          <p:attrName>ppt_y</p:attrName>
                                        </p:attrNameLst>
                                      </p:cBhvr>
                                      <p:rCtr x="885" y="55957"/>
                                    </p:animMotion>
                                  </p:childTnLst>
                                </p:cTn>
                              </p:par>
                              <p:par>
                                <p:cTn id="39" presetID="42" presetClass="path" presetSubtype="0" repeatCount="indefinite" fill="hold" grpId="0" nodeType="withEffect">
                                  <p:stCondLst>
                                    <p:cond delay="1100"/>
                                  </p:stCondLst>
                                  <p:childTnLst>
                                    <p:animMotion origin="layout" path="M 1.66667E-6 -4.44444E-6 L 0.0408 1.25463 " pathEditMode="relative" rAng="0" ptsTypes="AA">
                                      <p:cBhvr>
                                        <p:cTn id="40" dur="6000" fill="hold"/>
                                        <p:tgtEl>
                                          <p:spTgt spid="46"/>
                                        </p:tgtEl>
                                        <p:attrNameLst>
                                          <p:attrName>ppt_x</p:attrName>
                                          <p:attrName>ppt_y</p:attrName>
                                        </p:attrNameLst>
                                      </p:cBhvr>
                                      <p:rCtr x="2031" y="62716"/>
                                    </p:animMotion>
                                  </p:childTnLst>
                                </p:cTn>
                              </p:par>
                              <p:par>
                                <p:cTn id="41" presetID="42" presetClass="path" presetSubtype="0" repeatCount="indefinite" fill="hold" grpId="0" nodeType="withEffect">
                                  <p:stCondLst>
                                    <p:cond delay="900"/>
                                  </p:stCondLst>
                                  <p:childTnLst>
                                    <p:animMotion origin="layout" path="M -0.08159 -0.17438 L -0.02639 1.27963 " pathEditMode="relative" rAng="0" ptsTypes="AA">
                                      <p:cBhvr>
                                        <p:cTn id="42" dur="4500" fill="hold"/>
                                        <p:tgtEl>
                                          <p:spTgt spid="47"/>
                                        </p:tgtEl>
                                        <p:attrNameLst>
                                          <p:attrName>ppt_x</p:attrName>
                                          <p:attrName>ppt_y</p:attrName>
                                        </p:attrNameLst>
                                      </p:cBhvr>
                                      <p:rCtr x="2760" y="72685"/>
                                    </p:animMotion>
                                  </p:childTnLst>
                                </p:cTn>
                              </p:par>
                              <p:par>
                                <p:cTn id="43" presetID="42" presetClass="path" presetSubtype="0" repeatCount="indefinite" fill="hold" grpId="0" nodeType="withEffect">
                                  <p:stCondLst>
                                    <p:cond delay="1200"/>
                                  </p:stCondLst>
                                  <p:childTnLst>
                                    <p:animMotion origin="layout" path="M 0.06858 -0.49136 L 0.16303 1.23487 " pathEditMode="relative" rAng="0" ptsTypes="AA">
                                      <p:cBhvr>
                                        <p:cTn id="44" dur="6500" fill="hold"/>
                                        <p:tgtEl>
                                          <p:spTgt spid="48"/>
                                        </p:tgtEl>
                                        <p:attrNameLst>
                                          <p:attrName>ppt_x</p:attrName>
                                          <p:attrName>ppt_y</p:attrName>
                                        </p:attrNameLst>
                                      </p:cBhvr>
                                      <p:rCtr x="4722" y="86296"/>
                                    </p:animMotion>
                                  </p:childTnLst>
                                </p:cTn>
                              </p:par>
                              <p:par>
                                <p:cTn id="45" presetID="42" presetClass="path" presetSubtype="0" repeatCount="indefinite" fill="hold" grpId="0" nodeType="withEffect">
                                  <p:stCondLst>
                                    <p:cond delay="500"/>
                                  </p:stCondLst>
                                  <p:childTnLst>
                                    <p:animMotion origin="layout" path="M 0.096 -0.26333 L 0.15104 1.11 " pathEditMode="relative" rAng="0" ptsTypes="AA">
                                      <p:cBhvr>
                                        <p:cTn id="46" dur="5000" fill="hold"/>
                                        <p:tgtEl>
                                          <p:spTgt spid="49"/>
                                        </p:tgtEl>
                                        <p:attrNameLst>
                                          <p:attrName>ppt_x</p:attrName>
                                          <p:attrName>ppt_y</p:attrName>
                                        </p:attrNameLst>
                                      </p:cBhvr>
                                      <p:rCtr x="2743" y="68667"/>
                                    </p:animMotion>
                                  </p:childTnLst>
                                </p:cTn>
                              </p:par>
                              <p:par>
                                <p:cTn id="47" presetID="42" presetClass="path" presetSubtype="0" repeatCount="indefinite" fill="hold" grpId="0" nodeType="withEffect">
                                  <p:stCondLst>
                                    <p:cond delay="1500"/>
                                  </p:stCondLst>
                                  <p:childTnLst>
                                    <p:animMotion origin="layout" path="M 0.00104 -0.17099 L 0.06563 1.1605 " pathEditMode="relative" rAng="0" ptsTypes="AA">
                                      <p:cBhvr>
                                        <p:cTn id="48" dur="5800" fill="hold"/>
                                        <p:tgtEl>
                                          <p:spTgt spid="50"/>
                                        </p:tgtEl>
                                        <p:attrNameLst>
                                          <p:attrName>ppt_x</p:attrName>
                                          <p:attrName>ppt_y</p:attrName>
                                        </p:attrNameLst>
                                      </p:cBhvr>
                                      <p:rCtr x="3229" y="66574"/>
                                    </p:animMotion>
                                  </p:childTnLst>
                                </p:cTn>
                              </p:par>
                              <p:par>
                                <p:cTn id="49" presetID="8" presetClass="emph" presetSubtype="0" repeatCount="indefinite" fill="hold" grpId="1" nodeType="withEffect">
                                  <p:stCondLst>
                                    <p:cond delay="0"/>
                                  </p:stCondLst>
                                  <p:childTnLst>
                                    <p:animRot by="21600000">
                                      <p:cBhvr>
                                        <p:cTn id="50" dur="5000" fill="hold"/>
                                        <p:tgtEl>
                                          <p:spTgt spid="45"/>
                                        </p:tgtEl>
                                        <p:attrNameLst>
                                          <p:attrName>r</p:attrName>
                                        </p:attrNameLst>
                                      </p:cBhvr>
                                    </p:animRot>
                                  </p:childTnLst>
                                </p:cTn>
                              </p:par>
                              <p:par>
                                <p:cTn id="51" presetID="8" presetClass="emph" presetSubtype="0" repeatCount="indefinite" fill="hold" grpId="1" nodeType="withEffect">
                                  <p:stCondLst>
                                    <p:cond delay="0"/>
                                  </p:stCondLst>
                                  <p:childTnLst>
                                    <p:animRot by="21600000">
                                      <p:cBhvr>
                                        <p:cTn id="52" dur="4000" fill="hold"/>
                                        <p:tgtEl>
                                          <p:spTgt spid="46"/>
                                        </p:tgtEl>
                                        <p:attrNameLst>
                                          <p:attrName>r</p:attrName>
                                        </p:attrNameLst>
                                      </p:cBhvr>
                                    </p:animRot>
                                  </p:childTnLst>
                                </p:cTn>
                              </p:par>
                              <p:par>
                                <p:cTn id="53" presetID="8" presetClass="emph" presetSubtype="0" repeatCount="indefinite" fill="hold" grpId="1" nodeType="withEffect">
                                  <p:stCondLst>
                                    <p:cond delay="0"/>
                                  </p:stCondLst>
                                  <p:childTnLst>
                                    <p:animRot by="21600000">
                                      <p:cBhvr>
                                        <p:cTn id="54" dur="3000" fill="hold"/>
                                        <p:tgtEl>
                                          <p:spTgt spid="47"/>
                                        </p:tgtEl>
                                        <p:attrNameLst>
                                          <p:attrName>r</p:attrName>
                                        </p:attrNameLst>
                                      </p:cBhvr>
                                    </p:animRot>
                                  </p:childTnLst>
                                </p:cTn>
                              </p:par>
                              <p:par>
                                <p:cTn id="55" presetID="8" presetClass="emph" presetSubtype="0" repeatCount="indefinite" fill="hold" grpId="1" nodeType="withEffect">
                                  <p:stCondLst>
                                    <p:cond delay="0"/>
                                  </p:stCondLst>
                                  <p:childTnLst>
                                    <p:animRot by="21600000">
                                      <p:cBhvr>
                                        <p:cTn id="56" dur="2000" fill="hold"/>
                                        <p:tgtEl>
                                          <p:spTgt spid="48"/>
                                        </p:tgtEl>
                                        <p:attrNameLst>
                                          <p:attrName>r</p:attrName>
                                        </p:attrNameLst>
                                      </p:cBhvr>
                                    </p:animRot>
                                  </p:childTnLst>
                                </p:cTn>
                              </p:par>
                              <p:par>
                                <p:cTn id="57" presetID="8" presetClass="emph" presetSubtype="0" repeatCount="indefinite" fill="hold" grpId="1" nodeType="withEffect">
                                  <p:stCondLst>
                                    <p:cond delay="0"/>
                                  </p:stCondLst>
                                  <p:childTnLst>
                                    <p:animRot by="21600000">
                                      <p:cBhvr>
                                        <p:cTn id="58" dur="2500" fill="hold"/>
                                        <p:tgtEl>
                                          <p:spTgt spid="49"/>
                                        </p:tgtEl>
                                        <p:attrNameLst>
                                          <p:attrName>r</p:attrName>
                                        </p:attrNameLst>
                                      </p:cBhvr>
                                    </p:animRot>
                                  </p:childTnLst>
                                </p:cTn>
                              </p:par>
                              <p:par>
                                <p:cTn id="59" presetID="8" presetClass="emph" presetSubtype="0" repeatCount="indefinite" fill="hold" grpId="1" nodeType="withEffect">
                                  <p:stCondLst>
                                    <p:cond delay="0"/>
                                  </p:stCondLst>
                                  <p:childTnLst>
                                    <p:animRot by="21600000">
                                      <p:cBhvr>
                                        <p:cTn id="60" dur="3500" fill="hold"/>
                                        <p:tgtEl>
                                          <p:spTgt spid="50"/>
                                        </p:tgtEl>
                                        <p:attrNameLst>
                                          <p:attrName>r</p:attrName>
                                        </p:attrNameLst>
                                      </p:cBhvr>
                                    </p:animRot>
                                  </p:childTnLst>
                                </p:cTn>
                              </p:par>
                              <p:par>
                                <p:cTn id="61" presetID="10" presetClass="entr" presetSubtype="0" repeatCount="indefinite" fill="hold" grpId="2" nodeType="with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fade">
                                      <p:cBhvr>
                                        <p:cTn id="63" dur="10"/>
                                        <p:tgtEl>
                                          <p:spTgt spid="45"/>
                                        </p:tgtEl>
                                      </p:cBhvr>
                                    </p:animEffect>
                                  </p:childTnLst>
                                </p:cTn>
                              </p:par>
                              <p:par>
                                <p:cTn id="64" presetID="10" presetClass="entr" presetSubtype="0" repeatCount="indefinite" fill="hold" grpId="2" nodeType="withEffect">
                                  <p:stCondLst>
                                    <p:cond delay="0"/>
                                  </p:stCondLst>
                                  <p:childTnLst>
                                    <p:set>
                                      <p:cBhvr>
                                        <p:cTn id="65" dur="1" fill="hold">
                                          <p:stCondLst>
                                            <p:cond delay="0"/>
                                          </p:stCondLst>
                                        </p:cTn>
                                        <p:tgtEl>
                                          <p:spTgt spid="46"/>
                                        </p:tgtEl>
                                        <p:attrNameLst>
                                          <p:attrName>style.visibility</p:attrName>
                                        </p:attrNameLst>
                                      </p:cBhvr>
                                      <p:to>
                                        <p:strVal val="visible"/>
                                      </p:to>
                                    </p:set>
                                    <p:animEffect transition="in" filter="fade">
                                      <p:cBhvr>
                                        <p:cTn id="66" dur="10"/>
                                        <p:tgtEl>
                                          <p:spTgt spid="46"/>
                                        </p:tgtEl>
                                      </p:cBhvr>
                                    </p:animEffect>
                                  </p:childTnLst>
                                </p:cTn>
                              </p:par>
                              <p:par>
                                <p:cTn id="67" presetID="10" presetClass="entr" presetSubtype="0" repeatCount="indefinite" fill="hold" grpId="2" nodeType="with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fade">
                                      <p:cBhvr>
                                        <p:cTn id="69" dur="10"/>
                                        <p:tgtEl>
                                          <p:spTgt spid="47"/>
                                        </p:tgtEl>
                                      </p:cBhvr>
                                    </p:animEffect>
                                  </p:childTnLst>
                                </p:cTn>
                              </p:par>
                              <p:par>
                                <p:cTn id="70" presetID="10" presetClass="entr" presetSubtype="0" repeatCount="indefinite" fill="hold" grpId="2" nodeType="withEffect">
                                  <p:stCondLst>
                                    <p:cond delay="0"/>
                                  </p:stCondLst>
                                  <p:childTnLst>
                                    <p:set>
                                      <p:cBhvr>
                                        <p:cTn id="71" dur="1" fill="hold">
                                          <p:stCondLst>
                                            <p:cond delay="0"/>
                                          </p:stCondLst>
                                        </p:cTn>
                                        <p:tgtEl>
                                          <p:spTgt spid="48"/>
                                        </p:tgtEl>
                                        <p:attrNameLst>
                                          <p:attrName>style.visibility</p:attrName>
                                        </p:attrNameLst>
                                      </p:cBhvr>
                                      <p:to>
                                        <p:strVal val="visible"/>
                                      </p:to>
                                    </p:set>
                                    <p:animEffect transition="in" filter="fade">
                                      <p:cBhvr>
                                        <p:cTn id="72" dur="10"/>
                                        <p:tgtEl>
                                          <p:spTgt spid="48"/>
                                        </p:tgtEl>
                                      </p:cBhvr>
                                    </p:animEffect>
                                  </p:childTnLst>
                                </p:cTn>
                              </p:par>
                              <p:par>
                                <p:cTn id="73" presetID="10" presetClass="entr" presetSubtype="0" repeatCount="indefinite" fill="hold" grpId="2" nodeType="with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fade">
                                      <p:cBhvr>
                                        <p:cTn id="75" dur="10"/>
                                        <p:tgtEl>
                                          <p:spTgt spid="49"/>
                                        </p:tgtEl>
                                      </p:cBhvr>
                                    </p:animEffect>
                                  </p:childTnLst>
                                </p:cTn>
                              </p:par>
                              <p:par>
                                <p:cTn id="76" presetID="10" presetClass="entr" presetSubtype="0" repeatCount="indefinite" fill="hold" grpId="2"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10"/>
                                        <p:tgtEl>
                                          <p:spTgt spid="50"/>
                                        </p:tgtEl>
                                      </p:cBhvr>
                                    </p:animEffect>
                                  </p:childTnLst>
                                </p:cTn>
                              </p:par>
                              <p:par>
                                <p:cTn id="79" presetID="42" presetClass="path" presetSubtype="0" repeatCount="indefinite" fill="hold" grpId="0" nodeType="withEffect">
                                  <p:stCondLst>
                                    <p:cond delay="2700"/>
                                  </p:stCondLst>
                                  <p:childTnLst>
                                    <p:animMotion origin="layout" path="M -4.99449E-6 9.80392E-7 L 0.0725 1.09191 " pathEditMode="relative" rAng="0" ptsTypes="AA">
                                      <p:cBhvr>
                                        <p:cTn id="80" dur="6000" fill="hold"/>
                                        <p:tgtEl>
                                          <p:spTgt spid="51"/>
                                        </p:tgtEl>
                                        <p:attrNameLst>
                                          <p:attrName>ppt_x</p:attrName>
                                          <p:attrName>ppt_y</p:attrName>
                                        </p:attrNameLst>
                                      </p:cBhvr>
                                      <p:rCtr x="3625" y="54583"/>
                                    </p:animMotion>
                                  </p:childTnLst>
                                </p:cTn>
                              </p:par>
                              <p:par>
                                <p:cTn id="81" presetID="42" presetClass="path" presetSubtype="0" repeatCount="indefinite" fill="hold" grpId="0" nodeType="withEffect">
                                  <p:stCondLst>
                                    <p:cond delay="0"/>
                                  </p:stCondLst>
                                  <p:childTnLst>
                                    <p:animMotion origin="layout" path="M 0.07431 0.00433 L 0.05122 1.21266 " pathEditMode="relative" rAng="0" ptsTypes="AA">
                                      <p:cBhvr>
                                        <p:cTn id="82" dur="6750" fill="hold"/>
                                        <p:tgtEl>
                                          <p:spTgt spid="52"/>
                                        </p:tgtEl>
                                        <p:attrNameLst>
                                          <p:attrName>ppt_x</p:attrName>
                                          <p:attrName>ppt_y</p:attrName>
                                        </p:attrNameLst>
                                      </p:cBhvr>
                                      <p:rCtr x="-1163" y="60401"/>
                                    </p:animMotion>
                                  </p:childTnLst>
                                </p:cTn>
                              </p:par>
                              <p:par>
                                <p:cTn id="83" presetID="42" presetClass="path" presetSubtype="0" repeatCount="indefinite" fill="hold" grpId="0" nodeType="withEffect">
                                  <p:stCondLst>
                                    <p:cond delay="1800"/>
                                  </p:stCondLst>
                                  <p:childTnLst>
                                    <p:animMotion origin="layout" path="M -0.14983 -0.17438 L -0.13403 1.27963 " pathEditMode="relative" rAng="0" ptsTypes="AA">
                                      <p:cBhvr>
                                        <p:cTn id="84" dur="6000" fill="hold"/>
                                        <p:tgtEl>
                                          <p:spTgt spid="53"/>
                                        </p:tgtEl>
                                        <p:attrNameLst>
                                          <p:attrName>ppt_x</p:attrName>
                                          <p:attrName>ppt_y</p:attrName>
                                        </p:attrNameLst>
                                      </p:cBhvr>
                                      <p:rCtr x="781" y="72685"/>
                                    </p:animMotion>
                                  </p:childTnLst>
                                </p:cTn>
                              </p:par>
                              <p:par>
                                <p:cTn id="85" presetID="42" presetClass="path" presetSubtype="0" repeatCount="indefinite" fill="hold" grpId="0" nodeType="withEffect">
                                  <p:stCondLst>
                                    <p:cond delay="2800"/>
                                  </p:stCondLst>
                                  <p:childTnLst>
                                    <p:animMotion origin="layout" path="M 0.06753 -0.49136 L 0.06354 1.2071 " pathEditMode="relative" rAng="0" ptsTypes="AA">
                                      <p:cBhvr>
                                        <p:cTn id="86" dur="4750" fill="hold"/>
                                        <p:tgtEl>
                                          <p:spTgt spid="54"/>
                                        </p:tgtEl>
                                        <p:attrNameLst>
                                          <p:attrName>ppt_x</p:attrName>
                                          <p:attrName>ppt_y</p:attrName>
                                        </p:attrNameLst>
                                      </p:cBhvr>
                                      <p:rCtr x="-208" y="84907"/>
                                    </p:animMotion>
                                  </p:childTnLst>
                                </p:cTn>
                              </p:par>
                              <p:par>
                                <p:cTn id="87" presetID="42" presetClass="path" presetSubtype="0" repeatCount="indefinite" fill="hold" grpId="0" nodeType="withEffect">
                                  <p:stCondLst>
                                    <p:cond delay="1400"/>
                                  </p:stCondLst>
                                  <p:childTnLst>
                                    <p:animMotion origin="layout" path="M 0.16962 -0.32639 L 0.23524 1.12278 " pathEditMode="relative" rAng="0" ptsTypes="AA">
                                      <p:cBhvr>
                                        <p:cTn id="88" dur="8250" fill="hold"/>
                                        <p:tgtEl>
                                          <p:spTgt spid="55"/>
                                        </p:tgtEl>
                                        <p:attrNameLst>
                                          <p:attrName>ppt_x</p:attrName>
                                          <p:attrName>ppt_y</p:attrName>
                                        </p:attrNameLst>
                                      </p:cBhvr>
                                      <p:rCtr x="3281" y="72444"/>
                                    </p:animMotion>
                                  </p:childTnLst>
                                </p:cTn>
                              </p:par>
                              <p:par>
                                <p:cTn id="89" presetID="42" presetClass="path" presetSubtype="0" repeatCount="indefinite" fill="hold" grpId="0" nodeType="withEffect">
                                  <p:stCondLst>
                                    <p:cond delay="600"/>
                                  </p:stCondLst>
                                  <p:childTnLst>
                                    <p:animMotion origin="layout" path="M -0.05 -0.14321 L 0.08403 1.17439 " pathEditMode="relative" rAng="0" ptsTypes="AA">
                                      <p:cBhvr>
                                        <p:cTn id="90" dur="6250" fill="hold"/>
                                        <p:tgtEl>
                                          <p:spTgt spid="56"/>
                                        </p:tgtEl>
                                        <p:attrNameLst>
                                          <p:attrName>ppt_x</p:attrName>
                                          <p:attrName>ppt_y</p:attrName>
                                        </p:attrNameLst>
                                      </p:cBhvr>
                                      <p:rCtr x="6701" y="65864"/>
                                    </p:animMotion>
                                  </p:childTnLst>
                                </p:cTn>
                              </p:par>
                              <p:par>
                                <p:cTn id="91" presetID="8" presetClass="emph" presetSubtype="0" repeatCount="indefinite" fill="hold" grpId="1" nodeType="withEffect">
                                  <p:stCondLst>
                                    <p:cond delay="0"/>
                                  </p:stCondLst>
                                  <p:childTnLst>
                                    <p:animRot by="21600000">
                                      <p:cBhvr>
                                        <p:cTn id="92" dur="5000" fill="hold"/>
                                        <p:tgtEl>
                                          <p:spTgt spid="51"/>
                                        </p:tgtEl>
                                        <p:attrNameLst>
                                          <p:attrName>r</p:attrName>
                                        </p:attrNameLst>
                                      </p:cBhvr>
                                    </p:animRot>
                                  </p:childTnLst>
                                </p:cTn>
                              </p:par>
                              <p:par>
                                <p:cTn id="93" presetID="8" presetClass="emph" presetSubtype="0" repeatCount="indefinite" fill="hold" grpId="1" nodeType="withEffect">
                                  <p:stCondLst>
                                    <p:cond delay="0"/>
                                  </p:stCondLst>
                                  <p:childTnLst>
                                    <p:animRot by="21600000">
                                      <p:cBhvr>
                                        <p:cTn id="94" dur="4000" fill="hold"/>
                                        <p:tgtEl>
                                          <p:spTgt spid="52"/>
                                        </p:tgtEl>
                                        <p:attrNameLst>
                                          <p:attrName>r</p:attrName>
                                        </p:attrNameLst>
                                      </p:cBhvr>
                                    </p:animRot>
                                  </p:childTnLst>
                                </p:cTn>
                              </p:par>
                              <p:par>
                                <p:cTn id="95" presetID="8" presetClass="emph" presetSubtype="0" repeatCount="indefinite" fill="hold" grpId="1" nodeType="withEffect">
                                  <p:stCondLst>
                                    <p:cond delay="0"/>
                                  </p:stCondLst>
                                  <p:childTnLst>
                                    <p:animRot by="21600000">
                                      <p:cBhvr>
                                        <p:cTn id="96" dur="3000" fill="hold"/>
                                        <p:tgtEl>
                                          <p:spTgt spid="53"/>
                                        </p:tgtEl>
                                        <p:attrNameLst>
                                          <p:attrName>r</p:attrName>
                                        </p:attrNameLst>
                                      </p:cBhvr>
                                    </p:animRot>
                                  </p:childTnLst>
                                </p:cTn>
                              </p:par>
                              <p:par>
                                <p:cTn id="97" presetID="8" presetClass="emph" presetSubtype="0" repeatCount="indefinite" fill="hold" grpId="1" nodeType="withEffect">
                                  <p:stCondLst>
                                    <p:cond delay="0"/>
                                  </p:stCondLst>
                                  <p:childTnLst>
                                    <p:animRot by="21600000">
                                      <p:cBhvr>
                                        <p:cTn id="98" dur="2000" fill="hold"/>
                                        <p:tgtEl>
                                          <p:spTgt spid="54"/>
                                        </p:tgtEl>
                                        <p:attrNameLst>
                                          <p:attrName>r</p:attrName>
                                        </p:attrNameLst>
                                      </p:cBhvr>
                                    </p:animRot>
                                  </p:childTnLst>
                                </p:cTn>
                              </p:par>
                              <p:par>
                                <p:cTn id="99" presetID="8" presetClass="emph" presetSubtype="0" repeatCount="indefinite" fill="hold" grpId="1" nodeType="withEffect">
                                  <p:stCondLst>
                                    <p:cond delay="0"/>
                                  </p:stCondLst>
                                  <p:childTnLst>
                                    <p:animRot by="21600000">
                                      <p:cBhvr>
                                        <p:cTn id="100" dur="2500" fill="hold"/>
                                        <p:tgtEl>
                                          <p:spTgt spid="55"/>
                                        </p:tgtEl>
                                        <p:attrNameLst>
                                          <p:attrName>r</p:attrName>
                                        </p:attrNameLst>
                                      </p:cBhvr>
                                    </p:animRot>
                                  </p:childTnLst>
                                </p:cTn>
                              </p:par>
                              <p:par>
                                <p:cTn id="101" presetID="8" presetClass="emph" presetSubtype="0" repeatCount="indefinite" fill="hold" grpId="1" nodeType="withEffect">
                                  <p:stCondLst>
                                    <p:cond delay="0"/>
                                  </p:stCondLst>
                                  <p:childTnLst>
                                    <p:animRot by="21600000">
                                      <p:cBhvr>
                                        <p:cTn id="102" dur="3500" fill="hold"/>
                                        <p:tgtEl>
                                          <p:spTgt spid="56"/>
                                        </p:tgtEl>
                                        <p:attrNameLst>
                                          <p:attrName>r</p:attrName>
                                        </p:attrNameLst>
                                      </p:cBhvr>
                                    </p:animRot>
                                  </p:childTnLst>
                                </p:cTn>
                              </p:par>
                              <p:par>
                                <p:cTn id="103" presetID="10" presetClass="entr" presetSubtype="0" repeatCount="indefinite" fill="hold" grpId="2" nodeType="with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fade">
                                      <p:cBhvr>
                                        <p:cTn id="105" dur="10"/>
                                        <p:tgtEl>
                                          <p:spTgt spid="51"/>
                                        </p:tgtEl>
                                      </p:cBhvr>
                                    </p:animEffect>
                                  </p:childTnLst>
                                </p:cTn>
                              </p:par>
                              <p:par>
                                <p:cTn id="106" presetID="10" presetClass="entr" presetSubtype="0" repeatCount="indefinite" fill="hold" grpId="2" nodeType="withEffect">
                                  <p:stCondLst>
                                    <p:cond delay="0"/>
                                  </p:stCondLst>
                                  <p:childTnLst>
                                    <p:set>
                                      <p:cBhvr>
                                        <p:cTn id="107" dur="1" fill="hold">
                                          <p:stCondLst>
                                            <p:cond delay="0"/>
                                          </p:stCondLst>
                                        </p:cTn>
                                        <p:tgtEl>
                                          <p:spTgt spid="52"/>
                                        </p:tgtEl>
                                        <p:attrNameLst>
                                          <p:attrName>style.visibility</p:attrName>
                                        </p:attrNameLst>
                                      </p:cBhvr>
                                      <p:to>
                                        <p:strVal val="visible"/>
                                      </p:to>
                                    </p:set>
                                    <p:animEffect transition="in" filter="fade">
                                      <p:cBhvr>
                                        <p:cTn id="108" dur="10"/>
                                        <p:tgtEl>
                                          <p:spTgt spid="52"/>
                                        </p:tgtEl>
                                      </p:cBhvr>
                                    </p:animEffect>
                                  </p:childTnLst>
                                </p:cTn>
                              </p:par>
                              <p:par>
                                <p:cTn id="109" presetID="10" presetClass="entr" presetSubtype="0" repeatCount="indefinite" fill="hold" grpId="2" nodeType="withEffect">
                                  <p:stCondLst>
                                    <p:cond delay="0"/>
                                  </p:stCondLst>
                                  <p:childTnLst>
                                    <p:set>
                                      <p:cBhvr>
                                        <p:cTn id="110" dur="1" fill="hold">
                                          <p:stCondLst>
                                            <p:cond delay="0"/>
                                          </p:stCondLst>
                                        </p:cTn>
                                        <p:tgtEl>
                                          <p:spTgt spid="53"/>
                                        </p:tgtEl>
                                        <p:attrNameLst>
                                          <p:attrName>style.visibility</p:attrName>
                                        </p:attrNameLst>
                                      </p:cBhvr>
                                      <p:to>
                                        <p:strVal val="visible"/>
                                      </p:to>
                                    </p:set>
                                    <p:animEffect transition="in" filter="fade">
                                      <p:cBhvr>
                                        <p:cTn id="111" dur="10"/>
                                        <p:tgtEl>
                                          <p:spTgt spid="53"/>
                                        </p:tgtEl>
                                      </p:cBhvr>
                                    </p:animEffect>
                                  </p:childTnLst>
                                </p:cTn>
                              </p:par>
                              <p:par>
                                <p:cTn id="112" presetID="10" presetClass="entr" presetSubtype="0" repeatCount="indefinite" fill="hold" grpId="2" nodeType="withEffect">
                                  <p:stCondLst>
                                    <p:cond delay="0"/>
                                  </p:stCondLst>
                                  <p:childTnLst>
                                    <p:set>
                                      <p:cBhvr>
                                        <p:cTn id="113" dur="1" fill="hold">
                                          <p:stCondLst>
                                            <p:cond delay="0"/>
                                          </p:stCondLst>
                                        </p:cTn>
                                        <p:tgtEl>
                                          <p:spTgt spid="54"/>
                                        </p:tgtEl>
                                        <p:attrNameLst>
                                          <p:attrName>style.visibility</p:attrName>
                                        </p:attrNameLst>
                                      </p:cBhvr>
                                      <p:to>
                                        <p:strVal val="visible"/>
                                      </p:to>
                                    </p:set>
                                    <p:animEffect transition="in" filter="fade">
                                      <p:cBhvr>
                                        <p:cTn id="114" dur="10"/>
                                        <p:tgtEl>
                                          <p:spTgt spid="54"/>
                                        </p:tgtEl>
                                      </p:cBhvr>
                                    </p:animEffect>
                                  </p:childTnLst>
                                </p:cTn>
                              </p:par>
                              <p:par>
                                <p:cTn id="115" presetID="10" presetClass="entr" presetSubtype="0" repeatCount="indefinite" fill="hold" grpId="2" nodeType="with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fade">
                                      <p:cBhvr>
                                        <p:cTn id="117" dur="10"/>
                                        <p:tgtEl>
                                          <p:spTgt spid="55"/>
                                        </p:tgtEl>
                                      </p:cBhvr>
                                    </p:animEffect>
                                  </p:childTnLst>
                                </p:cTn>
                              </p:par>
                              <p:par>
                                <p:cTn id="118" presetID="10" presetClass="entr" presetSubtype="0" repeatCount="indefinite" fill="hold" grpId="2" nodeType="withEffect">
                                  <p:stCondLst>
                                    <p:cond delay="0"/>
                                  </p:stCondLst>
                                  <p:childTnLst>
                                    <p:set>
                                      <p:cBhvr>
                                        <p:cTn id="119" dur="1" fill="hold">
                                          <p:stCondLst>
                                            <p:cond delay="0"/>
                                          </p:stCondLst>
                                        </p:cTn>
                                        <p:tgtEl>
                                          <p:spTgt spid="56"/>
                                        </p:tgtEl>
                                        <p:attrNameLst>
                                          <p:attrName>style.visibility</p:attrName>
                                        </p:attrNameLst>
                                      </p:cBhvr>
                                      <p:to>
                                        <p:strVal val="visible"/>
                                      </p:to>
                                    </p:set>
                                    <p:animEffect transition="in" filter="fade">
                                      <p:cBhvr>
                                        <p:cTn id="120" dur="1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ldLvl="0" animBg="1"/>
      <p:bldP spid="23" grpId="0"/>
      <p:bldP spid="14" grpId="0"/>
      <p:bldP spid="16" grpId="0"/>
      <p:bldP spid="45" grpId="0" bldLvl="0" animBg="1"/>
      <p:bldP spid="45" grpId="1" bldLvl="0" animBg="1"/>
      <p:bldP spid="45" grpId="2" bldLvl="0" animBg="1"/>
      <p:bldP spid="46" grpId="0" bldLvl="0" animBg="1"/>
      <p:bldP spid="46" grpId="1" bldLvl="0" animBg="1"/>
      <p:bldP spid="46" grpId="2" bldLvl="0" animBg="1"/>
      <p:bldP spid="47" grpId="0" bldLvl="0" animBg="1"/>
      <p:bldP spid="47" grpId="1" bldLvl="0" animBg="1"/>
      <p:bldP spid="47" grpId="2" bldLvl="0" animBg="1"/>
      <p:bldP spid="48" grpId="0" bldLvl="0" animBg="1"/>
      <p:bldP spid="48" grpId="1" bldLvl="0" animBg="1"/>
      <p:bldP spid="48" grpId="2" bldLvl="0" animBg="1"/>
      <p:bldP spid="49" grpId="0" bldLvl="0" animBg="1"/>
      <p:bldP spid="49" grpId="1" bldLvl="0" animBg="1"/>
      <p:bldP spid="49" grpId="2" bldLvl="0" animBg="1"/>
      <p:bldP spid="50" grpId="0" bldLvl="0" animBg="1"/>
      <p:bldP spid="50" grpId="1" bldLvl="0" animBg="1"/>
      <p:bldP spid="50" grpId="2" bldLvl="0" animBg="1"/>
      <p:bldP spid="51" grpId="0" bldLvl="0" animBg="1"/>
      <p:bldP spid="51" grpId="1" bldLvl="0" animBg="1"/>
      <p:bldP spid="51" grpId="2" bldLvl="0" animBg="1"/>
      <p:bldP spid="52" grpId="0" bldLvl="0" animBg="1"/>
      <p:bldP spid="52" grpId="1" bldLvl="0" animBg="1"/>
      <p:bldP spid="52" grpId="2" bldLvl="0" animBg="1"/>
      <p:bldP spid="53" grpId="0" bldLvl="0" animBg="1"/>
      <p:bldP spid="53" grpId="1" bldLvl="0" animBg="1"/>
      <p:bldP spid="53" grpId="2" bldLvl="0" animBg="1"/>
      <p:bldP spid="54" grpId="0" bldLvl="0" animBg="1"/>
      <p:bldP spid="54" grpId="1" bldLvl="0" animBg="1"/>
      <p:bldP spid="54" grpId="2" bldLvl="0" animBg="1"/>
      <p:bldP spid="55" grpId="0" bldLvl="0" animBg="1"/>
      <p:bldP spid="55" grpId="1" bldLvl="0" animBg="1"/>
      <p:bldP spid="55" grpId="2" bldLvl="0" animBg="1"/>
      <p:bldP spid="56" grpId="0" bldLvl="0" animBg="1"/>
      <p:bldP spid="56" grpId="1" bldLvl="0" animBg="1"/>
      <p:bldP spid="56" grpId="2"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a:stretch>
            <a:fillRect/>
          </a:stretch>
        </p:blipFill>
        <p:spPr>
          <a:xfrm>
            <a:off x="0" y="0"/>
            <a:ext cx="12191999" cy="6858000"/>
          </a:xfrm>
          <a:prstGeom prst="rect">
            <a:avLst/>
          </a:prstGeom>
        </p:spPr>
      </p:pic>
      <p:sp>
        <p:nvSpPr>
          <p:cNvPr id="5" name="TextBox 4"/>
          <p:cNvSpPr txBox="1"/>
          <p:nvPr/>
        </p:nvSpPr>
        <p:spPr>
          <a:xfrm>
            <a:off x="4439823" y="692697"/>
            <a:ext cx="2236502" cy="707754"/>
          </a:xfrm>
          <a:prstGeom prst="rect">
            <a:avLst/>
          </a:prstGeom>
          <a:noFill/>
        </p:spPr>
        <p:txBody>
          <a:bodyPr wrap="none" lIns="91436" tIns="45718" rIns="91436" bIns="45718" rtlCol="0">
            <a:spAutoFit/>
          </a:bodyPr>
          <a:lstStyle/>
          <a:p>
            <a:pPr algn="ctr" defTabSz="913765"/>
            <a:r>
              <a:rPr lang="zh-CN" altLang="en-US" sz="4000" b="1" dirty="0">
                <a:solidFill>
                  <a:srgbClr val="C00000"/>
                </a:solidFill>
                <a:latin typeface="微软雅黑" panose="020B0503020204020204" charset="-122"/>
                <a:ea typeface="微软雅黑" panose="020B0503020204020204" charset="-122"/>
              </a:rPr>
              <a:t>晚会流程</a:t>
            </a:r>
            <a:endParaRPr lang="zh-CN" altLang="en-US" sz="4000" b="1" dirty="0">
              <a:solidFill>
                <a:srgbClr val="C00000"/>
              </a:solidFill>
              <a:latin typeface="微软雅黑" panose="020B0503020204020204" charset="-122"/>
              <a:ea typeface="微软雅黑" panose="020B0503020204020204" charset="-122"/>
            </a:endParaRPr>
          </a:p>
        </p:txBody>
      </p:sp>
      <p:pic>
        <p:nvPicPr>
          <p:cNvPr id="34"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1362"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5" name="Picture 2" descr="D:\desktop\灯笼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80753" y="-810829"/>
            <a:ext cx="2666317" cy="3039617"/>
          </a:xfrm>
          <a:prstGeom prst="rect">
            <a:avLst/>
          </a:prstGeom>
          <a:noFill/>
          <a:effectLst>
            <a:outerShdw blurRad="9398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1064529" y="-2468912"/>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7"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151794" y="-3230639"/>
            <a:ext cx="1296137" cy="32209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8" name="Picture 4"/>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23418" y="-3948559"/>
            <a:ext cx="1584168" cy="39366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39"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754121" y="-5743358"/>
            <a:ext cx="2304245" cy="5726077"/>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0" name="Picture 4"/>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2927664" y="-2241529"/>
            <a:ext cx="899305" cy="2234784"/>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1"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10399609"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2" name="Picture 4"/>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flipH="1">
            <a:off x="387013" y="-51363"/>
            <a:ext cx="1376138" cy="3419718"/>
          </a:xfrm>
          <a:prstGeom prst="rect">
            <a:avLst/>
          </a:prstGeom>
          <a:noFill/>
          <a:effectLst>
            <a:outerShdw blurRad="571500" algn="tl" rotWithShape="0">
              <a:srgbClr val="FF0000">
                <a:alpha val="80000"/>
              </a:srgbClr>
            </a:outerShdw>
          </a:effectLst>
          <a:extLst>
            <a:ext uri="{909E8E84-426E-40DD-AFC4-6F175D3DCCD1}">
              <a14:hiddenFill xmlns:a14="http://schemas.microsoft.com/office/drawing/2010/main">
                <a:solidFill>
                  <a:srgbClr val="FFFFFF"/>
                </a:solidFill>
              </a14:hiddenFill>
            </a:ext>
          </a:extLst>
        </p:spPr>
      </p:pic>
      <p:pic>
        <p:nvPicPr>
          <p:cNvPr id="43" name="Picture 10"/>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2926870" y="259856"/>
            <a:ext cx="6338260" cy="6338290"/>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p:cNvSpPr txBox="1"/>
          <p:nvPr/>
        </p:nvSpPr>
        <p:spPr>
          <a:xfrm>
            <a:off x="4309969" y="2969260"/>
            <a:ext cx="3571240" cy="1630045"/>
          </a:xfrm>
          <a:prstGeom prst="rect">
            <a:avLst/>
          </a:prstGeom>
          <a:noFill/>
        </p:spPr>
        <p:txBody>
          <a:bodyPr wrap="square" rtlCol="0">
            <a:spAutoFit/>
          </a:bodyPr>
          <a:lstStyle>
            <a:defPPr>
              <a:defRPr lang="zh-CN"/>
            </a:defPPr>
            <a:lvl1pPr algn="ctr">
              <a:lnSpc>
                <a:spcPct val="100000"/>
              </a:lnSpc>
              <a:defRPr sz="32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5000">
                <a:gradFill>
                  <a:gsLst>
                    <a:gs pos="0">
                      <a:schemeClr val="bg1"/>
                    </a:gs>
                    <a:gs pos="21000">
                      <a:srgbClr val="FAE28C"/>
                    </a:gs>
                    <a:gs pos="57000">
                      <a:srgbClr val="F9A726"/>
                    </a:gs>
                  </a:gsLst>
                  <a:lin ang="5400000" scaled="0"/>
                </a:gradFill>
              </a:rPr>
              <a:t>新年工</a:t>
            </a:r>
            <a:endParaRPr lang="zh-CN" altLang="en-US" sz="5000">
              <a:gradFill>
                <a:gsLst>
                  <a:gs pos="0">
                    <a:schemeClr val="bg1"/>
                  </a:gs>
                  <a:gs pos="21000">
                    <a:srgbClr val="FAE28C"/>
                  </a:gs>
                  <a:gs pos="57000">
                    <a:srgbClr val="F9A726"/>
                  </a:gs>
                </a:gsLst>
                <a:lin ang="5400000" scaled="0"/>
              </a:gradFill>
            </a:endParaRPr>
          </a:p>
          <a:p>
            <a:r>
              <a:rPr lang="zh-CN" altLang="en-US" sz="5000">
                <a:gradFill>
                  <a:gsLst>
                    <a:gs pos="0">
                      <a:schemeClr val="bg1"/>
                    </a:gs>
                    <a:gs pos="21000">
                      <a:srgbClr val="FAE28C"/>
                    </a:gs>
                    <a:gs pos="57000">
                      <a:srgbClr val="F9A726"/>
                    </a:gs>
                  </a:gsLst>
                  <a:lin ang="5400000" scaled="0"/>
                </a:gradFill>
              </a:rPr>
              <a:t>作规划</a:t>
            </a:r>
            <a:endParaRPr lang="zh-CN" altLang="en-US" sz="5000">
              <a:gradFill>
                <a:gsLst>
                  <a:gs pos="0">
                    <a:schemeClr val="bg1"/>
                  </a:gs>
                  <a:gs pos="21000">
                    <a:srgbClr val="FAE28C"/>
                  </a:gs>
                  <a:gs pos="57000">
                    <a:srgbClr val="F9A726"/>
                  </a:gs>
                </a:gsLst>
                <a:lin ang="5400000" scaled="0"/>
              </a:gradFill>
            </a:endParaRPr>
          </a:p>
        </p:txBody>
      </p:sp>
      <p:sp>
        <p:nvSpPr>
          <p:cNvPr id="53" name="TextBox 52"/>
          <p:cNvSpPr txBox="1"/>
          <p:nvPr/>
        </p:nvSpPr>
        <p:spPr>
          <a:xfrm>
            <a:off x="5079930" y="2339112"/>
            <a:ext cx="2031317" cy="629920"/>
          </a:xfrm>
          <a:prstGeom prst="rect">
            <a:avLst/>
          </a:prstGeom>
          <a:noFill/>
        </p:spPr>
        <p:txBody>
          <a:bodyPr wrap="square" rtlCol="0">
            <a:spAutoFit/>
          </a:bodyPr>
          <a:lstStyle>
            <a:defPPr>
              <a:defRPr lang="zh-CN"/>
            </a:defPPr>
            <a:lvl1pPr algn="ctr">
              <a:lnSpc>
                <a:spcPct val="100000"/>
              </a:lnSpc>
              <a:defRPr sz="48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lang="zh-CN" altLang="en-US" sz="3500" dirty="0">
                <a:gradFill>
                  <a:gsLst>
                    <a:gs pos="0">
                      <a:schemeClr val="bg1"/>
                    </a:gs>
                    <a:gs pos="21000">
                      <a:srgbClr val="FAE28C"/>
                    </a:gs>
                    <a:gs pos="57000">
                      <a:srgbClr val="F9A726"/>
                    </a:gs>
                  </a:gsLst>
                  <a:lin ang="5400000" scaled="0"/>
                </a:gradFill>
              </a:rPr>
              <a:t>第四部分</a:t>
            </a:r>
            <a:endParaRPr lang="zh-CN" altLang="en-US" sz="3500" dirty="0">
              <a:gradFill>
                <a:gsLst>
                  <a:gs pos="0">
                    <a:schemeClr val="bg1"/>
                  </a:gs>
                  <a:gs pos="21000">
                    <a:srgbClr val="FAE28C"/>
                  </a:gs>
                  <a:gs pos="57000">
                    <a:srgbClr val="F9A726"/>
                  </a:gs>
                </a:gsLst>
                <a:lin ang="5400000" scaled="0"/>
              </a:gradFill>
            </a:endParaRPr>
          </a:p>
        </p:txBody>
      </p:sp>
      <p:pic>
        <p:nvPicPr>
          <p:cNvPr id="19" name="图片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6873" y="3882060"/>
            <a:ext cx="2591229" cy="2993223"/>
          </a:xfrm>
          <a:prstGeom prst="rect">
            <a:avLst/>
          </a:prstGeom>
        </p:spPr>
      </p:pic>
      <p:pic>
        <p:nvPicPr>
          <p:cNvPr id="2" name="图片 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9059545" y="3881976"/>
            <a:ext cx="2570480" cy="299339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ppt_x"/>
                                          </p:val>
                                        </p:tav>
                                        <p:tav tm="100000">
                                          <p:val>
                                            <p:strVal val="#ppt_x"/>
                                          </p:val>
                                        </p:tav>
                                      </p:tavLst>
                                    </p:anim>
                                    <p:anim calcmode="lin" valueType="num">
                                      <p:cBhvr additive="base">
                                        <p:cTn id="8" dur="2000" fill="hold"/>
                                        <p:tgtEl>
                                          <p:spTgt spid="3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000" fill="hold"/>
                                        <p:tgtEl>
                                          <p:spTgt spid="36"/>
                                        </p:tgtEl>
                                        <p:attrNameLst>
                                          <p:attrName>ppt_x</p:attrName>
                                        </p:attrNameLst>
                                      </p:cBhvr>
                                      <p:tavLst>
                                        <p:tav tm="0">
                                          <p:val>
                                            <p:strVal val="#ppt_x"/>
                                          </p:val>
                                        </p:tav>
                                        <p:tav tm="100000">
                                          <p:val>
                                            <p:strVal val="#ppt_x"/>
                                          </p:val>
                                        </p:tav>
                                      </p:tavLst>
                                    </p:anim>
                                    <p:anim calcmode="lin" valueType="num">
                                      <p:cBhvr additive="base">
                                        <p:cTn id="12" dur="2000" fill="hold"/>
                                        <p:tgtEl>
                                          <p:spTgt spid="3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40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2000" fill="hold"/>
                                        <p:tgtEl>
                                          <p:spTgt spid="39"/>
                                        </p:tgtEl>
                                        <p:attrNameLst>
                                          <p:attrName>ppt_x</p:attrName>
                                        </p:attrNameLst>
                                      </p:cBhvr>
                                      <p:tavLst>
                                        <p:tav tm="0">
                                          <p:val>
                                            <p:strVal val="#ppt_x"/>
                                          </p:val>
                                        </p:tav>
                                        <p:tav tm="100000">
                                          <p:val>
                                            <p:strVal val="#ppt_x"/>
                                          </p:val>
                                        </p:tav>
                                      </p:tavLst>
                                    </p:anim>
                                    <p:anim calcmode="lin" valueType="num">
                                      <p:cBhvr additive="base">
                                        <p:cTn id="16" dur="2000" fill="hold"/>
                                        <p:tgtEl>
                                          <p:spTgt spid="39"/>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60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ppt_x"/>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800"/>
                                  </p:stCondLst>
                                  <p:childTnLst>
                                    <p:set>
                                      <p:cBhvr>
                                        <p:cTn id="22" dur="1" fill="hold">
                                          <p:stCondLst>
                                            <p:cond delay="0"/>
                                          </p:stCondLst>
                                        </p:cTn>
                                        <p:tgtEl>
                                          <p:spTgt spid="40"/>
                                        </p:tgtEl>
                                        <p:attrNameLst>
                                          <p:attrName>style.visibility</p:attrName>
                                        </p:attrNameLst>
                                      </p:cBhvr>
                                      <p:to>
                                        <p:strVal val="visible"/>
                                      </p:to>
                                    </p:set>
                                    <p:anim calcmode="lin" valueType="num">
                                      <p:cBhvr additive="base">
                                        <p:cTn id="23" dur="2000" fill="hold"/>
                                        <p:tgtEl>
                                          <p:spTgt spid="40"/>
                                        </p:tgtEl>
                                        <p:attrNameLst>
                                          <p:attrName>ppt_x</p:attrName>
                                        </p:attrNameLst>
                                      </p:cBhvr>
                                      <p:tavLst>
                                        <p:tav tm="0">
                                          <p:val>
                                            <p:strVal val="#ppt_x"/>
                                          </p:val>
                                        </p:tav>
                                        <p:tav tm="100000">
                                          <p:val>
                                            <p:strVal val="#ppt_x"/>
                                          </p:val>
                                        </p:tav>
                                      </p:tavLst>
                                    </p:anim>
                                    <p:anim calcmode="lin" valueType="num">
                                      <p:cBhvr additive="base">
                                        <p:cTn id="24" dur="2000" fill="hold"/>
                                        <p:tgtEl>
                                          <p:spTgt spid="40"/>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2" presetClass="entr" presetSubtype="1" decel="100000" fill="hold" nodeType="afterEffect">
                                  <p:stCondLst>
                                    <p:cond delay="0"/>
                                  </p:stCondLst>
                                  <p:childTnLst>
                                    <p:set>
                                      <p:cBhvr>
                                        <p:cTn id="27" dur="1" fill="hold">
                                          <p:stCondLst>
                                            <p:cond delay="0"/>
                                          </p:stCondLst>
                                        </p:cTn>
                                        <p:tgtEl>
                                          <p:spTgt spid="41"/>
                                        </p:tgtEl>
                                        <p:attrNameLst>
                                          <p:attrName>style.visibility</p:attrName>
                                        </p:attrNameLst>
                                      </p:cBhvr>
                                      <p:to>
                                        <p:strVal val="visible"/>
                                      </p:to>
                                    </p:set>
                                    <p:anim calcmode="lin" valueType="num">
                                      <p:cBhvr additive="base">
                                        <p:cTn id="28" dur="2000" fill="hold"/>
                                        <p:tgtEl>
                                          <p:spTgt spid="41"/>
                                        </p:tgtEl>
                                        <p:attrNameLst>
                                          <p:attrName>ppt_x</p:attrName>
                                        </p:attrNameLst>
                                      </p:cBhvr>
                                      <p:tavLst>
                                        <p:tav tm="0">
                                          <p:val>
                                            <p:strVal val="#ppt_x"/>
                                          </p:val>
                                        </p:tav>
                                        <p:tav tm="100000">
                                          <p:val>
                                            <p:strVal val="#ppt_x"/>
                                          </p:val>
                                        </p:tav>
                                      </p:tavLst>
                                    </p:anim>
                                    <p:anim calcmode="lin" valueType="num">
                                      <p:cBhvr additive="base">
                                        <p:cTn id="29" dur="2000" fill="hold"/>
                                        <p:tgtEl>
                                          <p:spTgt spid="41"/>
                                        </p:tgtEl>
                                        <p:attrNameLst>
                                          <p:attrName>ppt_y</p:attrName>
                                        </p:attrNameLst>
                                      </p:cBhvr>
                                      <p:tavLst>
                                        <p:tav tm="0">
                                          <p:val>
                                            <p:strVal val="0-#ppt_h/2"/>
                                          </p:val>
                                        </p:tav>
                                        <p:tav tm="100000">
                                          <p:val>
                                            <p:strVal val="#ppt_y"/>
                                          </p:val>
                                        </p:tav>
                                      </p:tavLst>
                                    </p:anim>
                                  </p:childTnLst>
                                </p:cTn>
                              </p:par>
                              <p:par>
                                <p:cTn id="30" presetID="2" presetClass="entr" presetSubtype="1" decel="100000" fill="hold" nodeType="withEffect">
                                  <p:stCondLst>
                                    <p:cond delay="20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2000" fill="hold"/>
                                        <p:tgtEl>
                                          <p:spTgt spid="42"/>
                                        </p:tgtEl>
                                        <p:attrNameLst>
                                          <p:attrName>ppt_x</p:attrName>
                                        </p:attrNameLst>
                                      </p:cBhvr>
                                      <p:tavLst>
                                        <p:tav tm="0">
                                          <p:val>
                                            <p:strVal val="#ppt_x"/>
                                          </p:val>
                                        </p:tav>
                                        <p:tav tm="100000">
                                          <p:val>
                                            <p:strVal val="#ppt_x"/>
                                          </p:val>
                                        </p:tav>
                                      </p:tavLst>
                                    </p:anim>
                                    <p:anim calcmode="lin" valueType="num">
                                      <p:cBhvr additive="base">
                                        <p:cTn id="33" dur="2000" fill="hold"/>
                                        <p:tgtEl>
                                          <p:spTgt spid="42"/>
                                        </p:tgtEl>
                                        <p:attrNameLst>
                                          <p:attrName>ppt_y</p:attrName>
                                        </p:attrNameLst>
                                      </p:cBhvr>
                                      <p:tavLst>
                                        <p:tav tm="0">
                                          <p:val>
                                            <p:strVal val="0-#ppt_h/2"/>
                                          </p:val>
                                        </p:tav>
                                        <p:tav tm="100000">
                                          <p:val>
                                            <p:strVal val="#ppt_y"/>
                                          </p:val>
                                        </p:tav>
                                      </p:tavLst>
                                    </p:anim>
                                  </p:childTnLst>
                                </p:cTn>
                              </p:par>
                              <p:par>
                                <p:cTn id="34" presetID="2" presetClass="entr" presetSubtype="1" decel="100000" fill="hold" nodeType="withEffect">
                                  <p:stCondLst>
                                    <p:cond delay="30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2000" fill="hold"/>
                                        <p:tgtEl>
                                          <p:spTgt spid="34"/>
                                        </p:tgtEl>
                                        <p:attrNameLst>
                                          <p:attrName>ppt_x</p:attrName>
                                        </p:attrNameLst>
                                      </p:cBhvr>
                                      <p:tavLst>
                                        <p:tav tm="0">
                                          <p:val>
                                            <p:strVal val="#ppt_x"/>
                                          </p:val>
                                        </p:tav>
                                        <p:tav tm="100000">
                                          <p:val>
                                            <p:strVal val="#ppt_x"/>
                                          </p:val>
                                        </p:tav>
                                      </p:tavLst>
                                    </p:anim>
                                    <p:anim calcmode="lin" valueType="num">
                                      <p:cBhvr additive="base">
                                        <p:cTn id="37" dur="2000" fill="hold"/>
                                        <p:tgtEl>
                                          <p:spTgt spid="34"/>
                                        </p:tgtEl>
                                        <p:attrNameLst>
                                          <p:attrName>ppt_y</p:attrName>
                                        </p:attrNameLst>
                                      </p:cBhvr>
                                      <p:tavLst>
                                        <p:tav tm="0">
                                          <p:val>
                                            <p:strVal val="0-#ppt_h/2"/>
                                          </p:val>
                                        </p:tav>
                                        <p:tav tm="100000">
                                          <p:val>
                                            <p:strVal val="#ppt_y"/>
                                          </p:val>
                                        </p:tav>
                                      </p:tavLst>
                                    </p:anim>
                                  </p:childTnLst>
                                </p:cTn>
                              </p:par>
                              <p:par>
                                <p:cTn id="38" presetID="2" presetClass="entr" presetSubtype="1" decel="100000" fill="hold" nodeType="withEffect">
                                  <p:stCondLst>
                                    <p:cond delay="40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2000" fill="hold"/>
                                        <p:tgtEl>
                                          <p:spTgt spid="35"/>
                                        </p:tgtEl>
                                        <p:attrNameLst>
                                          <p:attrName>ppt_x</p:attrName>
                                        </p:attrNameLst>
                                      </p:cBhvr>
                                      <p:tavLst>
                                        <p:tav tm="0">
                                          <p:val>
                                            <p:strVal val="#ppt_x"/>
                                          </p:val>
                                        </p:tav>
                                        <p:tav tm="100000">
                                          <p:val>
                                            <p:strVal val="#ppt_x"/>
                                          </p:val>
                                        </p:tav>
                                      </p:tavLst>
                                    </p:anim>
                                    <p:anim calcmode="lin" valueType="num">
                                      <p:cBhvr additive="base">
                                        <p:cTn id="41" dur="20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4000"/>
                            </p:stCondLst>
                            <p:childTnLst>
                              <p:par>
                                <p:cTn id="43" presetID="55"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ppt_w</p:attrName>
                                        </p:attrNameLst>
                                      </p:cBhvr>
                                      <p:tavLst>
                                        <p:tav tm="0">
                                          <p:val>
                                            <p:strVal val="#ppt_w*0.70"/>
                                          </p:val>
                                        </p:tav>
                                        <p:tav tm="100000">
                                          <p:val>
                                            <p:strVal val="#ppt_w"/>
                                          </p:val>
                                        </p:tav>
                                      </p:tavLst>
                                    </p:anim>
                                    <p:anim calcmode="lin" valueType="num">
                                      <p:cBhvr>
                                        <p:cTn id="46" dur="1000" fill="hold"/>
                                        <p:tgtEl>
                                          <p:spTgt spid="5"/>
                                        </p:tgtEl>
                                        <p:attrNameLst>
                                          <p:attrName>ppt_h</p:attrName>
                                        </p:attrNameLst>
                                      </p:cBhvr>
                                      <p:tavLst>
                                        <p:tav tm="0">
                                          <p:val>
                                            <p:strVal val="#ppt_h"/>
                                          </p:val>
                                        </p:tav>
                                        <p:tav tm="100000">
                                          <p:val>
                                            <p:strVal val="#ppt_h"/>
                                          </p:val>
                                        </p:tav>
                                      </p:tavLst>
                                    </p:anim>
                                    <p:animEffect transition="in" filter="fade">
                                      <p:cBhvr>
                                        <p:cTn id="47" dur="1000"/>
                                        <p:tgtEl>
                                          <p:spTgt spid="5"/>
                                        </p:tgtEl>
                                      </p:cBhvr>
                                    </p:animEffect>
                                  </p:childTnLst>
                                </p:cTn>
                              </p:par>
                              <p:par>
                                <p:cTn id="48" presetID="10" presetClass="entr" presetSubtype="0" fill="hold" nodeType="withEffect">
                                  <p:stCondLst>
                                    <p:cond delay="40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30" presetClass="entr" presetSubtype="0" fill="hold" nodeType="withEffect">
                                  <p:stCondLst>
                                    <p:cond delay="40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800" decel="100000"/>
                                        <p:tgtEl>
                                          <p:spTgt spid="19"/>
                                        </p:tgtEl>
                                      </p:cBhvr>
                                    </p:animEffect>
                                    <p:anim calcmode="lin" valueType="num">
                                      <p:cBhvr>
                                        <p:cTn id="54" dur="800" decel="100000" fill="hold"/>
                                        <p:tgtEl>
                                          <p:spTgt spid="19"/>
                                        </p:tgtEl>
                                        <p:attrNameLst>
                                          <p:attrName>style.rotation</p:attrName>
                                        </p:attrNameLst>
                                      </p:cBhvr>
                                      <p:tavLst>
                                        <p:tav tm="0">
                                          <p:val>
                                            <p:fltVal val="-90"/>
                                          </p:val>
                                        </p:tav>
                                        <p:tav tm="100000">
                                          <p:val>
                                            <p:fltVal val="0"/>
                                          </p:val>
                                        </p:tav>
                                      </p:tavLst>
                                    </p:anim>
                                    <p:anim calcmode="lin" valueType="num">
                                      <p:cBhvr>
                                        <p:cTn id="55" dur="800" decel="100000" fill="hold"/>
                                        <p:tgtEl>
                                          <p:spTgt spid="19"/>
                                        </p:tgtEl>
                                        <p:attrNameLst>
                                          <p:attrName>ppt_x</p:attrName>
                                        </p:attrNameLst>
                                      </p:cBhvr>
                                      <p:tavLst>
                                        <p:tav tm="0">
                                          <p:val>
                                            <p:strVal val="#ppt_x+0.4"/>
                                          </p:val>
                                        </p:tav>
                                        <p:tav tm="100000">
                                          <p:val>
                                            <p:strVal val="#ppt_x-0.05"/>
                                          </p:val>
                                        </p:tav>
                                      </p:tavLst>
                                    </p:anim>
                                    <p:anim calcmode="lin" valueType="num">
                                      <p:cBhvr>
                                        <p:cTn id="56" dur="800" decel="100000" fill="hold"/>
                                        <p:tgtEl>
                                          <p:spTgt spid="19"/>
                                        </p:tgtEl>
                                        <p:attrNameLst>
                                          <p:attrName>ppt_y</p:attrName>
                                        </p:attrNameLst>
                                      </p:cBhvr>
                                      <p:tavLst>
                                        <p:tav tm="0">
                                          <p:val>
                                            <p:strVal val="#ppt_y-0.4"/>
                                          </p:val>
                                        </p:tav>
                                        <p:tav tm="100000">
                                          <p:val>
                                            <p:strVal val="#ppt_y+0.1"/>
                                          </p:val>
                                        </p:tav>
                                      </p:tavLst>
                                    </p:anim>
                                    <p:anim calcmode="lin" valueType="num">
                                      <p:cBhvr>
                                        <p:cTn id="57" dur="200" accel="100000" fill="hold">
                                          <p:stCondLst>
                                            <p:cond delay="800"/>
                                          </p:stCondLst>
                                        </p:cTn>
                                        <p:tgtEl>
                                          <p:spTgt spid="19"/>
                                        </p:tgtEl>
                                        <p:attrNameLst>
                                          <p:attrName>ppt_x</p:attrName>
                                        </p:attrNameLst>
                                      </p:cBhvr>
                                      <p:tavLst>
                                        <p:tav tm="0">
                                          <p:val>
                                            <p:strVal val="#ppt_x-0.05"/>
                                          </p:val>
                                        </p:tav>
                                        <p:tav tm="100000">
                                          <p:val>
                                            <p:strVal val="#ppt_x"/>
                                          </p:val>
                                        </p:tav>
                                      </p:tavLst>
                                    </p:anim>
                                    <p:anim calcmode="lin" valueType="num">
                                      <p:cBhvr>
                                        <p:cTn id="58" dur="200" accel="100000" fill="hold">
                                          <p:stCondLst>
                                            <p:cond delay="800"/>
                                          </p:stCondLst>
                                        </p:cTn>
                                        <p:tgtEl>
                                          <p:spTgt spid="19"/>
                                        </p:tgtEl>
                                        <p:attrNameLst>
                                          <p:attrName>ppt_y</p:attrName>
                                        </p:attrNameLst>
                                      </p:cBhvr>
                                      <p:tavLst>
                                        <p:tav tm="0">
                                          <p:val>
                                            <p:strVal val="#ppt_y+0.1"/>
                                          </p:val>
                                        </p:tav>
                                        <p:tav tm="100000">
                                          <p:val>
                                            <p:strVal val="#ppt_y"/>
                                          </p:val>
                                        </p:tav>
                                      </p:tavLst>
                                    </p:anim>
                                  </p:childTnLst>
                                </p:cTn>
                              </p:par>
                              <p:par>
                                <p:cTn id="59" presetID="35" presetClass="path" presetSubtype="0" accel="50000" decel="50000" fill="hold" nodeType="withEffect">
                                  <p:stCondLst>
                                    <p:cond delay="1400"/>
                                  </p:stCondLst>
                                  <p:childTnLst>
                                    <p:animMotion origin="layout" path="M -3.75E-6 7.40741E-7 L -0.66627 0.01759 " pathEditMode="relative" rAng="0" ptsTypes="AA">
                                      <p:cBhvr>
                                        <p:cTn id="60" dur="2000" fill="hold"/>
                                        <p:tgtEl>
                                          <p:spTgt spid="19"/>
                                        </p:tgtEl>
                                        <p:attrNameLst>
                                          <p:attrName>ppt_x</p:attrName>
                                          <p:attrName>ppt_y</p:attrName>
                                        </p:attrNameLst>
                                      </p:cBhvr>
                                      <p:rCtr x="-33320" y="880"/>
                                    </p:animMotion>
                                  </p:childTnLst>
                                </p:cTn>
                              </p:par>
                              <p:par>
                                <p:cTn id="61" presetID="8" presetClass="emph" presetSubtype="0" fill="hold" nodeType="withEffect">
                                  <p:stCondLst>
                                    <p:cond delay="400"/>
                                  </p:stCondLst>
                                  <p:childTnLst>
                                    <p:animRot by="21600000">
                                      <p:cBhvr>
                                        <p:cTn id="62" dur="8000" fill="hold"/>
                                        <p:tgtEl>
                                          <p:spTgt spid="43"/>
                                        </p:tgtEl>
                                        <p:attrNameLst>
                                          <p:attrName>r</p:attrName>
                                        </p:attrNameLst>
                                      </p:cBhvr>
                                    </p:animRot>
                                  </p:childTnLst>
                                </p:cTn>
                              </p:par>
                              <p:par>
                                <p:cTn id="63" presetID="6" presetClass="emph" presetSubtype="0" autoRev="1" fill="hold" nodeType="withEffect">
                                  <p:stCondLst>
                                    <p:cond delay="400"/>
                                  </p:stCondLst>
                                  <p:childTnLst>
                                    <p:animScale>
                                      <p:cBhvr>
                                        <p:cTn id="64" dur="4000" fill="hold"/>
                                        <p:tgtEl>
                                          <p:spTgt spid="43"/>
                                        </p:tgtEl>
                                      </p:cBhvr>
                                      <p:by x="150000" y="150000"/>
                                    </p:animScale>
                                  </p:childTnLst>
                                </p:cTn>
                              </p:par>
                              <p:par>
                                <p:cTn id="65" presetID="55" presetClass="entr" presetSubtype="0" fill="hold" grpId="0" nodeType="withEffect">
                                  <p:stCondLst>
                                    <p:cond delay="400"/>
                                  </p:stCondLst>
                                  <p:childTnLst>
                                    <p:set>
                                      <p:cBhvr>
                                        <p:cTn id="66" dur="1" fill="hold">
                                          <p:stCondLst>
                                            <p:cond delay="0"/>
                                          </p:stCondLst>
                                        </p:cTn>
                                        <p:tgtEl>
                                          <p:spTgt spid="53"/>
                                        </p:tgtEl>
                                        <p:attrNameLst>
                                          <p:attrName>style.visibility</p:attrName>
                                        </p:attrNameLst>
                                      </p:cBhvr>
                                      <p:to>
                                        <p:strVal val="visible"/>
                                      </p:to>
                                    </p:set>
                                    <p:anim calcmode="lin" valueType="num">
                                      <p:cBhvr>
                                        <p:cTn id="67" dur="1000" fill="hold"/>
                                        <p:tgtEl>
                                          <p:spTgt spid="53"/>
                                        </p:tgtEl>
                                        <p:attrNameLst>
                                          <p:attrName>ppt_w</p:attrName>
                                        </p:attrNameLst>
                                      </p:cBhvr>
                                      <p:tavLst>
                                        <p:tav tm="0">
                                          <p:val>
                                            <p:strVal val="#ppt_w*0.70"/>
                                          </p:val>
                                        </p:tav>
                                        <p:tav tm="100000">
                                          <p:val>
                                            <p:strVal val="#ppt_w"/>
                                          </p:val>
                                        </p:tav>
                                      </p:tavLst>
                                    </p:anim>
                                    <p:anim calcmode="lin" valueType="num">
                                      <p:cBhvr>
                                        <p:cTn id="68" dur="1000" fill="hold"/>
                                        <p:tgtEl>
                                          <p:spTgt spid="53"/>
                                        </p:tgtEl>
                                        <p:attrNameLst>
                                          <p:attrName>ppt_h</p:attrName>
                                        </p:attrNameLst>
                                      </p:cBhvr>
                                      <p:tavLst>
                                        <p:tav tm="0">
                                          <p:val>
                                            <p:strVal val="#ppt_h"/>
                                          </p:val>
                                        </p:tav>
                                        <p:tav tm="100000">
                                          <p:val>
                                            <p:strVal val="#ppt_h"/>
                                          </p:val>
                                        </p:tav>
                                      </p:tavLst>
                                    </p:anim>
                                    <p:animEffect transition="in" filter="fade">
                                      <p:cBhvr>
                                        <p:cTn id="69" dur="1000"/>
                                        <p:tgtEl>
                                          <p:spTgt spid="53"/>
                                        </p:tgtEl>
                                      </p:cBhvr>
                                    </p:animEffect>
                                  </p:childTnLst>
                                </p:cTn>
                              </p:par>
                              <p:par>
                                <p:cTn id="70" presetID="56" presetClass="entr" presetSubtype="0" fill="hold" grpId="0" nodeType="withEffect">
                                  <p:stCondLst>
                                    <p:cond delay="500"/>
                                  </p:stCondLst>
                                  <p:iterate type="lt">
                                    <p:tmPct val="10000"/>
                                  </p:iterate>
                                  <p:childTnLst>
                                    <p:set>
                                      <p:cBhvr>
                                        <p:cTn id="71" dur="1" fill="hold">
                                          <p:stCondLst>
                                            <p:cond delay="0"/>
                                          </p:stCondLst>
                                        </p:cTn>
                                        <p:tgtEl>
                                          <p:spTgt spid="45"/>
                                        </p:tgtEl>
                                        <p:attrNameLst>
                                          <p:attrName>style.visibility</p:attrName>
                                        </p:attrNameLst>
                                      </p:cBhvr>
                                      <p:to>
                                        <p:strVal val="visible"/>
                                      </p:to>
                                    </p:set>
                                    <p:anim by="(-#ppt_w*2)" calcmode="lin" valueType="num">
                                      <p:cBhvr rctx="PPT">
                                        <p:cTn id="72" dur="500" autoRev="1" fill="hold">
                                          <p:stCondLst>
                                            <p:cond delay="0"/>
                                          </p:stCondLst>
                                        </p:cTn>
                                        <p:tgtEl>
                                          <p:spTgt spid="45"/>
                                        </p:tgtEl>
                                        <p:attrNameLst>
                                          <p:attrName>ppt_w</p:attrName>
                                        </p:attrNameLst>
                                      </p:cBhvr>
                                    </p:anim>
                                    <p:anim by="(#ppt_w*0.50)" calcmode="lin" valueType="num">
                                      <p:cBhvr>
                                        <p:cTn id="73" dur="500" decel="50000" autoRev="1" fill="hold">
                                          <p:stCondLst>
                                            <p:cond delay="0"/>
                                          </p:stCondLst>
                                        </p:cTn>
                                        <p:tgtEl>
                                          <p:spTgt spid="45"/>
                                        </p:tgtEl>
                                        <p:attrNameLst>
                                          <p:attrName>ppt_x</p:attrName>
                                        </p:attrNameLst>
                                      </p:cBhvr>
                                    </p:anim>
                                    <p:anim from="(-#ppt_h/2)" to="(#ppt_y)" calcmode="lin" valueType="num">
                                      <p:cBhvr>
                                        <p:cTn id="74" dur="1000" fill="hold">
                                          <p:stCondLst>
                                            <p:cond delay="0"/>
                                          </p:stCondLst>
                                        </p:cTn>
                                        <p:tgtEl>
                                          <p:spTgt spid="45"/>
                                        </p:tgtEl>
                                        <p:attrNameLst>
                                          <p:attrName>ppt_y</p:attrName>
                                        </p:attrNameLst>
                                      </p:cBhvr>
                                    </p:anim>
                                    <p:animRot by="21600000">
                                      <p:cBhvr>
                                        <p:cTn id="75" dur="1000" fill="hold">
                                          <p:stCondLst>
                                            <p:cond delay="0"/>
                                          </p:stCondLst>
                                        </p:cTn>
                                        <p:tgtEl>
                                          <p:spTgt spid="45"/>
                                        </p:tgtEl>
                                        <p:attrNameLst>
                                          <p:attrName>r</p:attrName>
                                        </p:attrNameLst>
                                      </p:cBhvr>
                                    </p:animRot>
                                  </p:childTnLst>
                                </p:cTn>
                              </p:par>
                              <p:par>
                                <p:cTn id="76" presetID="30" presetClass="entr" presetSubtype="0" fill="hold" nodeType="withEffect">
                                  <p:stCondLst>
                                    <p:cond delay="400"/>
                                  </p:stCondLst>
                                  <p:childTnLst>
                                    <p:set>
                                      <p:cBhvr>
                                        <p:cTn id="77" dur="1" fill="hold">
                                          <p:stCondLst>
                                            <p:cond delay="0"/>
                                          </p:stCondLst>
                                        </p:cTn>
                                        <p:tgtEl>
                                          <p:spTgt spid="2"/>
                                        </p:tgtEl>
                                        <p:attrNameLst>
                                          <p:attrName>style.visibility</p:attrName>
                                        </p:attrNameLst>
                                      </p:cBhvr>
                                      <p:to>
                                        <p:strVal val="visible"/>
                                      </p:to>
                                    </p:set>
                                    <p:animEffect transition="in" filter="fade">
                                      <p:cBhvr>
                                        <p:cTn id="78" dur="800" decel="100000"/>
                                        <p:tgtEl>
                                          <p:spTgt spid="2"/>
                                        </p:tgtEl>
                                      </p:cBhvr>
                                    </p:animEffect>
                                    <p:anim calcmode="lin" valueType="num">
                                      <p:cBhvr>
                                        <p:cTn id="79" dur="800" decel="100000" fill="hold"/>
                                        <p:tgtEl>
                                          <p:spTgt spid="2"/>
                                        </p:tgtEl>
                                        <p:attrNameLst>
                                          <p:attrName>style.rotation</p:attrName>
                                        </p:attrNameLst>
                                      </p:cBhvr>
                                      <p:tavLst>
                                        <p:tav tm="0">
                                          <p:val>
                                            <p:fltVal val="-90"/>
                                          </p:val>
                                        </p:tav>
                                        <p:tav tm="100000">
                                          <p:val>
                                            <p:fltVal val="0"/>
                                          </p:val>
                                        </p:tav>
                                      </p:tavLst>
                                    </p:anim>
                                    <p:anim calcmode="lin" valueType="num">
                                      <p:cBhvr>
                                        <p:cTn id="80" dur="800" decel="100000" fill="hold"/>
                                        <p:tgtEl>
                                          <p:spTgt spid="2"/>
                                        </p:tgtEl>
                                        <p:attrNameLst>
                                          <p:attrName>ppt_x</p:attrName>
                                        </p:attrNameLst>
                                      </p:cBhvr>
                                      <p:tavLst>
                                        <p:tav tm="0">
                                          <p:val>
                                            <p:strVal val="#ppt_x+0.4"/>
                                          </p:val>
                                        </p:tav>
                                        <p:tav tm="100000">
                                          <p:val>
                                            <p:strVal val="#ppt_x-0.05"/>
                                          </p:val>
                                        </p:tav>
                                      </p:tavLst>
                                    </p:anim>
                                    <p:anim calcmode="lin" valueType="num">
                                      <p:cBhvr>
                                        <p:cTn id="81" dur="800" decel="100000" fill="hold"/>
                                        <p:tgtEl>
                                          <p:spTgt spid="2"/>
                                        </p:tgtEl>
                                        <p:attrNameLst>
                                          <p:attrName>ppt_y</p:attrName>
                                        </p:attrNameLst>
                                      </p:cBhvr>
                                      <p:tavLst>
                                        <p:tav tm="0">
                                          <p:val>
                                            <p:strVal val="#ppt_y-0.4"/>
                                          </p:val>
                                        </p:tav>
                                        <p:tav tm="100000">
                                          <p:val>
                                            <p:strVal val="#ppt_y+0.1"/>
                                          </p:val>
                                        </p:tav>
                                      </p:tavLst>
                                    </p:anim>
                                    <p:anim calcmode="lin" valueType="num">
                                      <p:cBhvr>
                                        <p:cTn id="82"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83"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par>
                                <p:cTn id="84" presetID="35" presetClass="path" presetSubtype="0" accel="50000" decel="50000" fill="hold" nodeType="withEffect">
                                  <p:stCondLst>
                                    <p:cond delay="1400"/>
                                  </p:stCondLst>
                                  <p:childTnLst>
                                    <p:animMotion origin="layout" path="M -3.75E-6 7.40741E-7 L -0.66627 0.01759 " pathEditMode="relative" rAng="0" ptsTypes="AA">
                                      <p:cBhvr>
                                        <p:cTn id="85" dur="2000" fill="hold"/>
                                        <p:tgtEl>
                                          <p:spTgt spid="2"/>
                                        </p:tgtEl>
                                        <p:attrNameLst>
                                          <p:attrName>ppt_x</p:attrName>
                                          <p:attrName>ppt_y</p:attrName>
                                        </p:attrNameLst>
                                      </p:cBhvr>
                                      <p:rCtr x="-33320" y="88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5" grpId="0"/>
      <p:bldP spid="5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2018年工作计划叙述</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13" name="Freeform 5"/>
          <p:cNvSpPr/>
          <p:nvPr/>
        </p:nvSpPr>
        <p:spPr bwMode="auto">
          <a:xfrm>
            <a:off x="9698084" y="3199419"/>
            <a:ext cx="499685" cy="1039972"/>
          </a:xfrm>
          <a:custGeom>
            <a:avLst/>
            <a:gdLst>
              <a:gd name="T0" fmla="*/ 280 w 280"/>
              <a:gd name="T1" fmla="*/ 278 h 862"/>
              <a:gd name="T2" fmla="*/ 280 w 280"/>
              <a:gd name="T3" fmla="*/ 862 h 862"/>
              <a:gd name="T4" fmla="*/ 0 w 280"/>
              <a:gd name="T5" fmla="*/ 582 h 862"/>
              <a:gd name="T6" fmla="*/ 0 w 280"/>
              <a:gd name="T7" fmla="*/ 0 h 862"/>
              <a:gd name="T8" fmla="*/ 3 w 280"/>
              <a:gd name="T9" fmla="*/ 0 h 862"/>
              <a:gd name="T10" fmla="*/ 280 w 280"/>
              <a:gd name="T11" fmla="*/ 278 h 862"/>
            </a:gdLst>
            <a:ahLst/>
            <a:cxnLst>
              <a:cxn ang="0">
                <a:pos x="T0" y="T1"/>
              </a:cxn>
              <a:cxn ang="0">
                <a:pos x="T2" y="T3"/>
              </a:cxn>
              <a:cxn ang="0">
                <a:pos x="T4" y="T5"/>
              </a:cxn>
              <a:cxn ang="0">
                <a:pos x="T6" y="T7"/>
              </a:cxn>
              <a:cxn ang="0">
                <a:pos x="T8" y="T9"/>
              </a:cxn>
              <a:cxn ang="0">
                <a:pos x="T10" y="T11"/>
              </a:cxn>
            </a:cxnLst>
            <a:rect l="0" t="0" r="r" b="b"/>
            <a:pathLst>
              <a:path w="280" h="862">
                <a:moveTo>
                  <a:pt x="280" y="278"/>
                </a:moveTo>
                <a:lnTo>
                  <a:pt x="280" y="862"/>
                </a:lnTo>
                <a:lnTo>
                  <a:pt x="0" y="582"/>
                </a:lnTo>
                <a:lnTo>
                  <a:pt x="0" y="0"/>
                </a:lnTo>
                <a:lnTo>
                  <a:pt x="3" y="0"/>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14" name="Freeform 8"/>
          <p:cNvSpPr/>
          <p:nvPr/>
        </p:nvSpPr>
        <p:spPr bwMode="auto">
          <a:xfrm>
            <a:off x="8166904" y="3199419"/>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9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9"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16" name="Freeform 10"/>
          <p:cNvSpPr/>
          <p:nvPr/>
        </p:nvSpPr>
        <p:spPr bwMode="auto">
          <a:xfrm>
            <a:off x="6637508" y="3199419"/>
            <a:ext cx="501471" cy="1354859"/>
          </a:xfrm>
          <a:custGeom>
            <a:avLst/>
            <a:gdLst>
              <a:gd name="T0" fmla="*/ 281 w 281"/>
              <a:gd name="T1" fmla="*/ 278 h 1123"/>
              <a:gd name="T2" fmla="*/ 281 w 281"/>
              <a:gd name="T3" fmla="*/ 1123 h 1123"/>
              <a:gd name="T4" fmla="*/ 0 w 281"/>
              <a:gd name="T5" fmla="*/ 842 h 1123"/>
              <a:gd name="T6" fmla="*/ 0 w 281"/>
              <a:gd name="T7" fmla="*/ 0 h 1123"/>
              <a:gd name="T8" fmla="*/ 278 w 281"/>
              <a:gd name="T9" fmla="*/ 278 h 1123"/>
              <a:gd name="T10" fmla="*/ 281 w 281"/>
              <a:gd name="T11" fmla="*/ 278 h 1123"/>
            </a:gdLst>
            <a:ahLst/>
            <a:cxnLst>
              <a:cxn ang="0">
                <a:pos x="T0" y="T1"/>
              </a:cxn>
              <a:cxn ang="0">
                <a:pos x="T2" y="T3"/>
              </a:cxn>
              <a:cxn ang="0">
                <a:pos x="T4" y="T5"/>
              </a:cxn>
              <a:cxn ang="0">
                <a:pos x="T6" y="T7"/>
              </a:cxn>
              <a:cxn ang="0">
                <a:pos x="T8" y="T9"/>
              </a:cxn>
              <a:cxn ang="0">
                <a:pos x="T10" y="T11"/>
              </a:cxn>
            </a:cxnLst>
            <a:rect l="0" t="0" r="r" b="b"/>
            <a:pathLst>
              <a:path w="281" h="1123">
                <a:moveTo>
                  <a:pt x="281" y="278"/>
                </a:moveTo>
                <a:lnTo>
                  <a:pt x="281" y="1123"/>
                </a:lnTo>
                <a:lnTo>
                  <a:pt x="0" y="842"/>
                </a:lnTo>
                <a:lnTo>
                  <a:pt x="0" y="0"/>
                </a:lnTo>
                <a:lnTo>
                  <a:pt x="278" y="278"/>
                </a:lnTo>
                <a:lnTo>
                  <a:pt x="281"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15" name="Freeform 12"/>
          <p:cNvSpPr/>
          <p:nvPr/>
        </p:nvSpPr>
        <p:spPr bwMode="auto">
          <a:xfrm>
            <a:off x="5108112" y="319941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6" name="Freeform 14"/>
          <p:cNvSpPr/>
          <p:nvPr/>
        </p:nvSpPr>
        <p:spPr bwMode="auto">
          <a:xfrm>
            <a:off x="3578716" y="319941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7" name="Freeform 16"/>
          <p:cNvSpPr/>
          <p:nvPr/>
        </p:nvSpPr>
        <p:spPr bwMode="auto">
          <a:xfrm>
            <a:off x="2049320" y="3199419"/>
            <a:ext cx="499685" cy="1354859"/>
          </a:xfrm>
          <a:custGeom>
            <a:avLst/>
            <a:gdLst>
              <a:gd name="T0" fmla="*/ 280 w 280"/>
              <a:gd name="T1" fmla="*/ 278 h 1123"/>
              <a:gd name="T2" fmla="*/ 280 w 280"/>
              <a:gd name="T3" fmla="*/ 1123 h 1123"/>
              <a:gd name="T4" fmla="*/ 0 w 280"/>
              <a:gd name="T5" fmla="*/ 842 h 1123"/>
              <a:gd name="T6" fmla="*/ 0 w 280"/>
              <a:gd name="T7" fmla="*/ 0 h 1123"/>
              <a:gd name="T8" fmla="*/ 278 w 280"/>
              <a:gd name="T9" fmla="*/ 278 h 1123"/>
              <a:gd name="T10" fmla="*/ 280 w 280"/>
              <a:gd name="T11" fmla="*/ 278 h 1123"/>
            </a:gdLst>
            <a:ahLst/>
            <a:cxnLst>
              <a:cxn ang="0">
                <a:pos x="T0" y="T1"/>
              </a:cxn>
              <a:cxn ang="0">
                <a:pos x="T2" y="T3"/>
              </a:cxn>
              <a:cxn ang="0">
                <a:pos x="T4" y="T5"/>
              </a:cxn>
              <a:cxn ang="0">
                <a:pos x="T6" y="T7"/>
              </a:cxn>
              <a:cxn ang="0">
                <a:pos x="T8" y="T9"/>
              </a:cxn>
              <a:cxn ang="0">
                <a:pos x="T10" y="T11"/>
              </a:cxn>
            </a:cxnLst>
            <a:rect l="0" t="0" r="r" b="b"/>
            <a:pathLst>
              <a:path w="280" h="1123">
                <a:moveTo>
                  <a:pt x="280" y="278"/>
                </a:moveTo>
                <a:lnTo>
                  <a:pt x="280" y="1123"/>
                </a:lnTo>
                <a:lnTo>
                  <a:pt x="0" y="842"/>
                </a:lnTo>
                <a:lnTo>
                  <a:pt x="0" y="0"/>
                </a:lnTo>
                <a:lnTo>
                  <a:pt x="278" y="278"/>
                </a:lnTo>
                <a:lnTo>
                  <a:pt x="280" y="278"/>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solidFill>
                <a:schemeClr val="tx1">
                  <a:lumMod val="65000"/>
                  <a:lumOff val="35000"/>
                </a:schemeClr>
              </a:solidFill>
              <a:latin typeface="Roboto Light" panose="02000000000000000000" pitchFamily="2" charset="0"/>
              <a:ea typeface="Roboto Light" panose="02000000000000000000" pitchFamily="2" charset="0"/>
            </a:endParaRPr>
          </a:p>
        </p:txBody>
      </p:sp>
      <p:sp>
        <p:nvSpPr>
          <p:cNvPr id="8" name="Freeform 17"/>
          <p:cNvSpPr/>
          <p:nvPr/>
        </p:nvSpPr>
        <p:spPr bwMode="auto">
          <a:xfrm>
            <a:off x="10197769" y="3374356"/>
            <a:ext cx="1101093" cy="1024288"/>
          </a:xfrm>
          <a:custGeom>
            <a:avLst/>
            <a:gdLst>
              <a:gd name="T0" fmla="*/ 210 w 617"/>
              <a:gd name="T1" fmla="*/ 849 h 849"/>
              <a:gd name="T2" fmla="*/ 210 w 617"/>
              <a:gd name="T3" fmla="*/ 717 h 849"/>
              <a:gd name="T4" fmla="*/ 0 w 617"/>
              <a:gd name="T5" fmla="*/ 717 h 849"/>
              <a:gd name="T6" fmla="*/ 0 w 617"/>
              <a:gd name="T7" fmla="*/ 133 h 849"/>
              <a:gd name="T8" fmla="*/ 210 w 617"/>
              <a:gd name="T9" fmla="*/ 133 h 849"/>
              <a:gd name="T10" fmla="*/ 210 w 617"/>
              <a:gd name="T11" fmla="*/ 0 h 849"/>
              <a:gd name="T12" fmla="*/ 617 w 617"/>
              <a:gd name="T13" fmla="*/ 424 h 849"/>
              <a:gd name="T14" fmla="*/ 210 w 617"/>
              <a:gd name="T15" fmla="*/ 849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7" h="849">
                <a:moveTo>
                  <a:pt x="210" y="849"/>
                </a:moveTo>
                <a:lnTo>
                  <a:pt x="210" y="717"/>
                </a:lnTo>
                <a:lnTo>
                  <a:pt x="0" y="717"/>
                </a:lnTo>
                <a:lnTo>
                  <a:pt x="0" y="133"/>
                </a:lnTo>
                <a:lnTo>
                  <a:pt x="210" y="133"/>
                </a:lnTo>
                <a:lnTo>
                  <a:pt x="210" y="0"/>
                </a:lnTo>
                <a:lnTo>
                  <a:pt x="617" y="424"/>
                </a:lnTo>
                <a:lnTo>
                  <a:pt x="210" y="849"/>
                </a:lnTo>
                <a:close/>
              </a:path>
            </a:pathLst>
          </a:custGeom>
          <a:gradFill>
            <a:gsLst>
              <a:gs pos="0">
                <a:srgbClr val="E30000"/>
              </a:gs>
              <a:gs pos="100000">
                <a:srgbClr val="760303"/>
              </a:gs>
            </a:gsLst>
            <a:lin ang="8100000" scaled="0"/>
          </a:gradFill>
          <a:ln>
            <a:noFill/>
          </a:ln>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grpSp>
        <p:nvGrpSpPr>
          <p:cNvPr id="9" name="组合 8"/>
          <p:cNvGrpSpPr/>
          <p:nvPr/>
        </p:nvGrpSpPr>
        <p:grpSpPr>
          <a:xfrm>
            <a:off x="906909" y="3199419"/>
            <a:ext cx="1279553" cy="1350033"/>
            <a:chOff x="882491" y="2261909"/>
            <a:chExt cx="959665" cy="1012525"/>
          </a:xfrm>
        </p:grpSpPr>
        <p:sp>
          <p:nvSpPr>
            <p:cNvPr id="10" name="Freeform 15"/>
            <p:cNvSpPr/>
            <p:nvPr/>
          </p:nvSpPr>
          <p:spPr bwMode="auto">
            <a:xfrm>
              <a:off x="967016" y="2261909"/>
              <a:ext cx="772282" cy="1012525"/>
            </a:xfrm>
            <a:custGeom>
              <a:avLst/>
              <a:gdLst>
                <a:gd name="T0" fmla="*/ 577 w 577"/>
                <a:gd name="T1" fmla="*/ 0 h 1119"/>
                <a:gd name="T2" fmla="*/ 577 w 577"/>
                <a:gd name="T3" fmla="*/ 1119 h 1119"/>
                <a:gd name="T4" fmla="*/ 288 w 577"/>
                <a:gd name="T5" fmla="*/ 840 h 1119"/>
                <a:gd name="T6" fmla="*/ 0 w 577"/>
                <a:gd name="T7" fmla="*/ 1118 h 1119"/>
                <a:gd name="T8" fmla="*/ 0 w 577"/>
                <a:gd name="T9" fmla="*/ 0 h 1119"/>
                <a:gd name="T10" fmla="*/ 577 w 577"/>
                <a:gd name="T11" fmla="*/ 0 h 1119"/>
              </a:gdLst>
              <a:ahLst/>
              <a:cxnLst>
                <a:cxn ang="0">
                  <a:pos x="T0" y="T1"/>
                </a:cxn>
                <a:cxn ang="0">
                  <a:pos x="T2" y="T3"/>
                </a:cxn>
                <a:cxn ang="0">
                  <a:pos x="T4" y="T5"/>
                </a:cxn>
                <a:cxn ang="0">
                  <a:pos x="T6" y="T7"/>
                </a:cxn>
                <a:cxn ang="0">
                  <a:pos x="T8" y="T9"/>
                </a:cxn>
                <a:cxn ang="0">
                  <a:pos x="T10" y="T11"/>
                </a:cxn>
              </a:cxnLst>
              <a:rect l="0" t="0" r="r" b="b"/>
              <a:pathLst>
                <a:path w="577" h="1119">
                  <a:moveTo>
                    <a:pt x="577" y="0"/>
                  </a:moveTo>
                  <a:lnTo>
                    <a:pt x="577" y="1119"/>
                  </a:lnTo>
                  <a:lnTo>
                    <a:pt x="288" y="840"/>
                  </a:lnTo>
                  <a:lnTo>
                    <a:pt x="0" y="1118"/>
                  </a:lnTo>
                  <a:lnTo>
                    <a:pt x="0" y="0"/>
                  </a:lnTo>
                  <a:lnTo>
                    <a:pt x="577" y="0"/>
                  </a:lnTo>
                  <a:close/>
                </a:path>
              </a:pathLst>
            </a:cu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12" name="Text Placeholder 59"/>
            <p:cNvSpPr txBox="1"/>
            <p:nvPr/>
          </p:nvSpPr>
          <p:spPr>
            <a:xfrm>
              <a:off x="882491"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charset="-122"/>
                  <a:ea typeface="微软雅黑" panose="020B0503020204020204" charset="-122"/>
                </a:rPr>
                <a:t>2015</a:t>
              </a:r>
              <a:endParaRPr lang="en-US" sz="2665" dirty="0">
                <a:latin typeface="微软雅黑" panose="020B0503020204020204" charset="-122"/>
                <a:ea typeface="微软雅黑" panose="020B0503020204020204" charset="-122"/>
              </a:endParaRPr>
            </a:p>
          </p:txBody>
        </p:sp>
      </p:grpSp>
      <p:grpSp>
        <p:nvGrpSpPr>
          <p:cNvPr id="39" name="组合 38"/>
          <p:cNvGrpSpPr/>
          <p:nvPr/>
        </p:nvGrpSpPr>
        <p:grpSpPr>
          <a:xfrm>
            <a:off x="2436305" y="3199419"/>
            <a:ext cx="1279553" cy="1354859"/>
            <a:chOff x="2029538" y="2261909"/>
            <a:chExt cx="959665" cy="1016144"/>
          </a:xfrm>
        </p:grpSpPr>
        <p:sp>
          <p:nvSpPr>
            <p:cNvPr id="40" name="Rectangle 13"/>
            <p:cNvSpPr>
              <a:spLocks noChangeArrowheads="1"/>
            </p:cNvSpPr>
            <p:nvPr/>
          </p:nvSpPr>
          <p:spPr bwMode="auto">
            <a:xfrm>
              <a:off x="2114063" y="2261909"/>
              <a:ext cx="772282" cy="101614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41" name="Text Placeholder 59"/>
            <p:cNvSpPr txBox="1"/>
            <p:nvPr/>
          </p:nvSpPr>
          <p:spPr>
            <a:xfrm>
              <a:off x="2029538"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a:latin typeface="微软雅黑" panose="020B0503020204020204" charset="-122"/>
                  <a:ea typeface="微软雅黑" panose="020B0503020204020204" charset="-122"/>
                </a:rPr>
                <a:t>2016</a:t>
              </a:r>
              <a:endParaRPr lang="en-US" sz="2665" dirty="0">
                <a:latin typeface="微软雅黑" panose="020B0503020204020204" charset="-122"/>
                <a:ea typeface="微软雅黑" panose="020B0503020204020204" charset="-122"/>
              </a:endParaRPr>
            </a:p>
          </p:txBody>
        </p:sp>
      </p:grpSp>
      <p:grpSp>
        <p:nvGrpSpPr>
          <p:cNvPr id="42" name="组合 41"/>
          <p:cNvGrpSpPr/>
          <p:nvPr/>
        </p:nvGrpSpPr>
        <p:grpSpPr>
          <a:xfrm>
            <a:off x="3965701" y="3199419"/>
            <a:ext cx="1279553" cy="1354859"/>
            <a:chOff x="3176585" y="2261909"/>
            <a:chExt cx="959665" cy="1016144"/>
          </a:xfrm>
        </p:grpSpPr>
        <p:sp>
          <p:nvSpPr>
            <p:cNvPr id="43" name="Rectangle 11"/>
            <p:cNvSpPr>
              <a:spLocks noChangeArrowheads="1"/>
            </p:cNvSpPr>
            <p:nvPr/>
          </p:nvSpPr>
          <p:spPr bwMode="auto">
            <a:xfrm>
              <a:off x="3261110" y="2261909"/>
              <a:ext cx="772282" cy="101614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44" name="Text Placeholder 59"/>
            <p:cNvSpPr txBox="1"/>
            <p:nvPr/>
          </p:nvSpPr>
          <p:spPr>
            <a:xfrm>
              <a:off x="3176585"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latin typeface="微软雅黑" panose="020B0503020204020204" charset="-122"/>
                  <a:ea typeface="微软雅黑" panose="020B0503020204020204" charset="-122"/>
                </a:rPr>
                <a:t>2017</a:t>
              </a:r>
              <a:endParaRPr lang="en-US" sz="2665" dirty="0">
                <a:latin typeface="微软雅黑" panose="020B0503020204020204" charset="-122"/>
                <a:ea typeface="微软雅黑" panose="020B0503020204020204" charset="-122"/>
              </a:endParaRPr>
            </a:p>
          </p:txBody>
        </p:sp>
      </p:grpSp>
      <p:grpSp>
        <p:nvGrpSpPr>
          <p:cNvPr id="45" name="组合 44"/>
          <p:cNvGrpSpPr/>
          <p:nvPr/>
        </p:nvGrpSpPr>
        <p:grpSpPr>
          <a:xfrm>
            <a:off x="5495097" y="3199419"/>
            <a:ext cx="1279553" cy="1354859"/>
            <a:chOff x="4323632" y="2261909"/>
            <a:chExt cx="959665" cy="1016144"/>
          </a:xfrm>
        </p:grpSpPr>
        <p:sp>
          <p:nvSpPr>
            <p:cNvPr id="46" name="Rectangle 9"/>
            <p:cNvSpPr>
              <a:spLocks noChangeArrowheads="1"/>
            </p:cNvSpPr>
            <p:nvPr/>
          </p:nvSpPr>
          <p:spPr bwMode="auto">
            <a:xfrm>
              <a:off x="4408157" y="2261909"/>
              <a:ext cx="772282" cy="101614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47" name="Text Placeholder 59"/>
            <p:cNvSpPr txBox="1"/>
            <p:nvPr/>
          </p:nvSpPr>
          <p:spPr>
            <a:xfrm>
              <a:off x="4323632"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accent5"/>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dirty="0">
                  <a:solidFill>
                    <a:schemeClr val="bg1"/>
                  </a:solidFill>
                  <a:latin typeface="微软雅黑" panose="020B0503020204020204" charset="-122"/>
                  <a:ea typeface="微软雅黑" panose="020B0503020204020204" charset="-122"/>
                </a:rPr>
                <a:t>2018</a:t>
              </a:r>
              <a:endParaRPr lang="en-US" sz="2665" dirty="0">
                <a:solidFill>
                  <a:schemeClr val="bg1"/>
                </a:solidFill>
                <a:latin typeface="微软雅黑" panose="020B0503020204020204" charset="-122"/>
                <a:ea typeface="微软雅黑" panose="020B0503020204020204" charset="-122"/>
              </a:endParaRPr>
            </a:p>
          </p:txBody>
        </p:sp>
      </p:grpSp>
      <p:grpSp>
        <p:nvGrpSpPr>
          <p:cNvPr id="48" name="组合 47"/>
          <p:cNvGrpSpPr/>
          <p:nvPr/>
        </p:nvGrpSpPr>
        <p:grpSpPr>
          <a:xfrm>
            <a:off x="7021132" y="3199419"/>
            <a:ext cx="1279553" cy="1354859"/>
            <a:chOff x="5468157" y="2261909"/>
            <a:chExt cx="959665" cy="1016144"/>
          </a:xfrm>
        </p:grpSpPr>
        <p:sp>
          <p:nvSpPr>
            <p:cNvPr id="49" name="Rectangle 7"/>
            <p:cNvSpPr>
              <a:spLocks noChangeArrowheads="1"/>
            </p:cNvSpPr>
            <p:nvPr/>
          </p:nvSpPr>
          <p:spPr bwMode="auto">
            <a:xfrm>
              <a:off x="5556542" y="2261909"/>
              <a:ext cx="770944" cy="101614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65" name="Text Placeholder 59"/>
            <p:cNvSpPr txBox="1"/>
            <p:nvPr/>
          </p:nvSpPr>
          <p:spPr>
            <a:xfrm>
              <a:off x="5468157"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a:latin typeface="微软雅黑" panose="020B0503020204020204" charset="-122"/>
                  <a:ea typeface="微软雅黑" panose="020B0503020204020204" charset="-122"/>
                </a:rPr>
                <a:t>2019</a:t>
              </a:r>
              <a:endParaRPr lang="en-US" sz="2665" dirty="0">
                <a:latin typeface="微软雅黑" panose="020B0503020204020204" charset="-122"/>
                <a:ea typeface="微软雅黑" panose="020B0503020204020204" charset="-122"/>
              </a:endParaRPr>
            </a:p>
          </p:txBody>
        </p:sp>
      </p:grpSp>
      <p:grpSp>
        <p:nvGrpSpPr>
          <p:cNvPr id="66" name="组合 65"/>
          <p:cNvGrpSpPr/>
          <p:nvPr/>
        </p:nvGrpSpPr>
        <p:grpSpPr>
          <a:xfrm>
            <a:off x="8555673" y="3199419"/>
            <a:ext cx="1279553" cy="1354859"/>
            <a:chOff x="6619064" y="2261909"/>
            <a:chExt cx="959665" cy="1016144"/>
          </a:xfrm>
        </p:grpSpPr>
        <p:sp>
          <p:nvSpPr>
            <p:cNvPr id="67" name="Rectangle 6"/>
            <p:cNvSpPr>
              <a:spLocks noChangeArrowheads="1"/>
            </p:cNvSpPr>
            <p:nvPr/>
          </p:nvSpPr>
          <p:spPr bwMode="auto">
            <a:xfrm>
              <a:off x="6703589" y="2261909"/>
              <a:ext cx="772282" cy="1016144"/>
            </a:xfrm>
            <a:prstGeom prst="rect">
              <a:avLst/>
            </a:prstGeom>
            <a:gradFill>
              <a:gsLst>
                <a:gs pos="0">
                  <a:srgbClr val="E30000"/>
                </a:gs>
                <a:gs pos="100000">
                  <a:srgbClr val="760303"/>
                </a:gs>
              </a:gsLst>
              <a:lin ang="8100000" scaled="0"/>
            </a:gra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Roboto Light" panose="02000000000000000000" pitchFamily="2" charset="0"/>
                <a:ea typeface="Roboto Light" panose="02000000000000000000" pitchFamily="2" charset="0"/>
              </a:endParaRPr>
            </a:p>
          </p:txBody>
        </p:sp>
        <p:sp>
          <p:nvSpPr>
            <p:cNvPr id="68" name="Text Placeholder 59"/>
            <p:cNvSpPr txBox="1"/>
            <p:nvPr/>
          </p:nvSpPr>
          <p:spPr>
            <a:xfrm>
              <a:off x="6619064" y="2383410"/>
              <a:ext cx="959665" cy="677314"/>
            </a:xfrm>
            <a:prstGeom prst="rect">
              <a:avLst/>
            </a:prstGeom>
          </p:spPr>
          <p:txBody>
            <a:bodyPr anchor="ctr">
              <a:noAutofit/>
            </a:bodyPr>
            <a:lstStyle>
              <a:lvl1pPr marL="0" indent="0" algn="ctr" defTabSz="914400" rtl="0" eaLnBrk="1" latinLnBrk="0" hangingPunct="1">
                <a:spcBef>
                  <a:spcPct val="20000"/>
                </a:spcBef>
                <a:buFont typeface="Arial" panose="020B0604020202020204" pitchFamily="34" charset="0"/>
                <a:buNone/>
                <a:defRPr sz="2000" b="0" kern="1200">
                  <a:solidFill>
                    <a:schemeClr val="bg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665">
                  <a:latin typeface="微软雅黑" panose="020B0503020204020204" charset="-122"/>
                  <a:ea typeface="微软雅黑" panose="020B0503020204020204" charset="-122"/>
                </a:rPr>
                <a:t>2020</a:t>
              </a:r>
              <a:endParaRPr lang="en-US" sz="2665" dirty="0">
                <a:latin typeface="微软雅黑" panose="020B0503020204020204" charset="-122"/>
                <a:ea typeface="微软雅黑" panose="020B0503020204020204" charset="-122"/>
              </a:endParaRPr>
            </a:p>
          </p:txBody>
        </p:sp>
      </p:grpSp>
      <p:sp>
        <p:nvSpPr>
          <p:cNvPr id="69" name="Text Placeholder 59"/>
          <p:cNvSpPr txBox="1"/>
          <p:nvPr/>
        </p:nvSpPr>
        <p:spPr>
          <a:xfrm>
            <a:off x="2549004" y="488868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cxnSp>
        <p:nvCxnSpPr>
          <p:cNvPr id="70" name="Straight Connector 54"/>
          <p:cNvCxnSpPr/>
          <p:nvPr/>
        </p:nvCxnSpPr>
        <p:spPr>
          <a:xfrm>
            <a:off x="2549005" y="45471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1" name="Text Placeholder 59"/>
          <p:cNvSpPr txBox="1"/>
          <p:nvPr/>
        </p:nvSpPr>
        <p:spPr>
          <a:xfrm>
            <a:off x="5607040" y="488868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cxnSp>
        <p:nvCxnSpPr>
          <p:cNvPr id="72" name="Straight Connector 56"/>
          <p:cNvCxnSpPr/>
          <p:nvPr/>
        </p:nvCxnSpPr>
        <p:spPr>
          <a:xfrm>
            <a:off x="5607040" y="45471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3" name="Text Placeholder 59"/>
          <p:cNvSpPr txBox="1"/>
          <p:nvPr/>
        </p:nvSpPr>
        <p:spPr>
          <a:xfrm>
            <a:off x="8668372" y="488868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cxnSp>
        <p:nvCxnSpPr>
          <p:cNvPr id="74" name="Straight Connector 58"/>
          <p:cNvCxnSpPr/>
          <p:nvPr/>
        </p:nvCxnSpPr>
        <p:spPr>
          <a:xfrm>
            <a:off x="8668373" y="45471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75" name="Text Placeholder 59"/>
          <p:cNvSpPr txBox="1"/>
          <p:nvPr/>
        </p:nvSpPr>
        <p:spPr>
          <a:xfrm>
            <a:off x="1019608" y="164552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76" name="Text Placeholder 59"/>
          <p:cNvSpPr txBox="1"/>
          <p:nvPr/>
        </p:nvSpPr>
        <p:spPr>
          <a:xfrm>
            <a:off x="4077644" y="164552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sp>
        <p:nvSpPr>
          <p:cNvPr id="77" name="Text Placeholder 59"/>
          <p:cNvSpPr txBox="1"/>
          <p:nvPr/>
        </p:nvSpPr>
        <p:spPr>
          <a:xfrm>
            <a:off x="7138976" y="1645528"/>
            <a:ext cx="2559105" cy="1248139"/>
          </a:xfrm>
          <a:prstGeom prst="rect">
            <a:avLst/>
          </a:prstGeom>
        </p:spPr>
        <p:txBody>
          <a:bodyPr anchor="t">
            <a:no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rPr>
              <a:t>添加标题内容</a:t>
            </a:r>
            <a:endParaRPr lang="zh-CN" altLang="en-US" sz="1600" b="1" dirty="0">
              <a:solidFill>
                <a:schemeClr val="tx1">
                  <a:lumMod val="75000"/>
                  <a:lumOff val="25000"/>
                </a:schemeClr>
              </a:solidFill>
              <a:effectLst/>
              <a:latin typeface="微软雅黑" panose="020B0503020204020204" charset="-122"/>
              <a:ea typeface="微软雅黑" panose="020B0503020204020204" charset="-122"/>
              <a:sym typeface="微软雅黑" panose="020B0503020204020204" charset="-122"/>
            </a:endParaRPr>
          </a:p>
          <a:p>
            <a:r>
              <a:rPr lang="zh-CN" altLang="en-US" sz="1335" dirty="0">
                <a:solidFill>
                  <a:schemeClr val="tx1">
                    <a:lumMod val="75000"/>
                    <a:lumOff val="25000"/>
                  </a:schemeClr>
                </a:solidFill>
                <a:effectLst/>
                <a:latin typeface="微软雅黑" panose="020B0503020204020204" charset="-122"/>
                <a:ea typeface="微软雅黑" panose="020B0503020204020204" charset="-122"/>
              </a:rPr>
              <a:t>详写内容</a:t>
            </a:r>
            <a:r>
              <a:rPr lang="en-US" altLang="zh-CN" sz="1335" dirty="0">
                <a:solidFill>
                  <a:schemeClr val="tx1">
                    <a:lumMod val="75000"/>
                    <a:lumOff val="25000"/>
                  </a:schemeClr>
                </a:solidFill>
                <a:effectLst/>
                <a:latin typeface="微软雅黑" panose="020B0503020204020204" charset="-122"/>
                <a:ea typeface="微软雅黑" panose="020B0503020204020204" charset="-122"/>
              </a:rPr>
              <a:t>……</a:t>
            </a:r>
            <a:r>
              <a:rPr lang="zh-CN" altLang="en-US" sz="1335" dirty="0">
                <a:solidFill>
                  <a:schemeClr val="tx1">
                    <a:lumMod val="75000"/>
                    <a:lumOff val="25000"/>
                  </a:schemeClr>
                </a:solidFill>
                <a:effectLst/>
                <a:latin typeface="微软雅黑" panose="020B0503020204020204" charset="-122"/>
                <a:ea typeface="微软雅黑" panose="020B0503020204020204" charset="-122"/>
              </a:rPr>
              <a:t>点击输入本栏的具体文字，简明扼要的说明分项内容，此为概念图解，请根据您的具体内容酌情修改。</a:t>
            </a:r>
            <a:endParaRPr lang="zh-CN" altLang="en-US" sz="1335" dirty="0">
              <a:solidFill>
                <a:schemeClr val="tx1">
                  <a:lumMod val="75000"/>
                  <a:lumOff val="25000"/>
                </a:schemeClr>
              </a:solidFill>
              <a:effectLst/>
              <a:latin typeface="微软雅黑" panose="020B0503020204020204" charset="-122"/>
              <a:ea typeface="微软雅黑" panose="020B0503020204020204" charset="-122"/>
            </a:endParaRPr>
          </a:p>
        </p:txBody>
      </p:sp>
      <p:cxnSp>
        <p:nvCxnSpPr>
          <p:cNvPr id="78" name="Straight Connector 62"/>
          <p:cNvCxnSpPr/>
          <p:nvPr/>
        </p:nvCxnSpPr>
        <p:spPr>
          <a:xfrm>
            <a:off x="1030153" y="17415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63"/>
          <p:cNvCxnSpPr/>
          <p:nvPr/>
        </p:nvCxnSpPr>
        <p:spPr>
          <a:xfrm>
            <a:off x="4087753" y="17415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64"/>
          <p:cNvCxnSpPr/>
          <p:nvPr/>
        </p:nvCxnSpPr>
        <p:spPr>
          <a:xfrm>
            <a:off x="7143385" y="1741539"/>
            <a:ext cx="0" cy="146566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椭圆 16"/>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椭圆 50"/>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22" presetClass="entr" presetSubtype="4"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300"/>
                                        <p:tgtEl>
                                          <p:spTgt spid="9"/>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300"/>
                                        <p:tgtEl>
                                          <p:spTgt spid="7"/>
                                        </p:tgtEl>
                                      </p:cBhvr>
                                    </p:animEffect>
                                  </p:childTnLst>
                                </p:cTn>
                              </p:par>
                              <p:par>
                                <p:cTn id="24" presetID="22" presetClass="entr" presetSubtype="4" fill="hold" nodeType="with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down)">
                                      <p:cBhvr>
                                        <p:cTn id="26" dur="300"/>
                                        <p:tgtEl>
                                          <p:spTgt spid="39"/>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300"/>
                                        <p:tgtEl>
                                          <p:spTgt spid="6"/>
                                        </p:tgtEl>
                                      </p:cBhvr>
                                    </p:animEffect>
                                  </p:childTnLst>
                                </p:cTn>
                              </p:par>
                              <p:par>
                                <p:cTn id="30" presetID="22" presetClass="entr" presetSubtype="4" fill="hold"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down)">
                                      <p:cBhvr>
                                        <p:cTn id="32" dur="300"/>
                                        <p:tgtEl>
                                          <p:spTgt spid="4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300"/>
                                        <p:tgtEl>
                                          <p:spTgt spid="15"/>
                                        </p:tgtEl>
                                      </p:cBhvr>
                                    </p:animEffect>
                                  </p:childTnLst>
                                </p:cTn>
                              </p:par>
                              <p:par>
                                <p:cTn id="36" presetID="22" presetClass="entr" presetSubtype="4" fill="hold" nodeType="withEffect">
                                  <p:stCondLst>
                                    <p:cond delay="0"/>
                                  </p:stCondLst>
                                  <p:childTnLst>
                                    <p:set>
                                      <p:cBhvr>
                                        <p:cTn id="37" dur="1" fill="hold">
                                          <p:stCondLst>
                                            <p:cond delay="0"/>
                                          </p:stCondLst>
                                        </p:cTn>
                                        <p:tgtEl>
                                          <p:spTgt spid="45"/>
                                        </p:tgtEl>
                                        <p:attrNameLst>
                                          <p:attrName>style.visibility</p:attrName>
                                        </p:attrNameLst>
                                      </p:cBhvr>
                                      <p:to>
                                        <p:strVal val="visible"/>
                                      </p:to>
                                    </p:set>
                                    <p:animEffect transition="in" filter="wipe(down)">
                                      <p:cBhvr>
                                        <p:cTn id="38" dur="300"/>
                                        <p:tgtEl>
                                          <p:spTgt spid="4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300"/>
                                        <p:tgtEl>
                                          <p:spTgt spid="16"/>
                                        </p:tgtEl>
                                      </p:cBhvr>
                                    </p:animEffect>
                                  </p:childTnLst>
                                </p:cTn>
                              </p:par>
                              <p:par>
                                <p:cTn id="42" presetID="22" presetClass="entr" presetSubtype="4" fill="hold"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down)">
                                      <p:cBhvr>
                                        <p:cTn id="44" dur="3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300"/>
                                        <p:tgtEl>
                                          <p:spTgt spid="14"/>
                                        </p:tgtEl>
                                      </p:cBhvr>
                                    </p:animEffect>
                                  </p:childTnLst>
                                </p:cTn>
                              </p:par>
                              <p:par>
                                <p:cTn id="48" presetID="22" presetClass="entr" presetSubtype="4"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wipe(down)">
                                      <p:cBhvr>
                                        <p:cTn id="50" dur="300"/>
                                        <p:tgtEl>
                                          <p:spTgt spid="66"/>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300"/>
                                        <p:tgtEl>
                                          <p:spTgt spid="1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left)">
                                      <p:cBhvr>
                                        <p:cTn id="56" dur="300"/>
                                        <p:tgtEl>
                                          <p:spTgt spid="8"/>
                                        </p:tgtEl>
                                      </p:cBhvr>
                                    </p:animEffect>
                                  </p:childTnLst>
                                </p:cTn>
                              </p:par>
                              <p:par>
                                <p:cTn id="57" presetID="22" presetClass="entr" presetSubtype="4" fill="hold" nodeType="withEffect">
                                  <p:stCondLst>
                                    <p:cond delay="0"/>
                                  </p:stCondLst>
                                  <p:childTnLst>
                                    <p:set>
                                      <p:cBhvr>
                                        <p:cTn id="58" dur="1" fill="hold">
                                          <p:stCondLst>
                                            <p:cond delay="0"/>
                                          </p:stCondLst>
                                        </p:cTn>
                                        <p:tgtEl>
                                          <p:spTgt spid="78"/>
                                        </p:tgtEl>
                                        <p:attrNameLst>
                                          <p:attrName>style.visibility</p:attrName>
                                        </p:attrNameLst>
                                      </p:cBhvr>
                                      <p:to>
                                        <p:strVal val="visible"/>
                                      </p:to>
                                    </p:set>
                                    <p:animEffect transition="in" filter="wipe(down)">
                                      <p:cBhvr>
                                        <p:cTn id="59" dur="500"/>
                                        <p:tgtEl>
                                          <p:spTgt spid="78"/>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75"/>
                                        </p:tgtEl>
                                        <p:attrNameLst>
                                          <p:attrName>style.visibility</p:attrName>
                                        </p:attrNameLst>
                                      </p:cBhvr>
                                      <p:to>
                                        <p:strVal val="visible"/>
                                      </p:to>
                                    </p:set>
                                    <p:animEffect transition="in" filter="wipe(left)">
                                      <p:cBhvr>
                                        <p:cTn id="62" dur="500"/>
                                        <p:tgtEl>
                                          <p:spTgt spid="75"/>
                                        </p:tgtEl>
                                      </p:cBhvr>
                                    </p:animEffect>
                                  </p:childTnLst>
                                </p:cTn>
                              </p:par>
                              <p:par>
                                <p:cTn id="63" presetID="22" presetClass="entr" presetSubtype="1" fill="hold"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wipe(up)">
                                      <p:cBhvr>
                                        <p:cTn id="65" dur="500"/>
                                        <p:tgtEl>
                                          <p:spTgt spid="70"/>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9"/>
                                        </p:tgtEl>
                                        <p:attrNameLst>
                                          <p:attrName>style.visibility</p:attrName>
                                        </p:attrNameLst>
                                      </p:cBhvr>
                                      <p:to>
                                        <p:strVal val="visible"/>
                                      </p:to>
                                    </p:set>
                                    <p:animEffect transition="in" filter="wipe(left)">
                                      <p:cBhvr>
                                        <p:cTn id="68" dur="500"/>
                                        <p:tgtEl>
                                          <p:spTgt spid="69"/>
                                        </p:tgtEl>
                                      </p:cBhvr>
                                    </p:animEffect>
                                  </p:childTnLst>
                                </p:cTn>
                              </p:par>
                              <p:par>
                                <p:cTn id="69" presetID="22" presetClass="entr" presetSubtype="4" fill="hold" nodeType="with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wipe(down)">
                                      <p:cBhvr>
                                        <p:cTn id="71" dur="500"/>
                                        <p:tgtEl>
                                          <p:spTgt spid="79"/>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76"/>
                                        </p:tgtEl>
                                        <p:attrNameLst>
                                          <p:attrName>style.visibility</p:attrName>
                                        </p:attrNameLst>
                                      </p:cBhvr>
                                      <p:to>
                                        <p:strVal val="visible"/>
                                      </p:to>
                                    </p:set>
                                    <p:animEffect transition="in" filter="wipe(left)">
                                      <p:cBhvr>
                                        <p:cTn id="74" dur="500"/>
                                        <p:tgtEl>
                                          <p:spTgt spid="76"/>
                                        </p:tgtEl>
                                      </p:cBhvr>
                                    </p:animEffect>
                                  </p:childTnLst>
                                </p:cTn>
                              </p:par>
                              <p:par>
                                <p:cTn id="75" presetID="22" presetClass="entr" presetSubtype="1" fill="hold" nodeType="with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wipe(up)">
                                      <p:cBhvr>
                                        <p:cTn id="77" dur="500"/>
                                        <p:tgtEl>
                                          <p:spTgt spid="72"/>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71"/>
                                        </p:tgtEl>
                                        <p:attrNameLst>
                                          <p:attrName>style.visibility</p:attrName>
                                        </p:attrNameLst>
                                      </p:cBhvr>
                                      <p:to>
                                        <p:strVal val="visible"/>
                                      </p:to>
                                    </p:set>
                                    <p:animEffect transition="in" filter="wipe(left)">
                                      <p:cBhvr>
                                        <p:cTn id="80" dur="500"/>
                                        <p:tgtEl>
                                          <p:spTgt spid="71"/>
                                        </p:tgtEl>
                                      </p:cBhvr>
                                    </p:animEffect>
                                  </p:childTnLst>
                                </p:cTn>
                              </p:par>
                              <p:par>
                                <p:cTn id="81" presetID="22" presetClass="entr" presetSubtype="4"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wipe(down)">
                                      <p:cBhvr>
                                        <p:cTn id="83" dur="500"/>
                                        <p:tgtEl>
                                          <p:spTgt spid="80"/>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77"/>
                                        </p:tgtEl>
                                        <p:attrNameLst>
                                          <p:attrName>style.visibility</p:attrName>
                                        </p:attrNameLst>
                                      </p:cBhvr>
                                      <p:to>
                                        <p:strVal val="visible"/>
                                      </p:to>
                                    </p:set>
                                    <p:animEffect transition="in" filter="wipe(left)">
                                      <p:cBhvr>
                                        <p:cTn id="86" dur="500"/>
                                        <p:tgtEl>
                                          <p:spTgt spid="77"/>
                                        </p:tgtEl>
                                      </p:cBhvr>
                                    </p:animEffect>
                                  </p:childTnLst>
                                </p:cTn>
                              </p:par>
                              <p:par>
                                <p:cTn id="87" presetID="22" presetClass="entr" presetSubtype="1" fill="hold" nodeType="withEffect">
                                  <p:stCondLst>
                                    <p:cond delay="0"/>
                                  </p:stCondLst>
                                  <p:childTnLst>
                                    <p:set>
                                      <p:cBhvr>
                                        <p:cTn id="88" dur="1" fill="hold">
                                          <p:stCondLst>
                                            <p:cond delay="0"/>
                                          </p:stCondLst>
                                        </p:cTn>
                                        <p:tgtEl>
                                          <p:spTgt spid="74"/>
                                        </p:tgtEl>
                                        <p:attrNameLst>
                                          <p:attrName>style.visibility</p:attrName>
                                        </p:attrNameLst>
                                      </p:cBhvr>
                                      <p:to>
                                        <p:strVal val="visible"/>
                                      </p:to>
                                    </p:set>
                                    <p:animEffect transition="in" filter="wipe(up)">
                                      <p:cBhvr>
                                        <p:cTn id="89" dur="500"/>
                                        <p:tgtEl>
                                          <p:spTgt spid="74"/>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73"/>
                                        </p:tgtEl>
                                        <p:attrNameLst>
                                          <p:attrName>style.visibility</p:attrName>
                                        </p:attrNameLst>
                                      </p:cBhvr>
                                      <p:to>
                                        <p:strVal val="visible"/>
                                      </p:to>
                                    </p:set>
                                    <p:animEffect transition="in" filter="wipe(left)">
                                      <p:cBhvr>
                                        <p:cTn id="92" dur="500"/>
                                        <p:tgtEl>
                                          <p:spTgt spid="73"/>
                                        </p:tgtEl>
                                      </p:cBhvr>
                                    </p:animEffect>
                                  </p:childTnLst>
                                </p:cTn>
                              </p:par>
                              <p:par>
                                <p:cTn id="93" presetID="42" presetClass="path" presetSubtype="0" repeatCount="indefinite" fill="hold" grpId="0" nodeType="withEffect">
                                  <p:stCondLst>
                                    <p:cond delay="0"/>
                                  </p:stCondLst>
                                  <p:childTnLst>
                                    <p:animMotion origin="layout" path="M -2.77778E-7 6.17284E-7 L 0.01771 1.11914 " pathEditMode="relative" rAng="0" ptsTypes="AA">
                                      <p:cBhvr>
                                        <p:cTn id="94" dur="5000" fill="hold"/>
                                        <p:tgtEl>
                                          <p:spTgt spid="17"/>
                                        </p:tgtEl>
                                        <p:attrNameLst>
                                          <p:attrName>ppt_x</p:attrName>
                                          <p:attrName>ppt_y</p:attrName>
                                        </p:attrNameLst>
                                      </p:cBhvr>
                                      <p:rCtr x="885" y="55957"/>
                                    </p:animMotion>
                                  </p:childTnLst>
                                </p:cTn>
                              </p:par>
                              <p:par>
                                <p:cTn id="95" presetID="42" presetClass="path" presetSubtype="0" repeatCount="indefinite" fill="hold" grpId="0" nodeType="withEffect">
                                  <p:stCondLst>
                                    <p:cond delay="1100"/>
                                  </p:stCondLst>
                                  <p:childTnLst>
                                    <p:animMotion origin="layout" path="M 1.66667E-6 -4.44444E-6 L 0.0408 1.25463 " pathEditMode="relative" rAng="0" ptsTypes="AA">
                                      <p:cBhvr>
                                        <p:cTn id="96" dur="6000" fill="hold"/>
                                        <p:tgtEl>
                                          <p:spTgt spid="18"/>
                                        </p:tgtEl>
                                        <p:attrNameLst>
                                          <p:attrName>ppt_x</p:attrName>
                                          <p:attrName>ppt_y</p:attrName>
                                        </p:attrNameLst>
                                      </p:cBhvr>
                                      <p:rCtr x="2031" y="62716"/>
                                    </p:animMotion>
                                  </p:childTnLst>
                                </p:cTn>
                              </p:par>
                              <p:par>
                                <p:cTn id="97" presetID="42" presetClass="path" presetSubtype="0" repeatCount="indefinite" fill="hold" grpId="0" nodeType="withEffect">
                                  <p:stCondLst>
                                    <p:cond delay="900"/>
                                  </p:stCondLst>
                                  <p:childTnLst>
                                    <p:animMotion origin="layout" path="M -0.08159 -0.17438 L -0.02639 1.27963 " pathEditMode="relative" rAng="0" ptsTypes="AA">
                                      <p:cBhvr>
                                        <p:cTn id="98" dur="4500" fill="hold"/>
                                        <p:tgtEl>
                                          <p:spTgt spid="19"/>
                                        </p:tgtEl>
                                        <p:attrNameLst>
                                          <p:attrName>ppt_x</p:attrName>
                                          <p:attrName>ppt_y</p:attrName>
                                        </p:attrNameLst>
                                      </p:cBhvr>
                                      <p:rCtr x="2760" y="72685"/>
                                    </p:animMotion>
                                  </p:childTnLst>
                                </p:cTn>
                              </p:par>
                              <p:par>
                                <p:cTn id="99" presetID="42" presetClass="path" presetSubtype="0" repeatCount="indefinite" fill="hold" grpId="0" nodeType="withEffect">
                                  <p:stCondLst>
                                    <p:cond delay="1200"/>
                                  </p:stCondLst>
                                  <p:childTnLst>
                                    <p:animMotion origin="layout" path="M 0.06858 -0.49136 L 0.16303 1.23487 " pathEditMode="relative" rAng="0" ptsTypes="AA">
                                      <p:cBhvr>
                                        <p:cTn id="100" dur="6500" fill="hold"/>
                                        <p:tgtEl>
                                          <p:spTgt spid="20"/>
                                        </p:tgtEl>
                                        <p:attrNameLst>
                                          <p:attrName>ppt_x</p:attrName>
                                          <p:attrName>ppt_y</p:attrName>
                                        </p:attrNameLst>
                                      </p:cBhvr>
                                      <p:rCtr x="4722" y="86296"/>
                                    </p:animMotion>
                                  </p:childTnLst>
                                </p:cTn>
                              </p:par>
                              <p:par>
                                <p:cTn id="101" presetID="42" presetClass="path" presetSubtype="0" repeatCount="indefinite" fill="hold" grpId="0" nodeType="withEffect">
                                  <p:stCondLst>
                                    <p:cond delay="500"/>
                                  </p:stCondLst>
                                  <p:childTnLst>
                                    <p:animMotion origin="layout" path="M 0.096 -0.26333 L 0.15104 1.11 " pathEditMode="relative" rAng="0" ptsTypes="AA">
                                      <p:cBhvr>
                                        <p:cTn id="102" dur="5000" fill="hold"/>
                                        <p:tgtEl>
                                          <p:spTgt spid="21"/>
                                        </p:tgtEl>
                                        <p:attrNameLst>
                                          <p:attrName>ppt_x</p:attrName>
                                          <p:attrName>ppt_y</p:attrName>
                                        </p:attrNameLst>
                                      </p:cBhvr>
                                      <p:rCtr x="2743" y="68667"/>
                                    </p:animMotion>
                                  </p:childTnLst>
                                </p:cTn>
                              </p:par>
                              <p:par>
                                <p:cTn id="103" presetID="42" presetClass="path" presetSubtype="0" repeatCount="indefinite" fill="hold" grpId="0" nodeType="withEffect">
                                  <p:stCondLst>
                                    <p:cond delay="1500"/>
                                  </p:stCondLst>
                                  <p:childTnLst>
                                    <p:animMotion origin="layout" path="M 0.00104 -0.17099 L 0.06563 1.1605 " pathEditMode="relative" rAng="0" ptsTypes="AA">
                                      <p:cBhvr>
                                        <p:cTn id="104" dur="5800" fill="hold"/>
                                        <p:tgtEl>
                                          <p:spTgt spid="22"/>
                                        </p:tgtEl>
                                        <p:attrNameLst>
                                          <p:attrName>ppt_x</p:attrName>
                                          <p:attrName>ppt_y</p:attrName>
                                        </p:attrNameLst>
                                      </p:cBhvr>
                                      <p:rCtr x="3229" y="66574"/>
                                    </p:animMotion>
                                  </p:childTnLst>
                                </p:cTn>
                              </p:par>
                              <p:par>
                                <p:cTn id="105" presetID="8" presetClass="emph" presetSubtype="0" repeatCount="indefinite" fill="hold" grpId="1" nodeType="withEffect">
                                  <p:stCondLst>
                                    <p:cond delay="0"/>
                                  </p:stCondLst>
                                  <p:childTnLst>
                                    <p:animRot by="21600000">
                                      <p:cBhvr>
                                        <p:cTn id="106" dur="5000" fill="hold"/>
                                        <p:tgtEl>
                                          <p:spTgt spid="17"/>
                                        </p:tgtEl>
                                        <p:attrNameLst>
                                          <p:attrName>r</p:attrName>
                                        </p:attrNameLst>
                                      </p:cBhvr>
                                    </p:animRot>
                                  </p:childTnLst>
                                </p:cTn>
                              </p:par>
                              <p:par>
                                <p:cTn id="107" presetID="8" presetClass="emph" presetSubtype="0" repeatCount="indefinite" fill="hold" grpId="1" nodeType="withEffect">
                                  <p:stCondLst>
                                    <p:cond delay="0"/>
                                  </p:stCondLst>
                                  <p:childTnLst>
                                    <p:animRot by="21600000">
                                      <p:cBhvr>
                                        <p:cTn id="108" dur="4000" fill="hold"/>
                                        <p:tgtEl>
                                          <p:spTgt spid="18"/>
                                        </p:tgtEl>
                                        <p:attrNameLst>
                                          <p:attrName>r</p:attrName>
                                        </p:attrNameLst>
                                      </p:cBhvr>
                                    </p:animRot>
                                  </p:childTnLst>
                                </p:cTn>
                              </p:par>
                              <p:par>
                                <p:cTn id="109" presetID="8" presetClass="emph" presetSubtype="0" repeatCount="indefinite" fill="hold" grpId="1" nodeType="withEffect">
                                  <p:stCondLst>
                                    <p:cond delay="0"/>
                                  </p:stCondLst>
                                  <p:childTnLst>
                                    <p:animRot by="21600000">
                                      <p:cBhvr>
                                        <p:cTn id="110" dur="3000" fill="hold"/>
                                        <p:tgtEl>
                                          <p:spTgt spid="19"/>
                                        </p:tgtEl>
                                        <p:attrNameLst>
                                          <p:attrName>r</p:attrName>
                                        </p:attrNameLst>
                                      </p:cBhvr>
                                    </p:animRot>
                                  </p:childTnLst>
                                </p:cTn>
                              </p:par>
                              <p:par>
                                <p:cTn id="111" presetID="8" presetClass="emph" presetSubtype="0" repeatCount="indefinite" fill="hold" grpId="1" nodeType="withEffect">
                                  <p:stCondLst>
                                    <p:cond delay="0"/>
                                  </p:stCondLst>
                                  <p:childTnLst>
                                    <p:animRot by="21600000">
                                      <p:cBhvr>
                                        <p:cTn id="112" dur="2000" fill="hold"/>
                                        <p:tgtEl>
                                          <p:spTgt spid="20"/>
                                        </p:tgtEl>
                                        <p:attrNameLst>
                                          <p:attrName>r</p:attrName>
                                        </p:attrNameLst>
                                      </p:cBhvr>
                                    </p:animRot>
                                  </p:childTnLst>
                                </p:cTn>
                              </p:par>
                              <p:par>
                                <p:cTn id="113" presetID="8" presetClass="emph" presetSubtype="0" repeatCount="indefinite" fill="hold" grpId="1" nodeType="withEffect">
                                  <p:stCondLst>
                                    <p:cond delay="0"/>
                                  </p:stCondLst>
                                  <p:childTnLst>
                                    <p:animRot by="21600000">
                                      <p:cBhvr>
                                        <p:cTn id="114" dur="2500" fill="hold"/>
                                        <p:tgtEl>
                                          <p:spTgt spid="21"/>
                                        </p:tgtEl>
                                        <p:attrNameLst>
                                          <p:attrName>r</p:attrName>
                                        </p:attrNameLst>
                                      </p:cBhvr>
                                    </p:animRot>
                                  </p:childTnLst>
                                </p:cTn>
                              </p:par>
                              <p:par>
                                <p:cTn id="115" presetID="8" presetClass="emph" presetSubtype="0" repeatCount="indefinite" fill="hold" grpId="1" nodeType="withEffect">
                                  <p:stCondLst>
                                    <p:cond delay="0"/>
                                  </p:stCondLst>
                                  <p:childTnLst>
                                    <p:animRot by="21600000">
                                      <p:cBhvr>
                                        <p:cTn id="116" dur="3500" fill="hold"/>
                                        <p:tgtEl>
                                          <p:spTgt spid="22"/>
                                        </p:tgtEl>
                                        <p:attrNameLst>
                                          <p:attrName>r</p:attrName>
                                        </p:attrNameLst>
                                      </p:cBhvr>
                                    </p:animRot>
                                  </p:childTnLst>
                                </p:cTn>
                              </p:par>
                              <p:par>
                                <p:cTn id="117" presetID="10" presetClass="entr" presetSubtype="0" repeatCount="indefinite" fill="hold" grpId="2" nodeType="withEffect">
                                  <p:stCondLst>
                                    <p:cond delay="0"/>
                                  </p:stCondLst>
                                  <p:childTnLst>
                                    <p:set>
                                      <p:cBhvr>
                                        <p:cTn id="118" dur="1" fill="hold">
                                          <p:stCondLst>
                                            <p:cond delay="0"/>
                                          </p:stCondLst>
                                        </p:cTn>
                                        <p:tgtEl>
                                          <p:spTgt spid="17"/>
                                        </p:tgtEl>
                                        <p:attrNameLst>
                                          <p:attrName>style.visibility</p:attrName>
                                        </p:attrNameLst>
                                      </p:cBhvr>
                                      <p:to>
                                        <p:strVal val="visible"/>
                                      </p:to>
                                    </p:set>
                                    <p:animEffect transition="in" filter="fade">
                                      <p:cBhvr>
                                        <p:cTn id="119" dur="10"/>
                                        <p:tgtEl>
                                          <p:spTgt spid="17"/>
                                        </p:tgtEl>
                                      </p:cBhvr>
                                    </p:animEffect>
                                  </p:childTnLst>
                                </p:cTn>
                              </p:par>
                              <p:par>
                                <p:cTn id="120" presetID="10" presetClass="entr" presetSubtype="0" repeatCount="indefinite" fill="hold" grpId="2" nodeType="withEffect">
                                  <p:stCondLst>
                                    <p:cond delay="0"/>
                                  </p:stCondLst>
                                  <p:childTnLst>
                                    <p:set>
                                      <p:cBhvr>
                                        <p:cTn id="121" dur="1" fill="hold">
                                          <p:stCondLst>
                                            <p:cond delay="0"/>
                                          </p:stCondLst>
                                        </p:cTn>
                                        <p:tgtEl>
                                          <p:spTgt spid="18"/>
                                        </p:tgtEl>
                                        <p:attrNameLst>
                                          <p:attrName>style.visibility</p:attrName>
                                        </p:attrNameLst>
                                      </p:cBhvr>
                                      <p:to>
                                        <p:strVal val="visible"/>
                                      </p:to>
                                    </p:set>
                                    <p:animEffect transition="in" filter="fade">
                                      <p:cBhvr>
                                        <p:cTn id="122" dur="10"/>
                                        <p:tgtEl>
                                          <p:spTgt spid="18"/>
                                        </p:tgtEl>
                                      </p:cBhvr>
                                    </p:animEffect>
                                  </p:childTnLst>
                                </p:cTn>
                              </p:par>
                              <p:par>
                                <p:cTn id="123" presetID="10" presetClass="entr" presetSubtype="0" repeatCount="indefinite" fill="hold" grpId="2" nodeType="withEffect">
                                  <p:stCondLst>
                                    <p:cond delay="0"/>
                                  </p:stCondLst>
                                  <p:childTnLst>
                                    <p:set>
                                      <p:cBhvr>
                                        <p:cTn id="124" dur="1" fill="hold">
                                          <p:stCondLst>
                                            <p:cond delay="0"/>
                                          </p:stCondLst>
                                        </p:cTn>
                                        <p:tgtEl>
                                          <p:spTgt spid="19"/>
                                        </p:tgtEl>
                                        <p:attrNameLst>
                                          <p:attrName>style.visibility</p:attrName>
                                        </p:attrNameLst>
                                      </p:cBhvr>
                                      <p:to>
                                        <p:strVal val="visible"/>
                                      </p:to>
                                    </p:set>
                                    <p:animEffect transition="in" filter="fade">
                                      <p:cBhvr>
                                        <p:cTn id="125" dur="10"/>
                                        <p:tgtEl>
                                          <p:spTgt spid="19"/>
                                        </p:tgtEl>
                                      </p:cBhvr>
                                    </p:animEffect>
                                  </p:childTnLst>
                                </p:cTn>
                              </p:par>
                              <p:par>
                                <p:cTn id="126" presetID="10" presetClass="entr" presetSubtype="0" repeatCount="indefinite" fill="hold" grpId="2" nodeType="withEffect">
                                  <p:stCondLst>
                                    <p:cond delay="0"/>
                                  </p:stCondLst>
                                  <p:childTnLst>
                                    <p:set>
                                      <p:cBhvr>
                                        <p:cTn id="127" dur="1" fill="hold">
                                          <p:stCondLst>
                                            <p:cond delay="0"/>
                                          </p:stCondLst>
                                        </p:cTn>
                                        <p:tgtEl>
                                          <p:spTgt spid="20"/>
                                        </p:tgtEl>
                                        <p:attrNameLst>
                                          <p:attrName>style.visibility</p:attrName>
                                        </p:attrNameLst>
                                      </p:cBhvr>
                                      <p:to>
                                        <p:strVal val="visible"/>
                                      </p:to>
                                    </p:set>
                                    <p:animEffect transition="in" filter="fade">
                                      <p:cBhvr>
                                        <p:cTn id="128" dur="10"/>
                                        <p:tgtEl>
                                          <p:spTgt spid="20"/>
                                        </p:tgtEl>
                                      </p:cBhvr>
                                    </p:animEffect>
                                  </p:childTnLst>
                                </p:cTn>
                              </p:par>
                              <p:par>
                                <p:cTn id="129" presetID="10" presetClass="entr" presetSubtype="0" repeatCount="indefinite" fill="hold" grpId="2" nodeType="withEffect">
                                  <p:stCondLst>
                                    <p:cond delay="0"/>
                                  </p:stCondLst>
                                  <p:childTnLst>
                                    <p:set>
                                      <p:cBhvr>
                                        <p:cTn id="130" dur="1" fill="hold">
                                          <p:stCondLst>
                                            <p:cond delay="0"/>
                                          </p:stCondLst>
                                        </p:cTn>
                                        <p:tgtEl>
                                          <p:spTgt spid="21"/>
                                        </p:tgtEl>
                                        <p:attrNameLst>
                                          <p:attrName>style.visibility</p:attrName>
                                        </p:attrNameLst>
                                      </p:cBhvr>
                                      <p:to>
                                        <p:strVal val="visible"/>
                                      </p:to>
                                    </p:set>
                                    <p:animEffect transition="in" filter="fade">
                                      <p:cBhvr>
                                        <p:cTn id="131" dur="10"/>
                                        <p:tgtEl>
                                          <p:spTgt spid="21"/>
                                        </p:tgtEl>
                                      </p:cBhvr>
                                    </p:animEffect>
                                  </p:childTnLst>
                                </p:cTn>
                              </p:par>
                              <p:par>
                                <p:cTn id="132" presetID="10" presetClass="entr" presetSubtype="0" repeatCount="indefinite" fill="hold" grpId="2" nodeType="withEffect">
                                  <p:stCondLst>
                                    <p:cond delay="0"/>
                                  </p:stCondLst>
                                  <p:childTnLst>
                                    <p:set>
                                      <p:cBhvr>
                                        <p:cTn id="133" dur="1" fill="hold">
                                          <p:stCondLst>
                                            <p:cond delay="0"/>
                                          </p:stCondLst>
                                        </p:cTn>
                                        <p:tgtEl>
                                          <p:spTgt spid="22"/>
                                        </p:tgtEl>
                                        <p:attrNameLst>
                                          <p:attrName>style.visibility</p:attrName>
                                        </p:attrNameLst>
                                      </p:cBhvr>
                                      <p:to>
                                        <p:strVal val="visible"/>
                                      </p:to>
                                    </p:set>
                                    <p:animEffect transition="in" filter="fade">
                                      <p:cBhvr>
                                        <p:cTn id="134" dur="10"/>
                                        <p:tgtEl>
                                          <p:spTgt spid="22"/>
                                        </p:tgtEl>
                                      </p:cBhvr>
                                    </p:animEffect>
                                  </p:childTnLst>
                                </p:cTn>
                              </p:par>
                              <p:par>
                                <p:cTn id="135" presetID="42" presetClass="path" presetSubtype="0" repeatCount="indefinite" fill="hold" grpId="0" nodeType="withEffect">
                                  <p:stCondLst>
                                    <p:cond delay="2700"/>
                                  </p:stCondLst>
                                  <p:childTnLst>
                                    <p:animMotion origin="layout" path="M -4.99449E-6 9.80392E-7 L 0.0725 1.09191 " pathEditMode="relative" rAng="0" ptsTypes="AA">
                                      <p:cBhvr>
                                        <p:cTn id="136" dur="6000" fill="hold"/>
                                        <p:tgtEl>
                                          <p:spTgt spid="23"/>
                                        </p:tgtEl>
                                        <p:attrNameLst>
                                          <p:attrName>ppt_x</p:attrName>
                                          <p:attrName>ppt_y</p:attrName>
                                        </p:attrNameLst>
                                      </p:cBhvr>
                                      <p:rCtr x="3625" y="54583"/>
                                    </p:animMotion>
                                  </p:childTnLst>
                                </p:cTn>
                              </p:par>
                              <p:par>
                                <p:cTn id="137" presetID="42" presetClass="path" presetSubtype="0" repeatCount="indefinite" fill="hold" grpId="0" nodeType="withEffect">
                                  <p:stCondLst>
                                    <p:cond delay="0"/>
                                  </p:stCondLst>
                                  <p:childTnLst>
                                    <p:animMotion origin="layout" path="M 0.07431 0.00433 L 0.05122 1.21266 " pathEditMode="relative" rAng="0" ptsTypes="AA">
                                      <p:cBhvr>
                                        <p:cTn id="138" dur="6750" fill="hold"/>
                                        <p:tgtEl>
                                          <p:spTgt spid="30"/>
                                        </p:tgtEl>
                                        <p:attrNameLst>
                                          <p:attrName>ppt_x</p:attrName>
                                          <p:attrName>ppt_y</p:attrName>
                                        </p:attrNameLst>
                                      </p:cBhvr>
                                      <p:rCtr x="-1163" y="60401"/>
                                    </p:animMotion>
                                  </p:childTnLst>
                                </p:cTn>
                              </p:par>
                              <p:par>
                                <p:cTn id="139" presetID="42" presetClass="path" presetSubtype="0" repeatCount="indefinite" fill="hold" grpId="0" nodeType="withEffect">
                                  <p:stCondLst>
                                    <p:cond delay="1800"/>
                                  </p:stCondLst>
                                  <p:childTnLst>
                                    <p:animMotion origin="layout" path="M -0.14983 -0.17438 L -0.13403 1.27963 " pathEditMode="relative" rAng="0" ptsTypes="AA">
                                      <p:cBhvr>
                                        <p:cTn id="140" dur="6000" fill="hold"/>
                                        <p:tgtEl>
                                          <p:spTgt spid="31"/>
                                        </p:tgtEl>
                                        <p:attrNameLst>
                                          <p:attrName>ppt_x</p:attrName>
                                          <p:attrName>ppt_y</p:attrName>
                                        </p:attrNameLst>
                                      </p:cBhvr>
                                      <p:rCtr x="781" y="72685"/>
                                    </p:animMotion>
                                  </p:childTnLst>
                                </p:cTn>
                              </p:par>
                              <p:par>
                                <p:cTn id="141" presetID="42" presetClass="path" presetSubtype="0" repeatCount="indefinite" fill="hold" grpId="0" nodeType="withEffect">
                                  <p:stCondLst>
                                    <p:cond delay="2800"/>
                                  </p:stCondLst>
                                  <p:childTnLst>
                                    <p:animMotion origin="layout" path="M 0.06753 -0.49136 L 0.06354 1.2071 " pathEditMode="relative" rAng="0" ptsTypes="AA">
                                      <p:cBhvr>
                                        <p:cTn id="142" dur="4750" fill="hold"/>
                                        <p:tgtEl>
                                          <p:spTgt spid="38"/>
                                        </p:tgtEl>
                                        <p:attrNameLst>
                                          <p:attrName>ppt_x</p:attrName>
                                          <p:attrName>ppt_y</p:attrName>
                                        </p:attrNameLst>
                                      </p:cBhvr>
                                      <p:rCtr x="-208" y="84907"/>
                                    </p:animMotion>
                                  </p:childTnLst>
                                </p:cTn>
                              </p:par>
                              <p:par>
                                <p:cTn id="143" presetID="42" presetClass="path" presetSubtype="0" repeatCount="indefinite" fill="hold" grpId="0" nodeType="withEffect">
                                  <p:stCondLst>
                                    <p:cond delay="1400"/>
                                  </p:stCondLst>
                                  <p:childTnLst>
                                    <p:animMotion origin="layout" path="M 0.16962 -0.32639 L 0.23524 1.12278 " pathEditMode="relative" rAng="0" ptsTypes="AA">
                                      <p:cBhvr>
                                        <p:cTn id="144" dur="8250" fill="hold"/>
                                        <p:tgtEl>
                                          <p:spTgt spid="50"/>
                                        </p:tgtEl>
                                        <p:attrNameLst>
                                          <p:attrName>ppt_x</p:attrName>
                                          <p:attrName>ppt_y</p:attrName>
                                        </p:attrNameLst>
                                      </p:cBhvr>
                                      <p:rCtr x="3281" y="72444"/>
                                    </p:animMotion>
                                  </p:childTnLst>
                                </p:cTn>
                              </p:par>
                              <p:par>
                                <p:cTn id="145" presetID="42" presetClass="path" presetSubtype="0" repeatCount="indefinite" fill="hold" grpId="0" nodeType="withEffect">
                                  <p:stCondLst>
                                    <p:cond delay="600"/>
                                  </p:stCondLst>
                                  <p:childTnLst>
                                    <p:animMotion origin="layout" path="M -0.05 -0.14321 L 0.08403 1.17439 " pathEditMode="relative" rAng="0" ptsTypes="AA">
                                      <p:cBhvr>
                                        <p:cTn id="146" dur="6250" fill="hold"/>
                                        <p:tgtEl>
                                          <p:spTgt spid="51"/>
                                        </p:tgtEl>
                                        <p:attrNameLst>
                                          <p:attrName>ppt_x</p:attrName>
                                          <p:attrName>ppt_y</p:attrName>
                                        </p:attrNameLst>
                                      </p:cBhvr>
                                      <p:rCtr x="6701" y="65864"/>
                                    </p:animMotion>
                                  </p:childTnLst>
                                </p:cTn>
                              </p:par>
                              <p:par>
                                <p:cTn id="147" presetID="8" presetClass="emph" presetSubtype="0" repeatCount="indefinite" fill="hold" grpId="1" nodeType="withEffect">
                                  <p:stCondLst>
                                    <p:cond delay="0"/>
                                  </p:stCondLst>
                                  <p:childTnLst>
                                    <p:animRot by="21600000">
                                      <p:cBhvr>
                                        <p:cTn id="148" dur="5000" fill="hold"/>
                                        <p:tgtEl>
                                          <p:spTgt spid="23"/>
                                        </p:tgtEl>
                                        <p:attrNameLst>
                                          <p:attrName>r</p:attrName>
                                        </p:attrNameLst>
                                      </p:cBhvr>
                                    </p:animRot>
                                  </p:childTnLst>
                                </p:cTn>
                              </p:par>
                              <p:par>
                                <p:cTn id="149" presetID="8" presetClass="emph" presetSubtype="0" repeatCount="indefinite" fill="hold" grpId="1" nodeType="withEffect">
                                  <p:stCondLst>
                                    <p:cond delay="0"/>
                                  </p:stCondLst>
                                  <p:childTnLst>
                                    <p:animRot by="21600000">
                                      <p:cBhvr>
                                        <p:cTn id="150" dur="4000" fill="hold"/>
                                        <p:tgtEl>
                                          <p:spTgt spid="30"/>
                                        </p:tgtEl>
                                        <p:attrNameLst>
                                          <p:attrName>r</p:attrName>
                                        </p:attrNameLst>
                                      </p:cBhvr>
                                    </p:animRot>
                                  </p:childTnLst>
                                </p:cTn>
                              </p:par>
                              <p:par>
                                <p:cTn id="151" presetID="8" presetClass="emph" presetSubtype="0" repeatCount="indefinite" fill="hold" grpId="1" nodeType="withEffect">
                                  <p:stCondLst>
                                    <p:cond delay="0"/>
                                  </p:stCondLst>
                                  <p:childTnLst>
                                    <p:animRot by="21600000">
                                      <p:cBhvr>
                                        <p:cTn id="152" dur="3000" fill="hold"/>
                                        <p:tgtEl>
                                          <p:spTgt spid="31"/>
                                        </p:tgtEl>
                                        <p:attrNameLst>
                                          <p:attrName>r</p:attrName>
                                        </p:attrNameLst>
                                      </p:cBhvr>
                                    </p:animRot>
                                  </p:childTnLst>
                                </p:cTn>
                              </p:par>
                              <p:par>
                                <p:cTn id="153" presetID="8" presetClass="emph" presetSubtype="0" repeatCount="indefinite" fill="hold" grpId="1" nodeType="withEffect">
                                  <p:stCondLst>
                                    <p:cond delay="0"/>
                                  </p:stCondLst>
                                  <p:childTnLst>
                                    <p:animRot by="21600000">
                                      <p:cBhvr>
                                        <p:cTn id="154" dur="2000" fill="hold"/>
                                        <p:tgtEl>
                                          <p:spTgt spid="38"/>
                                        </p:tgtEl>
                                        <p:attrNameLst>
                                          <p:attrName>r</p:attrName>
                                        </p:attrNameLst>
                                      </p:cBhvr>
                                    </p:animRot>
                                  </p:childTnLst>
                                </p:cTn>
                              </p:par>
                              <p:par>
                                <p:cTn id="155" presetID="8" presetClass="emph" presetSubtype="0" repeatCount="indefinite" fill="hold" grpId="1" nodeType="withEffect">
                                  <p:stCondLst>
                                    <p:cond delay="0"/>
                                  </p:stCondLst>
                                  <p:childTnLst>
                                    <p:animRot by="21600000">
                                      <p:cBhvr>
                                        <p:cTn id="156" dur="2500" fill="hold"/>
                                        <p:tgtEl>
                                          <p:spTgt spid="50"/>
                                        </p:tgtEl>
                                        <p:attrNameLst>
                                          <p:attrName>r</p:attrName>
                                        </p:attrNameLst>
                                      </p:cBhvr>
                                    </p:animRot>
                                  </p:childTnLst>
                                </p:cTn>
                              </p:par>
                              <p:par>
                                <p:cTn id="157" presetID="8" presetClass="emph" presetSubtype="0" repeatCount="indefinite" fill="hold" grpId="1" nodeType="withEffect">
                                  <p:stCondLst>
                                    <p:cond delay="0"/>
                                  </p:stCondLst>
                                  <p:childTnLst>
                                    <p:animRot by="21600000">
                                      <p:cBhvr>
                                        <p:cTn id="158" dur="3500" fill="hold"/>
                                        <p:tgtEl>
                                          <p:spTgt spid="51"/>
                                        </p:tgtEl>
                                        <p:attrNameLst>
                                          <p:attrName>r</p:attrName>
                                        </p:attrNameLst>
                                      </p:cBhvr>
                                    </p:animRot>
                                  </p:childTnLst>
                                </p:cTn>
                              </p:par>
                              <p:par>
                                <p:cTn id="159" presetID="10" presetClass="entr" presetSubtype="0" repeatCount="indefinite" fill="hold" grpId="2" nodeType="withEffect">
                                  <p:stCondLst>
                                    <p:cond delay="0"/>
                                  </p:stCondLst>
                                  <p:childTnLst>
                                    <p:set>
                                      <p:cBhvr>
                                        <p:cTn id="160" dur="1" fill="hold">
                                          <p:stCondLst>
                                            <p:cond delay="0"/>
                                          </p:stCondLst>
                                        </p:cTn>
                                        <p:tgtEl>
                                          <p:spTgt spid="23"/>
                                        </p:tgtEl>
                                        <p:attrNameLst>
                                          <p:attrName>style.visibility</p:attrName>
                                        </p:attrNameLst>
                                      </p:cBhvr>
                                      <p:to>
                                        <p:strVal val="visible"/>
                                      </p:to>
                                    </p:set>
                                    <p:animEffect transition="in" filter="fade">
                                      <p:cBhvr>
                                        <p:cTn id="161" dur="10"/>
                                        <p:tgtEl>
                                          <p:spTgt spid="23"/>
                                        </p:tgtEl>
                                      </p:cBhvr>
                                    </p:animEffect>
                                  </p:childTnLst>
                                </p:cTn>
                              </p:par>
                              <p:par>
                                <p:cTn id="162" presetID="10" presetClass="entr" presetSubtype="0" repeatCount="indefinite" fill="hold" grpId="2" nodeType="withEffect">
                                  <p:stCondLst>
                                    <p:cond delay="0"/>
                                  </p:stCondLst>
                                  <p:childTnLst>
                                    <p:set>
                                      <p:cBhvr>
                                        <p:cTn id="163" dur="1" fill="hold">
                                          <p:stCondLst>
                                            <p:cond delay="0"/>
                                          </p:stCondLst>
                                        </p:cTn>
                                        <p:tgtEl>
                                          <p:spTgt spid="30"/>
                                        </p:tgtEl>
                                        <p:attrNameLst>
                                          <p:attrName>style.visibility</p:attrName>
                                        </p:attrNameLst>
                                      </p:cBhvr>
                                      <p:to>
                                        <p:strVal val="visible"/>
                                      </p:to>
                                    </p:set>
                                    <p:animEffect transition="in" filter="fade">
                                      <p:cBhvr>
                                        <p:cTn id="164" dur="10"/>
                                        <p:tgtEl>
                                          <p:spTgt spid="30"/>
                                        </p:tgtEl>
                                      </p:cBhvr>
                                    </p:animEffect>
                                  </p:childTnLst>
                                </p:cTn>
                              </p:par>
                              <p:par>
                                <p:cTn id="165" presetID="10" presetClass="entr" presetSubtype="0" repeatCount="indefinite" fill="hold" grpId="2" nodeType="withEffect">
                                  <p:stCondLst>
                                    <p:cond delay="0"/>
                                  </p:stCondLst>
                                  <p:childTnLst>
                                    <p:set>
                                      <p:cBhvr>
                                        <p:cTn id="166" dur="1" fill="hold">
                                          <p:stCondLst>
                                            <p:cond delay="0"/>
                                          </p:stCondLst>
                                        </p:cTn>
                                        <p:tgtEl>
                                          <p:spTgt spid="31"/>
                                        </p:tgtEl>
                                        <p:attrNameLst>
                                          <p:attrName>style.visibility</p:attrName>
                                        </p:attrNameLst>
                                      </p:cBhvr>
                                      <p:to>
                                        <p:strVal val="visible"/>
                                      </p:to>
                                    </p:set>
                                    <p:animEffect transition="in" filter="fade">
                                      <p:cBhvr>
                                        <p:cTn id="167" dur="10"/>
                                        <p:tgtEl>
                                          <p:spTgt spid="31"/>
                                        </p:tgtEl>
                                      </p:cBhvr>
                                    </p:animEffect>
                                  </p:childTnLst>
                                </p:cTn>
                              </p:par>
                              <p:par>
                                <p:cTn id="168" presetID="10" presetClass="entr" presetSubtype="0" repeatCount="indefinite" fill="hold" grpId="2" nodeType="withEffect">
                                  <p:stCondLst>
                                    <p:cond delay="0"/>
                                  </p:stCondLst>
                                  <p:childTnLst>
                                    <p:set>
                                      <p:cBhvr>
                                        <p:cTn id="169" dur="1" fill="hold">
                                          <p:stCondLst>
                                            <p:cond delay="0"/>
                                          </p:stCondLst>
                                        </p:cTn>
                                        <p:tgtEl>
                                          <p:spTgt spid="38"/>
                                        </p:tgtEl>
                                        <p:attrNameLst>
                                          <p:attrName>style.visibility</p:attrName>
                                        </p:attrNameLst>
                                      </p:cBhvr>
                                      <p:to>
                                        <p:strVal val="visible"/>
                                      </p:to>
                                    </p:set>
                                    <p:animEffect transition="in" filter="fade">
                                      <p:cBhvr>
                                        <p:cTn id="170" dur="10"/>
                                        <p:tgtEl>
                                          <p:spTgt spid="38"/>
                                        </p:tgtEl>
                                      </p:cBhvr>
                                    </p:animEffect>
                                  </p:childTnLst>
                                </p:cTn>
                              </p:par>
                              <p:par>
                                <p:cTn id="171" presetID="10" presetClass="entr" presetSubtype="0" repeatCount="indefinite" fill="hold" grpId="2" nodeType="withEffect">
                                  <p:stCondLst>
                                    <p:cond delay="0"/>
                                  </p:stCondLst>
                                  <p:childTnLst>
                                    <p:set>
                                      <p:cBhvr>
                                        <p:cTn id="172" dur="1" fill="hold">
                                          <p:stCondLst>
                                            <p:cond delay="0"/>
                                          </p:stCondLst>
                                        </p:cTn>
                                        <p:tgtEl>
                                          <p:spTgt spid="50"/>
                                        </p:tgtEl>
                                        <p:attrNameLst>
                                          <p:attrName>style.visibility</p:attrName>
                                        </p:attrNameLst>
                                      </p:cBhvr>
                                      <p:to>
                                        <p:strVal val="visible"/>
                                      </p:to>
                                    </p:set>
                                    <p:animEffect transition="in" filter="fade">
                                      <p:cBhvr>
                                        <p:cTn id="173" dur="10"/>
                                        <p:tgtEl>
                                          <p:spTgt spid="50"/>
                                        </p:tgtEl>
                                      </p:cBhvr>
                                    </p:animEffect>
                                  </p:childTnLst>
                                </p:cTn>
                              </p:par>
                              <p:par>
                                <p:cTn id="174" presetID="10" presetClass="entr" presetSubtype="0" repeatCount="indefinite" fill="hold" grpId="2" nodeType="withEffect">
                                  <p:stCondLst>
                                    <p:cond delay="0"/>
                                  </p:stCondLst>
                                  <p:childTnLst>
                                    <p:set>
                                      <p:cBhvr>
                                        <p:cTn id="175" dur="1" fill="hold">
                                          <p:stCondLst>
                                            <p:cond delay="0"/>
                                          </p:stCondLst>
                                        </p:cTn>
                                        <p:tgtEl>
                                          <p:spTgt spid="51"/>
                                        </p:tgtEl>
                                        <p:attrNameLst>
                                          <p:attrName>style.visibility</p:attrName>
                                        </p:attrNameLst>
                                      </p:cBhvr>
                                      <p:to>
                                        <p:strVal val="visible"/>
                                      </p:to>
                                    </p:set>
                                    <p:animEffect transition="in" filter="fade">
                                      <p:cBhvr>
                                        <p:cTn id="176" dur="1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3" grpId="0" bldLvl="0" animBg="1"/>
      <p:bldP spid="14" grpId="0" bldLvl="0" animBg="1"/>
      <p:bldP spid="16" grpId="0" bldLvl="0" animBg="1"/>
      <p:bldP spid="15" grpId="0" bldLvl="0" animBg="1"/>
      <p:bldP spid="6" grpId="0" bldLvl="0" animBg="1"/>
      <p:bldP spid="7" grpId="0" bldLvl="0" animBg="1"/>
      <p:bldP spid="8" grpId="0" bldLvl="0" animBg="1"/>
      <p:bldP spid="69" grpId="0"/>
      <p:bldP spid="71" grpId="0"/>
      <p:bldP spid="73" grpId="0"/>
      <p:bldP spid="75" grpId="0"/>
      <p:bldP spid="76" grpId="0"/>
      <p:bldP spid="77" grpId="0"/>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P spid="30" grpId="0" bldLvl="0" animBg="1"/>
      <p:bldP spid="30" grpId="1" bldLvl="0" animBg="1"/>
      <p:bldP spid="30" grpId="2" bldLvl="0" animBg="1"/>
      <p:bldP spid="31" grpId="0" bldLvl="0" animBg="1"/>
      <p:bldP spid="31" grpId="1" bldLvl="0" animBg="1"/>
      <p:bldP spid="31" grpId="2" bldLvl="0" animBg="1"/>
      <p:bldP spid="38" grpId="0" bldLvl="0" animBg="1"/>
      <p:bldP spid="38" grpId="1" bldLvl="0" animBg="1"/>
      <p:bldP spid="38" grpId="2" bldLvl="0" animBg="1"/>
      <p:bldP spid="50" grpId="0" bldLvl="0" animBg="1"/>
      <p:bldP spid="50" grpId="1" bldLvl="0" animBg="1"/>
      <p:bldP spid="50" grpId="2" bldLvl="0" animBg="1"/>
      <p:bldP spid="51" grpId="0" bldLvl="0" animBg="1"/>
      <p:bldP spid="51" grpId="1" bldLvl="0" animBg="1"/>
      <p:bldP spid="51" grpId="2"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目标实现步骤</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grpSp>
        <p:nvGrpSpPr>
          <p:cNvPr id="6" name="组合 5"/>
          <p:cNvGrpSpPr/>
          <p:nvPr/>
        </p:nvGrpSpPr>
        <p:grpSpPr>
          <a:xfrm>
            <a:off x="2719647" y="2714088"/>
            <a:ext cx="3114347" cy="1791807"/>
            <a:chOff x="2080744" y="1735555"/>
            <a:chExt cx="2335760" cy="1343855"/>
          </a:xfrm>
        </p:grpSpPr>
        <p:grpSp>
          <p:nvGrpSpPr>
            <p:cNvPr id="9" name="组合 8"/>
            <p:cNvGrpSpPr/>
            <p:nvPr/>
          </p:nvGrpSpPr>
          <p:grpSpPr>
            <a:xfrm>
              <a:off x="2080744" y="1735555"/>
              <a:ext cx="2325600" cy="1343855"/>
              <a:chOff x="2080744" y="1735555"/>
              <a:chExt cx="2325600" cy="1343855"/>
            </a:xfrm>
          </p:grpSpPr>
          <p:sp>
            <p:nvSpPr>
              <p:cNvPr id="10" name="圆角矩形 2"/>
              <p:cNvSpPr/>
              <p:nvPr/>
            </p:nvSpPr>
            <p:spPr>
              <a:xfrm flipH="1">
                <a:off x="2080744" y="1799047"/>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tx2">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13" name="圆角矩形 2"/>
              <p:cNvSpPr/>
              <p:nvPr/>
            </p:nvSpPr>
            <p:spPr>
              <a:xfrm flipH="1">
                <a:off x="2081159" y="1735555"/>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gradFill>
                <a:gsLst>
                  <a:gs pos="0">
                    <a:srgbClr val="E30000"/>
                  </a:gs>
                  <a:gs pos="100000">
                    <a:srgbClr val="760303"/>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14" name="TextBox 7"/>
              <p:cNvSpPr txBox="1"/>
              <p:nvPr/>
            </p:nvSpPr>
            <p:spPr>
              <a:xfrm>
                <a:off x="2154188" y="1767160"/>
                <a:ext cx="715879" cy="62912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rPr>
                  <a:t>02</a:t>
                </a:r>
                <a:endPar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endParaRPr>
              </a:p>
            </p:txBody>
          </p:sp>
        </p:grpSp>
        <p:sp>
          <p:nvSpPr>
            <p:cNvPr id="15" name="文本框 14"/>
            <p:cNvSpPr txBox="1"/>
            <p:nvPr/>
          </p:nvSpPr>
          <p:spPr>
            <a:xfrm>
              <a:off x="2610728" y="1821627"/>
              <a:ext cx="1805776" cy="53863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endParaRPr lang="en-US" altLang="zh-CN" sz="1400"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p:txBody>
        </p:sp>
      </p:grpSp>
      <p:grpSp>
        <p:nvGrpSpPr>
          <p:cNvPr id="16" name="组合 15"/>
          <p:cNvGrpSpPr/>
          <p:nvPr/>
        </p:nvGrpSpPr>
        <p:grpSpPr>
          <a:xfrm>
            <a:off x="2707295" y="4020564"/>
            <a:ext cx="3136048" cy="1791807"/>
            <a:chOff x="2071481" y="2715412"/>
            <a:chExt cx="2352036" cy="1343855"/>
          </a:xfrm>
        </p:grpSpPr>
        <p:sp>
          <p:nvSpPr>
            <p:cNvPr id="17" name="圆角矩形 2"/>
            <p:cNvSpPr/>
            <p:nvPr/>
          </p:nvSpPr>
          <p:spPr>
            <a:xfrm flipH="1">
              <a:off x="2071481" y="2778903"/>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tx2">
                <a:lumMod val="50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18" name="圆角矩形 2"/>
            <p:cNvSpPr/>
            <p:nvPr/>
          </p:nvSpPr>
          <p:spPr>
            <a:xfrm flipH="1">
              <a:off x="2071897" y="2715412"/>
              <a:ext cx="2311878" cy="134385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5" h="2410587">
                  <a:moveTo>
                    <a:pt x="76953" y="756084"/>
                  </a:moveTo>
                  <a:cubicBezTo>
                    <a:pt x="206584" y="354320"/>
                    <a:pt x="415463" y="0"/>
                    <a:pt x="833037" y="0"/>
                  </a:cubicBezTo>
                  <a:lnTo>
                    <a:pt x="3569341" y="0"/>
                  </a:lnTo>
                  <a:cubicBezTo>
                    <a:pt x="3986915" y="0"/>
                    <a:pt x="4325425" y="338510"/>
                    <a:pt x="4325425" y="756084"/>
                  </a:cubicBezTo>
                  <a:lnTo>
                    <a:pt x="4325425" y="756084"/>
                  </a:lnTo>
                  <a:cubicBezTo>
                    <a:pt x="4325425" y="1173658"/>
                    <a:pt x="3986915" y="1512168"/>
                    <a:pt x="3569341" y="1512168"/>
                  </a:cubicBezTo>
                  <a:lnTo>
                    <a:pt x="833037" y="1512168"/>
                  </a:lnTo>
                  <a:cubicBezTo>
                    <a:pt x="290558" y="1484577"/>
                    <a:pt x="48258" y="2386972"/>
                    <a:pt x="55248" y="2410587"/>
                  </a:cubicBezTo>
                  <a:cubicBezTo>
                    <a:pt x="11033" y="2270940"/>
                    <a:pt x="-52678" y="1157848"/>
                    <a:pt x="76953" y="756084"/>
                  </a:cubicBezTo>
                  <a:close/>
                </a:path>
              </a:pathLst>
            </a:custGeom>
            <a:gradFill>
              <a:gsLst>
                <a:gs pos="0">
                  <a:srgbClr val="E30000"/>
                </a:gs>
                <a:gs pos="100000">
                  <a:srgbClr val="760303"/>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19" name="TextBox 11"/>
            <p:cNvSpPr txBox="1"/>
            <p:nvPr/>
          </p:nvSpPr>
          <p:spPr>
            <a:xfrm>
              <a:off x="2144925" y="2747016"/>
              <a:ext cx="715879" cy="62912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rPr>
                <a:t>04</a:t>
              </a:r>
              <a:endPar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20" name="文本框 8"/>
            <p:cNvSpPr txBox="1"/>
            <p:nvPr/>
          </p:nvSpPr>
          <p:spPr>
            <a:xfrm>
              <a:off x="2617741" y="2871134"/>
              <a:ext cx="1805776" cy="53863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endParaRPr lang="en-US" altLang="zh-CN" sz="1400"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p:txBody>
        </p:sp>
      </p:grpSp>
      <p:grpSp>
        <p:nvGrpSpPr>
          <p:cNvPr id="21" name="组合 20"/>
          <p:cNvGrpSpPr/>
          <p:nvPr/>
        </p:nvGrpSpPr>
        <p:grpSpPr>
          <a:xfrm>
            <a:off x="5773012" y="1756923"/>
            <a:ext cx="3268191" cy="2057372"/>
            <a:chOff x="4370769" y="1017681"/>
            <a:chExt cx="2451143" cy="1543029"/>
          </a:xfrm>
        </p:grpSpPr>
        <p:sp>
          <p:nvSpPr>
            <p:cNvPr id="22" name="圆角矩形 2"/>
            <p:cNvSpPr/>
            <p:nvPr/>
          </p:nvSpPr>
          <p:spPr>
            <a:xfrm>
              <a:off x="4370769" y="1111652"/>
              <a:ext cx="2325600" cy="126047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02626 w 4351098"/>
                <a:gd name="connsiteY0-90" fmla="*/ 756084 h 2261022"/>
                <a:gd name="connsiteX1-91" fmla="*/ 858710 w 4351098"/>
                <a:gd name="connsiteY1-92" fmla="*/ 0 h 2261022"/>
                <a:gd name="connsiteX2-93" fmla="*/ 3595014 w 4351098"/>
                <a:gd name="connsiteY2-94" fmla="*/ 0 h 2261022"/>
                <a:gd name="connsiteX3-95" fmla="*/ 4351098 w 4351098"/>
                <a:gd name="connsiteY3-96" fmla="*/ 756084 h 2261022"/>
                <a:gd name="connsiteX4-97" fmla="*/ 4351098 w 4351098"/>
                <a:gd name="connsiteY4-98" fmla="*/ 756084 h 2261022"/>
                <a:gd name="connsiteX5-99" fmla="*/ 3595014 w 4351098"/>
                <a:gd name="connsiteY5-100" fmla="*/ 1512168 h 2261022"/>
                <a:gd name="connsiteX6-101" fmla="*/ 858710 w 4351098"/>
                <a:gd name="connsiteY6-102" fmla="*/ 1512168 h 2261022"/>
                <a:gd name="connsiteX7-103" fmla="*/ 88629 w 4351098"/>
                <a:gd name="connsiteY7-104" fmla="*/ 2261022 h 2261022"/>
                <a:gd name="connsiteX8-105" fmla="*/ 102626 w 435109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51098" h="2261022">
                  <a:moveTo>
                    <a:pt x="102626" y="756084"/>
                  </a:moveTo>
                  <a:cubicBezTo>
                    <a:pt x="230973" y="379247"/>
                    <a:pt x="441136" y="0"/>
                    <a:pt x="858710" y="0"/>
                  </a:cubicBezTo>
                  <a:lnTo>
                    <a:pt x="3595014" y="0"/>
                  </a:lnTo>
                  <a:cubicBezTo>
                    <a:pt x="4012588" y="0"/>
                    <a:pt x="4351098" y="338510"/>
                    <a:pt x="4351098" y="756084"/>
                  </a:cubicBezTo>
                  <a:lnTo>
                    <a:pt x="4351098" y="756084"/>
                  </a:lnTo>
                  <a:cubicBezTo>
                    <a:pt x="4351098" y="1173658"/>
                    <a:pt x="4012588" y="1512168"/>
                    <a:pt x="3595014" y="1512168"/>
                  </a:cubicBezTo>
                  <a:lnTo>
                    <a:pt x="858710" y="1512168"/>
                  </a:lnTo>
                  <a:cubicBezTo>
                    <a:pt x="316231" y="1484577"/>
                    <a:pt x="81639" y="2237407"/>
                    <a:pt x="88629" y="2261022"/>
                  </a:cubicBezTo>
                  <a:cubicBezTo>
                    <a:pt x="-37385" y="2135008"/>
                    <a:pt x="-25721" y="1132921"/>
                    <a:pt x="102626" y="756084"/>
                  </a:cubicBezTo>
                  <a:close/>
                </a:path>
              </a:pathLst>
            </a:custGeom>
            <a:solidFill>
              <a:schemeClr val="tx1">
                <a:lumMod val="75000"/>
                <a:lumOff val="25000"/>
              </a:schemeClr>
            </a:solidFill>
            <a:ln w="25400" cap="flat" cmpd="sng" algn="ctr">
              <a:noFill/>
              <a:prstDash val="solid"/>
            </a:ln>
            <a:effectLst>
              <a:outerShdw blurRad="228600" dist="635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23" name="圆角矩形 2"/>
            <p:cNvSpPr/>
            <p:nvPr/>
          </p:nvSpPr>
          <p:spPr>
            <a:xfrm>
              <a:off x="4384075" y="1048161"/>
              <a:ext cx="2311878" cy="1512549"/>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76953 w 4325425"/>
                <a:gd name="connsiteY0-126" fmla="*/ 756084 h 2410587"/>
                <a:gd name="connsiteX1-127" fmla="*/ 833037 w 4325425"/>
                <a:gd name="connsiteY1-128" fmla="*/ 0 h 2410587"/>
                <a:gd name="connsiteX2-129" fmla="*/ 3569341 w 4325425"/>
                <a:gd name="connsiteY2-130" fmla="*/ 0 h 2410587"/>
                <a:gd name="connsiteX3-131" fmla="*/ 4325425 w 4325425"/>
                <a:gd name="connsiteY3-132" fmla="*/ 756084 h 2410587"/>
                <a:gd name="connsiteX4-133" fmla="*/ 4325425 w 4325425"/>
                <a:gd name="connsiteY4-134" fmla="*/ 756084 h 2410587"/>
                <a:gd name="connsiteX5-135" fmla="*/ 3569341 w 4325425"/>
                <a:gd name="connsiteY5-136" fmla="*/ 1512168 h 2410587"/>
                <a:gd name="connsiteX6-137" fmla="*/ 833037 w 4325425"/>
                <a:gd name="connsiteY6-138" fmla="*/ 1512168 h 2410587"/>
                <a:gd name="connsiteX7-139" fmla="*/ 55248 w 4325425"/>
                <a:gd name="connsiteY7-140" fmla="*/ 2410587 h 2410587"/>
                <a:gd name="connsiteX8-141" fmla="*/ 76953 w 4325425"/>
                <a:gd name="connsiteY8-142" fmla="*/ 756084 h 2410587"/>
                <a:gd name="connsiteX0-143" fmla="*/ 76954 w 4325426"/>
                <a:gd name="connsiteY0-144" fmla="*/ 756084 h 2713188"/>
                <a:gd name="connsiteX1-145" fmla="*/ 833038 w 4325426"/>
                <a:gd name="connsiteY1-146" fmla="*/ 0 h 2713188"/>
                <a:gd name="connsiteX2-147" fmla="*/ 3569342 w 4325426"/>
                <a:gd name="connsiteY2-148" fmla="*/ 0 h 2713188"/>
                <a:gd name="connsiteX3-149" fmla="*/ 4325426 w 4325426"/>
                <a:gd name="connsiteY3-150" fmla="*/ 756084 h 2713188"/>
                <a:gd name="connsiteX4-151" fmla="*/ 4325426 w 4325426"/>
                <a:gd name="connsiteY4-152" fmla="*/ 756084 h 2713188"/>
                <a:gd name="connsiteX5-153" fmla="*/ 3569342 w 4325426"/>
                <a:gd name="connsiteY5-154" fmla="*/ 1512168 h 2713188"/>
                <a:gd name="connsiteX6-155" fmla="*/ 833038 w 4325426"/>
                <a:gd name="connsiteY6-156" fmla="*/ 1512168 h 2713188"/>
                <a:gd name="connsiteX7-157" fmla="*/ 55249 w 4325426"/>
                <a:gd name="connsiteY7-158" fmla="*/ 2713188 h 2713188"/>
                <a:gd name="connsiteX8-159" fmla="*/ 76954 w 4325426"/>
                <a:gd name="connsiteY8-160" fmla="*/ 756084 h 271318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25426" h="2713188">
                  <a:moveTo>
                    <a:pt x="76954" y="756084"/>
                  </a:moveTo>
                  <a:cubicBezTo>
                    <a:pt x="206586" y="303886"/>
                    <a:pt x="415464" y="0"/>
                    <a:pt x="833038" y="0"/>
                  </a:cubicBezTo>
                  <a:lnTo>
                    <a:pt x="3569342" y="0"/>
                  </a:lnTo>
                  <a:cubicBezTo>
                    <a:pt x="3986916" y="0"/>
                    <a:pt x="4325426" y="338510"/>
                    <a:pt x="4325426" y="756084"/>
                  </a:cubicBezTo>
                  <a:lnTo>
                    <a:pt x="4325426" y="756084"/>
                  </a:lnTo>
                  <a:cubicBezTo>
                    <a:pt x="4325426" y="1173658"/>
                    <a:pt x="3986916" y="1512168"/>
                    <a:pt x="3569342" y="1512168"/>
                  </a:cubicBezTo>
                  <a:lnTo>
                    <a:pt x="833038" y="1512168"/>
                  </a:lnTo>
                  <a:cubicBezTo>
                    <a:pt x="290559" y="1484577"/>
                    <a:pt x="48259" y="2689573"/>
                    <a:pt x="55249" y="2713188"/>
                  </a:cubicBezTo>
                  <a:cubicBezTo>
                    <a:pt x="11034" y="2573541"/>
                    <a:pt x="-52678" y="1208282"/>
                    <a:pt x="76954" y="756084"/>
                  </a:cubicBezTo>
                  <a:close/>
                </a:path>
              </a:pathLst>
            </a:custGeom>
            <a:gradFill>
              <a:gsLst>
                <a:gs pos="0">
                  <a:srgbClr val="E30000"/>
                </a:gs>
                <a:gs pos="100000">
                  <a:srgbClr val="760303"/>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7" name="TextBox 16"/>
            <p:cNvSpPr txBox="1"/>
            <p:nvPr/>
          </p:nvSpPr>
          <p:spPr>
            <a:xfrm>
              <a:off x="4497748" y="1017681"/>
              <a:ext cx="715879" cy="70913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426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rPr>
                <a:t>01</a:t>
              </a:r>
              <a:endParaRPr kumimoji="0" lang="en-US" altLang="zh-CN" sz="426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8" name="文本框 8"/>
            <p:cNvSpPr txBox="1"/>
            <p:nvPr/>
          </p:nvSpPr>
          <p:spPr>
            <a:xfrm>
              <a:off x="5016136" y="1144569"/>
              <a:ext cx="1805776" cy="53863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endParaRPr lang="en-US" altLang="zh-CN" sz="1400"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p:txBody>
        </p:sp>
      </p:grpSp>
      <p:grpSp>
        <p:nvGrpSpPr>
          <p:cNvPr id="12" name="组合 11"/>
          <p:cNvGrpSpPr/>
          <p:nvPr/>
        </p:nvGrpSpPr>
        <p:grpSpPr>
          <a:xfrm>
            <a:off x="5771319" y="3093798"/>
            <a:ext cx="3327457" cy="1962784"/>
            <a:chOff x="4369499" y="2020337"/>
            <a:chExt cx="2495593" cy="1472088"/>
          </a:xfrm>
        </p:grpSpPr>
        <p:sp>
          <p:nvSpPr>
            <p:cNvPr id="30" name="圆角矩形 2"/>
            <p:cNvSpPr/>
            <p:nvPr/>
          </p:nvSpPr>
          <p:spPr>
            <a:xfrm>
              <a:off x="4382062" y="2090932"/>
              <a:ext cx="2441872" cy="1401493"/>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07316" h="2261022">
                  <a:moveTo>
                    <a:pt x="58844" y="756084"/>
                  </a:moveTo>
                  <a:cubicBezTo>
                    <a:pt x="84312" y="379247"/>
                    <a:pt x="397354" y="0"/>
                    <a:pt x="814928" y="0"/>
                  </a:cubicBezTo>
                  <a:lnTo>
                    <a:pt x="3551232" y="0"/>
                  </a:lnTo>
                  <a:cubicBezTo>
                    <a:pt x="3968806" y="0"/>
                    <a:pt x="4307316" y="338510"/>
                    <a:pt x="4307316" y="756084"/>
                  </a:cubicBezTo>
                  <a:lnTo>
                    <a:pt x="4307316" y="756084"/>
                  </a:lnTo>
                  <a:cubicBezTo>
                    <a:pt x="4307316" y="1173658"/>
                    <a:pt x="3968806" y="1512168"/>
                    <a:pt x="3551232" y="1512168"/>
                  </a:cubicBezTo>
                  <a:lnTo>
                    <a:pt x="814928" y="1512168"/>
                  </a:lnTo>
                  <a:cubicBezTo>
                    <a:pt x="272449" y="1484577"/>
                    <a:pt x="56611" y="2237407"/>
                    <a:pt x="63601" y="2261022"/>
                  </a:cubicBezTo>
                  <a:cubicBezTo>
                    <a:pt x="-62413" y="2135008"/>
                    <a:pt x="33376" y="1132921"/>
                    <a:pt x="58844" y="756084"/>
                  </a:cubicBezTo>
                  <a:close/>
                </a:path>
              </a:pathLst>
            </a:custGeom>
            <a:solidFill>
              <a:srgbClr val="222A35"/>
            </a:solidFill>
            <a:ln w="25400" cap="flat" cmpd="sng" algn="ctr">
              <a:noFill/>
              <a:prstDash val="solid"/>
            </a:ln>
            <a:effectLst>
              <a:outerShdw blurRad="228600" dist="635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31" name="圆角矩形 2"/>
            <p:cNvSpPr/>
            <p:nvPr/>
          </p:nvSpPr>
          <p:spPr>
            <a:xfrm>
              <a:off x="4369499" y="2020337"/>
              <a:ext cx="2454755" cy="1471247"/>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81568 w 4330040"/>
                <a:gd name="connsiteY0-126" fmla="*/ 756084 h 2373557"/>
                <a:gd name="connsiteX1-127" fmla="*/ 837652 w 4330040"/>
                <a:gd name="connsiteY1-128" fmla="*/ 0 h 2373557"/>
                <a:gd name="connsiteX2-129" fmla="*/ 3573956 w 4330040"/>
                <a:gd name="connsiteY2-130" fmla="*/ 0 h 2373557"/>
                <a:gd name="connsiteX3-131" fmla="*/ 4330040 w 4330040"/>
                <a:gd name="connsiteY3-132" fmla="*/ 756084 h 2373557"/>
                <a:gd name="connsiteX4-133" fmla="*/ 4330040 w 4330040"/>
                <a:gd name="connsiteY4-134" fmla="*/ 756084 h 2373557"/>
                <a:gd name="connsiteX5-135" fmla="*/ 3573956 w 4330040"/>
                <a:gd name="connsiteY5-136" fmla="*/ 1512168 h 2373557"/>
                <a:gd name="connsiteX6-137" fmla="*/ 837652 w 4330040"/>
                <a:gd name="connsiteY6-138" fmla="*/ 1512168 h 2373557"/>
                <a:gd name="connsiteX7-139" fmla="*/ 50625 w 4330040"/>
                <a:gd name="connsiteY7-140" fmla="*/ 2373557 h 2373557"/>
                <a:gd name="connsiteX8-141" fmla="*/ 81568 w 4330040"/>
                <a:gd name="connsiteY8-142" fmla="*/ 756084 h 23735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30040" h="2373557">
                  <a:moveTo>
                    <a:pt x="81568" y="756084"/>
                  </a:moveTo>
                  <a:cubicBezTo>
                    <a:pt x="212739" y="360491"/>
                    <a:pt x="420078" y="0"/>
                    <a:pt x="837652" y="0"/>
                  </a:cubicBezTo>
                  <a:lnTo>
                    <a:pt x="3573956" y="0"/>
                  </a:lnTo>
                  <a:cubicBezTo>
                    <a:pt x="3991530" y="0"/>
                    <a:pt x="4330040" y="338510"/>
                    <a:pt x="4330040" y="756084"/>
                  </a:cubicBezTo>
                  <a:lnTo>
                    <a:pt x="4330040" y="756084"/>
                  </a:lnTo>
                  <a:cubicBezTo>
                    <a:pt x="4330040" y="1173658"/>
                    <a:pt x="3991530" y="1512168"/>
                    <a:pt x="3573956" y="1512168"/>
                  </a:cubicBezTo>
                  <a:lnTo>
                    <a:pt x="837652" y="1512168"/>
                  </a:lnTo>
                  <a:cubicBezTo>
                    <a:pt x="295173" y="1484577"/>
                    <a:pt x="43635" y="2349942"/>
                    <a:pt x="50625" y="2373557"/>
                  </a:cubicBezTo>
                  <a:cubicBezTo>
                    <a:pt x="6410" y="2233910"/>
                    <a:pt x="-49603" y="1151677"/>
                    <a:pt x="81568" y="756084"/>
                  </a:cubicBezTo>
                  <a:close/>
                </a:path>
              </a:pathLst>
            </a:custGeom>
            <a:gradFill>
              <a:gsLst>
                <a:gs pos="0">
                  <a:srgbClr val="E30000"/>
                </a:gs>
                <a:gs pos="100000">
                  <a:srgbClr val="760303"/>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38" name="TextBox 21"/>
            <p:cNvSpPr txBox="1"/>
            <p:nvPr/>
          </p:nvSpPr>
          <p:spPr>
            <a:xfrm>
              <a:off x="4521326" y="2040636"/>
              <a:ext cx="808564" cy="70913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426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rPr>
                <a:t>03</a:t>
              </a:r>
              <a:endParaRPr kumimoji="0" lang="en-US" altLang="zh-CN" sz="426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39" name="文本框 8"/>
            <p:cNvSpPr txBox="1"/>
            <p:nvPr/>
          </p:nvSpPr>
          <p:spPr>
            <a:xfrm>
              <a:off x="5059316" y="2160569"/>
              <a:ext cx="1805776" cy="53863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endParaRPr lang="en-US" altLang="zh-CN" sz="1400"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p:txBody>
        </p:sp>
      </p:grpSp>
      <p:grpSp>
        <p:nvGrpSpPr>
          <p:cNvPr id="40" name="组合 39"/>
          <p:cNvGrpSpPr/>
          <p:nvPr/>
        </p:nvGrpSpPr>
        <p:grpSpPr>
          <a:xfrm>
            <a:off x="5747239" y="4564874"/>
            <a:ext cx="3344764" cy="1726960"/>
            <a:chOff x="4351439" y="3123644"/>
            <a:chExt cx="2508573" cy="1295220"/>
          </a:xfrm>
        </p:grpSpPr>
        <p:sp>
          <p:nvSpPr>
            <p:cNvPr id="41" name="圆角矩形 2"/>
            <p:cNvSpPr/>
            <p:nvPr/>
          </p:nvSpPr>
          <p:spPr>
            <a:xfrm>
              <a:off x="4351439" y="3185652"/>
              <a:ext cx="2375041" cy="1231015"/>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113796 w 4362268"/>
                <a:gd name="connsiteY0-90" fmla="*/ 756084 h 2261022"/>
                <a:gd name="connsiteX1-91" fmla="*/ 869880 w 4362268"/>
                <a:gd name="connsiteY1-92" fmla="*/ 0 h 2261022"/>
                <a:gd name="connsiteX2-93" fmla="*/ 3606184 w 4362268"/>
                <a:gd name="connsiteY2-94" fmla="*/ 0 h 2261022"/>
                <a:gd name="connsiteX3-95" fmla="*/ 4362268 w 4362268"/>
                <a:gd name="connsiteY3-96" fmla="*/ 756084 h 2261022"/>
                <a:gd name="connsiteX4-97" fmla="*/ 4362268 w 4362268"/>
                <a:gd name="connsiteY4-98" fmla="*/ 756084 h 2261022"/>
                <a:gd name="connsiteX5-99" fmla="*/ 3606184 w 4362268"/>
                <a:gd name="connsiteY5-100" fmla="*/ 1512168 h 2261022"/>
                <a:gd name="connsiteX6-101" fmla="*/ 869880 w 4362268"/>
                <a:gd name="connsiteY6-102" fmla="*/ 1512168 h 2261022"/>
                <a:gd name="connsiteX7-103" fmla="*/ 81731 w 4362268"/>
                <a:gd name="connsiteY7-104" fmla="*/ 2261022 h 2261022"/>
                <a:gd name="connsiteX8-105" fmla="*/ 113796 w 4362268"/>
                <a:gd name="connsiteY8-106" fmla="*/ 756084 h 226102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62268" h="2261022">
                  <a:moveTo>
                    <a:pt x="113796" y="756084"/>
                  </a:moveTo>
                  <a:cubicBezTo>
                    <a:pt x="245154" y="379247"/>
                    <a:pt x="452306" y="0"/>
                    <a:pt x="869880" y="0"/>
                  </a:cubicBezTo>
                  <a:lnTo>
                    <a:pt x="3606184" y="0"/>
                  </a:lnTo>
                  <a:cubicBezTo>
                    <a:pt x="4023758" y="0"/>
                    <a:pt x="4362268" y="338510"/>
                    <a:pt x="4362268" y="756084"/>
                  </a:cubicBezTo>
                  <a:lnTo>
                    <a:pt x="4362268" y="756084"/>
                  </a:lnTo>
                  <a:cubicBezTo>
                    <a:pt x="4362268" y="1173658"/>
                    <a:pt x="4023758" y="1512168"/>
                    <a:pt x="3606184" y="1512168"/>
                  </a:cubicBezTo>
                  <a:lnTo>
                    <a:pt x="869880" y="1512168"/>
                  </a:lnTo>
                  <a:cubicBezTo>
                    <a:pt x="327401" y="1484577"/>
                    <a:pt x="74741" y="2237407"/>
                    <a:pt x="81731" y="2261022"/>
                  </a:cubicBezTo>
                  <a:cubicBezTo>
                    <a:pt x="-44283" y="2135008"/>
                    <a:pt x="-17562" y="1132921"/>
                    <a:pt x="113796" y="756084"/>
                  </a:cubicBezTo>
                  <a:close/>
                </a:path>
              </a:pathLst>
            </a:custGeom>
            <a:gradFill flip="none" rotWithShape="1">
              <a:gsLst>
                <a:gs pos="29000">
                  <a:sysClr val="window" lastClr="FFFFFF">
                    <a:lumMod val="50000"/>
                  </a:sysClr>
                </a:gs>
                <a:gs pos="81000">
                  <a:sysClr val="windowText" lastClr="000000">
                    <a:lumMod val="50000"/>
                    <a:lumOff val="50000"/>
                  </a:sysClr>
                </a:gs>
                <a:gs pos="0">
                  <a:sysClr val="window" lastClr="FFFFFF">
                    <a:lumMod val="85000"/>
                  </a:sysClr>
                </a:gs>
                <a:gs pos="100000">
                  <a:sysClr val="window" lastClr="FFFFFF">
                    <a:lumMod val="75000"/>
                  </a:sysClr>
                </a:gs>
              </a:gsLst>
              <a:lin ang="0" scaled="1"/>
              <a:tileRect/>
            </a:gradFill>
            <a:ln w="25400" cap="flat" cmpd="sng" algn="ctr">
              <a:noFill/>
              <a:prstDash val="solid"/>
            </a:ln>
            <a:effectLst>
              <a:outerShdw blurRad="228600" dist="635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2" name="圆角矩形 2"/>
            <p:cNvSpPr/>
            <p:nvPr/>
          </p:nvSpPr>
          <p:spPr>
            <a:xfrm>
              <a:off x="4363524" y="3123644"/>
              <a:ext cx="2363332" cy="1295220"/>
            </a:xfrm>
            <a:custGeom>
              <a:avLst/>
              <a:gdLst>
                <a:gd name="connsiteX0" fmla="*/ 0 w 4248472"/>
                <a:gd name="connsiteY0" fmla="*/ 756084 h 1512168"/>
                <a:gd name="connsiteX1" fmla="*/ 756084 w 4248472"/>
                <a:gd name="connsiteY1" fmla="*/ 0 h 1512168"/>
                <a:gd name="connsiteX2" fmla="*/ 3492388 w 4248472"/>
                <a:gd name="connsiteY2" fmla="*/ 0 h 1512168"/>
                <a:gd name="connsiteX3" fmla="*/ 4248472 w 4248472"/>
                <a:gd name="connsiteY3" fmla="*/ 756084 h 1512168"/>
                <a:gd name="connsiteX4" fmla="*/ 4248472 w 4248472"/>
                <a:gd name="connsiteY4" fmla="*/ 756084 h 1512168"/>
                <a:gd name="connsiteX5" fmla="*/ 3492388 w 4248472"/>
                <a:gd name="connsiteY5" fmla="*/ 1512168 h 1512168"/>
                <a:gd name="connsiteX6" fmla="*/ 756084 w 4248472"/>
                <a:gd name="connsiteY6" fmla="*/ 1512168 h 1512168"/>
                <a:gd name="connsiteX7" fmla="*/ 0 w 4248472"/>
                <a:gd name="connsiteY7" fmla="*/ 756084 h 1512168"/>
                <a:gd name="connsiteX0-1" fmla="*/ 21174 w 4269646"/>
                <a:gd name="connsiteY0-2" fmla="*/ 756084 h 1512168"/>
                <a:gd name="connsiteX1-3" fmla="*/ 777258 w 4269646"/>
                <a:gd name="connsiteY1-4" fmla="*/ 0 h 1512168"/>
                <a:gd name="connsiteX2-5" fmla="*/ 3513562 w 4269646"/>
                <a:gd name="connsiteY2-6" fmla="*/ 0 h 1512168"/>
                <a:gd name="connsiteX3-7" fmla="*/ 4269646 w 4269646"/>
                <a:gd name="connsiteY3-8" fmla="*/ 756084 h 1512168"/>
                <a:gd name="connsiteX4-9" fmla="*/ 4269646 w 4269646"/>
                <a:gd name="connsiteY4-10" fmla="*/ 756084 h 1512168"/>
                <a:gd name="connsiteX5-11" fmla="*/ 3513562 w 4269646"/>
                <a:gd name="connsiteY5-12" fmla="*/ 1512168 h 1512168"/>
                <a:gd name="connsiteX6-13" fmla="*/ 777258 w 4269646"/>
                <a:gd name="connsiteY6-14" fmla="*/ 1512168 h 1512168"/>
                <a:gd name="connsiteX7-15" fmla="*/ 258688 w 4269646"/>
                <a:gd name="connsiteY7-16" fmla="*/ 1346622 h 1512168"/>
                <a:gd name="connsiteX8" fmla="*/ 21174 w 4269646"/>
                <a:gd name="connsiteY8" fmla="*/ 756084 h 1512168"/>
                <a:gd name="connsiteX0-17" fmla="*/ 91863 w 4340335"/>
                <a:gd name="connsiteY0-18" fmla="*/ 756084 h 2273096"/>
                <a:gd name="connsiteX1-19" fmla="*/ 847947 w 4340335"/>
                <a:gd name="connsiteY1-20" fmla="*/ 0 h 2273096"/>
                <a:gd name="connsiteX2-21" fmla="*/ 3584251 w 4340335"/>
                <a:gd name="connsiteY2-22" fmla="*/ 0 h 2273096"/>
                <a:gd name="connsiteX3-23" fmla="*/ 4340335 w 4340335"/>
                <a:gd name="connsiteY3-24" fmla="*/ 756084 h 2273096"/>
                <a:gd name="connsiteX4-25" fmla="*/ 4340335 w 4340335"/>
                <a:gd name="connsiteY4-26" fmla="*/ 756084 h 2273096"/>
                <a:gd name="connsiteX5-27" fmla="*/ 3584251 w 4340335"/>
                <a:gd name="connsiteY5-28" fmla="*/ 1512168 h 2273096"/>
                <a:gd name="connsiteX6-29" fmla="*/ 847947 w 4340335"/>
                <a:gd name="connsiteY6-30" fmla="*/ 1512168 h 2273096"/>
                <a:gd name="connsiteX7-31" fmla="*/ 96620 w 4340335"/>
                <a:gd name="connsiteY7-32" fmla="*/ 2261022 h 2273096"/>
                <a:gd name="connsiteX8-33" fmla="*/ 91863 w 4340335"/>
                <a:gd name="connsiteY8-34" fmla="*/ 756084 h 2273096"/>
                <a:gd name="connsiteX0-35" fmla="*/ 44127 w 4292599"/>
                <a:gd name="connsiteY0-36" fmla="*/ 756084 h 2273096"/>
                <a:gd name="connsiteX1-37" fmla="*/ 800211 w 4292599"/>
                <a:gd name="connsiteY1-38" fmla="*/ 0 h 2273096"/>
                <a:gd name="connsiteX2-39" fmla="*/ 3536515 w 4292599"/>
                <a:gd name="connsiteY2-40" fmla="*/ 0 h 2273096"/>
                <a:gd name="connsiteX3-41" fmla="*/ 4292599 w 4292599"/>
                <a:gd name="connsiteY3-42" fmla="*/ 756084 h 2273096"/>
                <a:gd name="connsiteX4-43" fmla="*/ 4292599 w 4292599"/>
                <a:gd name="connsiteY4-44" fmla="*/ 756084 h 2273096"/>
                <a:gd name="connsiteX5-45" fmla="*/ 3536515 w 4292599"/>
                <a:gd name="connsiteY5-46" fmla="*/ 1512168 h 2273096"/>
                <a:gd name="connsiteX6-47" fmla="*/ 800211 w 4292599"/>
                <a:gd name="connsiteY6-48" fmla="*/ 1512168 h 2273096"/>
                <a:gd name="connsiteX7-49" fmla="*/ 48884 w 4292599"/>
                <a:gd name="connsiteY7-50" fmla="*/ 2261022 h 2273096"/>
                <a:gd name="connsiteX8-51" fmla="*/ 44127 w 4292599"/>
                <a:gd name="connsiteY8-52" fmla="*/ 756084 h 2273096"/>
                <a:gd name="connsiteX0-53" fmla="*/ 44127 w 4292599"/>
                <a:gd name="connsiteY0-54" fmla="*/ 756084 h 2261022"/>
                <a:gd name="connsiteX1-55" fmla="*/ 800211 w 4292599"/>
                <a:gd name="connsiteY1-56" fmla="*/ 0 h 2261022"/>
                <a:gd name="connsiteX2-57" fmla="*/ 3536515 w 4292599"/>
                <a:gd name="connsiteY2-58" fmla="*/ 0 h 2261022"/>
                <a:gd name="connsiteX3-59" fmla="*/ 4292599 w 4292599"/>
                <a:gd name="connsiteY3-60" fmla="*/ 756084 h 2261022"/>
                <a:gd name="connsiteX4-61" fmla="*/ 4292599 w 4292599"/>
                <a:gd name="connsiteY4-62" fmla="*/ 756084 h 2261022"/>
                <a:gd name="connsiteX5-63" fmla="*/ 3536515 w 4292599"/>
                <a:gd name="connsiteY5-64" fmla="*/ 1512168 h 2261022"/>
                <a:gd name="connsiteX6-65" fmla="*/ 800211 w 4292599"/>
                <a:gd name="connsiteY6-66" fmla="*/ 1512168 h 2261022"/>
                <a:gd name="connsiteX7-67" fmla="*/ 48884 w 4292599"/>
                <a:gd name="connsiteY7-68" fmla="*/ 2261022 h 2261022"/>
                <a:gd name="connsiteX8-69" fmla="*/ 44127 w 4292599"/>
                <a:gd name="connsiteY8-70" fmla="*/ 756084 h 2261022"/>
                <a:gd name="connsiteX0-71" fmla="*/ 58844 w 4307316"/>
                <a:gd name="connsiteY0-72" fmla="*/ 756084 h 2261022"/>
                <a:gd name="connsiteX1-73" fmla="*/ 814928 w 4307316"/>
                <a:gd name="connsiteY1-74" fmla="*/ 0 h 2261022"/>
                <a:gd name="connsiteX2-75" fmla="*/ 3551232 w 4307316"/>
                <a:gd name="connsiteY2-76" fmla="*/ 0 h 2261022"/>
                <a:gd name="connsiteX3-77" fmla="*/ 4307316 w 4307316"/>
                <a:gd name="connsiteY3-78" fmla="*/ 756084 h 2261022"/>
                <a:gd name="connsiteX4-79" fmla="*/ 4307316 w 4307316"/>
                <a:gd name="connsiteY4-80" fmla="*/ 756084 h 2261022"/>
                <a:gd name="connsiteX5-81" fmla="*/ 3551232 w 4307316"/>
                <a:gd name="connsiteY5-82" fmla="*/ 1512168 h 2261022"/>
                <a:gd name="connsiteX6-83" fmla="*/ 814928 w 4307316"/>
                <a:gd name="connsiteY6-84" fmla="*/ 1512168 h 2261022"/>
                <a:gd name="connsiteX7-85" fmla="*/ 63601 w 4307316"/>
                <a:gd name="connsiteY7-86" fmla="*/ 2261022 h 2261022"/>
                <a:gd name="connsiteX8-87" fmla="*/ 58844 w 4307316"/>
                <a:gd name="connsiteY8-88" fmla="*/ 756084 h 2261022"/>
                <a:gd name="connsiteX0-89" fmla="*/ 23866 w 4272338"/>
                <a:gd name="connsiteY0-90" fmla="*/ 756084 h 2261022"/>
                <a:gd name="connsiteX1-91" fmla="*/ 779950 w 4272338"/>
                <a:gd name="connsiteY1-92" fmla="*/ 0 h 2261022"/>
                <a:gd name="connsiteX2-93" fmla="*/ 3516254 w 4272338"/>
                <a:gd name="connsiteY2-94" fmla="*/ 0 h 2261022"/>
                <a:gd name="connsiteX3-95" fmla="*/ 4272338 w 4272338"/>
                <a:gd name="connsiteY3-96" fmla="*/ 756084 h 2261022"/>
                <a:gd name="connsiteX4-97" fmla="*/ 4272338 w 4272338"/>
                <a:gd name="connsiteY4-98" fmla="*/ 756084 h 2261022"/>
                <a:gd name="connsiteX5-99" fmla="*/ 3516254 w 4272338"/>
                <a:gd name="connsiteY5-100" fmla="*/ 1512168 h 2261022"/>
                <a:gd name="connsiteX6-101" fmla="*/ 779950 w 4272338"/>
                <a:gd name="connsiteY6-102" fmla="*/ 1512168 h 2261022"/>
                <a:gd name="connsiteX7-103" fmla="*/ 28623 w 4272338"/>
                <a:gd name="connsiteY7-104" fmla="*/ 2261022 h 2261022"/>
                <a:gd name="connsiteX8-105" fmla="*/ 23866 w 4272338"/>
                <a:gd name="connsiteY8-106" fmla="*/ 756084 h 2261022"/>
                <a:gd name="connsiteX0-107" fmla="*/ 65222 w 4313694"/>
                <a:gd name="connsiteY0-108" fmla="*/ 756084 h 2397356"/>
                <a:gd name="connsiteX1-109" fmla="*/ 821306 w 4313694"/>
                <a:gd name="connsiteY1-110" fmla="*/ 0 h 2397356"/>
                <a:gd name="connsiteX2-111" fmla="*/ 3557610 w 4313694"/>
                <a:gd name="connsiteY2-112" fmla="*/ 0 h 2397356"/>
                <a:gd name="connsiteX3-113" fmla="*/ 4313694 w 4313694"/>
                <a:gd name="connsiteY3-114" fmla="*/ 756084 h 2397356"/>
                <a:gd name="connsiteX4-115" fmla="*/ 4313694 w 4313694"/>
                <a:gd name="connsiteY4-116" fmla="*/ 756084 h 2397356"/>
                <a:gd name="connsiteX5-117" fmla="*/ 3557610 w 4313694"/>
                <a:gd name="connsiteY5-118" fmla="*/ 1512168 h 2397356"/>
                <a:gd name="connsiteX6-119" fmla="*/ 821306 w 4313694"/>
                <a:gd name="connsiteY6-120" fmla="*/ 1512168 h 2397356"/>
                <a:gd name="connsiteX7-121" fmla="*/ 69978 w 4313694"/>
                <a:gd name="connsiteY7-122" fmla="*/ 2397356 h 2397356"/>
                <a:gd name="connsiteX8-123" fmla="*/ 65222 w 4313694"/>
                <a:gd name="connsiteY8-124" fmla="*/ 756084 h 2397356"/>
                <a:gd name="connsiteX0-125" fmla="*/ 92290 w 4340762"/>
                <a:gd name="connsiteY0-126" fmla="*/ 756084 h 2378945"/>
                <a:gd name="connsiteX1-127" fmla="*/ 848374 w 4340762"/>
                <a:gd name="connsiteY1-128" fmla="*/ 0 h 2378945"/>
                <a:gd name="connsiteX2-129" fmla="*/ 3584678 w 4340762"/>
                <a:gd name="connsiteY2-130" fmla="*/ 0 h 2378945"/>
                <a:gd name="connsiteX3-131" fmla="*/ 4340762 w 4340762"/>
                <a:gd name="connsiteY3-132" fmla="*/ 756084 h 2378945"/>
                <a:gd name="connsiteX4-133" fmla="*/ 4340762 w 4340762"/>
                <a:gd name="connsiteY4-134" fmla="*/ 756084 h 2378945"/>
                <a:gd name="connsiteX5-135" fmla="*/ 3584678 w 4340762"/>
                <a:gd name="connsiteY5-136" fmla="*/ 1512168 h 2378945"/>
                <a:gd name="connsiteX6-137" fmla="*/ 848374 w 4340762"/>
                <a:gd name="connsiteY6-138" fmla="*/ 1512168 h 2378945"/>
                <a:gd name="connsiteX7-139" fmla="*/ 41813 w 4340762"/>
                <a:gd name="connsiteY7-140" fmla="*/ 2378945 h 2378945"/>
                <a:gd name="connsiteX8-141" fmla="*/ 92290 w 4340762"/>
                <a:gd name="connsiteY8-142" fmla="*/ 756084 h 23789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4340762" h="2378945">
                  <a:moveTo>
                    <a:pt x="92290" y="756084"/>
                  </a:moveTo>
                  <a:cubicBezTo>
                    <a:pt x="226717" y="359593"/>
                    <a:pt x="430800" y="0"/>
                    <a:pt x="848374" y="0"/>
                  </a:cubicBezTo>
                  <a:lnTo>
                    <a:pt x="3584678" y="0"/>
                  </a:lnTo>
                  <a:cubicBezTo>
                    <a:pt x="4002252" y="0"/>
                    <a:pt x="4340762" y="338510"/>
                    <a:pt x="4340762" y="756084"/>
                  </a:cubicBezTo>
                  <a:lnTo>
                    <a:pt x="4340762" y="756084"/>
                  </a:lnTo>
                  <a:cubicBezTo>
                    <a:pt x="4340762" y="1173658"/>
                    <a:pt x="4002252" y="1512168"/>
                    <a:pt x="3584678" y="1512168"/>
                  </a:cubicBezTo>
                  <a:lnTo>
                    <a:pt x="848374" y="1512168"/>
                  </a:lnTo>
                  <a:cubicBezTo>
                    <a:pt x="305895" y="1484577"/>
                    <a:pt x="34823" y="2355330"/>
                    <a:pt x="41813" y="2378945"/>
                  </a:cubicBezTo>
                  <a:cubicBezTo>
                    <a:pt x="-2402" y="2239298"/>
                    <a:pt x="-42137" y="1152575"/>
                    <a:pt x="92290" y="756084"/>
                  </a:cubicBezTo>
                  <a:close/>
                </a:path>
              </a:pathLst>
            </a:custGeom>
            <a:gradFill>
              <a:gsLst>
                <a:gs pos="0">
                  <a:srgbClr val="E30000"/>
                </a:gs>
                <a:gs pos="100000">
                  <a:srgbClr val="760303"/>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65" b="0" i="0" u="none" strike="noStrike" kern="0" cap="none" spc="0" normalizeH="0" baseline="0" noProof="0">
                <a:ln>
                  <a:noFill/>
                </a:ln>
                <a:solidFill>
                  <a:sysClr val="window" lastClr="FFFFFF"/>
                </a:solidFill>
                <a:effectLst/>
                <a:uLnTx/>
                <a:uFillTx/>
                <a:latin typeface="微软雅黑" panose="020B0503020204020204" charset="-122"/>
                <a:ea typeface="微软雅黑" panose="020B0503020204020204" charset="-122"/>
                <a:cs typeface="+mn-cs"/>
              </a:endParaRPr>
            </a:p>
          </p:txBody>
        </p:sp>
        <p:sp>
          <p:nvSpPr>
            <p:cNvPr id="43" name="TextBox 26"/>
            <p:cNvSpPr txBox="1"/>
            <p:nvPr/>
          </p:nvSpPr>
          <p:spPr>
            <a:xfrm>
              <a:off x="4576117" y="3134710"/>
              <a:ext cx="715879" cy="629126"/>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rPr>
                <a:t>05</a:t>
              </a:r>
              <a:endParaRPr kumimoji="0" lang="en-US" altLang="zh-CN" sz="3735" b="1" i="0" u="none" strike="noStrike" kern="0" cap="none" spc="0" normalizeH="0" baseline="0" noProof="0" dirty="0">
                <a:ln>
                  <a:noFill/>
                </a:ln>
                <a:solidFill>
                  <a:sysClr val="window" lastClr="FFFFFF"/>
                </a:solidFill>
                <a:effectLst/>
                <a:uLnTx/>
                <a:uFillTx/>
                <a:latin typeface="微软雅黑" panose="020B0503020204020204" charset="-122"/>
                <a:ea typeface="微软雅黑" panose="020B0503020204020204" charset="-122"/>
                <a:cs typeface="Arial" panose="020B0604020202020204" pitchFamily="34" charset="0"/>
              </a:endParaRPr>
            </a:p>
          </p:txBody>
        </p:sp>
        <p:sp>
          <p:nvSpPr>
            <p:cNvPr id="44" name="文本框 8"/>
            <p:cNvSpPr txBox="1"/>
            <p:nvPr/>
          </p:nvSpPr>
          <p:spPr>
            <a:xfrm>
              <a:off x="5054236" y="3223559"/>
              <a:ext cx="1805776" cy="538639"/>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1"/>
                  </a:solidFill>
                  <a:latin typeface="微软雅黑" panose="020B0503020204020204" charset="-122"/>
                  <a:ea typeface="微软雅黑" panose="020B0503020204020204" charset="-122"/>
                </a:rPr>
                <a:t>请在此输入你的标题</a:t>
              </a:r>
              <a:endParaRPr lang="en-US" altLang="zh-CN" sz="1400"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a:p>
              <a:r>
                <a:rPr lang="zh-CN" altLang="en-US" sz="1335" b="1" dirty="0">
                  <a:solidFill>
                    <a:schemeClr val="bg1"/>
                  </a:solidFill>
                  <a:latin typeface="微软雅黑" panose="020B0503020204020204" charset="-122"/>
                  <a:ea typeface="微软雅黑" panose="020B0503020204020204" charset="-122"/>
                </a:rPr>
                <a:t>请在此输入你的文字内容</a:t>
              </a:r>
              <a:endParaRPr lang="en-US" altLang="zh-CN" sz="1335" b="1" dirty="0">
                <a:solidFill>
                  <a:schemeClr val="bg1"/>
                </a:solidFill>
                <a:latin typeface="微软雅黑" panose="020B0503020204020204" charset="-122"/>
                <a:ea typeface="微软雅黑" panose="020B0503020204020204" charset="-122"/>
              </a:endParaRPr>
            </a:p>
          </p:txBody>
        </p:sp>
      </p:grpSp>
      <p:sp>
        <p:nvSpPr>
          <p:cNvPr id="45" name="椭圆 44"/>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6" name="椭圆 45"/>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7" name="椭圆 46"/>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8" name="椭圆 47"/>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9" name="椭圆 48"/>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0" name="椭圆 49"/>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1" name="椭圆 50"/>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2" name="椭圆 51"/>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3" name="椭圆 52"/>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4" name="椭圆 53"/>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6" name="椭圆 55"/>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22" presetClass="entr" presetSubtype="8"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1000"/>
                                        <p:tgtEl>
                                          <p:spTgt spid="21"/>
                                        </p:tgtEl>
                                      </p:cBhvr>
                                    </p:animEffect>
                                  </p:childTnLst>
                                </p:cTn>
                              </p:par>
                            </p:childTnLst>
                          </p:cTn>
                        </p:par>
                        <p:par>
                          <p:cTn id="20" fill="hold">
                            <p:stCondLst>
                              <p:cond delay="1000"/>
                            </p:stCondLst>
                            <p:childTnLst>
                              <p:par>
                                <p:cTn id="21" presetID="22" presetClass="entr" presetSubtype="2"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1000"/>
                                        <p:tgtEl>
                                          <p:spTgt spid="6"/>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1000"/>
                                        <p:tgtEl>
                                          <p:spTgt spid="12"/>
                                        </p:tgtEl>
                                      </p:cBhvr>
                                    </p:animEffect>
                                  </p:childTnLst>
                                </p:cTn>
                              </p:par>
                            </p:childTnLst>
                          </p:cTn>
                        </p:par>
                        <p:par>
                          <p:cTn id="28" fill="hold">
                            <p:stCondLst>
                              <p:cond delay="3000"/>
                            </p:stCondLst>
                            <p:childTnLst>
                              <p:par>
                                <p:cTn id="29" presetID="2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right)">
                                      <p:cBhvr>
                                        <p:cTn id="31" dur="1000"/>
                                        <p:tgtEl>
                                          <p:spTgt spid="16"/>
                                        </p:tgtEl>
                                      </p:cBhvr>
                                    </p:animEffect>
                                  </p:childTnLst>
                                </p:cTn>
                              </p:par>
                            </p:childTnLst>
                          </p:cTn>
                        </p:par>
                        <p:par>
                          <p:cTn id="32" fill="hold">
                            <p:stCondLst>
                              <p:cond delay="4000"/>
                            </p:stCondLst>
                            <p:childTnLst>
                              <p:par>
                                <p:cTn id="33" presetID="22" presetClass="entr" presetSubtype="8"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1000"/>
                                        <p:tgtEl>
                                          <p:spTgt spid="40"/>
                                        </p:tgtEl>
                                      </p:cBhvr>
                                    </p:animEffect>
                                  </p:childTnLst>
                                </p:cTn>
                              </p:par>
                              <p:par>
                                <p:cTn id="36" presetID="42" presetClass="path" presetSubtype="0" repeatCount="indefinite" fill="hold" grpId="0" nodeType="withEffect">
                                  <p:stCondLst>
                                    <p:cond delay="0"/>
                                  </p:stCondLst>
                                  <p:childTnLst>
                                    <p:animMotion origin="layout" path="M -2.77778E-7 6.17284E-7 L 0.01771 1.11914 " pathEditMode="relative" rAng="0" ptsTypes="AA">
                                      <p:cBhvr>
                                        <p:cTn id="37" dur="5000" fill="hold"/>
                                        <p:tgtEl>
                                          <p:spTgt spid="45"/>
                                        </p:tgtEl>
                                        <p:attrNameLst>
                                          <p:attrName>ppt_x</p:attrName>
                                          <p:attrName>ppt_y</p:attrName>
                                        </p:attrNameLst>
                                      </p:cBhvr>
                                      <p:rCtr x="885" y="55957"/>
                                    </p:animMotion>
                                  </p:childTnLst>
                                </p:cTn>
                              </p:par>
                              <p:par>
                                <p:cTn id="38" presetID="42" presetClass="path" presetSubtype="0" repeatCount="indefinite" fill="hold" grpId="0" nodeType="withEffect">
                                  <p:stCondLst>
                                    <p:cond delay="1100"/>
                                  </p:stCondLst>
                                  <p:childTnLst>
                                    <p:animMotion origin="layout" path="M 1.66667E-6 -4.44444E-6 L 0.0408 1.25463 " pathEditMode="relative" rAng="0" ptsTypes="AA">
                                      <p:cBhvr>
                                        <p:cTn id="39" dur="6000" fill="hold"/>
                                        <p:tgtEl>
                                          <p:spTgt spid="46"/>
                                        </p:tgtEl>
                                        <p:attrNameLst>
                                          <p:attrName>ppt_x</p:attrName>
                                          <p:attrName>ppt_y</p:attrName>
                                        </p:attrNameLst>
                                      </p:cBhvr>
                                      <p:rCtr x="2031" y="62716"/>
                                    </p:animMotion>
                                  </p:childTnLst>
                                </p:cTn>
                              </p:par>
                              <p:par>
                                <p:cTn id="40" presetID="42" presetClass="path" presetSubtype="0" repeatCount="indefinite" fill="hold" grpId="0" nodeType="withEffect">
                                  <p:stCondLst>
                                    <p:cond delay="900"/>
                                  </p:stCondLst>
                                  <p:childTnLst>
                                    <p:animMotion origin="layout" path="M -0.08159 -0.17438 L -0.02639 1.27963 " pathEditMode="relative" rAng="0" ptsTypes="AA">
                                      <p:cBhvr>
                                        <p:cTn id="41" dur="4500" fill="hold"/>
                                        <p:tgtEl>
                                          <p:spTgt spid="47"/>
                                        </p:tgtEl>
                                        <p:attrNameLst>
                                          <p:attrName>ppt_x</p:attrName>
                                          <p:attrName>ppt_y</p:attrName>
                                        </p:attrNameLst>
                                      </p:cBhvr>
                                      <p:rCtr x="2760" y="72685"/>
                                    </p:animMotion>
                                  </p:childTnLst>
                                </p:cTn>
                              </p:par>
                              <p:par>
                                <p:cTn id="42" presetID="42" presetClass="path" presetSubtype="0" repeatCount="indefinite" fill="hold" grpId="0" nodeType="withEffect">
                                  <p:stCondLst>
                                    <p:cond delay="1200"/>
                                  </p:stCondLst>
                                  <p:childTnLst>
                                    <p:animMotion origin="layout" path="M 0.06858 -0.49136 L 0.16303 1.23487 " pathEditMode="relative" rAng="0" ptsTypes="AA">
                                      <p:cBhvr>
                                        <p:cTn id="43" dur="6500" fill="hold"/>
                                        <p:tgtEl>
                                          <p:spTgt spid="48"/>
                                        </p:tgtEl>
                                        <p:attrNameLst>
                                          <p:attrName>ppt_x</p:attrName>
                                          <p:attrName>ppt_y</p:attrName>
                                        </p:attrNameLst>
                                      </p:cBhvr>
                                      <p:rCtr x="4722" y="86296"/>
                                    </p:animMotion>
                                  </p:childTnLst>
                                </p:cTn>
                              </p:par>
                              <p:par>
                                <p:cTn id="44" presetID="42" presetClass="path" presetSubtype="0" repeatCount="indefinite" fill="hold" grpId="0" nodeType="withEffect">
                                  <p:stCondLst>
                                    <p:cond delay="500"/>
                                  </p:stCondLst>
                                  <p:childTnLst>
                                    <p:animMotion origin="layout" path="M 0.096 -0.26333 L 0.15104 1.11 " pathEditMode="relative" rAng="0" ptsTypes="AA">
                                      <p:cBhvr>
                                        <p:cTn id="45" dur="5000" fill="hold"/>
                                        <p:tgtEl>
                                          <p:spTgt spid="49"/>
                                        </p:tgtEl>
                                        <p:attrNameLst>
                                          <p:attrName>ppt_x</p:attrName>
                                          <p:attrName>ppt_y</p:attrName>
                                        </p:attrNameLst>
                                      </p:cBhvr>
                                      <p:rCtr x="2743" y="68667"/>
                                    </p:animMotion>
                                  </p:childTnLst>
                                </p:cTn>
                              </p:par>
                              <p:par>
                                <p:cTn id="46" presetID="42" presetClass="path" presetSubtype="0" repeatCount="indefinite" fill="hold" grpId="0" nodeType="withEffect">
                                  <p:stCondLst>
                                    <p:cond delay="1500"/>
                                  </p:stCondLst>
                                  <p:childTnLst>
                                    <p:animMotion origin="layout" path="M 0.00104 -0.17099 L 0.06563 1.1605 " pathEditMode="relative" rAng="0" ptsTypes="AA">
                                      <p:cBhvr>
                                        <p:cTn id="47" dur="5800" fill="hold"/>
                                        <p:tgtEl>
                                          <p:spTgt spid="50"/>
                                        </p:tgtEl>
                                        <p:attrNameLst>
                                          <p:attrName>ppt_x</p:attrName>
                                          <p:attrName>ppt_y</p:attrName>
                                        </p:attrNameLst>
                                      </p:cBhvr>
                                      <p:rCtr x="3229" y="66574"/>
                                    </p:animMotion>
                                  </p:childTnLst>
                                </p:cTn>
                              </p:par>
                              <p:par>
                                <p:cTn id="48" presetID="8" presetClass="emph" presetSubtype="0" repeatCount="indefinite" fill="hold" grpId="1" nodeType="withEffect">
                                  <p:stCondLst>
                                    <p:cond delay="0"/>
                                  </p:stCondLst>
                                  <p:childTnLst>
                                    <p:animRot by="21600000">
                                      <p:cBhvr>
                                        <p:cTn id="49" dur="5000" fill="hold"/>
                                        <p:tgtEl>
                                          <p:spTgt spid="45"/>
                                        </p:tgtEl>
                                        <p:attrNameLst>
                                          <p:attrName>r</p:attrName>
                                        </p:attrNameLst>
                                      </p:cBhvr>
                                    </p:animRot>
                                  </p:childTnLst>
                                </p:cTn>
                              </p:par>
                              <p:par>
                                <p:cTn id="50" presetID="8" presetClass="emph" presetSubtype="0" repeatCount="indefinite" fill="hold" grpId="1" nodeType="withEffect">
                                  <p:stCondLst>
                                    <p:cond delay="0"/>
                                  </p:stCondLst>
                                  <p:childTnLst>
                                    <p:animRot by="21600000">
                                      <p:cBhvr>
                                        <p:cTn id="51" dur="4000" fill="hold"/>
                                        <p:tgtEl>
                                          <p:spTgt spid="46"/>
                                        </p:tgtEl>
                                        <p:attrNameLst>
                                          <p:attrName>r</p:attrName>
                                        </p:attrNameLst>
                                      </p:cBhvr>
                                    </p:animRot>
                                  </p:childTnLst>
                                </p:cTn>
                              </p:par>
                              <p:par>
                                <p:cTn id="52" presetID="8" presetClass="emph" presetSubtype="0" repeatCount="indefinite" fill="hold" grpId="1" nodeType="withEffect">
                                  <p:stCondLst>
                                    <p:cond delay="0"/>
                                  </p:stCondLst>
                                  <p:childTnLst>
                                    <p:animRot by="21600000">
                                      <p:cBhvr>
                                        <p:cTn id="53" dur="3000" fill="hold"/>
                                        <p:tgtEl>
                                          <p:spTgt spid="47"/>
                                        </p:tgtEl>
                                        <p:attrNameLst>
                                          <p:attrName>r</p:attrName>
                                        </p:attrNameLst>
                                      </p:cBhvr>
                                    </p:animRot>
                                  </p:childTnLst>
                                </p:cTn>
                              </p:par>
                              <p:par>
                                <p:cTn id="54" presetID="8" presetClass="emph" presetSubtype="0" repeatCount="indefinite" fill="hold" grpId="1" nodeType="withEffect">
                                  <p:stCondLst>
                                    <p:cond delay="0"/>
                                  </p:stCondLst>
                                  <p:childTnLst>
                                    <p:animRot by="21600000">
                                      <p:cBhvr>
                                        <p:cTn id="55" dur="2000" fill="hold"/>
                                        <p:tgtEl>
                                          <p:spTgt spid="48"/>
                                        </p:tgtEl>
                                        <p:attrNameLst>
                                          <p:attrName>r</p:attrName>
                                        </p:attrNameLst>
                                      </p:cBhvr>
                                    </p:animRot>
                                  </p:childTnLst>
                                </p:cTn>
                              </p:par>
                              <p:par>
                                <p:cTn id="56" presetID="8" presetClass="emph" presetSubtype="0" repeatCount="indefinite" fill="hold" grpId="1" nodeType="withEffect">
                                  <p:stCondLst>
                                    <p:cond delay="0"/>
                                  </p:stCondLst>
                                  <p:childTnLst>
                                    <p:animRot by="21600000">
                                      <p:cBhvr>
                                        <p:cTn id="57" dur="2500" fill="hold"/>
                                        <p:tgtEl>
                                          <p:spTgt spid="49"/>
                                        </p:tgtEl>
                                        <p:attrNameLst>
                                          <p:attrName>r</p:attrName>
                                        </p:attrNameLst>
                                      </p:cBhvr>
                                    </p:animRot>
                                  </p:childTnLst>
                                </p:cTn>
                              </p:par>
                              <p:par>
                                <p:cTn id="58" presetID="8" presetClass="emph" presetSubtype="0" repeatCount="indefinite" fill="hold" grpId="1" nodeType="withEffect">
                                  <p:stCondLst>
                                    <p:cond delay="0"/>
                                  </p:stCondLst>
                                  <p:childTnLst>
                                    <p:animRot by="21600000">
                                      <p:cBhvr>
                                        <p:cTn id="59" dur="3500" fill="hold"/>
                                        <p:tgtEl>
                                          <p:spTgt spid="50"/>
                                        </p:tgtEl>
                                        <p:attrNameLst>
                                          <p:attrName>r</p:attrName>
                                        </p:attrNameLst>
                                      </p:cBhvr>
                                    </p:animRot>
                                  </p:childTnLst>
                                </p:cTn>
                              </p:par>
                              <p:par>
                                <p:cTn id="60" presetID="10" presetClass="entr" presetSubtype="0" repeatCount="indefinite" fill="hold" grpId="2"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fade">
                                      <p:cBhvr>
                                        <p:cTn id="62" dur="10"/>
                                        <p:tgtEl>
                                          <p:spTgt spid="45"/>
                                        </p:tgtEl>
                                      </p:cBhvr>
                                    </p:animEffect>
                                  </p:childTnLst>
                                </p:cTn>
                              </p:par>
                              <p:par>
                                <p:cTn id="63" presetID="10" presetClass="entr" presetSubtype="0" repeatCount="indefinite" fill="hold" grpId="2" nodeType="with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10"/>
                                        <p:tgtEl>
                                          <p:spTgt spid="46"/>
                                        </p:tgtEl>
                                      </p:cBhvr>
                                    </p:animEffect>
                                  </p:childTnLst>
                                </p:cTn>
                              </p:par>
                              <p:par>
                                <p:cTn id="66" presetID="10" presetClass="entr" presetSubtype="0" repeatCount="indefinite" fill="hold" grpId="2" nodeType="with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fade">
                                      <p:cBhvr>
                                        <p:cTn id="68" dur="10"/>
                                        <p:tgtEl>
                                          <p:spTgt spid="47"/>
                                        </p:tgtEl>
                                      </p:cBhvr>
                                    </p:animEffect>
                                  </p:childTnLst>
                                </p:cTn>
                              </p:par>
                              <p:par>
                                <p:cTn id="69" presetID="10" presetClass="entr" presetSubtype="0" repeatCount="indefinite" fill="hold" grpId="2"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fade">
                                      <p:cBhvr>
                                        <p:cTn id="71" dur="10"/>
                                        <p:tgtEl>
                                          <p:spTgt spid="48"/>
                                        </p:tgtEl>
                                      </p:cBhvr>
                                    </p:animEffect>
                                  </p:childTnLst>
                                </p:cTn>
                              </p:par>
                              <p:par>
                                <p:cTn id="72" presetID="10" presetClass="entr" presetSubtype="0" repeatCount="indefinite" fill="hold" grpId="2" nodeType="withEffect">
                                  <p:stCondLst>
                                    <p:cond delay="0"/>
                                  </p:stCondLst>
                                  <p:childTnLst>
                                    <p:set>
                                      <p:cBhvr>
                                        <p:cTn id="73" dur="1" fill="hold">
                                          <p:stCondLst>
                                            <p:cond delay="0"/>
                                          </p:stCondLst>
                                        </p:cTn>
                                        <p:tgtEl>
                                          <p:spTgt spid="49"/>
                                        </p:tgtEl>
                                        <p:attrNameLst>
                                          <p:attrName>style.visibility</p:attrName>
                                        </p:attrNameLst>
                                      </p:cBhvr>
                                      <p:to>
                                        <p:strVal val="visible"/>
                                      </p:to>
                                    </p:set>
                                    <p:animEffect transition="in" filter="fade">
                                      <p:cBhvr>
                                        <p:cTn id="74" dur="10"/>
                                        <p:tgtEl>
                                          <p:spTgt spid="49"/>
                                        </p:tgtEl>
                                      </p:cBhvr>
                                    </p:animEffect>
                                  </p:childTnLst>
                                </p:cTn>
                              </p:par>
                              <p:par>
                                <p:cTn id="75" presetID="10" presetClass="entr" presetSubtype="0" repeatCount="indefinite" fill="hold" grpId="2" nodeType="with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fade">
                                      <p:cBhvr>
                                        <p:cTn id="77" dur="10"/>
                                        <p:tgtEl>
                                          <p:spTgt spid="50"/>
                                        </p:tgtEl>
                                      </p:cBhvr>
                                    </p:animEffect>
                                  </p:childTnLst>
                                </p:cTn>
                              </p:par>
                              <p:par>
                                <p:cTn id="78" presetID="42" presetClass="path" presetSubtype="0" repeatCount="indefinite" fill="hold" grpId="0" nodeType="withEffect">
                                  <p:stCondLst>
                                    <p:cond delay="2700"/>
                                  </p:stCondLst>
                                  <p:childTnLst>
                                    <p:animMotion origin="layout" path="M -4.99449E-6 9.80392E-7 L 0.0725 1.09191 " pathEditMode="relative" rAng="0" ptsTypes="AA">
                                      <p:cBhvr>
                                        <p:cTn id="79" dur="6000" fill="hold"/>
                                        <p:tgtEl>
                                          <p:spTgt spid="51"/>
                                        </p:tgtEl>
                                        <p:attrNameLst>
                                          <p:attrName>ppt_x</p:attrName>
                                          <p:attrName>ppt_y</p:attrName>
                                        </p:attrNameLst>
                                      </p:cBhvr>
                                      <p:rCtr x="3625" y="54583"/>
                                    </p:animMotion>
                                  </p:childTnLst>
                                </p:cTn>
                              </p:par>
                              <p:par>
                                <p:cTn id="80" presetID="42" presetClass="path" presetSubtype="0" repeatCount="indefinite" fill="hold" grpId="0" nodeType="withEffect">
                                  <p:stCondLst>
                                    <p:cond delay="0"/>
                                  </p:stCondLst>
                                  <p:childTnLst>
                                    <p:animMotion origin="layout" path="M 0.07431 0.00433 L 0.05122 1.21266 " pathEditMode="relative" rAng="0" ptsTypes="AA">
                                      <p:cBhvr>
                                        <p:cTn id="81" dur="6750" fill="hold"/>
                                        <p:tgtEl>
                                          <p:spTgt spid="52"/>
                                        </p:tgtEl>
                                        <p:attrNameLst>
                                          <p:attrName>ppt_x</p:attrName>
                                          <p:attrName>ppt_y</p:attrName>
                                        </p:attrNameLst>
                                      </p:cBhvr>
                                      <p:rCtr x="-1163" y="60401"/>
                                    </p:animMotion>
                                  </p:childTnLst>
                                </p:cTn>
                              </p:par>
                              <p:par>
                                <p:cTn id="82" presetID="42" presetClass="path" presetSubtype="0" repeatCount="indefinite" fill="hold" grpId="0" nodeType="withEffect">
                                  <p:stCondLst>
                                    <p:cond delay="1800"/>
                                  </p:stCondLst>
                                  <p:childTnLst>
                                    <p:animMotion origin="layout" path="M -0.14983 -0.17438 L -0.13403 1.27963 " pathEditMode="relative" rAng="0" ptsTypes="AA">
                                      <p:cBhvr>
                                        <p:cTn id="83" dur="6000" fill="hold"/>
                                        <p:tgtEl>
                                          <p:spTgt spid="53"/>
                                        </p:tgtEl>
                                        <p:attrNameLst>
                                          <p:attrName>ppt_x</p:attrName>
                                          <p:attrName>ppt_y</p:attrName>
                                        </p:attrNameLst>
                                      </p:cBhvr>
                                      <p:rCtr x="781" y="72685"/>
                                    </p:animMotion>
                                  </p:childTnLst>
                                </p:cTn>
                              </p:par>
                              <p:par>
                                <p:cTn id="84" presetID="42" presetClass="path" presetSubtype="0" repeatCount="indefinite" fill="hold" grpId="0" nodeType="withEffect">
                                  <p:stCondLst>
                                    <p:cond delay="2800"/>
                                  </p:stCondLst>
                                  <p:childTnLst>
                                    <p:animMotion origin="layout" path="M 0.06753 -0.49136 L 0.06354 1.2071 " pathEditMode="relative" rAng="0" ptsTypes="AA">
                                      <p:cBhvr>
                                        <p:cTn id="85" dur="4750" fill="hold"/>
                                        <p:tgtEl>
                                          <p:spTgt spid="54"/>
                                        </p:tgtEl>
                                        <p:attrNameLst>
                                          <p:attrName>ppt_x</p:attrName>
                                          <p:attrName>ppt_y</p:attrName>
                                        </p:attrNameLst>
                                      </p:cBhvr>
                                      <p:rCtr x="-208" y="84907"/>
                                    </p:animMotion>
                                  </p:childTnLst>
                                </p:cTn>
                              </p:par>
                              <p:par>
                                <p:cTn id="86" presetID="42" presetClass="path" presetSubtype="0" repeatCount="indefinite" fill="hold" grpId="0" nodeType="withEffect">
                                  <p:stCondLst>
                                    <p:cond delay="1400"/>
                                  </p:stCondLst>
                                  <p:childTnLst>
                                    <p:animMotion origin="layout" path="M 0.16962 -0.32639 L 0.23524 1.12278 " pathEditMode="relative" rAng="0" ptsTypes="AA">
                                      <p:cBhvr>
                                        <p:cTn id="87" dur="8250" fill="hold"/>
                                        <p:tgtEl>
                                          <p:spTgt spid="55"/>
                                        </p:tgtEl>
                                        <p:attrNameLst>
                                          <p:attrName>ppt_x</p:attrName>
                                          <p:attrName>ppt_y</p:attrName>
                                        </p:attrNameLst>
                                      </p:cBhvr>
                                      <p:rCtr x="3281" y="72444"/>
                                    </p:animMotion>
                                  </p:childTnLst>
                                </p:cTn>
                              </p:par>
                              <p:par>
                                <p:cTn id="88" presetID="42" presetClass="path" presetSubtype="0" repeatCount="indefinite" fill="hold" grpId="0" nodeType="withEffect">
                                  <p:stCondLst>
                                    <p:cond delay="600"/>
                                  </p:stCondLst>
                                  <p:childTnLst>
                                    <p:animMotion origin="layout" path="M -0.05 -0.14321 L 0.08403 1.17439 " pathEditMode="relative" rAng="0" ptsTypes="AA">
                                      <p:cBhvr>
                                        <p:cTn id="89" dur="6250" fill="hold"/>
                                        <p:tgtEl>
                                          <p:spTgt spid="56"/>
                                        </p:tgtEl>
                                        <p:attrNameLst>
                                          <p:attrName>ppt_x</p:attrName>
                                          <p:attrName>ppt_y</p:attrName>
                                        </p:attrNameLst>
                                      </p:cBhvr>
                                      <p:rCtr x="6701" y="65864"/>
                                    </p:animMotion>
                                  </p:childTnLst>
                                </p:cTn>
                              </p:par>
                              <p:par>
                                <p:cTn id="90" presetID="8" presetClass="emph" presetSubtype="0" repeatCount="indefinite" fill="hold" grpId="1" nodeType="withEffect">
                                  <p:stCondLst>
                                    <p:cond delay="0"/>
                                  </p:stCondLst>
                                  <p:childTnLst>
                                    <p:animRot by="21600000">
                                      <p:cBhvr>
                                        <p:cTn id="91" dur="5000" fill="hold"/>
                                        <p:tgtEl>
                                          <p:spTgt spid="51"/>
                                        </p:tgtEl>
                                        <p:attrNameLst>
                                          <p:attrName>r</p:attrName>
                                        </p:attrNameLst>
                                      </p:cBhvr>
                                    </p:animRot>
                                  </p:childTnLst>
                                </p:cTn>
                              </p:par>
                              <p:par>
                                <p:cTn id="92" presetID="8" presetClass="emph" presetSubtype="0" repeatCount="indefinite" fill="hold" grpId="1" nodeType="withEffect">
                                  <p:stCondLst>
                                    <p:cond delay="0"/>
                                  </p:stCondLst>
                                  <p:childTnLst>
                                    <p:animRot by="21600000">
                                      <p:cBhvr>
                                        <p:cTn id="93" dur="4000" fill="hold"/>
                                        <p:tgtEl>
                                          <p:spTgt spid="52"/>
                                        </p:tgtEl>
                                        <p:attrNameLst>
                                          <p:attrName>r</p:attrName>
                                        </p:attrNameLst>
                                      </p:cBhvr>
                                    </p:animRot>
                                  </p:childTnLst>
                                </p:cTn>
                              </p:par>
                              <p:par>
                                <p:cTn id="94" presetID="8" presetClass="emph" presetSubtype="0" repeatCount="indefinite" fill="hold" grpId="1" nodeType="withEffect">
                                  <p:stCondLst>
                                    <p:cond delay="0"/>
                                  </p:stCondLst>
                                  <p:childTnLst>
                                    <p:animRot by="21600000">
                                      <p:cBhvr>
                                        <p:cTn id="95" dur="3000" fill="hold"/>
                                        <p:tgtEl>
                                          <p:spTgt spid="53"/>
                                        </p:tgtEl>
                                        <p:attrNameLst>
                                          <p:attrName>r</p:attrName>
                                        </p:attrNameLst>
                                      </p:cBhvr>
                                    </p:animRot>
                                  </p:childTnLst>
                                </p:cTn>
                              </p:par>
                              <p:par>
                                <p:cTn id="96" presetID="8" presetClass="emph" presetSubtype="0" repeatCount="indefinite" fill="hold" grpId="1" nodeType="withEffect">
                                  <p:stCondLst>
                                    <p:cond delay="0"/>
                                  </p:stCondLst>
                                  <p:childTnLst>
                                    <p:animRot by="21600000">
                                      <p:cBhvr>
                                        <p:cTn id="97" dur="2000" fill="hold"/>
                                        <p:tgtEl>
                                          <p:spTgt spid="54"/>
                                        </p:tgtEl>
                                        <p:attrNameLst>
                                          <p:attrName>r</p:attrName>
                                        </p:attrNameLst>
                                      </p:cBhvr>
                                    </p:animRot>
                                  </p:childTnLst>
                                </p:cTn>
                              </p:par>
                              <p:par>
                                <p:cTn id="98" presetID="8" presetClass="emph" presetSubtype="0" repeatCount="indefinite" fill="hold" grpId="1" nodeType="withEffect">
                                  <p:stCondLst>
                                    <p:cond delay="0"/>
                                  </p:stCondLst>
                                  <p:childTnLst>
                                    <p:animRot by="21600000">
                                      <p:cBhvr>
                                        <p:cTn id="99" dur="2500" fill="hold"/>
                                        <p:tgtEl>
                                          <p:spTgt spid="55"/>
                                        </p:tgtEl>
                                        <p:attrNameLst>
                                          <p:attrName>r</p:attrName>
                                        </p:attrNameLst>
                                      </p:cBhvr>
                                    </p:animRot>
                                  </p:childTnLst>
                                </p:cTn>
                              </p:par>
                              <p:par>
                                <p:cTn id="100" presetID="8" presetClass="emph" presetSubtype="0" repeatCount="indefinite" fill="hold" grpId="1" nodeType="withEffect">
                                  <p:stCondLst>
                                    <p:cond delay="0"/>
                                  </p:stCondLst>
                                  <p:childTnLst>
                                    <p:animRot by="21600000">
                                      <p:cBhvr>
                                        <p:cTn id="101" dur="3500" fill="hold"/>
                                        <p:tgtEl>
                                          <p:spTgt spid="56"/>
                                        </p:tgtEl>
                                        <p:attrNameLst>
                                          <p:attrName>r</p:attrName>
                                        </p:attrNameLst>
                                      </p:cBhvr>
                                    </p:animRot>
                                  </p:childTnLst>
                                </p:cTn>
                              </p:par>
                              <p:par>
                                <p:cTn id="102" presetID="10" presetClass="entr" presetSubtype="0" repeatCount="indefinite" fill="hold" grpId="2" nodeType="withEffect">
                                  <p:stCondLst>
                                    <p:cond delay="0"/>
                                  </p:stCondLst>
                                  <p:childTnLst>
                                    <p:set>
                                      <p:cBhvr>
                                        <p:cTn id="103" dur="1" fill="hold">
                                          <p:stCondLst>
                                            <p:cond delay="0"/>
                                          </p:stCondLst>
                                        </p:cTn>
                                        <p:tgtEl>
                                          <p:spTgt spid="51"/>
                                        </p:tgtEl>
                                        <p:attrNameLst>
                                          <p:attrName>style.visibility</p:attrName>
                                        </p:attrNameLst>
                                      </p:cBhvr>
                                      <p:to>
                                        <p:strVal val="visible"/>
                                      </p:to>
                                    </p:set>
                                    <p:animEffect transition="in" filter="fade">
                                      <p:cBhvr>
                                        <p:cTn id="104" dur="10"/>
                                        <p:tgtEl>
                                          <p:spTgt spid="51"/>
                                        </p:tgtEl>
                                      </p:cBhvr>
                                    </p:animEffect>
                                  </p:childTnLst>
                                </p:cTn>
                              </p:par>
                              <p:par>
                                <p:cTn id="105" presetID="10" presetClass="entr" presetSubtype="0" repeatCount="indefinite" fill="hold" grpId="2" nodeType="withEffect">
                                  <p:stCondLst>
                                    <p:cond delay="0"/>
                                  </p:stCondLst>
                                  <p:childTnLst>
                                    <p:set>
                                      <p:cBhvr>
                                        <p:cTn id="106" dur="1" fill="hold">
                                          <p:stCondLst>
                                            <p:cond delay="0"/>
                                          </p:stCondLst>
                                        </p:cTn>
                                        <p:tgtEl>
                                          <p:spTgt spid="52"/>
                                        </p:tgtEl>
                                        <p:attrNameLst>
                                          <p:attrName>style.visibility</p:attrName>
                                        </p:attrNameLst>
                                      </p:cBhvr>
                                      <p:to>
                                        <p:strVal val="visible"/>
                                      </p:to>
                                    </p:set>
                                    <p:animEffect transition="in" filter="fade">
                                      <p:cBhvr>
                                        <p:cTn id="107" dur="10"/>
                                        <p:tgtEl>
                                          <p:spTgt spid="52"/>
                                        </p:tgtEl>
                                      </p:cBhvr>
                                    </p:animEffect>
                                  </p:childTnLst>
                                </p:cTn>
                              </p:par>
                              <p:par>
                                <p:cTn id="108" presetID="10" presetClass="entr" presetSubtype="0" repeatCount="indefinite" fill="hold" grpId="2" nodeType="withEffect">
                                  <p:stCondLst>
                                    <p:cond delay="0"/>
                                  </p:stCondLst>
                                  <p:childTnLst>
                                    <p:set>
                                      <p:cBhvr>
                                        <p:cTn id="109" dur="1" fill="hold">
                                          <p:stCondLst>
                                            <p:cond delay="0"/>
                                          </p:stCondLst>
                                        </p:cTn>
                                        <p:tgtEl>
                                          <p:spTgt spid="53"/>
                                        </p:tgtEl>
                                        <p:attrNameLst>
                                          <p:attrName>style.visibility</p:attrName>
                                        </p:attrNameLst>
                                      </p:cBhvr>
                                      <p:to>
                                        <p:strVal val="visible"/>
                                      </p:to>
                                    </p:set>
                                    <p:animEffect transition="in" filter="fade">
                                      <p:cBhvr>
                                        <p:cTn id="110" dur="10"/>
                                        <p:tgtEl>
                                          <p:spTgt spid="53"/>
                                        </p:tgtEl>
                                      </p:cBhvr>
                                    </p:animEffect>
                                  </p:childTnLst>
                                </p:cTn>
                              </p:par>
                              <p:par>
                                <p:cTn id="111" presetID="10" presetClass="entr" presetSubtype="0" repeatCount="indefinite" fill="hold" grpId="2"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fade">
                                      <p:cBhvr>
                                        <p:cTn id="113" dur="10"/>
                                        <p:tgtEl>
                                          <p:spTgt spid="54"/>
                                        </p:tgtEl>
                                      </p:cBhvr>
                                    </p:animEffect>
                                  </p:childTnLst>
                                </p:cTn>
                              </p:par>
                              <p:par>
                                <p:cTn id="114" presetID="10" presetClass="entr" presetSubtype="0" repeatCount="indefinite" fill="hold" grpId="2" nodeType="withEffect">
                                  <p:stCondLst>
                                    <p:cond delay="0"/>
                                  </p:stCondLst>
                                  <p:childTnLst>
                                    <p:set>
                                      <p:cBhvr>
                                        <p:cTn id="115" dur="1" fill="hold">
                                          <p:stCondLst>
                                            <p:cond delay="0"/>
                                          </p:stCondLst>
                                        </p:cTn>
                                        <p:tgtEl>
                                          <p:spTgt spid="55"/>
                                        </p:tgtEl>
                                        <p:attrNameLst>
                                          <p:attrName>style.visibility</p:attrName>
                                        </p:attrNameLst>
                                      </p:cBhvr>
                                      <p:to>
                                        <p:strVal val="visible"/>
                                      </p:to>
                                    </p:set>
                                    <p:animEffect transition="in" filter="fade">
                                      <p:cBhvr>
                                        <p:cTn id="116" dur="10"/>
                                        <p:tgtEl>
                                          <p:spTgt spid="55"/>
                                        </p:tgtEl>
                                      </p:cBhvr>
                                    </p:animEffect>
                                  </p:childTnLst>
                                </p:cTn>
                              </p:par>
                              <p:par>
                                <p:cTn id="117" presetID="10" presetClass="entr" presetSubtype="0" repeatCount="indefinite" fill="hold" grpId="2" nodeType="withEffect">
                                  <p:stCondLst>
                                    <p:cond delay="0"/>
                                  </p:stCondLst>
                                  <p:childTnLst>
                                    <p:set>
                                      <p:cBhvr>
                                        <p:cTn id="118" dur="1" fill="hold">
                                          <p:stCondLst>
                                            <p:cond delay="0"/>
                                          </p:stCondLst>
                                        </p:cTn>
                                        <p:tgtEl>
                                          <p:spTgt spid="56"/>
                                        </p:tgtEl>
                                        <p:attrNameLst>
                                          <p:attrName>style.visibility</p:attrName>
                                        </p:attrNameLst>
                                      </p:cBhvr>
                                      <p:to>
                                        <p:strVal val="visible"/>
                                      </p:to>
                                    </p:set>
                                    <p:animEffect transition="in" filter="fade">
                                      <p:cBhvr>
                                        <p:cTn id="119" dur="1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5" grpId="0" bldLvl="0" animBg="1"/>
      <p:bldP spid="45" grpId="1" bldLvl="0" animBg="1"/>
      <p:bldP spid="45" grpId="2" bldLvl="0" animBg="1"/>
      <p:bldP spid="46" grpId="0" bldLvl="0" animBg="1"/>
      <p:bldP spid="46" grpId="1" bldLvl="0" animBg="1"/>
      <p:bldP spid="46" grpId="2" bldLvl="0" animBg="1"/>
      <p:bldP spid="47" grpId="0" bldLvl="0" animBg="1"/>
      <p:bldP spid="47" grpId="1" bldLvl="0" animBg="1"/>
      <p:bldP spid="47" grpId="2" bldLvl="0" animBg="1"/>
      <p:bldP spid="48" grpId="0" bldLvl="0" animBg="1"/>
      <p:bldP spid="48" grpId="1" bldLvl="0" animBg="1"/>
      <p:bldP spid="48" grpId="2" bldLvl="0" animBg="1"/>
      <p:bldP spid="49" grpId="0" bldLvl="0" animBg="1"/>
      <p:bldP spid="49" grpId="1" bldLvl="0" animBg="1"/>
      <p:bldP spid="49" grpId="2" bldLvl="0" animBg="1"/>
      <p:bldP spid="50" grpId="0" bldLvl="0" animBg="1"/>
      <p:bldP spid="50" grpId="1" bldLvl="0" animBg="1"/>
      <p:bldP spid="50" grpId="2" bldLvl="0" animBg="1"/>
      <p:bldP spid="51" grpId="0" bldLvl="0" animBg="1"/>
      <p:bldP spid="51" grpId="1" bldLvl="0" animBg="1"/>
      <p:bldP spid="51" grpId="2" bldLvl="0" animBg="1"/>
      <p:bldP spid="52" grpId="0" bldLvl="0" animBg="1"/>
      <p:bldP spid="52" grpId="1" bldLvl="0" animBg="1"/>
      <p:bldP spid="52" grpId="2" bldLvl="0" animBg="1"/>
      <p:bldP spid="53" grpId="0" bldLvl="0" animBg="1"/>
      <p:bldP spid="53" grpId="1" bldLvl="0" animBg="1"/>
      <p:bldP spid="53" grpId="2" bldLvl="0" animBg="1"/>
      <p:bldP spid="54" grpId="0" bldLvl="0" animBg="1"/>
      <p:bldP spid="54" grpId="1" bldLvl="0" animBg="1"/>
      <p:bldP spid="54" grpId="2" bldLvl="0" animBg="1"/>
      <p:bldP spid="55" grpId="0" bldLvl="0" animBg="1"/>
      <p:bldP spid="55" grpId="1" bldLvl="0" animBg="1"/>
      <p:bldP spid="55" grpId="2" bldLvl="0" animBg="1"/>
      <p:bldP spid="56" grpId="0" bldLvl="0" animBg="1"/>
      <p:bldP spid="56" grpId="1" bldLvl="0" animBg="1"/>
      <p:bldP spid="56" grpId="2"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团队力量</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9" name="椭圆 8"/>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0" name="椭圆 29"/>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1" name="椭圆 30"/>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8" name="椭圆 37"/>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6" name="矩形 95"/>
          <p:cNvSpPr/>
          <p:nvPr/>
        </p:nvSpPr>
        <p:spPr>
          <a:xfrm>
            <a:off x="5368018" y="1601677"/>
            <a:ext cx="2578335" cy="183349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97" name="矩形 96"/>
          <p:cNvSpPr/>
          <p:nvPr/>
        </p:nvSpPr>
        <p:spPr>
          <a:xfrm>
            <a:off x="8053816" y="1601677"/>
            <a:ext cx="1375112" cy="183349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98" name="矩形 97"/>
          <p:cNvSpPr/>
          <p:nvPr/>
        </p:nvSpPr>
        <p:spPr>
          <a:xfrm>
            <a:off x="4554901" y="3546119"/>
            <a:ext cx="1375112" cy="1833493"/>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1" name="矩形 100"/>
          <p:cNvSpPr/>
          <p:nvPr/>
        </p:nvSpPr>
        <p:spPr>
          <a:xfrm>
            <a:off x="6023888" y="3546119"/>
            <a:ext cx="2422818" cy="1833493"/>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2" name="矩形 101"/>
          <p:cNvSpPr/>
          <p:nvPr/>
        </p:nvSpPr>
        <p:spPr>
          <a:xfrm>
            <a:off x="7058403" y="5490560"/>
            <a:ext cx="1375112" cy="936197"/>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3" name="矩形 102"/>
          <p:cNvSpPr/>
          <p:nvPr/>
        </p:nvSpPr>
        <p:spPr>
          <a:xfrm>
            <a:off x="3051903" y="1916951"/>
            <a:ext cx="2230003" cy="1518218"/>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4" name="矩形 103"/>
          <p:cNvSpPr/>
          <p:nvPr/>
        </p:nvSpPr>
        <p:spPr>
          <a:xfrm>
            <a:off x="8522449" y="3546119"/>
            <a:ext cx="1953631" cy="1330061"/>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6" name="矩形 105"/>
          <p:cNvSpPr/>
          <p:nvPr/>
        </p:nvSpPr>
        <p:spPr>
          <a:xfrm>
            <a:off x="8540580" y="5022461"/>
            <a:ext cx="1579401" cy="1075280"/>
          </a:xfrm>
          <a:prstGeom prst="rect">
            <a:avLst/>
          </a:prstGeom>
          <a:blipFill dpi="0" rotWithShape="1">
            <a:blip r:embed="rId11"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8" name="矩形 107"/>
          <p:cNvSpPr/>
          <p:nvPr/>
        </p:nvSpPr>
        <p:spPr>
          <a:xfrm>
            <a:off x="9537741" y="2346017"/>
            <a:ext cx="1599777" cy="1089152"/>
          </a:xfrm>
          <a:prstGeom prst="rect">
            <a:avLst/>
          </a:prstGeom>
          <a:blipFill dpi="0" rotWithShape="1">
            <a:blip r:embed="rId12" cstate="print">
              <a:extLst>
                <a:ext uri="{28A0092B-C50C-407E-A947-70E740481C1C}">
                  <a14:useLocalDpi xmlns:a14="http://schemas.microsoft.com/office/drawing/2010/main" val="0"/>
                </a:ext>
              </a:extLst>
            </a:blip>
            <a:srcRect/>
            <a:stretch>
              <a:fillRect/>
            </a:stretch>
          </a:blipFill>
          <a:ln w="28575">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9" name="TextBox 10"/>
          <p:cNvSpPr txBox="1"/>
          <p:nvPr/>
        </p:nvSpPr>
        <p:spPr>
          <a:xfrm>
            <a:off x="1124890" y="3755390"/>
            <a:ext cx="3027680" cy="141478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zh-CN" altLang="en-US" sz="3000" b="1" dirty="0">
                <a:solidFill>
                  <a:srgbClr val="C00000"/>
                </a:solidFill>
                <a:effectLst>
                  <a:outerShdw blurRad="50800" dist="38100" dir="2700000" algn="tl" rotWithShape="0">
                    <a:prstClr val="black">
                      <a:alpha val="60000"/>
                    </a:prstClr>
                  </a:outerShdw>
                </a:effectLst>
                <a:latin typeface="微软雅黑" panose="020B0503020204020204" charset="-122"/>
                <a:ea typeface="微软雅黑" panose="020B0503020204020204" charset="-122"/>
              </a:rPr>
              <a:t>向着共同的方向</a:t>
            </a:r>
            <a:endParaRPr lang="zh-CN" altLang="en-US" sz="3000" b="1" dirty="0">
              <a:solidFill>
                <a:srgbClr val="C00000"/>
              </a:solidFill>
              <a:effectLst>
                <a:outerShdw blurRad="50800" dist="38100" dir="2700000" algn="tl" rotWithShape="0">
                  <a:prstClr val="black">
                    <a:alpha val="60000"/>
                  </a:prstClr>
                </a:outerShdw>
              </a:effectLst>
              <a:latin typeface="微软雅黑" panose="020B0503020204020204" charset="-122"/>
              <a:ea typeface="微软雅黑" panose="020B0503020204020204" charset="-122"/>
            </a:endParaRPr>
          </a:p>
          <a:p>
            <a:pPr algn="ctr"/>
            <a:r>
              <a:rPr lang="zh-CN" altLang="en-US" sz="5600" b="1" dirty="0">
                <a:solidFill>
                  <a:srgbClr val="C00000"/>
                </a:solidFill>
                <a:effectLst>
                  <a:outerShdw blurRad="50800" dist="38100" dir="2700000" algn="tl" rotWithShape="0">
                    <a:prstClr val="black">
                      <a:alpha val="60000"/>
                    </a:prstClr>
                  </a:outerShdw>
                </a:effectLst>
                <a:latin typeface="微软雅黑" panose="020B0503020204020204" charset="-122"/>
                <a:ea typeface="微软雅黑" panose="020B0503020204020204" charset="-122"/>
              </a:rPr>
              <a:t>一路同行</a:t>
            </a:r>
            <a:endParaRPr lang="zh-CN" altLang="en-US" sz="5600" b="1" dirty="0">
              <a:solidFill>
                <a:srgbClr val="C00000"/>
              </a:solidFill>
              <a:effectLst>
                <a:outerShdw blurRad="50800" dist="38100" dir="2700000" algn="tl" rotWithShape="0">
                  <a:prstClr val="black">
                    <a:alpha val="60000"/>
                  </a:prstClr>
                </a:outerShdw>
              </a:effectLst>
              <a:latin typeface="微软雅黑" panose="020B0503020204020204" charset="-122"/>
              <a:ea typeface="微软雅黑" panose="020B0503020204020204" charset="-122"/>
            </a:endParaRPr>
          </a:p>
        </p:txBody>
      </p:sp>
      <p:pic>
        <p:nvPicPr>
          <p:cNvPr id="111" name="Picture 6" descr="D:\png\a881904154545485858_0002_大图网素材-http___www.daimg.com.png"/>
          <p:cNvPicPr>
            <a:picLocks noChangeAspect="1" noChangeArrowheads="1"/>
          </p:cNvPicPr>
          <p:nvPr/>
        </p:nvPicPr>
        <p:blipFill>
          <a:blip r:embed="rId13" cstate="email">
            <a:extLst>
              <a:ext uri="{BEBA8EAE-BF5A-486C-A8C5-ECC9F3942E4B}">
                <a14:imgProps xmlns:a14="http://schemas.microsoft.com/office/drawing/2010/main">
                  <a14:imgLayer r:embed="rId14">
                    <a14:imgEffect>
                      <a14:brightnessContrast bright="40000"/>
                    </a14:imgEffect>
                  </a14:imgLayer>
                </a14:imgProps>
              </a:ext>
            </a:extLst>
          </a:blip>
          <a:srcRect/>
          <a:stretch>
            <a:fillRect/>
          </a:stretch>
        </p:blipFill>
        <p:spPr bwMode="auto">
          <a:xfrm>
            <a:off x="810744" y="949266"/>
            <a:ext cx="1797575" cy="1737919"/>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6" descr="D:\png\a881904154545485858_0002_大图网素材-http___www.daimg.com.png"/>
          <p:cNvPicPr>
            <a:picLocks noChangeAspect="1" noChangeArrowheads="1"/>
          </p:cNvPicPr>
          <p:nvPr/>
        </p:nvPicPr>
        <p:blipFill>
          <a:blip r:embed="rId15" cstate="email">
            <a:extLst>
              <a:ext uri="{BEBA8EAE-BF5A-486C-A8C5-ECC9F3942E4B}">
                <a14:imgProps xmlns:a14="http://schemas.microsoft.com/office/drawing/2010/main">
                  <a14:imgLayer r:embed="rId16">
                    <a14:imgEffect>
                      <a14:brightnessContrast bright="40000"/>
                    </a14:imgEffect>
                  </a14:imgLayer>
                </a14:imgProps>
              </a:ext>
            </a:extLst>
          </a:blip>
          <a:srcRect/>
          <a:stretch>
            <a:fillRect/>
          </a:stretch>
        </p:blipFill>
        <p:spPr bwMode="auto">
          <a:xfrm>
            <a:off x="9305051" y="608906"/>
            <a:ext cx="1445426" cy="1397456"/>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7"/>
    </p:custDataLst>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par>
                                <p:cTn id="17" presetID="42" presetClass="path" presetSubtype="0" repeatCount="indefinite" fill="hold" grpId="0" nodeType="withEffect">
                                  <p:stCondLst>
                                    <p:cond delay="0"/>
                                  </p:stCondLst>
                                  <p:childTnLst>
                                    <p:animMotion origin="layout" path="M -2.77778E-7 6.17284E-7 L 0.01771 1.11914 " pathEditMode="relative" rAng="0" ptsTypes="AA">
                                      <p:cBhvr>
                                        <p:cTn id="18" dur="5000" fill="hold"/>
                                        <p:tgtEl>
                                          <p:spTgt spid="9"/>
                                        </p:tgtEl>
                                        <p:attrNameLst>
                                          <p:attrName>ppt_x</p:attrName>
                                          <p:attrName>ppt_y</p:attrName>
                                        </p:attrNameLst>
                                      </p:cBhvr>
                                      <p:rCtr x="885" y="55957"/>
                                    </p:animMotion>
                                  </p:childTnLst>
                                </p:cTn>
                              </p:par>
                              <p:par>
                                <p:cTn id="19" presetID="42" presetClass="path" presetSubtype="0" repeatCount="indefinite" fill="hold" grpId="0" nodeType="withEffect">
                                  <p:stCondLst>
                                    <p:cond delay="1100"/>
                                  </p:stCondLst>
                                  <p:childTnLst>
                                    <p:animMotion origin="layout" path="M 1.66667E-6 -4.44444E-6 L 0.0408 1.25463 " pathEditMode="relative" rAng="0" ptsTypes="AA">
                                      <p:cBhvr>
                                        <p:cTn id="20" dur="6000" fill="hold"/>
                                        <p:tgtEl>
                                          <p:spTgt spid="10"/>
                                        </p:tgtEl>
                                        <p:attrNameLst>
                                          <p:attrName>ppt_x</p:attrName>
                                          <p:attrName>ppt_y</p:attrName>
                                        </p:attrNameLst>
                                      </p:cBhvr>
                                      <p:rCtr x="2031" y="62716"/>
                                    </p:animMotion>
                                  </p:childTnLst>
                                </p:cTn>
                              </p:par>
                              <p:par>
                                <p:cTn id="21" presetID="42" presetClass="path" presetSubtype="0" repeatCount="indefinite" fill="hold" grpId="0" nodeType="withEffect">
                                  <p:stCondLst>
                                    <p:cond delay="900"/>
                                  </p:stCondLst>
                                  <p:childTnLst>
                                    <p:animMotion origin="layout" path="M -0.08159 -0.17438 L -0.02639 1.27963 " pathEditMode="relative" rAng="0" ptsTypes="AA">
                                      <p:cBhvr>
                                        <p:cTn id="22" dur="4500" fill="hold"/>
                                        <p:tgtEl>
                                          <p:spTgt spid="12"/>
                                        </p:tgtEl>
                                        <p:attrNameLst>
                                          <p:attrName>ppt_x</p:attrName>
                                          <p:attrName>ppt_y</p:attrName>
                                        </p:attrNameLst>
                                      </p:cBhvr>
                                      <p:rCtr x="2760" y="72685"/>
                                    </p:animMotion>
                                  </p:childTnLst>
                                </p:cTn>
                              </p:par>
                              <p:par>
                                <p:cTn id="23" presetID="42" presetClass="path" presetSubtype="0" repeatCount="indefinite" fill="hold" grpId="0" nodeType="withEffect">
                                  <p:stCondLst>
                                    <p:cond delay="1200"/>
                                  </p:stCondLst>
                                  <p:childTnLst>
                                    <p:animMotion origin="layout" path="M 0.06858 -0.49136 L 0.16303 1.23487 " pathEditMode="relative" rAng="0" ptsTypes="AA">
                                      <p:cBhvr>
                                        <p:cTn id="24" dur="6500" fill="hold"/>
                                        <p:tgtEl>
                                          <p:spTgt spid="13"/>
                                        </p:tgtEl>
                                        <p:attrNameLst>
                                          <p:attrName>ppt_x</p:attrName>
                                          <p:attrName>ppt_y</p:attrName>
                                        </p:attrNameLst>
                                      </p:cBhvr>
                                      <p:rCtr x="4722" y="86296"/>
                                    </p:animMotion>
                                  </p:childTnLst>
                                </p:cTn>
                              </p:par>
                              <p:par>
                                <p:cTn id="25" presetID="42" presetClass="path" presetSubtype="0" repeatCount="indefinite" fill="hold" grpId="0" nodeType="withEffect">
                                  <p:stCondLst>
                                    <p:cond delay="500"/>
                                  </p:stCondLst>
                                  <p:childTnLst>
                                    <p:animMotion origin="layout" path="M 0.096 -0.26333 L 0.15104 1.11 " pathEditMode="relative" rAng="0" ptsTypes="AA">
                                      <p:cBhvr>
                                        <p:cTn id="26" dur="5000" fill="hold"/>
                                        <p:tgtEl>
                                          <p:spTgt spid="14"/>
                                        </p:tgtEl>
                                        <p:attrNameLst>
                                          <p:attrName>ppt_x</p:attrName>
                                          <p:attrName>ppt_y</p:attrName>
                                        </p:attrNameLst>
                                      </p:cBhvr>
                                      <p:rCtr x="2743" y="68667"/>
                                    </p:animMotion>
                                  </p:childTnLst>
                                </p:cTn>
                              </p:par>
                              <p:par>
                                <p:cTn id="27" presetID="42" presetClass="path" presetSubtype="0" repeatCount="indefinite" fill="hold" grpId="0" nodeType="withEffect">
                                  <p:stCondLst>
                                    <p:cond delay="1500"/>
                                  </p:stCondLst>
                                  <p:childTnLst>
                                    <p:animMotion origin="layout" path="M 0.00104 -0.17099 L 0.06563 1.1605 " pathEditMode="relative" rAng="0" ptsTypes="AA">
                                      <p:cBhvr>
                                        <p:cTn id="28" dur="5800" fill="hold"/>
                                        <p:tgtEl>
                                          <p:spTgt spid="18"/>
                                        </p:tgtEl>
                                        <p:attrNameLst>
                                          <p:attrName>ppt_x</p:attrName>
                                          <p:attrName>ppt_y</p:attrName>
                                        </p:attrNameLst>
                                      </p:cBhvr>
                                      <p:rCtr x="3229" y="66574"/>
                                    </p:animMotion>
                                  </p:childTnLst>
                                </p:cTn>
                              </p:par>
                              <p:par>
                                <p:cTn id="29" presetID="8" presetClass="emph" presetSubtype="0" repeatCount="indefinite" fill="hold" grpId="1" nodeType="withEffect">
                                  <p:stCondLst>
                                    <p:cond delay="0"/>
                                  </p:stCondLst>
                                  <p:childTnLst>
                                    <p:animRot by="21600000">
                                      <p:cBhvr>
                                        <p:cTn id="30" dur="5000" fill="hold"/>
                                        <p:tgtEl>
                                          <p:spTgt spid="9"/>
                                        </p:tgtEl>
                                        <p:attrNameLst>
                                          <p:attrName>r</p:attrName>
                                        </p:attrNameLst>
                                      </p:cBhvr>
                                    </p:animRot>
                                  </p:childTnLst>
                                </p:cTn>
                              </p:par>
                              <p:par>
                                <p:cTn id="31" presetID="8" presetClass="emph" presetSubtype="0" repeatCount="indefinite" fill="hold" grpId="1" nodeType="withEffect">
                                  <p:stCondLst>
                                    <p:cond delay="0"/>
                                  </p:stCondLst>
                                  <p:childTnLst>
                                    <p:animRot by="21600000">
                                      <p:cBhvr>
                                        <p:cTn id="32" dur="4000" fill="hold"/>
                                        <p:tgtEl>
                                          <p:spTgt spid="10"/>
                                        </p:tgtEl>
                                        <p:attrNameLst>
                                          <p:attrName>r</p:attrName>
                                        </p:attrNameLst>
                                      </p:cBhvr>
                                    </p:animRot>
                                  </p:childTnLst>
                                </p:cTn>
                              </p:par>
                              <p:par>
                                <p:cTn id="33" presetID="8" presetClass="emph" presetSubtype="0" repeatCount="indefinite" fill="hold" grpId="1" nodeType="withEffect">
                                  <p:stCondLst>
                                    <p:cond delay="0"/>
                                  </p:stCondLst>
                                  <p:childTnLst>
                                    <p:animRot by="21600000">
                                      <p:cBhvr>
                                        <p:cTn id="34" dur="3000" fill="hold"/>
                                        <p:tgtEl>
                                          <p:spTgt spid="12"/>
                                        </p:tgtEl>
                                        <p:attrNameLst>
                                          <p:attrName>r</p:attrName>
                                        </p:attrNameLst>
                                      </p:cBhvr>
                                    </p:animRot>
                                  </p:childTnLst>
                                </p:cTn>
                              </p:par>
                              <p:par>
                                <p:cTn id="35" presetID="8" presetClass="emph" presetSubtype="0" repeatCount="indefinite" fill="hold" grpId="1" nodeType="withEffect">
                                  <p:stCondLst>
                                    <p:cond delay="0"/>
                                  </p:stCondLst>
                                  <p:childTnLst>
                                    <p:animRot by="21600000">
                                      <p:cBhvr>
                                        <p:cTn id="36" dur="2000" fill="hold"/>
                                        <p:tgtEl>
                                          <p:spTgt spid="13"/>
                                        </p:tgtEl>
                                        <p:attrNameLst>
                                          <p:attrName>r</p:attrName>
                                        </p:attrNameLst>
                                      </p:cBhvr>
                                    </p:animRot>
                                  </p:childTnLst>
                                </p:cTn>
                              </p:par>
                              <p:par>
                                <p:cTn id="37" presetID="8" presetClass="emph" presetSubtype="0" repeatCount="indefinite" fill="hold" grpId="1" nodeType="withEffect">
                                  <p:stCondLst>
                                    <p:cond delay="0"/>
                                  </p:stCondLst>
                                  <p:childTnLst>
                                    <p:animRot by="21600000">
                                      <p:cBhvr>
                                        <p:cTn id="38" dur="2500" fill="hold"/>
                                        <p:tgtEl>
                                          <p:spTgt spid="14"/>
                                        </p:tgtEl>
                                        <p:attrNameLst>
                                          <p:attrName>r</p:attrName>
                                        </p:attrNameLst>
                                      </p:cBhvr>
                                    </p:animRot>
                                  </p:childTnLst>
                                </p:cTn>
                              </p:par>
                              <p:par>
                                <p:cTn id="39" presetID="8" presetClass="emph" presetSubtype="0" repeatCount="indefinite" fill="hold" grpId="1" nodeType="withEffect">
                                  <p:stCondLst>
                                    <p:cond delay="0"/>
                                  </p:stCondLst>
                                  <p:childTnLst>
                                    <p:animRot by="21600000">
                                      <p:cBhvr>
                                        <p:cTn id="40" dur="3500" fill="hold"/>
                                        <p:tgtEl>
                                          <p:spTgt spid="18"/>
                                        </p:tgtEl>
                                        <p:attrNameLst>
                                          <p:attrName>r</p:attrName>
                                        </p:attrNameLst>
                                      </p:cBhvr>
                                    </p:animRot>
                                  </p:childTnLst>
                                </p:cTn>
                              </p:par>
                              <p:par>
                                <p:cTn id="41" presetID="10" presetClass="entr" presetSubtype="0" repeatCount="indefinite" fill="hold" grpId="2"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10"/>
                                        <p:tgtEl>
                                          <p:spTgt spid="9"/>
                                        </p:tgtEl>
                                      </p:cBhvr>
                                    </p:animEffect>
                                  </p:childTnLst>
                                </p:cTn>
                              </p:par>
                              <p:par>
                                <p:cTn id="44" presetID="10" presetClass="entr" presetSubtype="0" repeatCount="indefinite" fill="hold" grpId="2"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
                                        <p:tgtEl>
                                          <p:spTgt spid="10"/>
                                        </p:tgtEl>
                                      </p:cBhvr>
                                    </p:animEffect>
                                  </p:childTnLst>
                                </p:cTn>
                              </p:par>
                              <p:par>
                                <p:cTn id="47" presetID="10" presetClass="entr" presetSubtype="0" repeatCount="indefinite" fill="hold" grpId="2"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
                                        <p:tgtEl>
                                          <p:spTgt spid="12"/>
                                        </p:tgtEl>
                                      </p:cBhvr>
                                    </p:animEffect>
                                  </p:childTnLst>
                                </p:cTn>
                              </p:par>
                              <p:par>
                                <p:cTn id="50" presetID="10" presetClass="entr" presetSubtype="0" repeatCount="indefinite" fill="hold" grpId="2"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
                                        <p:tgtEl>
                                          <p:spTgt spid="13"/>
                                        </p:tgtEl>
                                      </p:cBhvr>
                                    </p:animEffect>
                                  </p:childTnLst>
                                </p:cTn>
                              </p:par>
                              <p:par>
                                <p:cTn id="53" presetID="10" presetClass="entr" presetSubtype="0" repeatCount="indefinite" fill="hold" grpId="2"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
                                        <p:tgtEl>
                                          <p:spTgt spid="14"/>
                                        </p:tgtEl>
                                      </p:cBhvr>
                                    </p:animEffect>
                                  </p:childTnLst>
                                </p:cTn>
                              </p:par>
                              <p:par>
                                <p:cTn id="56" presetID="10" presetClass="entr" presetSubtype="0" repeatCount="indefinite" fill="hold" grpId="2"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
                                        <p:tgtEl>
                                          <p:spTgt spid="18"/>
                                        </p:tgtEl>
                                      </p:cBhvr>
                                    </p:animEffect>
                                  </p:childTnLst>
                                </p:cTn>
                              </p:par>
                              <p:par>
                                <p:cTn id="59" presetID="42" presetClass="path" presetSubtype="0" repeatCount="indefinite" fill="hold" grpId="0" nodeType="withEffect">
                                  <p:stCondLst>
                                    <p:cond delay="2700"/>
                                  </p:stCondLst>
                                  <p:childTnLst>
                                    <p:animMotion origin="layout" path="M -4.99449E-6 9.80392E-7 L 0.0725 1.09191 " pathEditMode="relative" rAng="0" ptsTypes="AA">
                                      <p:cBhvr>
                                        <p:cTn id="60" dur="6000" fill="hold"/>
                                        <p:tgtEl>
                                          <p:spTgt spid="19"/>
                                        </p:tgtEl>
                                        <p:attrNameLst>
                                          <p:attrName>ppt_x</p:attrName>
                                          <p:attrName>ppt_y</p:attrName>
                                        </p:attrNameLst>
                                      </p:cBhvr>
                                      <p:rCtr x="3625" y="54583"/>
                                    </p:animMotion>
                                  </p:childTnLst>
                                </p:cTn>
                              </p:par>
                              <p:par>
                                <p:cTn id="61" presetID="42" presetClass="path" presetSubtype="0" repeatCount="indefinite" fill="hold" grpId="0" nodeType="withEffect">
                                  <p:stCondLst>
                                    <p:cond delay="0"/>
                                  </p:stCondLst>
                                  <p:childTnLst>
                                    <p:animMotion origin="layout" path="M 0.07431 0.00433 L 0.05122 1.21266 " pathEditMode="relative" rAng="0" ptsTypes="AA">
                                      <p:cBhvr>
                                        <p:cTn id="62" dur="6750" fill="hold"/>
                                        <p:tgtEl>
                                          <p:spTgt spid="20"/>
                                        </p:tgtEl>
                                        <p:attrNameLst>
                                          <p:attrName>ppt_x</p:attrName>
                                          <p:attrName>ppt_y</p:attrName>
                                        </p:attrNameLst>
                                      </p:cBhvr>
                                      <p:rCtr x="-1163" y="60401"/>
                                    </p:animMotion>
                                  </p:childTnLst>
                                </p:cTn>
                              </p:par>
                              <p:par>
                                <p:cTn id="63" presetID="42" presetClass="path" presetSubtype="0" repeatCount="indefinite" fill="hold" grpId="0" nodeType="withEffect">
                                  <p:stCondLst>
                                    <p:cond delay="1800"/>
                                  </p:stCondLst>
                                  <p:childTnLst>
                                    <p:animMotion origin="layout" path="M -0.14983 -0.17438 L -0.13403 1.27963 " pathEditMode="relative" rAng="0" ptsTypes="AA">
                                      <p:cBhvr>
                                        <p:cTn id="64" dur="6000" fill="hold"/>
                                        <p:tgtEl>
                                          <p:spTgt spid="21"/>
                                        </p:tgtEl>
                                        <p:attrNameLst>
                                          <p:attrName>ppt_x</p:attrName>
                                          <p:attrName>ppt_y</p:attrName>
                                        </p:attrNameLst>
                                      </p:cBhvr>
                                      <p:rCtr x="781" y="72685"/>
                                    </p:animMotion>
                                  </p:childTnLst>
                                </p:cTn>
                              </p:par>
                              <p:par>
                                <p:cTn id="65" presetID="42" presetClass="path" presetSubtype="0" repeatCount="indefinite" fill="hold" grpId="0" nodeType="withEffect">
                                  <p:stCondLst>
                                    <p:cond delay="2800"/>
                                  </p:stCondLst>
                                  <p:childTnLst>
                                    <p:animMotion origin="layout" path="M 0.06753 -0.49136 L 0.06354 1.2071 " pathEditMode="relative" rAng="0" ptsTypes="AA">
                                      <p:cBhvr>
                                        <p:cTn id="66" dur="4750" fill="hold"/>
                                        <p:tgtEl>
                                          <p:spTgt spid="30"/>
                                        </p:tgtEl>
                                        <p:attrNameLst>
                                          <p:attrName>ppt_x</p:attrName>
                                          <p:attrName>ppt_y</p:attrName>
                                        </p:attrNameLst>
                                      </p:cBhvr>
                                      <p:rCtr x="-208" y="84907"/>
                                    </p:animMotion>
                                  </p:childTnLst>
                                </p:cTn>
                              </p:par>
                              <p:par>
                                <p:cTn id="67" presetID="42" presetClass="path" presetSubtype="0" repeatCount="indefinite" fill="hold" grpId="0" nodeType="withEffect">
                                  <p:stCondLst>
                                    <p:cond delay="1400"/>
                                  </p:stCondLst>
                                  <p:childTnLst>
                                    <p:animMotion origin="layout" path="M 0.16962 -0.32639 L 0.23524 1.12278 " pathEditMode="relative" rAng="0" ptsTypes="AA">
                                      <p:cBhvr>
                                        <p:cTn id="68" dur="8250" fill="hold"/>
                                        <p:tgtEl>
                                          <p:spTgt spid="31"/>
                                        </p:tgtEl>
                                        <p:attrNameLst>
                                          <p:attrName>ppt_x</p:attrName>
                                          <p:attrName>ppt_y</p:attrName>
                                        </p:attrNameLst>
                                      </p:cBhvr>
                                      <p:rCtr x="3281" y="72444"/>
                                    </p:animMotion>
                                  </p:childTnLst>
                                </p:cTn>
                              </p:par>
                              <p:par>
                                <p:cTn id="69" presetID="42" presetClass="path" presetSubtype="0" repeatCount="indefinite" fill="hold" grpId="0" nodeType="withEffect">
                                  <p:stCondLst>
                                    <p:cond delay="600"/>
                                  </p:stCondLst>
                                  <p:childTnLst>
                                    <p:animMotion origin="layout" path="M -0.05 -0.14321 L 0.08403 1.17439 " pathEditMode="relative" rAng="0" ptsTypes="AA">
                                      <p:cBhvr>
                                        <p:cTn id="70" dur="6250" fill="hold"/>
                                        <p:tgtEl>
                                          <p:spTgt spid="38"/>
                                        </p:tgtEl>
                                        <p:attrNameLst>
                                          <p:attrName>ppt_x</p:attrName>
                                          <p:attrName>ppt_y</p:attrName>
                                        </p:attrNameLst>
                                      </p:cBhvr>
                                      <p:rCtr x="6701" y="65864"/>
                                    </p:animMotion>
                                  </p:childTnLst>
                                </p:cTn>
                              </p:par>
                              <p:par>
                                <p:cTn id="71" presetID="8" presetClass="emph" presetSubtype="0" repeatCount="indefinite" fill="hold" grpId="1" nodeType="withEffect">
                                  <p:stCondLst>
                                    <p:cond delay="0"/>
                                  </p:stCondLst>
                                  <p:childTnLst>
                                    <p:animRot by="21600000">
                                      <p:cBhvr>
                                        <p:cTn id="72" dur="5000" fill="hold"/>
                                        <p:tgtEl>
                                          <p:spTgt spid="19"/>
                                        </p:tgtEl>
                                        <p:attrNameLst>
                                          <p:attrName>r</p:attrName>
                                        </p:attrNameLst>
                                      </p:cBhvr>
                                    </p:animRot>
                                  </p:childTnLst>
                                </p:cTn>
                              </p:par>
                              <p:par>
                                <p:cTn id="73" presetID="8" presetClass="emph" presetSubtype="0" repeatCount="indefinite" fill="hold" grpId="1" nodeType="withEffect">
                                  <p:stCondLst>
                                    <p:cond delay="0"/>
                                  </p:stCondLst>
                                  <p:childTnLst>
                                    <p:animRot by="21600000">
                                      <p:cBhvr>
                                        <p:cTn id="74" dur="4000" fill="hold"/>
                                        <p:tgtEl>
                                          <p:spTgt spid="20"/>
                                        </p:tgtEl>
                                        <p:attrNameLst>
                                          <p:attrName>r</p:attrName>
                                        </p:attrNameLst>
                                      </p:cBhvr>
                                    </p:animRot>
                                  </p:childTnLst>
                                </p:cTn>
                              </p:par>
                              <p:par>
                                <p:cTn id="75" presetID="8" presetClass="emph" presetSubtype="0" repeatCount="indefinite" fill="hold" grpId="1" nodeType="withEffect">
                                  <p:stCondLst>
                                    <p:cond delay="0"/>
                                  </p:stCondLst>
                                  <p:childTnLst>
                                    <p:animRot by="21600000">
                                      <p:cBhvr>
                                        <p:cTn id="76" dur="3000" fill="hold"/>
                                        <p:tgtEl>
                                          <p:spTgt spid="21"/>
                                        </p:tgtEl>
                                        <p:attrNameLst>
                                          <p:attrName>r</p:attrName>
                                        </p:attrNameLst>
                                      </p:cBhvr>
                                    </p:animRot>
                                  </p:childTnLst>
                                </p:cTn>
                              </p:par>
                              <p:par>
                                <p:cTn id="77" presetID="8" presetClass="emph" presetSubtype="0" repeatCount="indefinite" fill="hold" grpId="1" nodeType="withEffect">
                                  <p:stCondLst>
                                    <p:cond delay="0"/>
                                  </p:stCondLst>
                                  <p:childTnLst>
                                    <p:animRot by="21600000">
                                      <p:cBhvr>
                                        <p:cTn id="78" dur="2000" fill="hold"/>
                                        <p:tgtEl>
                                          <p:spTgt spid="30"/>
                                        </p:tgtEl>
                                        <p:attrNameLst>
                                          <p:attrName>r</p:attrName>
                                        </p:attrNameLst>
                                      </p:cBhvr>
                                    </p:animRot>
                                  </p:childTnLst>
                                </p:cTn>
                              </p:par>
                              <p:par>
                                <p:cTn id="79" presetID="8" presetClass="emph" presetSubtype="0" repeatCount="indefinite" fill="hold" grpId="1" nodeType="withEffect">
                                  <p:stCondLst>
                                    <p:cond delay="0"/>
                                  </p:stCondLst>
                                  <p:childTnLst>
                                    <p:animRot by="21600000">
                                      <p:cBhvr>
                                        <p:cTn id="80" dur="2500" fill="hold"/>
                                        <p:tgtEl>
                                          <p:spTgt spid="31"/>
                                        </p:tgtEl>
                                        <p:attrNameLst>
                                          <p:attrName>r</p:attrName>
                                        </p:attrNameLst>
                                      </p:cBhvr>
                                    </p:animRot>
                                  </p:childTnLst>
                                </p:cTn>
                              </p:par>
                              <p:par>
                                <p:cTn id="81" presetID="8" presetClass="emph" presetSubtype="0" repeatCount="indefinite" fill="hold" grpId="1" nodeType="withEffect">
                                  <p:stCondLst>
                                    <p:cond delay="0"/>
                                  </p:stCondLst>
                                  <p:childTnLst>
                                    <p:animRot by="21600000">
                                      <p:cBhvr>
                                        <p:cTn id="82" dur="3500" fill="hold"/>
                                        <p:tgtEl>
                                          <p:spTgt spid="38"/>
                                        </p:tgtEl>
                                        <p:attrNameLst>
                                          <p:attrName>r</p:attrName>
                                        </p:attrNameLst>
                                      </p:cBhvr>
                                    </p:animRot>
                                  </p:childTnLst>
                                </p:cTn>
                              </p:par>
                              <p:par>
                                <p:cTn id="83" presetID="10" presetClass="entr" presetSubtype="0" repeatCount="indefinite" fill="hold" grpId="2" nodeType="withEffect">
                                  <p:stCondLst>
                                    <p:cond delay="0"/>
                                  </p:stCondLst>
                                  <p:childTnLst>
                                    <p:set>
                                      <p:cBhvr>
                                        <p:cTn id="84" dur="1" fill="hold">
                                          <p:stCondLst>
                                            <p:cond delay="0"/>
                                          </p:stCondLst>
                                        </p:cTn>
                                        <p:tgtEl>
                                          <p:spTgt spid="19"/>
                                        </p:tgtEl>
                                        <p:attrNameLst>
                                          <p:attrName>style.visibility</p:attrName>
                                        </p:attrNameLst>
                                      </p:cBhvr>
                                      <p:to>
                                        <p:strVal val="visible"/>
                                      </p:to>
                                    </p:set>
                                    <p:animEffect transition="in" filter="fade">
                                      <p:cBhvr>
                                        <p:cTn id="85" dur="10"/>
                                        <p:tgtEl>
                                          <p:spTgt spid="19"/>
                                        </p:tgtEl>
                                      </p:cBhvr>
                                    </p:animEffect>
                                  </p:childTnLst>
                                </p:cTn>
                              </p:par>
                              <p:par>
                                <p:cTn id="86" presetID="10" presetClass="entr" presetSubtype="0" repeatCount="indefinite" fill="hold" grpId="2" nodeType="with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10"/>
                                        <p:tgtEl>
                                          <p:spTgt spid="20"/>
                                        </p:tgtEl>
                                      </p:cBhvr>
                                    </p:animEffect>
                                  </p:childTnLst>
                                </p:cTn>
                              </p:par>
                              <p:par>
                                <p:cTn id="89" presetID="10" presetClass="entr" presetSubtype="0" repeatCount="indefinite" fill="hold" grpId="2" nodeType="with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10"/>
                                        <p:tgtEl>
                                          <p:spTgt spid="21"/>
                                        </p:tgtEl>
                                      </p:cBhvr>
                                    </p:animEffect>
                                  </p:childTnLst>
                                </p:cTn>
                              </p:par>
                              <p:par>
                                <p:cTn id="92" presetID="10" presetClass="entr" presetSubtype="0" repeatCount="indefinite" fill="hold" grpId="2"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fade">
                                      <p:cBhvr>
                                        <p:cTn id="94" dur="10"/>
                                        <p:tgtEl>
                                          <p:spTgt spid="30"/>
                                        </p:tgtEl>
                                      </p:cBhvr>
                                    </p:animEffect>
                                  </p:childTnLst>
                                </p:cTn>
                              </p:par>
                              <p:par>
                                <p:cTn id="95" presetID="10" presetClass="entr" presetSubtype="0" repeatCount="indefinite" fill="hold" grpId="2" nodeType="withEffect">
                                  <p:stCondLst>
                                    <p:cond delay="0"/>
                                  </p:stCondLst>
                                  <p:childTnLst>
                                    <p:set>
                                      <p:cBhvr>
                                        <p:cTn id="96" dur="1" fill="hold">
                                          <p:stCondLst>
                                            <p:cond delay="0"/>
                                          </p:stCondLst>
                                        </p:cTn>
                                        <p:tgtEl>
                                          <p:spTgt spid="31"/>
                                        </p:tgtEl>
                                        <p:attrNameLst>
                                          <p:attrName>style.visibility</p:attrName>
                                        </p:attrNameLst>
                                      </p:cBhvr>
                                      <p:to>
                                        <p:strVal val="visible"/>
                                      </p:to>
                                    </p:set>
                                    <p:animEffect transition="in" filter="fade">
                                      <p:cBhvr>
                                        <p:cTn id="97" dur="10"/>
                                        <p:tgtEl>
                                          <p:spTgt spid="31"/>
                                        </p:tgtEl>
                                      </p:cBhvr>
                                    </p:animEffect>
                                  </p:childTnLst>
                                </p:cTn>
                              </p:par>
                              <p:par>
                                <p:cTn id="98" presetID="10" presetClass="entr" presetSubtype="0" repeatCount="indefinite" fill="hold" grpId="2" nodeType="withEffect">
                                  <p:stCondLst>
                                    <p:cond delay="0"/>
                                  </p:stCondLst>
                                  <p:childTnLst>
                                    <p:set>
                                      <p:cBhvr>
                                        <p:cTn id="99" dur="1" fill="hold">
                                          <p:stCondLst>
                                            <p:cond delay="0"/>
                                          </p:stCondLst>
                                        </p:cTn>
                                        <p:tgtEl>
                                          <p:spTgt spid="38"/>
                                        </p:tgtEl>
                                        <p:attrNameLst>
                                          <p:attrName>style.visibility</p:attrName>
                                        </p:attrNameLst>
                                      </p:cBhvr>
                                      <p:to>
                                        <p:strVal val="visible"/>
                                      </p:to>
                                    </p:set>
                                    <p:animEffect transition="in" filter="fade">
                                      <p:cBhvr>
                                        <p:cTn id="100" dur="10"/>
                                        <p:tgtEl>
                                          <p:spTgt spid="38"/>
                                        </p:tgtEl>
                                      </p:cBhvr>
                                    </p:animEffect>
                                  </p:childTnLst>
                                </p:cTn>
                              </p:par>
                              <p:par>
                                <p:cTn id="101" presetID="53" presetClass="entr" presetSubtype="16" fill="hold" grpId="0" nodeType="withEffect">
                                  <p:stCondLst>
                                    <p:cond delay="0"/>
                                  </p:stCondLst>
                                  <p:childTnLst>
                                    <p:set>
                                      <p:cBhvr>
                                        <p:cTn id="102" dur="1" fill="hold">
                                          <p:stCondLst>
                                            <p:cond delay="0"/>
                                          </p:stCondLst>
                                        </p:cTn>
                                        <p:tgtEl>
                                          <p:spTgt spid="109"/>
                                        </p:tgtEl>
                                        <p:attrNameLst>
                                          <p:attrName>style.visibility</p:attrName>
                                        </p:attrNameLst>
                                      </p:cBhvr>
                                      <p:to>
                                        <p:strVal val="visible"/>
                                      </p:to>
                                    </p:set>
                                    <p:anim calcmode="lin" valueType="num">
                                      <p:cBhvr>
                                        <p:cTn id="103" dur="200" fill="hold"/>
                                        <p:tgtEl>
                                          <p:spTgt spid="109"/>
                                        </p:tgtEl>
                                        <p:attrNameLst>
                                          <p:attrName>ppt_w</p:attrName>
                                        </p:attrNameLst>
                                      </p:cBhvr>
                                      <p:tavLst>
                                        <p:tav tm="0">
                                          <p:val>
                                            <p:fltVal val="0"/>
                                          </p:val>
                                        </p:tav>
                                        <p:tav tm="100000">
                                          <p:val>
                                            <p:strVal val="#ppt_w"/>
                                          </p:val>
                                        </p:tav>
                                      </p:tavLst>
                                    </p:anim>
                                    <p:anim calcmode="lin" valueType="num">
                                      <p:cBhvr>
                                        <p:cTn id="104" dur="200" fill="hold"/>
                                        <p:tgtEl>
                                          <p:spTgt spid="109"/>
                                        </p:tgtEl>
                                        <p:attrNameLst>
                                          <p:attrName>ppt_h</p:attrName>
                                        </p:attrNameLst>
                                      </p:cBhvr>
                                      <p:tavLst>
                                        <p:tav tm="0">
                                          <p:val>
                                            <p:fltVal val="0"/>
                                          </p:val>
                                        </p:tav>
                                        <p:tav tm="100000">
                                          <p:val>
                                            <p:strVal val="#ppt_h"/>
                                          </p:val>
                                        </p:tav>
                                      </p:tavLst>
                                    </p:anim>
                                    <p:animEffect transition="in" filter="fade">
                                      <p:cBhvr>
                                        <p:cTn id="105" dur="200"/>
                                        <p:tgtEl>
                                          <p:spTgt spid="109"/>
                                        </p:tgtEl>
                                      </p:cBhvr>
                                    </p:animEffect>
                                  </p:childTnLst>
                                </p:cTn>
                              </p:par>
                              <p:par>
                                <p:cTn id="106" presetID="6" presetClass="emph" presetSubtype="0" fill="hold" grpId="1" nodeType="withEffect">
                                  <p:stCondLst>
                                    <p:cond delay="200"/>
                                  </p:stCondLst>
                                  <p:childTnLst>
                                    <p:animScale>
                                      <p:cBhvr>
                                        <p:cTn id="107" dur="1000" fill="hold"/>
                                        <p:tgtEl>
                                          <p:spTgt spid="109"/>
                                        </p:tgtEl>
                                      </p:cBhvr>
                                      <p:by x="105000" y="105000"/>
                                    </p:animScale>
                                  </p:childTnLst>
                                </p:cTn>
                              </p:par>
                            </p:childTnLst>
                          </p:cTn>
                        </p:par>
                        <p:par>
                          <p:cTn id="108" fill="hold">
                            <p:stCondLst>
                              <p:cond delay="1000"/>
                            </p:stCondLst>
                            <p:childTnLst>
                              <p:par>
                                <p:cTn id="109" presetID="2" presetClass="entr" presetSubtype="2" decel="72000" fill="hold" grpId="0" nodeType="afterEffect">
                                  <p:stCondLst>
                                    <p:cond delay="0"/>
                                  </p:stCondLst>
                                  <p:childTnLst>
                                    <p:set>
                                      <p:cBhvr>
                                        <p:cTn id="110" dur="1" fill="hold">
                                          <p:stCondLst>
                                            <p:cond delay="0"/>
                                          </p:stCondLst>
                                        </p:cTn>
                                        <p:tgtEl>
                                          <p:spTgt spid="96"/>
                                        </p:tgtEl>
                                        <p:attrNameLst>
                                          <p:attrName>style.visibility</p:attrName>
                                        </p:attrNameLst>
                                      </p:cBhvr>
                                      <p:to>
                                        <p:strVal val="visible"/>
                                      </p:to>
                                    </p:set>
                                    <p:anim calcmode="lin" valueType="num">
                                      <p:cBhvr additive="base">
                                        <p:cTn id="111" dur="1250" fill="hold"/>
                                        <p:tgtEl>
                                          <p:spTgt spid="96"/>
                                        </p:tgtEl>
                                        <p:attrNameLst>
                                          <p:attrName>ppt_x</p:attrName>
                                        </p:attrNameLst>
                                      </p:cBhvr>
                                      <p:tavLst>
                                        <p:tav tm="0">
                                          <p:val>
                                            <p:strVal val="1+#ppt_w/2"/>
                                          </p:val>
                                        </p:tav>
                                        <p:tav tm="100000">
                                          <p:val>
                                            <p:strVal val="#ppt_x"/>
                                          </p:val>
                                        </p:tav>
                                      </p:tavLst>
                                    </p:anim>
                                    <p:anim calcmode="lin" valueType="num">
                                      <p:cBhvr additive="base">
                                        <p:cTn id="112" dur="1250" fill="hold"/>
                                        <p:tgtEl>
                                          <p:spTgt spid="96"/>
                                        </p:tgtEl>
                                        <p:attrNameLst>
                                          <p:attrName>ppt_y</p:attrName>
                                        </p:attrNameLst>
                                      </p:cBhvr>
                                      <p:tavLst>
                                        <p:tav tm="0">
                                          <p:val>
                                            <p:strVal val="#ppt_y"/>
                                          </p:val>
                                        </p:tav>
                                        <p:tav tm="100000">
                                          <p:val>
                                            <p:strVal val="#ppt_y"/>
                                          </p:val>
                                        </p:tav>
                                      </p:tavLst>
                                    </p:anim>
                                  </p:childTnLst>
                                </p:cTn>
                              </p:par>
                              <p:par>
                                <p:cTn id="113" presetID="2" presetClass="entr" presetSubtype="1" decel="72000" fill="hold" grpId="0" nodeType="withEffect">
                                  <p:stCondLst>
                                    <p:cond delay="0"/>
                                  </p:stCondLst>
                                  <p:childTnLst>
                                    <p:set>
                                      <p:cBhvr>
                                        <p:cTn id="114" dur="1" fill="hold">
                                          <p:stCondLst>
                                            <p:cond delay="0"/>
                                          </p:stCondLst>
                                        </p:cTn>
                                        <p:tgtEl>
                                          <p:spTgt spid="97"/>
                                        </p:tgtEl>
                                        <p:attrNameLst>
                                          <p:attrName>style.visibility</p:attrName>
                                        </p:attrNameLst>
                                      </p:cBhvr>
                                      <p:to>
                                        <p:strVal val="visible"/>
                                      </p:to>
                                    </p:set>
                                    <p:anim calcmode="lin" valueType="num">
                                      <p:cBhvr additive="base">
                                        <p:cTn id="115" dur="1250" fill="hold"/>
                                        <p:tgtEl>
                                          <p:spTgt spid="97"/>
                                        </p:tgtEl>
                                        <p:attrNameLst>
                                          <p:attrName>ppt_x</p:attrName>
                                        </p:attrNameLst>
                                      </p:cBhvr>
                                      <p:tavLst>
                                        <p:tav tm="0">
                                          <p:val>
                                            <p:strVal val="#ppt_x"/>
                                          </p:val>
                                        </p:tav>
                                        <p:tav tm="100000">
                                          <p:val>
                                            <p:strVal val="#ppt_x"/>
                                          </p:val>
                                        </p:tav>
                                      </p:tavLst>
                                    </p:anim>
                                    <p:anim calcmode="lin" valueType="num">
                                      <p:cBhvr additive="base">
                                        <p:cTn id="116" dur="1250" fill="hold"/>
                                        <p:tgtEl>
                                          <p:spTgt spid="97"/>
                                        </p:tgtEl>
                                        <p:attrNameLst>
                                          <p:attrName>ppt_y</p:attrName>
                                        </p:attrNameLst>
                                      </p:cBhvr>
                                      <p:tavLst>
                                        <p:tav tm="0">
                                          <p:val>
                                            <p:strVal val="0-#ppt_h/2"/>
                                          </p:val>
                                        </p:tav>
                                        <p:tav tm="100000">
                                          <p:val>
                                            <p:strVal val="#ppt_y"/>
                                          </p:val>
                                        </p:tav>
                                      </p:tavLst>
                                    </p:anim>
                                  </p:childTnLst>
                                </p:cTn>
                              </p:par>
                              <p:par>
                                <p:cTn id="117" presetID="2" presetClass="entr" presetSubtype="2" decel="72000" fill="hold" grpId="0" nodeType="withEffect">
                                  <p:stCondLst>
                                    <p:cond delay="250"/>
                                  </p:stCondLst>
                                  <p:childTnLst>
                                    <p:set>
                                      <p:cBhvr>
                                        <p:cTn id="118" dur="1" fill="hold">
                                          <p:stCondLst>
                                            <p:cond delay="0"/>
                                          </p:stCondLst>
                                        </p:cTn>
                                        <p:tgtEl>
                                          <p:spTgt spid="101"/>
                                        </p:tgtEl>
                                        <p:attrNameLst>
                                          <p:attrName>style.visibility</p:attrName>
                                        </p:attrNameLst>
                                      </p:cBhvr>
                                      <p:to>
                                        <p:strVal val="visible"/>
                                      </p:to>
                                    </p:set>
                                    <p:anim calcmode="lin" valueType="num">
                                      <p:cBhvr additive="base">
                                        <p:cTn id="119" dur="1250" fill="hold"/>
                                        <p:tgtEl>
                                          <p:spTgt spid="101"/>
                                        </p:tgtEl>
                                        <p:attrNameLst>
                                          <p:attrName>ppt_x</p:attrName>
                                        </p:attrNameLst>
                                      </p:cBhvr>
                                      <p:tavLst>
                                        <p:tav tm="0">
                                          <p:val>
                                            <p:strVal val="1+#ppt_w/2"/>
                                          </p:val>
                                        </p:tav>
                                        <p:tav tm="100000">
                                          <p:val>
                                            <p:strVal val="#ppt_x"/>
                                          </p:val>
                                        </p:tav>
                                      </p:tavLst>
                                    </p:anim>
                                    <p:anim calcmode="lin" valueType="num">
                                      <p:cBhvr additive="base">
                                        <p:cTn id="120" dur="1250" fill="hold"/>
                                        <p:tgtEl>
                                          <p:spTgt spid="101"/>
                                        </p:tgtEl>
                                        <p:attrNameLst>
                                          <p:attrName>ppt_y</p:attrName>
                                        </p:attrNameLst>
                                      </p:cBhvr>
                                      <p:tavLst>
                                        <p:tav tm="0">
                                          <p:val>
                                            <p:strVal val="#ppt_y"/>
                                          </p:val>
                                        </p:tav>
                                        <p:tav tm="100000">
                                          <p:val>
                                            <p:strVal val="#ppt_y"/>
                                          </p:val>
                                        </p:tav>
                                      </p:tavLst>
                                    </p:anim>
                                  </p:childTnLst>
                                </p:cTn>
                              </p:par>
                              <p:par>
                                <p:cTn id="121" presetID="2" presetClass="entr" presetSubtype="6" decel="72000" fill="hold" grpId="0" nodeType="withEffect">
                                  <p:stCondLst>
                                    <p:cond delay="0"/>
                                  </p:stCondLst>
                                  <p:childTnLst>
                                    <p:set>
                                      <p:cBhvr>
                                        <p:cTn id="122" dur="1" fill="hold">
                                          <p:stCondLst>
                                            <p:cond delay="0"/>
                                          </p:stCondLst>
                                        </p:cTn>
                                        <p:tgtEl>
                                          <p:spTgt spid="104"/>
                                        </p:tgtEl>
                                        <p:attrNameLst>
                                          <p:attrName>style.visibility</p:attrName>
                                        </p:attrNameLst>
                                      </p:cBhvr>
                                      <p:to>
                                        <p:strVal val="visible"/>
                                      </p:to>
                                    </p:set>
                                    <p:anim calcmode="lin" valueType="num">
                                      <p:cBhvr additive="base">
                                        <p:cTn id="123" dur="1250" fill="hold"/>
                                        <p:tgtEl>
                                          <p:spTgt spid="104"/>
                                        </p:tgtEl>
                                        <p:attrNameLst>
                                          <p:attrName>ppt_x</p:attrName>
                                        </p:attrNameLst>
                                      </p:cBhvr>
                                      <p:tavLst>
                                        <p:tav tm="0">
                                          <p:val>
                                            <p:strVal val="1+#ppt_w/2"/>
                                          </p:val>
                                        </p:tav>
                                        <p:tav tm="100000">
                                          <p:val>
                                            <p:strVal val="#ppt_x"/>
                                          </p:val>
                                        </p:tav>
                                      </p:tavLst>
                                    </p:anim>
                                    <p:anim calcmode="lin" valueType="num">
                                      <p:cBhvr additive="base">
                                        <p:cTn id="124" dur="1250" fill="hold"/>
                                        <p:tgtEl>
                                          <p:spTgt spid="104"/>
                                        </p:tgtEl>
                                        <p:attrNameLst>
                                          <p:attrName>ppt_y</p:attrName>
                                        </p:attrNameLst>
                                      </p:cBhvr>
                                      <p:tavLst>
                                        <p:tav tm="0">
                                          <p:val>
                                            <p:strVal val="1+#ppt_h/2"/>
                                          </p:val>
                                        </p:tav>
                                        <p:tav tm="100000">
                                          <p:val>
                                            <p:strVal val="#ppt_y"/>
                                          </p:val>
                                        </p:tav>
                                      </p:tavLst>
                                    </p:anim>
                                  </p:childTnLst>
                                </p:cTn>
                              </p:par>
                              <p:par>
                                <p:cTn id="125" presetID="2" presetClass="entr" presetSubtype="2" decel="72000" fill="hold" grpId="0" nodeType="withEffect">
                                  <p:stCondLst>
                                    <p:cond delay="500"/>
                                  </p:stCondLst>
                                  <p:childTnLst>
                                    <p:set>
                                      <p:cBhvr>
                                        <p:cTn id="126" dur="1" fill="hold">
                                          <p:stCondLst>
                                            <p:cond delay="0"/>
                                          </p:stCondLst>
                                        </p:cTn>
                                        <p:tgtEl>
                                          <p:spTgt spid="106"/>
                                        </p:tgtEl>
                                        <p:attrNameLst>
                                          <p:attrName>style.visibility</p:attrName>
                                        </p:attrNameLst>
                                      </p:cBhvr>
                                      <p:to>
                                        <p:strVal val="visible"/>
                                      </p:to>
                                    </p:set>
                                    <p:anim calcmode="lin" valueType="num">
                                      <p:cBhvr additive="base">
                                        <p:cTn id="127" dur="1250" fill="hold"/>
                                        <p:tgtEl>
                                          <p:spTgt spid="106"/>
                                        </p:tgtEl>
                                        <p:attrNameLst>
                                          <p:attrName>ppt_x</p:attrName>
                                        </p:attrNameLst>
                                      </p:cBhvr>
                                      <p:tavLst>
                                        <p:tav tm="0">
                                          <p:val>
                                            <p:strVal val="1+#ppt_w/2"/>
                                          </p:val>
                                        </p:tav>
                                        <p:tav tm="100000">
                                          <p:val>
                                            <p:strVal val="#ppt_x"/>
                                          </p:val>
                                        </p:tav>
                                      </p:tavLst>
                                    </p:anim>
                                    <p:anim calcmode="lin" valueType="num">
                                      <p:cBhvr additive="base">
                                        <p:cTn id="128" dur="1250" fill="hold"/>
                                        <p:tgtEl>
                                          <p:spTgt spid="106"/>
                                        </p:tgtEl>
                                        <p:attrNameLst>
                                          <p:attrName>ppt_y</p:attrName>
                                        </p:attrNameLst>
                                      </p:cBhvr>
                                      <p:tavLst>
                                        <p:tav tm="0">
                                          <p:val>
                                            <p:strVal val="#ppt_y"/>
                                          </p:val>
                                        </p:tav>
                                        <p:tav tm="100000">
                                          <p:val>
                                            <p:strVal val="#ppt_y"/>
                                          </p:val>
                                        </p:tav>
                                      </p:tavLst>
                                    </p:anim>
                                  </p:childTnLst>
                                </p:cTn>
                              </p:par>
                              <p:par>
                                <p:cTn id="129" presetID="2" presetClass="entr" presetSubtype="9" decel="72000" fill="hold" grpId="0" nodeType="withEffect">
                                  <p:stCondLst>
                                    <p:cond delay="500"/>
                                  </p:stCondLst>
                                  <p:childTnLst>
                                    <p:set>
                                      <p:cBhvr>
                                        <p:cTn id="130" dur="1" fill="hold">
                                          <p:stCondLst>
                                            <p:cond delay="0"/>
                                          </p:stCondLst>
                                        </p:cTn>
                                        <p:tgtEl>
                                          <p:spTgt spid="103"/>
                                        </p:tgtEl>
                                        <p:attrNameLst>
                                          <p:attrName>style.visibility</p:attrName>
                                        </p:attrNameLst>
                                      </p:cBhvr>
                                      <p:to>
                                        <p:strVal val="visible"/>
                                      </p:to>
                                    </p:set>
                                    <p:anim calcmode="lin" valueType="num">
                                      <p:cBhvr additive="base">
                                        <p:cTn id="131" dur="1750" fill="hold"/>
                                        <p:tgtEl>
                                          <p:spTgt spid="103"/>
                                        </p:tgtEl>
                                        <p:attrNameLst>
                                          <p:attrName>ppt_x</p:attrName>
                                        </p:attrNameLst>
                                      </p:cBhvr>
                                      <p:tavLst>
                                        <p:tav tm="0">
                                          <p:val>
                                            <p:strVal val="0-#ppt_w/2"/>
                                          </p:val>
                                        </p:tav>
                                        <p:tav tm="100000">
                                          <p:val>
                                            <p:strVal val="#ppt_x"/>
                                          </p:val>
                                        </p:tav>
                                      </p:tavLst>
                                    </p:anim>
                                    <p:anim calcmode="lin" valueType="num">
                                      <p:cBhvr additive="base">
                                        <p:cTn id="132" dur="1750" fill="hold"/>
                                        <p:tgtEl>
                                          <p:spTgt spid="103"/>
                                        </p:tgtEl>
                                        <p:attrNameLst>
                                          <p:attrName>ppt_y</p:attrName>
                                        </p:attrNameLst>
                                      </p:cBhvr>
                                      <p:tavLst>
                                        <p:tav tm="0">
                                          <p:val>
                                            <p:strVal val="0-#ppt_h/2"/>
                                          </p:val>
                                        </p:tav>
                                        <p:tav tm="100000">
                                          <p:val>
                                            <p:strVal val="#ppt_y"/>
                                          </p:val>
                                        </p:tav>
                                      </p:tavLst>
                                    </p:anim>
                                  </p:childTnLst>
                                </p:cTn>
                              </p:par>
                              <p:par>
                                <p:cTn id="133" presetID="2" presetClass="entr" presetSubtype="6" decel="72000" fill="hold" grpId="0" nodeType="withEffect">
                                  <p:stCondLst>
                                    <p:cond delay="500"/>
                                  </p:stCondLst>
                                  <p:childTnLst>
                                    <p:set>
                                      <p:cBhvr>
                                        <p:cTn id="134" dur="1" fill="hold">
                                          <p:stCondLst>
                                            <p:cond delay="0"/>
                                          </p:stCondLst>
                                        </p:cTn>
                                        <p:tgtEl>
                                          <p:spTgt spid="98"/>
                                        </p:tgtEl>
                                        <p:attrNameLst>
                                          <p:attrName>style.visibility</p:attrName>
                                        </p:attrNameLst>
                                      </p:cBhvr>
                                      <p:to>
                                        <p:strVal val="visible"/>
                                      </p:to>
                                    </p:set>
                                    <p:anim calcmode="lin" valueType="num">
                                      <p:cBhvr additive="base">
                                        <p:cTn id="135" dur="1250" fill="hold"/>
                                        <p:tgtEl>
                                          <p:spTgt spid="98"/>
                                        </p:tgtEl>
                                        <p:attrNameLst>
                                          <p:attrName>ppt_x</p:attrName>
                                        </p:attrNameLst>
                                      </p:cBhvr>
                                      <p:tavLst>
                                        <p:tav tm="0">
                                          <p:val>
                                            <p:strVal val="1+#ppt_w/2"/>
                                          </p:val>
                                        </p:tav>
                                        <p:tav tm="100000">
                                          <p:val>
                                            <p:strVal val="#ppt_x"/>
                                          </p:val>
                                        </p:tav>
                                      </p:tavLst>
                                    </p:anim>
                                    <p:anim calcmode="lin" valueType="num">
                                      <p:cBhvr additive="base">
                                        <p:cTn id="136" dur="1250" fill="hold"/>
                                        <p:tgtEl>
                                          <p:spTgt spid="98"/>
                                        </p:tgtEl>
                                        <p:attrNameLst>
                                          <p:attrName>ppt_y</p:attrName>
                                        </p:attrNameLst>
                                      </p:cBhvr>
                                      <p:tavLst>
                                        <p:tav tm="0">
                                          <p:val>
                                            <p:strVal val="1+#ppt_h/2"/>
                                          </p:val>
                                        </p:tav>
                                        <p:tav tm="100000">
                                          <p:val>
                                            <p:strVal val="#ppt_y"/>
                                          </p:val>
                                        </p:tav>
                                      </p:tavLst>
                                    </p:anim>
                                  </p:childTnLst>
                                </p:cTn>
                              </p:par>
                              <p:par>
                                <p:cTn id="137" presetID="2" presetClass="entr" presetSubtype="8" decel="72000" fill="hold" grpId="0" nodeType="withEffect">
                                  <p:stCondLst>
                                    <p:cond delay="750"/>
                                  </p:stCondLst>
                                  <p:childTnLst>
                                    <p:set>
                                      <p:cBhvr>
                                        <p:cTn id="138" dur="1" fill="hold">
                                          <p:stCondLst>
                                            <p:cond delay="0"/>
                                          </p:stCondLst>
                                        </p:cTn>
                                        <p:tgtEl>
                                          <p:spTgt spid="102"/>
                                        </p:tgtEl>
                                        <p:attrNameLst>
                                          <p:attrName>style.visibility</p:attrName>
                                        </p:attrNameLst>
                                      </p:cBhvr>
                                      <p:to>
                                        <p:strVal val="visible"/>
                                      </p:to>
                                    </p:set>
                                    <p:anim calcmode="lin" valueType="num">
                                      <p:cBhvr additive="base">
                                        <p:cTn id="139" dur="1250" fill="hold"/>
                                        <p:tgtEl>
                                          <p:spTgt spid="102"/>
                                        </p:tgtEl>
                                        <p:attrNameLst>
                                          <p:attrName>ppt_x</p:attrName>
                                        </p:attrNameLst>
                                      </p:cBhvr>
                                      <p:tavLst>
                                        <p:tav tm="0">
                                          <p:val>
                                            <p:strVal val="0-#ppt_w/2"/>
                                          </p:val>
                                        </p:tav>
                                        <p:tav tm="100000">
                                          <p:val>
                                            <p:strVal val="#ppt_x"/>
                                          </p:val>
                                        </p:tav>
                                      </p:tavLst>
                                    </p:anim>
                                    <p:anim calcmode="lin" valueType="num">
                                      <p:cBhvr additive="base">
                                        <p:cTn id="140" dur="1250" fill="hold"/>
                                        <p:tgtEl>
                                          <p:spTgt spid="102"/>
                                        </p:tgtEl>
                                        <p:attrNameLst>
                                          <p:attrName>ppt_y</p:attrName>
                                        </p:attrNameLst>
                                      </p:cBhvr>
                                      <p:tavLst>
                                        <p:tav tm="0">
                                          <p:val>
                                            <p:strVal val="#ppt_y"/>
                                          </p:val>
                                        </p:tav>
                                        <p:tav tm="100000">
                                          <p:val>
                                            <p:strVal val="#ppt_y"/>
                                          </p:val>
                                        </p:tav>
                                      </p:tavLst>
                                    </p:anim>
                                  </p:childTnLst>
                                </p:cTn>
                              </p:par>
                              <p:par>
                                <p:cTn id="141" presetID="2" presetClass="entr" presetSubtype="3" decel="72000" fill="hold" grpId="0" nodeType="withEffect">
                                  <p:stCondLst>
                                    <p:cond delay="750"/>
                                  </p:stCondLst>
                                  <p:childTnLst>
                                    <p:set>
                                      <p:cBhvr>
                                        <p:cTn id="142" dur="1" fill="hold">
                                          <p:stCondLst>
                                            <p:cond delay="0"/>
                                          </p:stCondLst>
                                        </p:cTn>
                                        <p:tgtEl>
                                          <p:spTgt spid="108"/>
                                        </p:tgtEl>
                                        <p:attrNameLst>
                                          <p:attrName>style.visibility</p:attrName>
                                        </p:attrNameLst>
                                      </p:cBhvr>
                                      <p:to>
                                        <p:strVal val="visible"/>
                                      </p:to>
                                    </p:set>
                                    <p:anim calcmode="lin" valueType="num">
                                      <p:cBhvr additive="base">
                                        <p:cTn id="143" dur="1250" fill="hold"/>
                                        <p:tgtEl>
                                          <p:spTgt spid="108"/>
                                        </p:tgtEl>
                                        <p:attrNameLst>
                                          <p:attrName>ppt_x</p:attrName>
                                        </p:attrNameLst>
                                      </p:cBhvr>
                                      <p:tavLst>
                                        <p:tav tm="0">
                                          <p:val>
                                            <p:strVal val="1+#ppt_w/2"/>
                                          </p:val>
                                        </p:tav>
                                        <p:tav tm="100000">
                                          <p:val>
                                            <p:strVal val="#ppt_x"/>
                                          </p:val>
                                        </p:tav>
                                      </p:tavLst>
                                    </p:anim>
                                    <p:anim calcmode="lin" valueType="num">
                                      <p:cBhvr additive="base">
                                        <p:cTn id="144" dur="1250" fill="hold"/>
                                        <p:tgtEl>
                                          <p:spTgt spid="108"/>
                                        </p:tgtEl>
                                        <p:attrNameLst>
                                          <p:attrName>ppt_y</p:attrName>
                                        </p:attrNameLst>
                                      </p:cBhvr>
                                      <p:tavLst>
                                        <p:tav tm="0">
                                          <p:val>
                                            <p:strVal val="0-#ppt_h/2"/>
                                          </p:val>
                                        </p:tav>
                                        <p:tav tm="100000">
                                          <p:val>
                                            <p:strVal val="#ppt_y"/>
                                          </p:val>
                                        </p:tav>
                                      </p:tavLst>
                                    </p:anim>
                                  </p:childTnLst>
                                </p:cTn>
                              </p:par>
                              <p:par>
                                <p:cTn id="145" presetID="10" presetClass="entr" presetSubtype="0" fill="hold" nodeType="withEffect">
                                  <p:stCondLst>
                                    <p:cond delay="2000"/>
                                  </p:stCondLst>
                                  <p:childTnLst>
                                    <p:set>
                                      <p:cBhvr>
                                        <p:cTn id="146" dur="1" fill="hold">
                                          <p:stCondLst>
                                            <p:cond delay="0"/>
                                          </p:stCondLst>
                                        </p:cTn>
                                        <p:tgtEl>
                                          <p:spTgt spid="111"/>
                                        </p:tgtEl>
                                        <p:attrNameLst>
                                          <p:attrName>style.visibility</p:attrName>
                                        </p:attrNameLst>
                                      </p:cBhvr>
                                      <p:to>
                                        <p:strVal val="visible"/>
                                      </p:to>
                                    </p:set>
                                    <p:animEffect transition="in" filter="fade">
                                      <p:cBhvr>
                                        <p:cTn id="147" dur="500"/>
                                        <p:tgtEl>
                                          <p:spTgt spid="111"/>
                                        </p:tgtEl>
                                      </p:cBhvr>
                                    </p:animEffect>
                                  </p:childTnLst>
                                </p:cTn>
                              </p:par>
                              <p:par>
                                <p:cTn id="148" presetID="6" presetClass="emph" presetSubtype="0" fill="hold" nodeType="withEffect">
                                  <p:stCondLst>
                                    <p:cond delay="2000"/>
                                  </p:stCondLst>
                                  <p:childTnLst>
                                    <p:animScale>
                                      <p:cBhvr>
                                        <p:cTn id="149" dur="900" fill="hold"/>
                                        <p:tgtEl>
                                          <p:spTgt spid="111"/>
                                        </p:tgtEl>
                                      </p:cBhvr>
                                      <p:by x="400000" y="400000"/>
                                    </p:animScale>
                                  </p:childTnLst>
                                </p:cTn>
                              </p:par>
                              <p:par>
                                <p:cTn id="150" presetID="10" presetClass="exit" presetSubtype="0" fill="hold" nodeType="withEffect">
                                  <p:stCondLst>
                                    <p:cond delay="2000"/>
                                  </p:stCondLst>
                                  <p:childTnLst>
                                    <p:animEffect transition="out" filter="fade">
                                      <p:cBhvr>
                                        <p:cTn id="151" dur="1000"/>
                                        <p:tgtEl>
                                          <p:spTgt spid="111"/>
                                        </p:tgtEl>
                                      </p:cBhvr>
                                    </p:animEffect>
                                    <p:set>
                                      <p:cBhvr>
                                        <p:cTn id="152" dur="1" fill="hold">
                                          <p:stCondLst>
                                            <p:cond delay="999"/>
                                          </p:stCondLst>
                                        </p:cTn>
                                        <p:tgtEl>
                                          <p:spTgt spid="111"/>
                                        </p:tgtEl>
                                        <p:attrNameLst>
                                          <p:attrName>style.visibility</p:attrName>
                                        </p:attrNameLst>
                                      </p:cBhvr>
                                      <p:to>
                                        <p:strVal val="hidden"/>
                                      </p:to>
                                    </p:set>
                                  </p:childTnLst>
                                </p:cTn>
                              </p:par>
                              <p:par>
                                <p:cTn id="153" presetID="10" presetClass="entr" presetSubtype="0" fill="hold" nodeType="withEffect">
                                  <p:stCondLst>
                                    <p:cond delay="2000"/>
                                  </p:stCondLst>
                                  <p:childTnLst>
                                    <p:set>
                                      <p:cBhvr>
                                        <p:cTn id="154" dur="1" fill="hold">
                                          <p:stCondLst>
                                            <p:cond delay="0"/>
                                          </p:stCondLst>
                                        </p:cTn>
                                        <p:tgtEl>
                                          <p:spTgt spid="112"/>
                                        </p:tgtEl>
                                        <p:attrNameLst>
                                          <p:attrName>style.visibility</p:attrName>
                                        </p:attrNameLst>
                                      </p:cBhvr>
                                      <p:to>
                                        <p:strVal val="visible"/>
                                      </p:to>
                                    </p:set>
                                    <p:animEffect transition="in" filter="fade">
                                      <p:cBhvr>
                                        <p:cTn id="155" dur="500"/>
                                        <p:tgtEl>
                                          <p:spTgt spid="112"/>
                                        </p:tgtEl>
                                      </p:cBhvr>
                                    </p:animEffect>
                                  </p:childTnLst>
                                </p:cTn>
                              </p:par>
                              <p:par>
                                <p:cTn id="156" presetID="6" presetClass="emph" presetSubtype="0" fill="hold" nodeType="withEffect">
                                  <p:stCondLst>
                                    <p:cond delay="2000"/>
                                  </p:stCondLst>
                                  <p:childTnLst>
                                    <p:animScale>
                                      <p:cBhvr>
                                        <p:cTn id="157" dur="900" fill="hold"/>
                                        <p:tgtEl>
                                          <p:spTgt spid="112"/>
                                        </p:tgtEl>
                                      </p:cBhvr>
                                      <p:by x="400000" y="400000"/>
                                    </p:animScale>
                                  </p:childTnLst>
                                </p:cTn>
                              </p:par>
                              <p:par>
                                <p:cTn id="158" presetID="10" presetClass="exit" presetSubtype="0" fill="hold" nodeType="withEffect">
                                  <p:stCondLst>
                                    <p:cond delay="2000"/>
                                  </p:stCondLst>
                                  <p:childTnLst>
                                    <p:animEffect transition="out" filter="fade">
                                      <p:cBhvr>
                                        <p:cTn id="159" dur="1000"/>
                                        <p:tgtEl>
                                          <p:spTgt spid="112"/>
                                        </p:tgtEl>
                                      </p:cBhvr>
                                    </p:animEffect>
                                    <p:set>
                                      <p:cBhvr>
                                        <p:cTn id="160" dur="1" fill="hold">
                                          <p:stCondLst>
                                            <p:cond delay="999"/>
                                          </p:stCondLst>
                                        </p:cTn>
                                        <p:tgtEl>
                                          <p:spTgt spid="1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bldLvl="0" animBg="1"/>
      <p:bldP spid="9" grpId="1" bldLvl="0" animBg="1"/>
      <p:bldP spid="9" grpId="2" bldLvl="0" animBg="1"/>
      <p:bldP spid="10" grpId="0" bldLvl="0" animBg="1"/>
      <p:bldP spid="10" grpId="1" bldLvl="0" animBg="1"/>
      <p:bldP spid="10" grpId="2" bldLvl="0" animBg="1"/>
      <p:bldP spid="12" grpId="0" bldLvl="0" animBg="1"/>
      <p:bldP spid="12" grpId="1" bldLvl="0" animBg="1"/>
      <p:bldP spid="12" grpId="2" bldLvl="0" animBg="1"/>
      <p:bldP spid="13" grpId="0" bldLvl="0" animBg="1"/>
      <p:bldP spid="13" grpId="1" bldLvl="0" animBg="1"/>
      <p:bldP spid="13" grpId="2" bldLvl="0" animBg="1"/>
      <p:bldP spid="14" grpId="0" bldLvl="0" animBg="1"/>
      <p:bldP spid="14" grpId="1" bldLvl="0" animBg="1"/>
      <p:bldP spid="14"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30" grpId="0" bldLvl="0" animBg="1"/>
      <p:bldP spid="30" grpId="1" bldLvl="0" animBg="1"/>
      <p:bldP spid="30" grpId="2" bldLvl="0" animBg="1"/>
      <p:bldP spid="31" grpId="0" bldLvl="0" animBg="1"/>
      <p:bldP spid="31" grpId="1" bldLvl="0" animBg="1"/>
      <p:bldP spid="31" grpId="2" bldLvl="0" animBg="1"/>
      <p:bldP spid="38" grpId="0" bldLvl="0" animBg="1"/>
      <p:bldP spid="38" grpId="1" bldLvl="0" animBg="1"/>
      <p:bldP spid="38" grpId="2" bldLvl="0" animBg="1"/>
      <p:bldP spid="96" grpId="0" bldLvl="0" animBg="1"/>
      <p:bldP spid="97" grpId="0" bldLvl="0" animBg="1"/>
      <p:bldP spid="98" grpId="0" bldLvl="0" animBg="1"/>
      <p:bldP spid="101" grpId="0" bldLvl="0" animBg="1"/>
      <p:bldP spid="102" grpId="0" bldLvl="0" animBg="1"/>
      <p:bldP spid="103" grpId="0" bldLvl="0" animBg="1"/>
      <p:bldP spid="104" grpId="0" bldLvl="0" animBg="1"/>
      <p:bldP spid="106" grpId="0" bldLvl="0" animBg="1"/>
      <p:bldP spid="108" grpId="0" bldLvl="0" animBg="1"/>
      <p:bldP spid="109" grpId="0"/>
      <p:bldP spid="109"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全国各省目标</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sp>
        <p:nvSpPr>
          <p:cNvPr id="6" name="椭圆 5"/>
          <p:cNvSpPr/>
          <p:nvPr/>
        </p:nvSpPr>
        <p:spPr>
          <a:xfrm rot="1820888">
            <a:off x="3644679" y="3508695"/>
            <a:ext cx="4714999" cy="703543"/>
          </a:xfrm>
          <a:prstGeom prst="ellipse">
            <a:avLst/>
          </a:prstGeom>
          <a:noFill/>
          <a:ln w="9525">
            <a:solidFill>
              <a:srgbClr val="C00000"/>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39" name="椭圆 38"/>
          <p:cNvSpPr/>
          <p:nvPr/>
        </p:nvSpPr>
        <p:spPr>
          <a:xfrm rot="19657204">
            <a:off x="3568717" y="3547211"/>
            <a:ext cx="4714999" cy="703543"/>
          </a:xfrm>
          <a:prstGeom prst="ellipse">
            <a:avLst/>
          </a:prstGeom>
          <a:noFill/>
          <a:ln w="9525">
            <a:solidFill>
              <a:srgbClr val="C00000"/>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0" name="椭圆 39"/>
          <p:cNvSpPr/>
          <p:nvPr/>
        </p:nvSpPr>
        <p:spPr>
          <a:xfrm>
            <a:off x="7651807" y="4649451"/>
            <a:ext cx="499653" cy="475859"/>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1" name="椭圆 40"/>
          <p:cNvSpPr/>
          <p:nvPr/>
        </p:nvSpPr>
        <p:spPr>
          <a:xfrm>
            <a:off x="3834621" y="2534490"/>
            <a:ext cx="499653" cy="475859"/>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2" name="椭圆 41"/>
          <p:cNvSpPr/>
          <p:nvPr/>
        </p:nvSpPr>
        <p:spPr>
          <a:xfrm>
            <a:off x="3676269" y="4822590"/>
            <a:ext cx="499653" cy="475859"/>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3" name="椭圆 42"/>
          <p:cNvSpPr/>
          <p:nvPr/>
        </p:nvSpPr>
        <p:spPr>
          <a:xfrm>
            <a:off x="7598996" y="2508486"/>
            <a:ext cx="499653" cy="475859"/>
          </a:xfrm>
          <a:prstGeom prst="ellipse">
            <a:avLst/>
          </a:prstGeom>
          <a:solidFill>
            <a:srgbClr val="C0000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44" name="椭圆 43"/>
          <p:cNvSpPr/>
          <p:nvPr/>
        </p:nvSpPr>
        <p:spPr>
          <a:xfrm rot="5400000">
            <a:off x="4259465" y="3465935"/>
            <a:ext cx="3564967" cy="629864"/>
          </a:xfrm>
          <a:prstGeom prst="ellipse">
            <a:avLst/>
          </a:prstGeom>
          <a:noFill/>
          <a:ln w="9525">
            <a:solidFill>
              <a:srgbClr val="C00000"/>
            </a:solidFill>
            <a:headEnd type="none"/>
            <a:tailEnd type="stealth"/>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5" name="组合 44"/>
          <p:cNvGrpSpPr/>
          <p:nvPr/>
        </p:nvGrpSpPr>
        <p:grpSpPr>
          <a:xfrm>
            <a:off x="4961548" y="2798886"/>
            <a:ext cx="2171612" cy="2068203"/>
            <a:chOff x="4804332" y="2348505"/>
            <a:chExt cx="2398155" cy="2398155"/>
          </a:xfrm>
        </p:grpSpPr>
        <p:sp>
          <p:nvSpPr>
            <p:cNvPr id="46" name="菱形 45"/>
            <p:cNvSpPr/>
            <p:nvPr/>
          </p:nvSpPr>
          <p:spPr>
            <a:xfrm>
              <a:off x="4804332" y="2348505"/>
              <a:ext cx="2398155" cy="2398155"/>
            </a:xfrm>
            <a:prstGeom prst="diamond">
              <a:avLst/>
            </a:prstGeom>
            <a:gradFill>
              <a:gsLst>
                <a:gs pos="0">
                  <a:srgbClr val="E30000"/>
                </a:gs>
                <a:gs pos="100000">
                  <a:srgbClr val="760303"/>
                </a:gs>
              </a:gsLst>
              <a:lin ang="81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65">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7" name="矩形 46"/>
            <p:cNvSpPr/>
            <p:nvPr/>
          </p:nvSpPr>
          <p:spPr>
            <a:xfrm>
              <a:off x="5566771" y="3052855"/>
              <a:ext cx="875152" cy="962351"/>
            </a:xfrm>
            <a:prstGeom prst="rect">
              <a:avLst/>
            </a:prstGeom>
          </p:spPr>
          <p:txBody>
            <a:bodyPr wrap="none">
              <a:spAutoFit/>
            </a:bodyPr>
            <a:lstStyle/>
            <a:p>
              <a:pPr algn="ctr"/>
              <a:r>
                <a:rPr lang="zh-CN" altLang="en-US" sz="240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添加</a:t>
              </a:r>
              <a:endParaRPr lang="zh-CN" altLang="en-US" sz="240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a:p>
              <a:pPr algn="ctr"/>
              <a:r>
                <a:rPr lang="zh-CN" altLang="en-US" sz="240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rPr>
                <a:t>标题</a:t>
              </a:r>
              <a:endParaRPr lang="zh-CN" altLang="en-US" sz="2400" b="1" dirty="0">
                <a:solidFill>
                  <a:schemeClr val="bg1"/>
                </a:solidFill>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grpSp>
      <p:grpSp>
        <p:nvGrpSpPr>
          <p:cNvPr id="48" name="组合 47"/>
          <p:cNvGrpSpPr/>
          <p:nvPr/>
        </p:nvGrpSpPr>
        <p:grpSpPr>
          <a:xfrm>
            <a:off x="5789468" y="1747930"/>
            <a:ext cx="499653" cy="4062904"/>
            <a:chOff x="4377231" y="1342422"/>
            <a:chExt cx="325893" cy="2782484"/>
          </a:xfrm>
          <a:solidFill>
            <a:srgbClr val="C00000"/>
          </a:solidFill>
        </p:grpSpPr>
        <p:sp>
          <p:nvSpPr>
            <p:cNvPr id="49" name="椭圆 48"/>
            <p:cNvSpPr/>
            <p:nvPr/>
          </p:nvSpPr>
          <p:spPr>
            <a:xfrm>
              <a:off x="4377231" y="1342422"/>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sp>
          <p:nvSpPr>
            <p:cNvPr id="65" name="椭圆 64"/>
            <p:cNvSpPr/>
            <p:nvPr/>
          </p:nvSpPr>
          <p:spPr>
            <a:xfrm>
              <a:off x="4377231" y="3799013"/>
              <a:ext cx="325893" cy="325893"/>
            </a:xfrm>
            <a:prstGeom prst="ellipse">
              <a:avLst/>
            </a:prstGeom>
            <a:grp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4006" tIns="27002" rIns="54006" bIns="27002" numCol="1" spcCol="0" rtlCol="0" fromWordArt="0" anchor="ctr" anchorCtr="0" forceAA="0" compatLnSpc="1">
              <a:noAutofit/>
            </a:bodyPr>
            <a:lstStyle/>
            <a:p>
              <a:pPr algn="ctr"/>
              <a:endParaRPr lang="zh-CN" altLang="en-US" sz="1065">
                <a:solidFill>
                  <a:schemeClr val="tx1">
                    <a:lumMod val="75000"/>
                    <a:lumOff val="2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66" name="Content Placeholder 2"/>
          <p:cNvSpPr txBox="1"/>
          <p:nvPr/>
        </p:nvSpPr>
        <p:spPr>
          <a:xfrm>
            <a:off x="8180891" y="2657226"/>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请在这里添加文字内容请在这里添加文字内容请在这里添加文字内容请在这里添加文字内容</a:t>
            </a:r>
            <a:endPar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7" name="Title 13"/>
          <p:cNvSpPr txBox="1"/>
          <p:nvPr/>
        </p:nvSpPr>
        <p:spPr>
          <a:xfrm>
            <a:off x="8167999" y="2242343"/>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rPr>
              <a:t>添加文字标题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68" name="Content Placeholder 2"/>
          <p:cNvSpPr txBox="1"/>
          <p:nvPr/>
        </p:nvSpPr>
        <p:spPr>
          <a:xfrm>
            <a:off x="8180891" y="4351176"/>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请在这里添加文字内容请在这里添加文字内容请在这里添加文字内容请在这里添加文字内容</a:t>
            </a:r>
            <a:endPar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69" name="Title 13"/>
          <p:cNvSpPr txBox="1"/>
          <p:nvPr/>
        </p:nvSpPr>
        <p:spPr>
          <a:xfrm>
            <a:off x="8167999" y="3936294"/>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rPr>
              <a:t>添加文字标题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70" name="Content Placeholder 2"/>
          <p:cNvSpPr txBox="1"/>
          <p:nvPr/>
        </p:nvSpPr>
        <p:spPr>
          <a:xfrm>
            <a:off x="6356985" y="5841365"/>
            <a:ext cx="3931920" cy="79248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nSpc>
                <a:spcPct val="150000"/>
              </a:lnSpc>
              <a:buNone/>
              <a:defRPr/>
            </a:pPr>
            <a:r>
              <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请在这里添加文字内容请在这里添加文字内容请在这里添加文字内容请在这里添加文字内容</a:t>
            </a:r>
            <a:endPar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1" name="Title 13"/>
          <p:cNvSpPr txBox="1"/>
          <p:nvPr/>
        </p:nvSpPr>
        <p:spPr>
          <a:xfrm>
            <a:off x="6351573" y="5531921"/>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rPr>
              <a:t>添加文字标题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72" name="Content Placeholder 2"/>
          <p:cNvSpPr txBox="1"/>
          <p:nvPr/>
        </p:nvSpPr>
        <p:spPr>
          <a:xfrm>
            <a:off x="889695" y="2774627"/>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50000"/>
              </a:lnSpc>
              <a:buNone/>
              <a:defRPr/>
            </a:pPr>
            <a:r>
              <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请在这里添加文字内容请在这里添加文字内容请在这里添加文字内容请在这里添加文字内容</a:t>
            </a:r>
            <a:endPar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3" name="Title 13"/>
          <p:cNvSpPr txBox="1"/>
          <p:nvPr/>
        </p:nvSpPr>
        <p:spPr>
          <a:xfrm>
            <a:off x="876803" y="2359744"/>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rPr>
              <a:t>添加文字标题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74" name="Content Placeholder 2"/>
          <p:cNvSpPr txBox="1"/>
          <p:nvPr/>
        </p:nvSpPr>
        <p:spPr>
          <a:xfrm>
            <a:off x="775307" y="5281971"/>
            <a:ext cx="2871533" cy="7925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0" indent="0" algn="r">
              <a:lnSpc>
                <a:spcPct val="150000"/>
              </a:lnSpc>
              <a:buNone/>
              <a:defRPr/>
            </a:pPr>
            <a:r>
              <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rPr>
              <a:t>请在这里添加文字内容请在这里添加文字内容请在这里添加文字内容请在这里添加文字内容</a:t>
            </a:r>
            <a:endParaRPr lang="zh-CN" altLang="en-US" sz="1200" dirty="0">
              <a:solidFill>
                <a:schemeClr val="tx1">
                  <a:lumMod val="75000"/>
                  <a:lumOff val="2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75" name="Title 13"/>
          <p:cNvSpPr txBox="1"/>
          <p:nvPr/>
        </p:nvSpPr>
        <p:spPr>
          <a:xfrm>
            <a:off x="762415" y="4867087"/>
            <a:ext cx="2884425" cy="532285"/>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r" defTabSz="914400" rtl="0" eaLnBrk="1" fontAlgn="auto" latinLnBrk="0" hangingPunct="1">
              <a:lnSpc>
                <a:spcPct val="100000"/>
              </a:lnSpc>
              <a:spcBef>
                <a:spcPct val="0"/>
              </a:spcBef>
              <a:spcAft>
                <a:spcPts val="0"/>
              </a:spcAft>
              <a:buClrTx/>
              <a:buSzTx/>
              <a:buFontTx/>
              <a:buNone/>
              <a:defRPr/>
            </a:pPr>
            <a:r>
              <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rPr>
              <a:t>添加文字标题</a:t>
            </a:r>
            <a:endParaRPr kumimoji="0" lang="zh-CN" altLang="en-US" sz="2400" b="1" i="0" u="none" strike="noStrike" kern="1200" cap="none" spc="0" normalizeH="0" baseline="0" noProof="0" dirty="0">
              <a:ln>
                <a:noFill/>
              </a:ln>
              <a:solidFill>
                <a:schemeClr val="tx1">
                  <a:lumMod val="75000"/>
                  <a:lumOff val="25000"/>
                </a:schemeClr>
              </a:solidFill>
              <a:effectLst/>
              <a:uLnTx/>
              <a:uFillTx/>
              <a:latin typeface="Arial" panose="020B0604020202020204" pitchFamily="34" charset="0"/>
              <a:ea typeface="微软雅黑" panose="020B0503020204020204" charset="-122"/>
              <a:cs typeface="+mn-ea"/>
              <a:sym typeface="Arial" panose="020B0604020202020204" pitchFamily="34" charset="0"/>
            </a:endParaRPr>
          </a:p>
        </p:txBody>
      </p:sp>
      <p:sp>
        <p:nvSpPr>
          <p:cNvPr id="7" name="椭圆 6"/>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8" name="椭圆 7"/>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椭圆 8"/>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椭圆 9"/>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2" name="椭圆 11"/>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Effect transition="in" filter="fade">
                                      <p:cBhvr>
                                        <p:cTn id="22" dur="1000"/>
                                        <p:tgtEl>
                                          <p:spTgt spid="6"/>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anim calcmode="lin" valueType="num">
                                      <p:cBhvr>
                                        <p:cTn id="25" dur="1000" fill="hold"/>
                                        <p:tgtEl>
                                          <p:spTgt spid="39"/>
                                        </p:tgtEl>
                                        <p:attrNameLst>
                                          <p:attrName>ppt_w</p:attrName>
                                        </p:attrNameLst>
                                      </p:cBhvr>
                                      <p:tavLst>
                                        <p:tav tm="0">
                                          <p:val>
                                            <p:fltVal val="0"/>
                                          </p:val>
                                        </p:tav>
                                        <p:tav tm="100000">
                                          <p:val>
                                            <p:strVal val="#ppt_w"/>
                                          </p:val>
                                        </p:tav>
                                      </p:tavLst>
                                    </p:anim>
                                    <p:anim calcmode="lin" valueType="num">
                                      <p:cBhvr>
                                        <p:cTn id="26" dur="1000" fill="hold"/>
                                        <p:tgtEl>
                                          <p:spTgt spid="39"/>
                                        </p:tgtEl>
                                        <p:attrNameLst>
                                          <p:attrName>ppt_h</p:attrName>
                                        </p:attrNameLst>
                                      </p:cBhvr>
                                      <p:tavLst>
                                        <p:tav tm="0">
                                          <p:val>
                                            <p:fltVal val="0"/>
                                          </p:val>
                                        </p:tav>
                                        <p:tav tm="100000">
                                          <p:val>
                                            <p:strVal val="#ppt_h"/>
                                          </p:val>
                                        </p:tav>
                                      </p:tavLst>
                                    </p:anim>
                                    <p:animEffect transition="in" filter="fade">
                                      <p:cBhvr>
                                        <p:cTn id="27" dur="1000"/>
                                        <p:tgtEl>
                                          <p:spTgt spid="39"/>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40"/>
                                        </p:tgtEl>
                                        <p:attrNameLst>
                                          <p:attrName>style.visibility</p:attrName>
                                        </p:attrNameLst>
                                      </p:cBhvr>
                                      <p:to>
                                        <p:strVal val="visible"/>
                                      </p:to>
                                    </p:set>
                                    <p:anim calcmode="lin" valueType="num">
                                      <p:cBhvr>
                                        <p:cTn id="30" dur="1000" fill="hold"/>
                                        <p:tgtEl>
                                          <p:spTgt spid="40"/>
                                        </p:tgtEl>
                                        <p:attrNameLst>
                                          <p:attrName>ppt_w</p:attrName>
                                        </p:attrNameLst>
                                      </p:cBhvr>
                                      <p:tavLst>
                                        <p:tav tm="0">
                                          <p:val>
                                            <p:fltVal val="0"/>
                                          </p:val>
                                        </p:tav>
                                        <p:tav tm="100000">
                                          <p:val>
                                            <p:strVal val="#ppt_w"/>
                                          </p:val>
                                        </p:tav>
                                      </p:tavLst>
                                    </p:anim>
                                    <p:anim calcmode="lin" valueType="num">
                                      <p:cBhvr>
                                        <p:cTn id="31" dur="1000" fill="hold"/>
                                        <p:tgtEl>
                                          <p:spTgt spid="40"/>
                                        </p:tgtEl>
                                        <p:attrNameLst>
                                          <p:attrName>ppt_h</p:attrName>
                                        </p:attrNameLst>
                                      </p:cBhvr>
                                      <p:tavLst>
                                        <p:tav tm="0">
                                          <p:val>
                                            <p:fltVal val="0"/>
                                          </p:val>
                                        </p:tav>
                                        <p:tav tm="100000">
                                          <p:val>
                                            <p:strVal val="#ppt_h"/>
                                          </p:val>
                                        </p:tav>
                                      </p:tavLst>
                                    </p:anim>
                                    <p:animEffect transition="in" filter="fade">
                                      <p:cBhvr>
                                        <p:cTn id="32" dur="1000"/>
                                        <p:tgtEl>
                                          <p:spTgt spid="4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1000" fill="hold"/>
                                        <p:tgtEl>
                                          <p:spTgt spid="41"/>
                                        </p:tgtEl>
                                        <p:attrNameLst>
                                          <p:attrName>ppt_w</p:attrName>
                                        </p:attrNameLst>
                                      </p:cBhvr>
                                      <p:tavLst>
                                        <p:tav tm="0">
                                          <p:val>
                                            <p:fltVal val="0"/>
                                          </p:val>
                                        </p:tav>
                                        <p:tav tm="100000">
                                          <p:val>
                                            <p:strVal val="#ppt_w"/>
                                          </p:val>
                                        </p:tav>
                                      </p:tavLst>
                                    </p:anim>
                                    <p:anim calcmode="lin" valueType="num">
                                      <p:cBhvr>
                                        <p:cTn id="36" dur="1000" fill="hold"/>
                                        <p:tgtEl>
                                          <p:spTgt spid="41"/>
                                        </p:tgtEl>
                                        <p:attrNameLst>
                                          <p:attrName>ppt_h</p:attrName>
                                        </p:attrNameLst>
                                      </p:cBhvr>
                                      <p:tavLst>
                                        <p:tav tm="0">
                                          <p:val>
                                            <p:fltVal val="0"/>
                                          </p:val>
                                        </p:tav>
                                        <p:tav tm="100000">
                                          <p:val>
                                            <p:strVal val="#ppt_h"/>
                                          </p:val>
                                        </p:tav>
                                      </p:tavLst>
                                    </p:anim>
                                    <p:animEffect transition="in" filter="fade">
                                      <p:cBhvr>
                                        <p:cTn id="37" dur="1000"/>
                                        <p:tgtEl>
                                          <p:spTgt spid="41"/>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1000" fill="hold"/>
                                        <p:tgtEl>
                                          <p:spTgt spid="42"/>
                                        </p:tgtEl>
                                        <p:attrNameLst>
                                          <p:attrName>ppt_w</p:attrName>
                                        </p:attrNameLst>
                                      </p:cBhvr>
                                      <p:tavLst>
                                        <p:tav tm="0">
                                          <p:val>
                                            <p:fltVal val="0"/>
                                          </p:val>
                                        </p:tav>
                                        <p:tav tm="100000">
                                          <p:val>
                                            <p:strVal val="#ppt_w"/>
                                          </p:val>
                                        </p:tav>
                                      </p:tavLst>
                                    </p:anim>
                                    <p:anim calcmode="lin" valueType="num">
                                      <p:cBhvr>
                                        <p:cTn id="41" dur="1000" fill="hold"/>
                                        <p:tgtEl>
                                          <p:spTgt spid="42"/>
                                        </p:tgtEl>
                                        <p:attrNameLst>
                                          <p:attrName>ppt_h</p:attrName>
                                        </p:attrNameLst>
                                      </p:cBhvr>
                                      <p:tavLst>
                                        <p:tav tm="0">
                                          <p:val>
                                            <p:fltVal val="0"/>
                                          </p:val>
                                        </p:tav>
                                        <p:tav tm="100000">
                                          <p:val>
                                            <p:strVal val="#ppt_h"/>
                                          </p:val>
                                        </p:tav>
                                      </p:tavLst>
                                    </p:anim>
                                    <p:animEffect transition="in" filter="fade">
                                      <p:cBhvr>
                                        <p:cTn id="42" dur="1000"/>
                                        <p:tgtEl>
                                          <p:spTgt spid="42"/>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43"/>
                                        </p:tgtEl>
                                        <p:attrNameLst>
                                          <p:attrName>style.visibility</p:attrName>
                                        </p:attrNameLst>
                                      </p:cBhvr>
                                      <p:to>
                                        <p:strVal val="visible"/>
                                      </p:to>
                                    </p:set>
                                    <p:anim calcmode="lin" valueType="num">
                                      <p:cBhvr>
                                        <p:cTn id="45" dur="1000" fill="hold"/>
                                        <p:tgtEl>
                                          <p:spTgt spid="43"/>
                                        </p:tgtEl>
                                        <p:attrNameLst>
                                          <p:attrName>ppt_w</p:attrName>
                                        </p:attrNameLst>
                                      </p:cBhvr>
                                      <p:tavLst>
                                        <p:tav tm="0">
                                          <p:val>
                                            <p:fltVal val="0"/>
                                          </p:val>
                                        </p:tav>
                                        <p:tav tm="100000">
                                          <p:val>
                                            <p:strVal val="#ppt_w"/>
                                          </p:val>
                                        </p:tav>
                                      </p:tavLst>
                                    </p:anim>
                                    <p:anim calcmode="lin" valueType="num">
                                      <p:cBhvr>
                                        <p:cTn id="46" dur="1000" fill="hold"/>
                                        <p:tgtEl>
                                          <p:spTgt spid="43"/>
                                        </p:tgtEl>
                                        <p:attrNameLst>
                                          <p:attrName>ppt_h</p:attrName>
                                        </p:attrNameLst>
                                      </p:cBhvr>
                                      <p:tavLst>
                                        <p:tav tm="0">
                                          <p:val>
                                            <p:fltVal val="0"/>
                                          </p:val>
                                        </p:tav>
                                        <p:tav tm="100000">
                                          <p:val>
                                            <p:strVal val="#ppt_h"/>
                                          </p:val>
                                        </p:tav>
                                      </p:tavLst>
                                    </p:anim>
                                    <p:animEffect transition="in" filter="fade">
                                      <p:cBhvr>
                                        <p:cTn id="47" dur="1000"/>
                                        <p:tgtEl>
                                          <p:spTgt spid="4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1000" fill="hold"/>
                                        <p:tgtEl>
                                          <p:spTgt spid="44"/>
                                        </p:tgtEl>
                                        <p:attrNameLst>
                                          <p:attrName>ppt_w</p:attrName>
                                        </p:attrNameLst>
                                      </p:cBhvr>
                                      <p:tavLst>
                                        <p:tav tm="0">
                                          <p:val>
                                            <p:fltVal val="0"/>
                                          </p:val>
                                        </p:tav>
                                        <p:tav tm="100000">
                                          <p:val>
                                            <p:strVal val="#ppt_w"/>
                                          </p:val>
                                        </p:tav>
                                      </p:tavLst>
                                    </p:anim>
                                    <p:anim calcmode="lin" valueType="num">
                                      <p:cBhvr>
                                        <p:cTn id="51" dur="1000" fill="hold"/>
                                        <p:tgtEl>
                                          <p:spTgt spid="44"/>
                                        </p:tgtEl>
                                        <p:attrNameLst>
                                          <p:attrName>ppt_h</p:attrName>
                                        </p:attrNameLst>
                                      </p:cBhvr>
                                      <p:tavLst>
                                        <p:tav tm="0">
                                          <p:val>
                                            <p:fltVal val="0"/>
                                          </p:val>
                                        </p:tav>
                                        <p:tav tm="100000">
                                          <p:val>
                                            <p:strVal val="#ppt_h"/>
                                          </p:val>
                                        </p:tav>
                                      </p:tavLst>
                                    </p:anim>
                                    <p:animEffect transition="in" filter="fade">
                                      <p:cBhvr>
                                        <p:cTn id="52" dur="1000"/>
                                        <p:tgtEl>
                                          <p:spTgt spid="44"/>
                                        </p:tgtEl>
                                      </p:cBhvr>
                                    </p:animEffect>
                                  </p:childTnLst>
                                </p:cTn>
                              </p:par>
                              <p:par>
                                <p:cTn id="53" presetID="53" presetClass="entr" presetSubtype="16"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p:cTn id="55" dur="1000" fill="hold"/>
                                        <p:tgtEl>
                                          <p:spTgt spid="45"/>
                                        </p:tgtEl>
                                        <p:attrNameLst>
                                          <p:attrName>ppt_w</p:attrName>
                                        </p:attrNameLst>
                                      </p:cBhvr>
                                      <p:tavLst>
                                        <p:tav tm="0">
                                          <p:val>
                                            <p:fltVal val="0"/>
                                          </p:val>
                                        </p:tav>
                                        <p:tav tm="100000">
                                          <p:val>
                                            <p:strVal val="#ppt_w"/>
                                          </p:val>
                                        </p:tav>
                                      </p:tavLst>
                                    </p:anim>
                                    <p:anim calcmode="lin" valueType="num">
                                      <p:cBhvr>
                                        <p:cTn id="56" dur="1000" fill="hold"/>
                                        <p:tgtEl>
                                          <p:spTgt spid="45"/>
                                        </p:tgtEl>
                                        <p:attrNameLst>
                                          <p:attrName>ppt_h</p:attrName>
                                        </p:attrNameLst>
                                      </p:cBhvr>
                                      <p:tavLst>
                                        <p:tav tm="0">
                                          <p:val>
                                            <p:fltVal val="0"/>
                                          </p:val>
                                        </p:tav>
                                        <p:tav tm="100000">
                                          <p:val>
                                            <p:strVal val="#ppt_h"/>
                                          </p:val>
                                        </p:tav>
                                      </p:tavLst>
                                    </p:anim>
                                    <p:animEffect transition="in" filter="fade">
                                      <p:cBhvr>
                                        <p:cTn id="57" dur="1000"/>
                                        <p:tgtEl>
                                          <p:spTgt spid="45"/>
                                        </p:tgtEl>
                                      </p:cBhvr>
                                    </p:animEffect>
                                  </p:childTnLst>
                                </p:cTn>
                              </p:par>
                              <p:par>
                                <p:cTn id="58" presetID="53" presetClass="entr" presetSubtype="16"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1000" fill="hold"/>
                                        <p:tgtEl>
                                          <p:spTgt spid="48"/>
                                        </p:tgtEl>
                                        <p:attrNameLst>
                                          <p:attrName>ppt_w</p:attrName>
                                        </p:attrNameLst>
                                      </p:cBhvr>
                                      <p:tavLst>
                                        <p:tav tm="0">
                                          <p:val>
                                            <p:fltVal val="0"/>
                                          </p:val>
                                        </p:tav>
                                        <p:tav tm="100000">
                                          <p:val>
                                            <p:strVal val="#ppt_w"/>
                                          </p:val>
                                        </p:tav>
                                      </p:tavLst>
                                    </p:anim>
                                    <p:anim calcmode="lin" valueType="num">
                                      <p:cBhvr>
                                        <p:cTn id="61" dur="1000" fill="hold"/>
                                        <p:tgtEl>
                                          <p:spTgt spid="48"/>
                                        </p:tgtEl>
                                        <p:attrNameLst>
                                          <p:attrName>ppt_h</p:attrName>
                                        </p:attrNameLst>
                                      </p:cBhvr>
                                      <p:tavLst>
                                        <p:tav tm="0">
                                          <p:val>
                                            <p:fltVal val="0"/>
                                          </p:val>
                                        </p:tav>
                                        <p:tav tm="100000">
                                          <p:val>
                                            <p:strVal val="#ppt_h"/>
                                          </p:val>
                                        </p:tav>
                                      </p:tavLst>
                                    </p:anim>
                                    <p:animEffect transition="in" filter="fade">
                                      <p:cBhvr>
                                        <p:cTn id="62" dur="1000"/>
                                        <p:tgtEl>
                                          <p:spTgt spid="48"/>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p:cTn id="65" dur="1000" fill="hold"/>
                                        <p:tgtEl>
                                          <p:spTgt spid="66"/>
                                        </p:tgtEl>
                                        <p:attrNameLst>
                                          <p:attrName>ppt_w</p:attrName>
                                        </p:attrNameLst>
                                      </p:cBhvr>
                                      <p:tavLst>
                                        <p:tav tm="0">
                                          <p:val>
                                            <p:fltVal val="0"/>
                                          </p:val>
                                        </p:tav>
                                        <p:tav tm="100000">
                                          <p:val>
                                            <p:strVal val="#ppt_w"/>
                                          </p:val>
                                        </p:tav>
                                      </p:tavLst>
                                    </p:anim>
                                    <p:anim calcmode="lin" valueType="num">
                                      <p:cBhvr>
                                        <p:cTn id="66" dur="1000" fill="hold"/>
                                        <p:tgtEl>
                                          <p:spTgt spid="66"/>
                                        </p:tgtEl>
                                        <p:attrNameLst>
                                          <p:attrName>ppt_h</p:attrName>
                                        </p:attrNameLst>
                                      </p:cBhvr>
                                      <p:tavLst>
                                        <p:tav tm="0">
                                          <p:val>
                                            <p:fltVal val="0"/>
                                          </p:val>
                                        </p:tav>
                                        <p:tav tm="100000">
                                          <p:val>
                                            <p:strVal val="#ppt_h"/>
                                          </p:val>
                                        </p:tav>
                                      </p:tavLst>
                                    </p:anim>
                                    <p:animEffect transition="in" filter="fade">
                                      <p:cBhvr>
                                        <p:cTn id="67" dur="1000"/>
                                        <p:tgtEl>
                                          <p:spTgt spid="66"/>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 calcmode="lin" valueType="num">
                                      <p:cBhvr>
                                        <p:cTn id="70" dur="1000" fill="hold"/>
                                        <p:tgtEl>
                                          <p:spTgt spid="67"/>
                                        </p:tgtEl>
                                        <p:attrNameLst>
                                          <p:attrName>ppt_w</p:attrName>
                                        </p:attrNameLst>
                                      </p:cBhvr>
                                      <p:tavLst>
                                        <p:tav tm="0">
                                          <p:val>
                                            <p:fltVal val="0"/>
                                          </p:val>
                                        </p:tav>
                                        <p:tav tm="100000">
                                          <p:val>
                                            <p:strVal val="#ppt_w"/>
                                          </p:val>
                                        </p:tav>
                                      </p:tavLst>
                                    </p:anim>
                                    <p:anim calcmode="lin" valueType="num">
                                      <p:cBhvr>
                                        <p:cTn id="71" dur="1000" fill="hold"/>
                                        <p:tgtEl>
                                          <p:spTgt spid="67"/>
                                        </p:tgtEl>
                                        <p:attrNameLst>
                                          <p:attrName>ppt_h</p:attrName>
                                        </p:attrNameLst>
                                      </p:cBhvr>
                                      <p:tavLst>
                                        <p:tav tm="0">
                                          <p:val>
                                            <p:fltVal val="0"/>
                                          </p:val>
                                        </p:tav>
                                        <p:tav tm="100000">
                                          <p:val>
                                            <p:strVal val="#ppt_h"/>
                                          </p:val>
                                        </p:tav>
                                      </p:tavLst>
                                    </p:anim>
                                    <p:animEffect transition="in" filter="fade">
                                      <p:cBhvr>
                                        <p:cTn id="72" dur="1000"/>
                                        <p:tgtEl>
                                          <p:spTgt spid="67"/>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68"/>
                                        </p:tgtEl>
                                        <p:attrNameLst>
                                          <p:attrName>style.visibility</p:attrName>
                                        </p:attrNameLst>
                                      </p:cBhvr>
                                      <p:to>
                                        <p:strVal val="visible"/>
                                      </p:to>
                                    </p:set>
                                    <p:anim calcmode="lin" valueType="num">
                                      <p:cBhvr>
                                        <p:cTn id="75" dur="1000" fill="hold"/>
                                        <p:tgtEl>
                                          <p:spTgt spid="68"/>
                                        </p:tgtEl>
                                        <p:attrNameLst>
                                          <p:attrName>ppt_w</p:attrName>
                                        </p:attrNameLst>
                                      </p:cBhvr>
                                      <p:tavLst>
                                        <p:tav tm="0">
                                          <p:val>
                                            <p:fltVal val="0"/>
                                          </p:val>
                                        </p:tav>
                                        <p:tav tm="100000">
                                          <p:val>
                                            <p:strVal val="#ppt_w"/>
                                          </p:val>
                                        </p:tav>
                                      </p:tavLst>
                                    </p:anim>
                                    <p:anim calcmode="lin" valueType="num">
                                      <p:cBhvr>
                                        <p:cTn id="76" dur="1000" fill="hold"/>
                                        <p:tgtEl>
                                          <p:spTgt spid="68"/>
                                        </p:tgtEl>
                                        <p:attrNameLst>
                                          <p:attrName>ppt_h</p:attrName>
                                        </p:attrNameLst>
                                      </p:cBhvr>
                                      <p:tavLst>
                                        <p:tav tm="0">
                                          <p:val>
                                            <p:fltVal val="0"/>
                                          </p:val>
                                        </p:tav>
                                        <p:tav tm="100000">
                                          <p:val>
                                            <p:strVal val="#ppt_h"/>
                                          </p:val>
                                        </p:tav>
                                      </p:tavLst>
                                    </p:anim>
                                    <p:animEffect transition="in" filter="fade">
                                      <p:cBhvr>
                                        <p:cTn id="77" dur="1000"/>
                                        <p:tgtEl>
                                          <p:spTgt spid="68"/>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69"/>
                                        </p:tgtEl>
                                        <p:attrNameLst>
                                          <p:attrName>style.visibility</p:attrName>
                                        </p:attrNameLst>
                                      </p:cBhvr>
                                      <p:to>
                                        <p:strVal val="visible"/>
                                      </p:to>
                                    </p:set>
                                    <p:anim calcmode="lin" valueType="num">
                                      <p:cBhvr>
                                        <p:cTn id="80" dur="1000" fill="hold"/>
                                        <p:tgtEl>
                                          <p:spTgt spid="69"/>
                                        </p:tgtEl>
                                        <p:attrNameLst>
                                          <p:attrName>ppt_w</p:attrName>
                                        </p:attrNameLst>
                                      </p:cBhvr>
                                      <p:tavLst>
                                        <p:tav tm="0">
                                          <p:val>
                                            <p:fltVal val="0"/>
                                          </p:val>
                                        </p:tav>
                                        <p:tav tm="100000">
                                          <p:val>
                                            <p:strVal val="#ppt_w"/>
                                          </p:val>
                                        </p:tav>
                                      </p:tavLst>
                                    </p:anim>
                                    <p:anim calcmode="lin" valueType="num">
                                      <p:cBhvr>
                                        <p:cTn id="81" dur="1000" fill="hold"/>
                                        <p:tgtEl>
                                          <p:spTgt spid="69"/>
                                        </p:tgtEl>
                                        <p:attrNameLst>
                                          <p:attrName>ppt_h</p:attrName>
                                        </p:attrNameLst>
                                      </p:cBhvr>
                                      <p:tavLst>
                                        <p:tav tm="0">
                                          <p:val>
                                            <p:fltVal val="0"/>
                                          </p:val>
                                        </p:tav>
                                        <p:tav tm="100000">
                                          <p:val>
                                            <p:strVal val="#ppt_h"/>
                                          </p:val>
                                        </p:tav>
                                      </p:tavLst>
                                    </p:anim>
                                    <p:animEffect transition="in" filter="fade">
                                      <p:cBhvr>
                                        <p:cTn id="82" dur="1000"/>
                                        <p:tgtEl>
                                          <p:spTgt spid="69"/>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70"/>
                                        </p:tgtEl>
                                        <p:attrNameLst>
                                          <p:attrName>style.visibility</p:attrName>
                                        </p:attrNameLst>
                                      </p:cBhvr>
                                      <p:to>
                                        <p:strVal val="visible"/>
                                      </p:to>
                                    </p:set>
                                    <p:anim calcmode="lin" valueType="num">
                                      <p:cBhvr>
                                        <p:cTn id="85" dur="1000" fill="hold"/>
                                        <p:tgtEl>
                                          <p:spTgt spid="70"/>
                                        </p:tgtEl>
                                        <p:attrNameLst>
                                          <p:attrName>ppt_w</p:attrName>
                                        </p:attrNameLst>
                                      </p:cBhvr>
                                      <p:tavLst>
                                        <p:tav tm="0">
                                          <p:val>
                                            <p:fltVal val="0"/>
                                          </p:val>
                                        </p:tav>
                                        <p:tav tm="100000">
                                          <p:val>
                                            <p:strVal val="#ppt_w"/>
                                          </p:val>
                                        </p:tav>
                                      </p:tavLst>
                                    </p:anim>
                                    <p:anim calcmode="lin" valueType="num">
                                      <p:cBhvr>
                                        <p:cTn id="86" dur="1000" fill="hold"/>
                                        <p:tgtEl>
                                          <p:spTgt spid="70"/>
                                        </p:tgtEl>
                                        <p:attrNameLst>
                                          <p:attrName>ppt_h</p:attrName>
                                        </p:attrNameLst>
                                      </p:cBhvr>
                                      <p:tavLst>
                                        <p:tav tm="0">
                                          <p:val>
                                            <p:fltVal val="0"/>
                                          </p:val>
                                        </p:tav>
                                        <p:tav tm="100000">
                                          <p:val>
                                            <p:strVal val="#ppt_h"/>
                                          </p:val>
                                        </p:tav>
                                      </p:tavLst>
                                    </p:anim>
                                    <p:animEffect transition="in" filter="fade">
                                      <p:cBhvr>
                                        <p:cTn id="87" dur="1000"/>
                                        <p:tgtEl>
                                          <p:spTgt spid="70"/>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71"/>
                                        </p:tgtEl>
                                        <p:attrNameLst>
                                          <p:attrName>style.visibility</p:attrName>
                                        </p:attrNameLst>
                                      </p:cBhvr>
                                      <p:to>
                                        <p:strVal val="visible"/>
                                      </p:to>
                                    </p:set>
                                    <p:anim calcmode="lin" valueType="num">
                                      <p:cBhvr>
                                        <p:cTn id="90" dur="1000" fill="hold"/>
                                        <p:tgtEl>
                                          <p:spTgt spid="71"/>
                                        </p:tgtEl>
                                        <p:attrNameLst>
                                          <p:attrName>ppt_w</p:attrName>
                                        </p:attrNameLst>
                                      </p:cBhvr>
                                      <p:tavLst>
                                        <p:tav tm="0">
                                          <p:val>
                                            <p:fltVal val="0"/>
                                          </p:val>
                                        </p:tav>
                                        <p:tav tm="100000">
                                          <p:val>
                                            <p:strVal val="#ppt_w"/>
                                          </p:val>
                                        </p:tav>
                                      </p:tavLst>
                                    </p:anim>
                                    <p:anim calcmode="lin" valueType="num">
                                      <p:cBhvr>
                                        <p:cTn id="91" dur="1000" fill="hold"/>
                                        <p:tgtEl>
                                          <p:spTgt spid="71"/>
                                        </p:tgtEl>
                                        <p:attrNameLst>
                                          <p:attrName>ppt_h</p:attrName>
                                        </p:attrNameLst>
                                      </p:cBhvr>
                                      <p:tavLst>
                                        <p:tav tm="0">
                                          <p:val>
                                            <p:fltVal val="0"/>
                                          </p:val>
                                        </p:tav>
                                        <p:tav tm="100000">
                                          <p:val>
                                            <p:strVal val="#ppt_h"/>
                                          </p:val>
                                        </p:tav>
                                      </p:tavLst>
                                    </p:anim>
                                    <p:animEffect transition="in" filter="fade">
                                      <p:cBhvr>
                                        <p:cTn id="92" dur="1000"/>
                                        <p:tgtEl>
                                          <p:spTgt spid="71"/>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72"/>
                                        </p:tgtEl>
                                        <p:attrNameLst>
                                          <p:attrName>style.visibility</p:attrName>
                                        </p:attrNameLst>
                                      </p:cBhvr>
                                      <p:to>
                                        <p:strVal val="visible"/>
                                      </p:to>
                                    </p:set>
                                    <p:anim calcmode="lin" valueType="num">
                                      <p:cBhvr>
                                        <p:cTn id="95" dur="1000" fill="hold"/>
                                        <p:tgtEl>
                                          <p:spTgt spid="72"/>
                                        </p:tgtEl>
                                        <p:attrNameLst>
                                          <p:attrName>ppt_w</p:attrName>
                                        </p:attrNameLst>
                                      </p:cBhvr>
                                      <p:tavLst>
                                        <p:tav tm="0">
                                          <p:val>
                                            <p:fltVal val="0"/>
                                          </p:val>
                                        </p:tav>
                                        <p:tav tm="100000">
                                          <p:val>
                                            <p:strVal val="#ppt_w"/>
                                          </p:val>
                                        </p:tav>
                                      </p:tavLst>
                                    </p:anim>
                                    <p:anim calcmode="lin" valueType="num">
                                      <p:cBhvr>
                                        <p:cTn id="96" dur="1000" fill="hold"/>
                                        <p:tgtEl>
                                          <p:spTgt spid="72"/>
                                        </p:tgtEl>
                                        <p:attrNameLst>
                                          <p:attrName>ppt_h</p:attrName>
                                        </p:attrNameLst>
                                      </p:cBhvr>
                                      <p:tavLst>
                                        <p:tav tm="0">
                                          <p:val>
                                            <p:fltVal val="0"/>
                                          </p:val>
                                        </p:tav>
                                        <p:tav tm="100000">
                                          <p:val>
                                            <p:strVal val="#ppt_h"/>
                                          </p:val>
                                        </p:tav>
                                      </p:tavLst>
                                    </p:anim>
                                    <p:animEffect transition="in" filter="fade">
                                      <p:cBhvr>
                                        <p:cTn id="97" dur="1000"/>
                                        <p:tgtEl>
                                          <p:spTgt spid="72"/>
                                        </p:tgtEl>
                                      </p:cBhvr>
                                    </p:animEffect>
                                  </p:childTnLst>
                                </p:cTn>
                              </p:par>
                              <p:par>
                                <p:cTn id="98" presetID="53" presetClass="entr" presetSubtype="16" fill="hold" grpId="0" nodeType="withEffect">
                                  <p:stCondLst>
                                    <p:cond delay="0"/>
                                  </p:stCondLst>
                                  <p:childTnLst>
                                    <p:set>
                                      <p:cBhvr>
                                        <p:cTn id="99" dur="1" fill="hold">
                                          <p:stCondLst>
                                            <p:cond delay="0"/>
                                          </p:stCondLst>
                                        </p:cTn>
                                        <p:tgtEl>
                                          <p:spTgt spid="73"/>
                                        </p:tgtEl>
                                        <p:attrNameLst>
                                          <p:attrName>style.visibility</p:attrName>
                                        </p:attrNameLst>
                                      </p:cBhvr>
                                      <p:to>
                                        <p:strVal val="visible"/>
                                      </p:to>
                                    </p:set>
                                    <p:anim calcmode="lin" valueType="num">
                                      <p:cBhvr>
                                        <p:cTn id="100" dur="1000" fill="hold"/>
                                        <p:tgtEl>
                                          <p:spTgt spid="73"/>
                                        </p:tgtEl>
                                        <p:attrNameLst>
                                          <p:attrName>ppt_w</p:attrName>
                                        </p:attrNameLst>
                                      </p:cBhvr>
                                      <p:tavLst>
                                        <p:tav tm="0">
                                          <p:val>
                                            <p:fltVal val="0"/>
                                          </p:val>
                                        </p:tav>
                                        <p:tav tm="100000">
                                          <p:val>
                                            <p:strVal val="#ppt_w"/>
                                          </p:val>
                                        </p:tav>
                                      </p:tavLst>
                                    </p:anim>
                                    <p:anim calcmode="lin" valueType="num">
                                      <p:cBhvr>
                                        <p:cTn id="101" dur="1000" fill="hold"/>
                                        <p:tgtEl>
                                          <p:spTgt spid="73"/>
                                        </p:tgtEl>
                                        <p:attrNameLst>
                                          <p:attrName>ppt_h</p:attrName>
                                        </p:attrNameLst>
                                      </p:cBhvr>
                                      <p:tavLst>
                                        <p:tav tm="0">
                                          <p:val>
                                            <p:fltVal val="0"/>
                                          </p:val>
                                        </p:tav>
                                        <p:tav tm="100000">
                                          <p:val>
                                            <p:strVal val="#ppt_h"/>
                                          </p:val>
                                        </p:tav>
                                      </p:tavLst>
                                    </p:anim>
                                    <p:animEffect transition="in" filter="fade">
                                      <p:cBhvr>
                                        <p:cTn id="102" dur="1000"/>
                                        <p:tgtEl>
                                          <p:spTgt spid="73"/>
                                        </p:tgtEl>
                                      </p:cBhvr>
                                    </p:animEffect>
                                  </p:childTnLst>
                                </p:cTn>
                              </p:par>
                              <p:par>
                                <p:cTn id="103" presetID="53" presetClass="entr" presetSubtype="16" fill="hold" grpId="0" nodeType="withEffect">
                                  <p:stCondLst>
                                    <p:cond delay="0"/>
                                  </p:stCondLst>
                                  <p:childTnLst>
                                    <p:set>
                                      <p:cBhvr>
                                        <p:cTn id="104" dur="1" fill="hold">
                                          <p:stCondLst>
                                            <p:cond delay="0"/>
                                          </p:stCondLst>
                                        </p:cTn>
                                        <p:tgtEl>
                                          <p:spTgt spid="74"/>
                                        </p:tgtEl>
                                        <p:attrNameLst>
                                          <p:attrName>style.visibility</p:attrName>
                                        </p:attrNameLst>
                                      </p:cBhvr>
                                      <p:to>
                                        <p:strVal val="visible"/>
                                      </p:to>
                                    </p:set>
                                    <p:anim calcmode="lin" valueType="num">
                                      <p:cBhvr>
                                        <p:cTn id="105" dur="1000" fill="hold"/>
                                        <p:tgtEl>
                                          <p:spTgt spid="74"/>
                                        </p:tgtEl>
                                        <p:attrNameLst>
                                          <p:attrName>ppt_w</p:attrName>
                                        </p:attrNameLst>
                                      </p:cBhvr>
                                      <p:tavLst>
                                        <p:tav tm="0">
                                          <p:val>
                                            <p:fltVal val="0"/>
                                          </p:val>
                                        </p:tav>
                                        <p:tav tm="100000">
                                          <p:val>
                                            <p:strVal val="#ppt_w"/>
                                          </p:val>
                                        </p:tav>
                                      </p:tavLst>
                                    </p:anim>
                                    <p:anim calcmode="lin" valueType="num">
                                      <p:cBhvr>
                                        <p:cTn id="106" dur="1000" fill="hold"/>
                                        <p:tgtEl>
                                          <p:spTgt spid="74"/>
                                        </p:tgtEl>
                                        <p:attrNameLst>
                                          <p:attrName>ppt_h</p:attrName>
                                        </p:attrNameLst>
                                      </p:cBhvr>
                                      <p:tavLst>
                                        <p:tav tm="0">
                                          <p:val>
                                            <p:fltVal val="0"/>
                                          </p:val>
                                        </p:tav>
                                        <p:tav tm="100000">
                                          <p:val>
                                            <p:strVal val="#ppt_h"/>
                                          </p:val>
                                        </p:tav>
                                      </p:tavLst>
                                    </p:anim>
                                    <p:animEffect transition="in" filter="fade">
                                      <p:cBhvr>
                                        <p:cTn id="107" dur="1000"/>
                                        <p:tgtEl>
                                          <p:spTgt spid="74"/>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75"/>
                                        </p:tgtEl>
                                        <p:attrNameLst>
                                          <p:attrName>style.visibility</p:attrName>
                                        </p:attrNameLst>
                                      </p:cBhvr>
                                      <p:to>
                                        <p:strVal val="visible"/>
                                      </p:to>
                                    </p:set>
                                    <p:anim calcmode="lin" valueType="num">
                                      <p:cBhvr>
                                        <p:cTn id="110" dur="1000" fill="hold"/>
                                        <p:tgtEl>
                                          <p:spTgt spid="75"/>
                                        </p:tgtEl>
                                        <p:attrNameLst>
                                          <p:attrName>ppt_w</p:attrName>
                                        </p:attrNameLst>
                                      </p:cBhvr>
                                      <p:tavLst>
                                        <p:tav tm="0">
                                          <p:val>
                                            <p:fltVal val="0"/>
                                          </p:val>
                                        </p:tav>
                                        <p:tav tm="100000">
                                          <p:val>
                                            <p:strVal val="#ppt_w"/>
                                          </p:val>
                                        </p:tav>
                                      </p:tavLst>
                                    </p:anim>
                                    <p:anim calcmode="lin" valueType="num">
                                      <p:cBhvr>
                                        <p:cTn id="111" dur="1000" fill="hold"/>
                                        <p:tgtEl>
                                          <p:spTgt spid="75"/>
                                        </p:tgtEl>
                                        <p:attrNameLst>
                                          <p:attrName>ppt_h</p:attrName>
                                        </p:attrNameLst>
                                      </p:cBhvr>
                                      <p:tavLst>
                                        <p:tav tm="0">
                                          <p:val>
                                            <p:fltVal val="0"/>
                                          </p:val>
                                        </p:tav>
                                        <p:tav tm="100000">
                                          <p:val>
                                            <p:strVal val="#ppt_h"/>
                                          </p:val>
                                        </p:tav>
                                      </p:tavLst>
                                    </p:anim>
                                    <p:animEffect transition="in" filter="fade">
                                      <p:cBhvr>
                                        <p:cTn id="112" dur="1000"/>
                                        <p:tgtEl>
                                          <p:spTgt spid="75"/>
                                        </p:tgtEl>
                                      </p:cBhvr>
                                    </p:animEffect>
                                  </p:childTnLst>
                                </p:cTn>
                              </p:par>
                              <p:par>
                                <p:cTn id="113" presetID="42" presetClass="path" presetSubtype="0" repeatCount="indefinite" fill="hold" grpId="0" nodeType="withEffect">
                                  <p:stCondLst>
                                    <p:cond delay="0"/>
                                  </p:stCondLst>
                                  <p:childTnLst>
                                    <p:animMotion origin="layout" path="M -2.77778E-7 6.17284E-7 L 0.01771 1.11914 " pathEditMode="relative" rAng="0" ptsTypes="AA">
                                      <p:cBhvr>
                                        <p:cTn id="114" dur="5000" fill="hold"/>
                                        <p:tgtEl>
                                          <p:spTgt spid="7"/>
                                        </p:tgtEl>
                                        <p:attrNameLst>
                                          <p:attrName>ppt_x</p:attrName>
                                          <p:attrName>ppt_y</p:attrName>
                                        </p:attrNameLst>
                                      </p:cBhvr>
                                      <p:rCtr x="885" y="55957"/>
                                    </p:animMotion>
                                  </p:childTnLst>
                                </p:cTn>
                              </p:par>
                              <p:par>
                                <p:cTn id="115" presetID="42" presetClass="path" presetSubtype="0" repeatCount="indefinite" fill="hold" grpId="0" nodeType="withEffect">
                                  <p:stCondLst>
                                    <p:cond delay="1100"/>
                                  </p:stCondLst>
                                  <p:childTnLst>
                                    <p:animMotion origin="layout" path="M 1.66667E-6 -4.44444E-6 L 0.0408 1.25463 " pathEditMode="relative" rAng="0" ptsTypes="AA">
                                      <p:cBhvr>
                                        <p:cTn id="116" dur="6000" fill="hold"/>
                                        <p:tgtEl>
                                          <p:spTgt spid="8"/>
                                        </p:tgtEl>
                                        <p:attrNameLst>
                                          <p:attrName>ppt_x</p:attrName>
                                          <p:attrName>ppt_y</p:attrName>
                                        </p:attrNameLst>
                                      </p:cBhvr>
                                      <p:rCtr x="2031" y="62716"/>
                                    </p:animMotion>
                                  </p:childTnLst>
                                </p:cTn>
                              </p:par>
                              <p:par>
                                <p:cTn id="117" presetID="42" presetClass="path" presetSubtype="0" repeatCount="indefinite" fill="hold" grpId="0" nodeType="withEffect">
                                  <p:stCondLst>
                                    <p:cond delay="900"/>
                                  </p:stCondLst>
                                  <p:childTnLst>
                                    <p:animMotion origin="layout" path="M -0.08159 -0.17438 L -0.02639 1.27963 " pathEditMode="relative" rAng="0" ptsTypes="AA">
                                      <p:cBhvr>
                                        <p:cTn id="118" dur="4500" fill="hold"/>
                                        <p:tgtEl>
                                          <p:spTgt spid="9"/>
                                        </p:tgtEl>
                                        <p:attrNameLst>
                                          <p:attrName>ppt_x</p:attrName>
                                          <p:attrName>ppt_y</p:attrName>
                                        </p:attrNameLst>
                                      </p:cBhvr>
                                      <p:rCtr x="2760" y="72685"/>
                                    </p:animMotion>
                                  </p:childTnLst>
                                </p:cTn>
                              </p:par>
                              <p:par>
                                <p:cTn id="119" presetID="42" presetClass="path" presetSubtype="0" repeatCount="indefinite" fill="hold" grpId="0" nodeType="withEffect">
                                  <p:stCondLst>
                                    <p:cond delay="1200"/>
                                  </p:stCondLst>
                                  <p:childTnLst>
                                    <p:animMotion origin="layout" path="M 0.06858 -0.49136 L 0.16303 1.23487 " pathEditMode="relative" rAng="0" ptsTypes="AA">
                                      <p:cBhvr>
                                        <p:cTn id="120" dur="6500" fill="hold"/>
                                        <p:tgtEl>
                                          <p:spTgt spid="10"/>
                                        </p:tgtEl>
                                        <p:attrNameLst>
                                          <p:attrName>ppt_x</p:attrName>
                                          <p:attrName>ppt_y</p:attrName>
                                        </p:attrNameLst>
                                      </p:cBhvr>
                                      <p:rCtr x="4722" y="86296"/>
                                    </p:animMotion>
                                  </p:childTnLst>
                                </p:cTn>
                              </p:par>
                              <p:par>
                                <p:cTn id="121" presetID="42" presetClass="path" presetSubtype="0" repeatCount="indefinite" fill="hold" grpId="0" nodeType="withEffect">
                                  <p:stCondLst>
                                    <p:cond delay="500"/>
                                  </p:stCondLst>
                                  <p:childTnLst>
                                    <p:animMotion origin="layout" path="M 0.096 -0.26333 L 0.15104 1.11 " pathEditMode="relative" rAng="0" ptsTypes="AA">
                                      <p:cBhvr>
                                        <p:cTn id="122" dur="5000" fill="hold"/>
                                        <p:tgtEl>
                                          <p:spTgt spid="12"/>
                                        </p:tgtEl>
                                        <p:attrNameLst>
                                          <p:attrName>ppt_x</p:attrName>
                                          <p:attrName>ppt_y</p:attrName>
                                        </p:attrNameLst>
                                      </p:cBhvr>
                                      <p:rCtr x="2743" y="68667"/>
                                    </p:animMotion>
                                  </p:childTnLst>
                                </p:cTn>
                              </p:par>
                              <p:par>
                                <p:cTn id="123" presetID="42" presetClass="path" presetSubtype="0" repeatCount="indefinite" fill="hold" grpId="0" nodeType="withEffect">
                                  <p:stCondLst>
                                    <p:cond delay="1500"/>
                                  </p:stCondLst>
                                  <p:childTnLst>
                                    <p:animMotion origin="layout" path="M 0.00104 -0.17099 L 0.06563 1.1605 " pathEditMode="relative" rAng="0" ptsTypes="AA">
                                      <p:cBhvr>
                                        <p:cTn id="124" dur="5800" fill="hold"/>
                                        <p:tgtEl>
                                          <p:spTgt spid="13"/>
                                        </p:tgtEl>
                                        <p:attrNameLst>
                                          <p:attrName>ppt_x</p:attrName>
                                          <p:attrName>ppt_y</p:attrName>
                                        </p:attrNameLst>
                                      </p:cBhvr>
                                      <p:rCtr x="3229" y="66574"/>
                                    </p:animMotion>
                                  </p:childTnLst>
                                </p:cTn>
                              </p:par>
                              <p:par>
                                <p:cTn id="125" presetID="8" presetClass="emph" presetSubtype="0" repeatCount="indefinite" fill="hold" grpId="1" nodeType="withEffect">
                                  <p:stCondLst>
                                    <p:cond delay="0"/>
                                  </p:stCondLst>
                                  <p:childTnLst>
                                    <p:animRot by="21600000">
                                      <p:cBhvr>
                                        <p:cTn id="126" dur="5000" fill="hold"/>
                                        <p:tgtEl>
                                          <p:spTgt spid="7"/>
                                        </p:tgtEl>
                                        <p:attrNameLst>
                                          <p:attrName>r</p:attrName>
                                        </p:attrNameLst>
                                      </p:cBhvr>
                                    </p:animRot>
                                  </p:childTnLst>
                                </p:cTn>
                              </p:par>
                              <p:par>
                                <p:cTn id="127" presetID="8" presetClass="emph" presetSubtype="0" repeatCount="indefinite" fill="hold" grpId="1" nodeType="withEffect">
                                  <p:stCondLst>
                                    <p:cond delay="0"/>
                                  </p:stCondLst>
                                  <p:childTnLst>
                                    <p:animRot by="21600000">
                                      <p:cBhvr>
                                        <p:cTn id="128" dur="4000" fill="hold"/>
                                        <p:tgtEl>
                                          <p:spTgt spid="8"/>
                                        </p:tgtEl>
                                        <p:attrNameLst>
                                          <p:attrName>r</p:attrName>
                                        </p:attrNameLst>
                                      </p:cBhvr>
                                    </p:animRot>
                                  </p:childTnLst>
                                </p:cTn>
                              </p:par>
                              <p:par>
                                <p:cTn id="129" presetID="8" presetClass="emph" presetSubtype="0" repeatCount="indefinite" fill="hold" grpId="1" nodeType="withEffect">
                                  <p:stCondLst>
                                    <p:cond delay="0"/>
                                  </p:stCondLst>
                                  <p:childTnLst>
                                    <p:animRot by="21600000">
                                      <p:cBhvr>
                                        <p:cTn id="130" dur="3000" fill="hold"/>
                                        <p:tgtEl>
                                          <p:spTgt spid="9"/>
                                        </p:tgtEl>
                                        <p:attrNameLst>
                                          <p:attrName>r</p:attrName>
                                        </p:attrNameLst>
                                      </p:cBhvr>
                                    </p:animRot>
                                  </p:childTnLst>
                                </p:cTn>
                              </p:par>
                              <p:par>
                                <p:cTn id="131" presetID="8" presetClass="emph" presetSubtype="0" repeatCount="indefinite" fill="hold" grpId="1" nodeType="withEffect">
                                  <p:stCondLst>
                                    <p:cond delay="0"/>
                                  </p:stCondLst>
                                  <p:childTnLst>
                                    <p:animRot by="21600000">
                                      <p:cBhvr>
                                        <p:cTn id="132" dur="2000" fill="hold"/>
                                        <p:tgtEl>
                                          <p:spTgt spid="10"/>
                                        </p:tgtEl>
                                        <p:attrNameLst>
                                          <p:attrName>r</p:attrName>
                                        </p:attrNameLst>
                                      </p:cBhvr>
                                    </p:animRot>
                                  </p:childTnLst>
                                </p:cTn>
                              </p:par>
                              <p:par>
                                <p:cTn id="133" presetID="8" presetClass="emph" presetSubtype="0" repeatCount="indefinite" fill="hold" grpId="1" nodeType="withEffect">
                                  <p:stCondLst>
                                    <p:cond delay="0"/>
                                  </p:stCondLst>
                                  <p:childTnLst>
                                    <p:animRot by="21600000">
                                      <p:cBhvr>
                                        <p:cTn id="134" dur="2500" fill="hold"/>
                                        <p:tgtEl>
                                          <p:spTgt spid="12"/>
                                        </p:tgtEl>
                                        <p:attrNameLst>
                                          <p:attrName>r</p:attrName>
                                        </p:attrNameLst>
                                      </p:cBhvr>
                                    </p:animRot>
                                  </p:childTnLst>
                                </p:cTn>
                              </p:par>
                              <p:par>
                                <p:cTn id="135" presetID="8" presetClass="emph" presetSubtype="0" repeatCount="indefinite" fill="hold" grpId="1" nodeType="withEffect">
                                  <p:stCondLst>
                                    <p:cond delay="0"/>
                                  </p:stCondLst>
                                  <p:childTnLst>
                                    <p:animRot by="21600000">
                                      <p:cBhvr>
                                        <p:cTn id="136" dur="3500" fill="hold"/>
                                        <p:tgtEl>
                                          <p:spTgt spid="13"/>
                                        </p:tgtEl>
                                        <p:attrNameLst>
                                          <p:attrName>r</p:attrName>
                                        </p:attrNameLst>
                                      </p:cBhvr>
                                    </p:animRot>
                                  </p:childTnLst>
                                </p:cTn>
                              </p:par>
                              <p:par>
                                <p:cTn id="137" presetID="10" presetClass="entr" presetSubtype="0" repeatCount="indefinite" fill="hold" grpId="2" nodeType="withEffect">
                                  <p:stCondLst>
                                    <p:cond delay="0"/>
                                  </p:stCondLst>
                                  <p:childTnLst>
                                    <p:set>
                                      <p:cBhvr>
                                        <p:cTn id="138" dur="1" fill="hold">
                                          <p:stCondLst>
                                            <p:cond delay="0"/>
                                          </p:stCondLst>
                                        </p:cTn>
                                        <p:tgtEl>
                                          <p:spTgt spid="7"/>
                                        </p:tgtEl>
                                        <p:attrNameLst>
                                          <p:attrName>style.visibility</p:attrName>
                                        </p:attrNameLst>
                                      </p:cBhvr>
                                      <p:to>
                                        <p:strVal val="visible"/>
                                      </p:to>
                                    </p:set>
                                    <p:animEffect transition="in" filter="fade">
                                      <p:cBhvr>
                                        <p:cTn id="139" dur="10"/>
                                        <p:tgtEl>
                                          <p:spTgt spid="7"/>
                                        </p:tgtEl>
                                      </p:cBhvr>
                                    </p:animEffect>
                                  </p:childTnLst>
                                </p:cTn>
                              </p:par>
                              <p:par>
                                <p:cTn id="140" presetID="10" presetClass="entr" presetSubtype="0" repeatCount="indefinite" fill="hold" grpId="2" nodeType="withEffect">
                                  <p:stCondLst>
                                    <p:cond delay="0"/>
                                  </p:stCondLst>
                                  <p:childTnLst>
                                    <p:set>
                                      <p:cBhvr>
                                        <p:cTn id="141" dur="1" fill="hold">
                                          <p:stCondLst>
                                            <p:cond delay="0"/>
                                          </p:stCondLst>
                                        </p:cTn>
                                        <p:tgtEl>
                                          <p:spTgt spid="8"/>
                                        </p:tgtEl>
                                        <p:attrNameLst>
                                          <p:attrName>style.visibility</p:attrName>
                                        </p:attrNameLst>
                                      </p:cBhvr>
                                      <p:to>
                                        <p:strVal val="visible"/>
                                      </p:to>
                                    </p:set>
                                    <p:animEffect transition="in" filter="fade">
                                      <p:cBhvr>
                                        <p:cTn id="142" dur="10"/>
                                        <p:tgtEl>
                                          <p:spTgt spid="8"/>
                                        </p:tgtEl>
                                      </p:cBhvr>
                                    </p:animEffect>
                                  </p:childTnLst>
                                </p:cTn>
                              </p:par>
                              <p:par>
                                <p:cTn id="143" presetID="10" presetClass="entr" presetSubtype="0" repeatCount="indefinite" fill="hold" grpId="2" nodeType="withEffect">
                                  <p:stCondLst>
                                    <p:cond delay="0"/>
                                  </p:stCondLst>
                                  <p:childTnLst>
                                    <p:set>
                                      <p:cBhvr>
                                        <p:cTn id="144" dur="1" fill="hold">
                                          <p:stCondLst>
                                            <p:cond delay="0"/>
                                          </p:stCondLst>
                                        </p:cTn>
                                        <p:tgtEl>
                                          <p:spTgt spid="9"/>
                                        </p:tgtEl>
                                        <p:attrNameLst>
                                          <p:attrName>style.visibility</p:attrName>
                                        </p:attrNameLst>
                                      </p:cBhvr>
                                      <p:to>
                                        <p:strVal val="visible"/>
                                      </p:to>
                                    </p:set>
                                    <p:animEffect transition="in" filter="fade">
                                      <p:cBhvr>
                                        <p:cTn id="145" dur="10"/>
                                        <p:tgtEl>
                                          <p:spTgt spid="9"/>
                                        </p:tgtEl>
                                      </p:cBhvr>
                                    </p:animEffect>
                                  </p:childTnLst>
                                </p:cTn>
                              </p:par>
                              <p:par>
                                <p:cTn id="146" presetID="10" presetClass="entr" presetSubtype="0" repeatCount="indefinite" fill="hold" grpId="2" nodeType="withEffect">
                                  <p:stCondLst>
                                    <p:cond delay="0"/>
                                  </p:stCondLst>
                                  <p:childTnLst>
                                    <p:set>
                                      <p:cBhvr>
                                        <p:cTn id="147" dur="1" fill="hold">
                                          <p:stCondLst>
                                            <p:cond delay="0"/>
                                          </p:stCondLst>
                                        </p:cTn>
                                        <p:tgtEl>
                                          <p:spTgt spid="10"/>
                                        </p:tgtEl>
                                        <p:attrNameLst>
                                          <p:attrName>style.visibility</p:attrName>
                                        </p:attrNameLst>
                                      </p:cBhvr>
                                      <p:to>
                                        <p:strVal val="visible"/>
                                      </p:to>
                                    </p:set>
                                    <p:animEffect transition="in" filter="fade">
                                      <p:cBhvr>
                                        <p:cTn id="148" dur="10"/>
                                        <p:tgtEl>
                                          <p:spTgt spid="10"/>
                                        </p:tgtEl>
                                      </p:cBhvr>
                                    </p:animEffect>
                                  </p:childTnLst>
                                </p:cTn>
                              </p:par>
                              <p:par>
                                <p:cTn id="149" presetID="10" presetClass="entr" presetSubtype="0" repeatCount="indefinite" fill="hold" grpId="2" nodeType="withEffect">
                                  <p:stCondLst>
                                    <p:cond delay="0"/>
                                  </p:stCondLst>
                                  <p:childTnLst>
                                    <p:set>
                                      <p:cBhvr>
                                        <p:cTn id="150" dur="1" fill="hold">
                                          <p:stCondLst>
                                            <p:cond delay="0"/>
                                          </p:stCondLst>
                                        </p:cTn>
                                        <p:tgtEl>
                                          <p:spTgt spid="12"/>
                                        </p:tgtEl>
                                        <p:attrNameLst>
                                          <p:attrName>style.visibility</p:attrName>
                                        </p:attrNameLst>
                                      </p:cBhvr>
                                      <p:to>
                                        <p:strVal val="visible"/>
                                      </p:to>
                                    </p:set>
                                    <p:animEffect transition="in" filter="fade">
                                      <p:cBhvr>
                                        <p:cTn id="151" dur="10"/>
                                        <p:tgtEl>
                                          <p:spTgt spid="12"/>
                                        </p:tgtEl>
                                      </p:cBhvr>
                                    </p:animEffect>
                                  </p:childTnLst>
                                </p:cTn>
                              </p:par>
                              <p:par>
                                <p:cTn id="152" presetID="10" presetClass="entr" presetSubtype="0" repeatCount="indefinite" fill="hold" grpId="2" nodeType="withEffect">
                                  <p:stCondLst>
                                    <p:cond delay="0"/>
                                  </p:stCondLst>
                                  <p:childTnLst>
                                    <p:set>
                                      <p:cBhvr>
                                        <p:cTn id="153" dur="1" fill="hold">
                                          <p:stCondLst>
                                            <p:cond delay="0"/>
                                          </p:stCondLst>
                                        </p:cTn>
                                        <p:tgtEl>
                                          <p:spTgt spid="13"/>
                                        </p:tgtEl>
                                        <p:attrNameLst>
                                          <p:attrName>style.visibility</p:attrName>
                                        </p:attrNameLst>
                                      </p:cBhvr>
                                      <p:to>
                                        <p:strVal val="visible"/>
                                      </p:to>
                                    </p:set>
                                    <p:animEffect transition="in" filter="fade">
                                      <p:cBhvr>
                                        <p:cTn id="154" dur="10"/>
                                        <p:tgtEl>
                                          <p:spTgt spid="13"/>
                                        </p:tgtEl>
                                      </p:cBhvr>
                                    </p:animEffect>
                                  </p:childTnLst>
                                </p:cTn>
                              </p:par>
                              <p:par>
                                <p:cTn id="155" presetID="42" presetClass="path" presetSubtype="0" repeatCount="indefinite" fill="hold" grpId="0" nodeType="withEffect">
                                  <p:stCondLst>
                                    <p:cond delay="2700"/>
                                  </p:stCondLst>
                                  <p:childTnLst>
                                    <p:animMotion origin="layout" path="M -4.99449E-6 9.80392E-7 L 0.0725 1.09191 " pathEditMode="relative" rAng="0" ptsTypes="AA">
                                      <p:cBhvr>
                                        <p:cTn id="156" dur="6000" fill="hold"/>
                                        <p:tgtEl>
                                          <p:spTgt spid="14"/>
                                        </p:tgtEl>
                                        <p:attrNameLst>
                                          <p:attrName>ppt_x</p:attrName>
                                          <p:attrName>ppt_y</p:attrName>
                                        </p:attrNameLst>
                                      </p:cBhvr>
                                      <p:rCtr x="3625" y="54583"/>
                                    </p:animMotion>
                                  </p:childTnLst>
                                </p:cTn>
                              </p:par>
                              <p:par>
                                <p:cTn id="157" presetID="42" presetClass="path" presetSubtype="0" repeatCount="indefinite" fill="hold" grpId="0" nodeType="withEffect">
                                  <p:stCondLst>
                                    <p:cond delay="0"/>
                                  </p:stCondLst>
                                  <p:childTnLst>
                                    <p:animMotion origin="layout" path="M 0.07431 0.00433 L 0.05122 1.21266 " pathEditMode="relative" rAng="0" ptsTypes="AA">
                                      <p:cBhvr>
                                        <p:cTn id="158" dur="6750" fill="hold"/>
                                        <p:tgtEl>
                                          <p:spTgt spid="15"/>
                                        </p:tgtEl>
                                        <p:attrNameLst>
                                          <p:attrName>ppt_x</p:attrName>
                                          <p:attrName>ppt_y</p:attrName>
                                        </p:attrNameLst>
                                      </p:cBhvr>
                                      <p:rCtr x="-1163" y="60401"/>
                                    </p:animMotion>
                                  </p:childTnLst>
                                </p:cTn>
                              </p:par>
                              <p:par>
                                <p:cTn id="159" presetID="42" presetClass="path" presetSubtype="0" repeatCount="indefinite" fill="hold" grpId="0" nodeType="withEffect">
                                  <p:stCondLst>
                                    <p:cond delay="1800"/>
                                  </p:stCondLst>
                                  <p:childTnLst>
                                    <p:animMotion origin="layout" path="M -0.14983 -0.17438 L -0.13403 1.27963 " pathEditMode="relative" rAng="0" ptsTypes="AA">
                                      <p:cBhvr>
                                        <p:cTn id="160" dur="6000" fill="hold"/>
                                        <p:tgtEl>
                                          <p:spTgt spid="16"/>
                                        </p:tgtEl>
                                        <p:attrNameLst>
                                          <p:attrName>ppt_x</p:attrName>
                                          <p:attrName>ppt_y</p:attrName>
                                        </p:attrNameLst>
                                      </p:cBhvr>
                                      <p:rCtr x="781" y="72685"/>
                                    </p:animMotion>
                                  </p:childTnLst>
                                </p:cTn>
                              </p:par>
                              <p:par>
                                <p:cTn id="161" presetID="42" presetClass="path" presetSubtype="0" repeatCount="indefinite" fill="hold" grpId="0" nodeType="withEffect">
                                  <p:stCondLst>
                                    <p:cond delay="2800"/>
                                  </p:stCondLst>
                                  <p:childTnLst>
                                    <p:animMotion origin="layout" path="M 0.06753 -0.49136 L 0.06354 1.2071 " pathEditMode="relative" rAng="0" ptsTypes="AA">
                                      <p:cBhvr>
                                        <p:cTn id="162" dur="4750" fill="hold"/>
                                        <p:tgtEl>
                                          <p:spTgt spid="17"/>
                                        </p:tgtEl>
                                        <p:attrNameLst>
                                          <p:attrName>ppt_x</p:attrName>
                                          <p:attrName>ppt_y</p:attrName>
                                        </p:attrNameLst>
                                      </p:cBhvr>
                                      <p:rCtr x="-208" y="84907"/>
                                    </p:animMotion>
                                  </p:childTnLst>
                                </p:cTn>
                              </p:par>
                              <p:par>
                                <p:cTn id="163" presetID="42" presetClass="path" presetSubtype="0" repeatCount="indefinite" fill="hold" grpId="0" nodeType="withEffect">
                                  <p:stCondLst>
                                    <p:cond delay="1400"/>
                                  </p:stCondLst>
                                  <p:childTnLst>
                                    <p:animMotion origin="layout" path="M 0.16962 -0.32639 L 0.23524 1.12278 " pathEditMode="relative" rAng="0" ptsTypes="AA">
                                      <p:cBhvr>
                                        <p:cTn id="164" dur="8250" fill="hold"/>
                                        <p:tgtEl>
                                          <p:spTgt spid="18"/>
                                        </p:tgtEl>
                                        <p:attrNameLst>
                                          <p:attrName>ppt_x</p:attrName>
                                          <p:attrName>ppt_y</p:attrName>
                                        </p:attrNameLst>
                                      </p:cBhvr>
                                      <p:rCtr x="3281" y="72444"/>
                                    </p:animMotion>
                                  </p:childTnLst>
                                </p:cTn>
                              </p:par>
                              <p:par>
                                <p:cTn id="165" presetID="42" presetClass="path" presetSubtype="0" repeatCount="indefinite" fill="hold" grpId="0" nodeType="withEffect">
                                  <p:stCondLst>
                                    <p:cond delay="600"/>
                                  </p:stCondLst>
                                  <p:childTnLst>
                                    <p:animMotion origin="layout" path="M -0.05 -0.14321 L 0.08403 1.17439 " pathEditMode="relative" rAng="0" ptsTypes="AA">
                                      <p:cBhvr>
                                        <p:cTn id="166" dur="6250" fill="hold"/>
                                        <p:tgtEl>
                                          <p:spTgt spid="19"/>
                                        </p:tgtEl>
                                        <p:attrNameLst>
                                          <p:attrName>ppt_x</p:attrName>
                                          <p:attrName>ppt_y</p:attrName>
                                        </p:attrNameLst>
                                      </p:cBhvr>
                                      <p:rCtr x="6701" y="65864"/>
                                    </p:animMotion>
                                  </p:childTnLst>
                                </p:cTn>
                              </p:par>
                              <p:par>
                                <p:cTn id="167" presetID="8" presetClass="emph" presetSubtype="0" repeatCount="indefinite" fill="hold" grpId="1" nodeType="withEffect">
                                  <p:stCondLst>
                                    <p:cond delay="0"/>
                                  </p:stCondLst>
                                  <p:childTnLst>
                                    <p:animRot by="21600000">
                                      <p:cBhvr>
                                        <p:cTn id="168" dur="5000" fill="hold"/>
                                        <p:tgtEl>
                                          <p:spTgt spid="14"/>
                                        </p:tgtEl>
                                        <p:attrNameLst>
                                          <p:attrName>r</p:attrName>
                                        </p:attrNameLst>
                                      </p:cBhvr>
                                    </p:animRot>
                                  </p:childTnLst>
                                </p:cTn>
                              </p:par>
                              <p:par>
                                <p:cTn id="169" presetID="8" presetClass="emph" presetSubtype="0" repeatCount="indefinite" fill="hold" grpId="1" nodeType="withEffect">
                                  <p:stCondLst>
                                    <p:cond delay="0"/>
                                  </p:stCondLst>
                                  <p:childTnLst>
                                    <p:animRot by="21600000">
                                      <p:cBhvr>
                                        <p:cTn id="170" dur="4000" fill="hold"/>
                                        <p:tgtEl>
                                          <p:spTgt spid="15"/>
                                        </p:tgtEl>
                                        <p:attrNameLst>
                                          <p:attrName>r</p:attrName>
                                        </p:attrNameLst>
                                      </p:cBhvr>
                                    </p:animRot>
                                  </p:childTnLst>
                                </p:cTn>
                              </p:par>
                              <p:par>
                                <p:cTn id="171" presetID="8" presetClass="emph" presetSubtype="0" repeatCount="indefinite" fill="hold" grpId="1" nodeType="withEffect">
                                  <p:stCondLst>
                                    <p:cond delay="0"/>
                                  </p:stCondLst>
                                  <p:childTnLst>
                                    <p:animRot by="21600000">
                                      <p:cBhvr>
                                        <p:cTn id="172" dur="3000" fill="hold"/>
                                        <p:tgtEl>
                                          <p:spTgt spid="16"/>
                                        </p:tgtEl>
                                        <p:attrNameLst>
                                          <p:attrName>r</p:attrName>
                                        </p:attrNameLst>
                                      </p:cBhvr>
                                    </p:animRot>
                                  </p:childTnLst>
                                </p:cTn>
                              </p:par>
                              <p:par>
                                <p:cTn id="173" presetID="8" presetClass="emph" presetSubtype="0" repeatCount="indefinite" fill="hold" grpId="1" nodeType="withEffect">
                                  <p:stCondLst>
                                    <p:cond delay="0"/>
                                  </p:stCondLst>
                                  <p:childTnLst>
                                    <p:animRot by="21600000">
                                      <p:cBhvr>
                                        <p:cTn id="174" dur="2000" fill="hold"/>
                                        <p:tgtEl>
                                          <p:spTgt spid="17"/>
                                        </p:tgtEl>
                                        <p:attrNameLst>
                                          <p:attrName>r</p:attrName>
                                        </p:attrNameLst>
                                      </p:cBhvr>
                                    </p:animRot>
                                  </p:childTnLst>
                                </p:cTn>
                              </p:par>
                              <p:par>
                                <p:cTn id="175" presetID="8" presetClass="emph" presetSubtype="0" repeatCount="indefinite" fill="hold" grpId="1" nodeType="withEffect">
                                  <p:stCondLst>
                                    <p:cond delay="0"/>
                                  </p:stCondLst>
                                  <p:childTnLst>
                                    <p:animRot by="21600000">
                                      <p:cBhvr>
                                        <p:cTn id="176" dur="2500" fill="hold"/>
                                        <p:tgtEl>
                                          <p:spTgt spid="18"/>
                                        </p:tgtEl>
                                        <p:attrNameLst>
                                          <p:attrName>r</p:attrName>
                                        </p:attrNameLst>
                                      </p:cBhvr>
                                    </p:animRot>
                                  </p:childTnLst>
                                </p:cTn>
                              </p:par>
                              <p:par>
                                <p:cTn id="177" presetID="8" presetClass="emph" presetSubtype="0" repeatCount="indefinite" fill="hold" grpId="1" nodeType="withEffect">
                                  <p:stCondLst>
                                    <p:cond delay="0"/>
                                  </p:stCondLst>
                                  <p:childTnLst>
                                    <p:animRot by="21600000">
                                      <p:cBhvr>
                                        <p:cTn id="178" dur="3500" fill="hold"/>
                                        <p:tgtEl>
                                          <p:spTgt spid="19"/>
                                        </p:tgtEl>
                                        <p:attrNameLst>
                                          <p:attrName>r</p:attrName>
                                        </p:attrNameLst>
                                      </p:cBhvr>
                                    </p:animRot>
                                  </p:childTnLst>
                                </p:cTn>
                              </p:par>
                              <p:par>
                                <p:cTn id="179" presetID="10" presetClass="entr" presetSubtype="0" repeatCount="indefinite" fill="hold" grpId="2" nodeType="withEffect">
                                  <p:stCondLst>
                                    <p:cond delay="0"/>
                                  </p:stCondLst>
                                  <p:childTnLst>
                                    <p:set>
                                      <p:cBhvr>
                                        <p:cTn id="180" dur="1" fill="hold">
                                          <p:stCondLst>
                                            <p:cond delay="0"/>
                                          </p:stCondLst>
                                        </p:cTn>
                                        <p:tgtEl>
                                          <p:spTgt spid="14"/>
                                        </p:tgtEl>
                                        <p:attrNameLst>
                                          <p:attrName>style.visibility</p:attrName>
                                        </p:attrNameLst>
                                      </p:cBhvr>
                                      <p:to>
                                        <p:strVal val="visible"/>
                                      </p:to>
                                    </p:set>
                                    <p:animEffect transition="in" filter="fade">
                                      <p:cBhvr>
                                        <p:cTn id="181" dur="10"/>
                                        <p:tgtEl>
                                          <p:spTgt spid="14"/>
                                        </p:tgtEl>
                                      </p:cBhvr>
                                    </p:animEffect>
                                  </p:childTnLst>
                                </p:cTn>
                              </p:par>
                              <p:par>
                                <p:cTn id="182" presetID="10" presetClass="entr" presetSubtype="0" repeatCount="indefinite" fill="hold" grpId="2" nodeType="withEffect">
                                  <p:stCondLst>
                                    <p:cond delay="0"/>
                                  </p:stCondLst>
                                  <p:childTnLst>
                                    <p:set>
                                      <p:cBhvr>
                                        <p:cTn id="183" dur="1" fill="hold">
                                          <p:stCondLst>
                                            <p:cond delay="0"/>
                                          </p:stCondLst>
                                        </p:cTn>
                                        <p:tgtEl>
                                          <p:spTgt spid="15"/>
                                        </p:tgtEl>
                                        <p:attrNameLst>
                                          <p:attrName>style.visibility</p:attrName>
                                        </p:attrNameLst>
                                      </p:cBhvr>
                                      <p:to>
                                        <p:strVal val="visible"/>
                                      </p:to>
                                    </p:set>
                                    <p:animEffect transition="in" filter="fade">
                                      <p:cBhvr>
                                        <p:cTn id="184" dur="10"/>
                                        <p:tgtEl>
                                          <p:spTgt spid="15"/>
                                        </p:tgtEl>
                                      </p:cBhvr>
                                    </p:animEffect>
                                  </p:childTnLst>
                                </p:cTn>
                              </p:par>
                              <p:par>
                                <p:cTn id="185" presetID="10" presetClass="entr" presetSubtype="0" repeatCount="indefinite" fill="hold" grpId="2" nodeType="withEffect">
                                  <p:stCondLst>
                                    <p:cond delay="0"/>
                                  </p:stCondLst>
                                  <p:childTnLst>
                                    <p:set>
                                      <p:cBhvr>
                                        <p:cTn id="186" dur="1" fill="hold">
                                          <p:stCondLst>
                                            <p:cond delay="0"/>
                                          </p:stCondLst>
                                        </p:cTn>
                                        <p:tgtEl>
                                          <p:spTgt spid="16"/>
                                        </p:tgtEl>
                                        <p:attrNameLst>
                                          <p:attrName>style.visibility</p:attrName>
                                        </p:attrNameLst>
                                      </p:cBhvr>
                                      <p:to>
                                        <p:strVal val="visible"/>
                                      </p:to>
                                    </p:set>
                                    <p:animEffect transition="in" filter="fade">
                                      <p:cBhvr>
                                        <p:cTn id="187" dur="10"/>
                                        <p:tgtEl>
                                          <p:spTgt spid="16"/>
                                        </p:tgtEl>
                                      </p:cBhvr>
                                    </p:animEffect>
                                  </p:childTnLst>
                                </p:cTn>
                              </p:par>
                              <p:par>
                                <p:cTn id="188" presetID="10" presetClass="entr" presetSubtype="0" repeatCount="indefinite" fill="hold" grpId="2" nodeType="withEffect">
                                  <p:stCondLst>
                                    <p:cond delay="0"/>
                                  </p:stCondLst>
                                  <p:childTnLst>
                                    <p:set>
                                      <p:cBhvr>
                                        <p:cTn id="189" dur="1" fill="hold">
                                          <p:stCondLst>
                                            <p:cond delay="0"/>
                                          </p:stCondLst>
                                        </p:cTn>
                                        <p:tgtEl>
                                          <p:spTgt spid="17"/>
                                        </p:tgtEl>
                                        <p:attrNameLst>
                                          <p:attrName>style.visibility</p:attrName>
                                        </p:attrNameLst>
                                      </p:cBhvr>
                                      <p:to>
                                        <p:strVal val="visible"/>
                                      </p:to>
                                    </p:set>
                                    <p:animEffect transition="in" filter="fade">
                                      <p:cBhvr>
                                        <p:cTn id="190" dur="10"/>
                                        <p:tgtEl>
                                          <p:spTgt spid="17"/>
                                        </p:tgtEl>
                                      </p:cBhvr>
                                    </p:animEffect>
                                  </p:childTnLst>
                                </p:cTn>
                              </p:par>
                              <p:par>
                                <p:cTn id="191" presetID="10" presetClass="entr" presetSubtype="0" repeatCount="indefinite" fill="hold" grpId="2" nodeType="withEffect">
                                  <p:stCondLst>
                                    <p:cond delay="0"/>
                                  </p:stCondLst>
                                  <p:childTnLst>
                                    <p:set>
                                      <p:cBhvr>
                                        <p:cTn id="192" dur="1" fill="hold">
                                          <p:stCondLst>
                                            <p:cond delay="0"/>
                                          </p:stCondLst>
                                        </p:cTn>
                                        <p:tgtEl>
                                          <p:spTgt spid="18"/>
                                        </p:tgtEl>
                                        <p:attrNameLst>
                                          <p:attrName>style.visibility</p:attrName>
                                        </p:attrNameLst>
                                      </p:cBhvr>
                                      <p:to>
                                        <p:strVal val="visible"/>
                                      </p:to>
                                    </p:set>
                                    <p:animEffect transition="in" filter="fade">
                                      <p:cBhvr>
                                        <p:cTn id="193" dur="10"/>
                                        <p:tgtEl>
                                          <p:spTgt spid="18"/>
                                        </p:tgtEl>
                                      </p:cBhvr>
                                    </p:animEffect>
                                  </p:childTnLst>
                                </p:cTn>
                              </p:par>
                              <p:par>
                                <p:cTn id="194" presetID="10" presetClass="entr" presetSubtype="0" repeatCount="indefinite" fill="hold" grpId="2" nodeType="withEffect">
                                  <p:stCondLst>
                                    <p:cond delay="0"/>
                                  </p:stCondLst>
                                  <p:childTnLst>
                                    <p:set>
                                      <p:cBhvr>
                                        <p:cTn id="195" dur="1" fill="hold">
                                          <p:stCondLst>
                                            <p:cond delay="0"/>
                                          </p:stCondLst>
                                        </p:cTn>
                                        <p:tgtEl>
                                          <p:spTgt spid="19"/>
                                        </p:tgtEl>
                                        <p:attrNameLst>
                                          <p:attrName>style.visibility</p:attrName>
                                        </p:attrNameLst>
                                      </p:cBhvr>
                                      <p:to>
                                        <p:strVal val="visible"/>
                                      </p:to>
                                    </p:set>
                                    <p:animEffect transition="in" filter="fade">
                                      <p:cBhvr>
                                        <p:cTn id="196" dur="1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ldLvl="0" animBg="1"/>
      <p:bldP spid="39" grpId="0" bldLvl="0" animBg="1"/>
      <p:bldP spid="40" grpId="0" bldLvl="0" animBg="1"/>
      <p:bldP spid="41" grpId="0" bldLvl="0" animBg="1"/>
      <p:bldP spid="42" grpId="0" bldLvl="0" animBg="1"/>
      <p:bldP spid="43" grpId="0" bldLvl="0" animBg="1"/>
      <p:bldP spid="44" grpId="0" bldLvl="0" animBg="1"/>
      <p:bldP spid="66" grpId="0"/>
      <p:bldP spid="67" grpId="0"/>
      <p:bldP spid="68" grpId="0"/>
      <p:bldP spid="69" grpId="0"/>
      <p:bldP spid="70" grpId="0"/>
      <p:bldP spid="71" grpId="0"/>
      <p:bldP spid="72" grpId="0"/>
      <p:bldP spid="73" grpId="0"/>
      <p:bldP spid="74" grpId="0"/>
      <p:bldP spid="75" grpId="0"/>
      <p:bldP spid="7" grpId="0" bldLvl="0" animBg="1"/>
      <p:bldP spid="7" grpId="1" bldLvl="0" animBg="1"/>
      <p:bldP spid="7" grpId="2" bldLvl="0" animBg="1"/>
      <p:bldP spid="8" grpId="0" bldLvl="0" animBg="1"/>
      <p:bldP spid="8" grpId="1" bldLvl="0" animBg="1"/>
      <p:bldP spid="8" grpId="2" bldLvl="0" animBg="1"/>
      <p:bldP spid="9" grpId="0" bldLvl="0" animBg="1"/>
      <p:bldP spid="9" grpId="1" bldLvl="0" animBg="1"/>
      <p:bldP spid="9" grpId="2" bldLvl="0" animBg="1"/>
      <p:bldP spid="10" grpId="0" bldLvl="0" animBg="1"/>
      <p:bldP spid="10" grpId="1" bldLvl="0" animBg="1"/>
      <p:bldP spid="10" grpId="2" bldLvl="0" animBg="1"/>
      <p:bldP spid="12" grpId="0" bldLvl="0" animBg="1"/>
      <p:bldP spid="12" grpId="1" bldLvl="0" animBg="1"/>
      <p:bldP spid="12" grpId="2" bldLvl="0" animBg="1"/>
      <p:bldP spid="13" grpId="0" bldLvl="0" animBg="1"/>
      <p:bldP spid="13" grpId="1" bldLvl="0" animBg="1"/>
      <p:bldP spid="13" grpId="2" bldLvl="0" animBg="1"/>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41802" y="323944"/>
            <a:ext cx="7731414" cy="706755"/>
          </a:xfrm>
          <a:prstGeom prst="rect">
            <a:avLst/>
          </a:prstGeom>
          <a:noFill/>
        </p:spPr>
        <p:txBody>
          <a:bodyPr wrap="square" rtlCol="0">
            <a:spAutoFit/>
          </a:bodyPr>
          <a:lstStyle>
            <a:defPPr>
              <a:defRPr lang="zh-CN"/>
            </a:defPPr>
            <a:lvl1pPr algn="ctr">
              <a:defRPr sz="4000" b="1">
                <a:gradFill>
                  <a:gsLst>
                    <a:gs pos="0">
                      <a:srgbClr val="FFEDA1">
                        <a:lumMod val="96000"/>
                        <a:lumOff val="4000"/>
                      </a:srgbClr>
                    </a:gs>
                    <a:gs pos="100000">
                      <a:srgbClr val="7B593B">
                        <a:lumMod val="98000"/>
                      </a:srgbClr>
                    </a:gs>
                    <a:gs pos="83000">
                      <a:srgbClr val="FFCB4B"/>
                    </a:gs>
                  </a:gsLst>
                  <a:lin ang="5400000" scaled="1"/>
                </a:gradFill>
                <a:effectLst>
                  <a:outerShdw blurRad="38100" dist="38100" dir="2700000" algn="tl">
                    <a:srgbClr val="000000">
                      <a:alpha val="43137"/>
                    </a:srgbClr>
                  </a:outerShdw>
                </a:effectLst>
                <a:latin typeface="微软雅黑" panose="020B0503020204020204" charset="-122"/>
                <a:ea typeface="微软雅黑" panose="020B0503020204020204" charset="-122"/>
              </a:defRPr>
            </a:lvl1pPr>
          </a:lstStyle>
          <a:p>
            <a:r>
              <a:rPr dirty="0"/>
              <a:t>照片展示</a:t>
            </a:r>
            <a:endParaRPr dirty="0"/>
          </a:p>
        </p:txBody>
      </p:sp>
      <p:pic>
        <p:nvPicPr>
          <p:cNvPr id="5" name="Picture 92" descr="D:\desktop\图片3.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424803" y="677887"/>
            <a:ext cx="9342393" cy="1247775"/>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
        <p:nvSpPr>
          <p:cNvPr id="3" name="同侧圆角矩形 2"/>
          <p:cNvSpPr/>
          <p:nvPr/>
        </p:nvSpPr>
        <p:spPr>
          <a:xfrm>
            <a:off x="0" y="1597025"/>
            <a:ext cx="12205335" cy="5289550"/>
          </a:xfrm>
          <a:prstGeom prst="round2SameRect">
            <a:avLst/>
          </a:prstGeom>
          <a:gradFill>
            <a:gsLst>
              <a:gs pos="0">
                <a:srgbClr val="FEFEAD"/>
              </a:gs>
              <a:gs pos="100000">
                <a:srgbClr val="FFCE7F"/>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PA_图片 6"/>
          <p:cNvPicPr>
            <a:picLocks noChangeAspect="1"/>
          </p:cNvPicPr>
          <p:nvPr userDrawn="1">
            <p:custDataLst>
              <p:tags r:id="rId2"/>
            </p:custDataLst>
          </p:nvPr>
        </p:nvPicPr>
        <p:blipFill>
          <a:blip r:embed="rId3" cstate="print">
            <a:extLst>
              <a:ext uri="{28A0092B-C50C-407E-A947-70E740481C1C}">
                <a14:useLocalDpi xmlns:a14="http://schemas.microsoft.com/office/drawing/2010/main" val="0"/>
              </a:ext>
            </a:extLst>
          </a:blip>
          <a:stretch>
            <a:fillRect/>
          </a:stretch>
        </p:blipFill>
        <p:spPr>
          <a:xfrm>
            <a:off x="600" y="5644259"/>
            <a:ext cx="12192000" cy="1213603"/>
          </a:xfrm>
          <a:prstGeom prst="rect">
            <a:avLst/>
          </a:prstGeom>
        </p:spPr>
      </p:pic>
      <p:pic>
        <p:nvPicPr>
          <p:cNvPr id="6" name="Picture 2"/>
          <p:cNvPicPr>
            <a:picLocks noChangeAspect="1" noChangeArrowheads="1"/>
          </p:cNvPicPr>
          <p:nvPr/>
        </p:nvPicPr>
        <p:blipFill rotWithShape="1">
          <a:blip r:embed="rId4" cstate="screen"/>
          <a:srcRect/>
          <a:stretch>
            <a:fillRect/>
          </a:stretch>
        </p:blipFill>
        <p:spPr bwMode="auto">
          <a:xfrm>
            <a:off x="1118915" y="2340359"/>
            <a:ext cx="5290111" cy="29716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7" name="矩形 6"/>
          <p:cNvSpPr/>
          <p:nvPr/>
        </p:nvSpPr>
        <p:spPr>
          <a:xfrm>
            <a:off x="1927652" y="5501280"/>
            <a:ext cx="3573780" cy="501650"/>
          </a:xfrm>
          <a:prstGeom prst="rect">
            <a:avLst/>
          </a:prstGeom>
        </p:spPr>
        <p:txBody>
          <a:bodyPr wrap="none">
            <a:spAutoFit/>
          </a:bodyPr>
          <a:lstStyle/>
          <a:p>
            <a:r>
              <a:rPr lang="zh-CN" altLang="en-US" sz="2665" b="1" dirty="0">
                <a:solidFill>
                  <a:srgbClr val="C00000"/>
                </a:solidFill>
                <a:latin typeface="微软雅黑" panose="020B0503020204020204" charset="-122"/>
                <a:ea typeface="微软雅黑" panose="020B0503020204020204" charset="-122"/>
              </a:rPr>
              <a:t>单击此处填加文字内容</a:t>
            </a:r>
            <a:endParaRPr lang="zh-CN" altLang="en-US" sz="2665" b="1" dirty="0">
              <a:solidFill>
                <a:srgbClr val="C00000"/>
              </a:solidFill>
              <a:latin typeface="微软雅黑" panose="020B0503020204020204" charset="-122"/>
              <a:ea typeface="微软雅黑" panose="020B0503020204020204" charset="-122"/>
            </a:endParaRPr>
          </a:p>
        </p:txBody>
      </p:sp>
      <p:pic>
        <p:nvPicPr>
          <p:cNvPr id="8" name="Picture 2"/>
          <p:cNvPicPr>
            <a:picLocks noChangeAspect="1" noChangeArrowheads="1"/>
          </p:cNvPicPr>
          <p:nvPr/>
        </p:nvPicPr>
        <p:blipFill>
          <a:blip r:embed="rId5" cstate="screen"/>
          <a:srcRect/>
          <a:stretch>
            <a:fillRect/>
          </a:stretch>
        </p:blipFill>
        <p:spPr bwMode="auto">
          <a:xfrm>
            <a:off x="6816424" y="2592305"/>
            <a:ext cx="4473259" cy="297163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9" name="矩形 8"/>
          <p:cNvSpPr/>
          <p:nvPr/>
        </p:nvSpPr>
        <p:spPr>
          <a:xfrm>
            <a:off x="6873192" y="5753228"/>
            <a:ext cx="4251960" cy="501650"/>
          </a:xfrm>
          <a:prstGeom prst="rect">
            <a:avLst/>
          </a:prstGeom>
        </p:spPr>
        <p:txBody>
          <a:bodyPr wrap="none">
            <a:spAutoFit/>
          </a:bodyPr>
          <a:lstStyle/>
          <a:p>
            <a:r>
              <a:rPr lang="zh-CN" altLang="en-US" sz="2665" b="1" dirty="0">
                <a:solidFill>
                  <a:srgbClr val="C00000"/>
                </a:solidFill>
                <a:latin typeface="微软雅黑" panose="020B0503020204020204" charset="-122"/>
                <a:ea typeface="微软雅黑" panose="020B0503020204020204" charset="-122"/>
              </a:rPr>
              <a:t>（右键更改图片效果不变）</a:t>
            </a:r>
            <a:endParaRPr lang="zh-CN" altLang="en-US" sz="2665" b="1" dirty="0">
              <a:solidFill>
                <a:srgbClr val="C00000"/>
              </a:solidFill>
              <a:latin typeface="微软雅黑" panose="020B0503020204020204" charset="-122"/>
              <a:ea typeface="微软雅黑" panose="020B0503020204020204" charset="-122"/>
            </a:endParaRPr>
          </a:p>
        </p:txBody>
      </p:sp>
      <p:pic>
        <p:nvPicPr>
          <p:cNvPr id="10" name="Picture 2"/>
          <p:cNvPicPr>
            <a:picLocks noChangeAspect="1" noChangeArrowheads="1"/>
          </p:cNvPicPr>
          <p:nvPr/>
        </p:nvPicPr>
        <p:blipFill>
          <a:blip r:embed="rId6" cstate="screen"/>
          <a:stretch>
            <a:fillRect/>
          </a:stretch>
        </p:blipFill>
        <p:spPr bwMode="auto">
          <a:xfrm>
            <a:off x="4992221" y="1752521"/>
            <a:ext cx="4473259" cy="29682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chemeClr val="accent1"/>
                </a:solidFill>
              </a14:hiddenFill>
            </a:ext>
          </a:extLst>
        </p:spPr>
      </p:pic>
      <p:sp>
        <p:nvSpPr>
          <p:cNvPr id="30" name="矩形 29"/>
          <p:cNvSpPr/>
          <p:nvPr/>
        </p:nvSpPr>
        <p:spPr>
          <a:xfrm>
            <a:off x="5448243" y="4911744"/>
            <a:ext cx="3573780" cy="501650"/>
          </a:xfrm>
          <a:prstGeom prst="rect">
            <a:avLst/>
          </a:prstGeom>
        </p:spPr>
        <p:txBody>
          <a:bodyPr wrap="none">
            <a:spAutoFit/>
          </a:bodyPr>
          <a:lstStyle/>
          <a:p>
            <a:r>
              <a:rPr lang="zh-CN" altLang="en-US" sz="2665" b="1" dirty="0">
                <a:solidFill>
                  <a:srgbClr val="C00000"/>
                </a:solidFill>
                <a:latin typeface="微软雅黑" panose="020B0503020204020204" charset="-122"/>
                <a:ea typeface="微软雅黑" panose="020B0503020204020204" charset="-122"/>
              </a:rPr>
              <a:t>单击此处填加文字内容</a:t>
            </a:r>
            <a:endParaRPr lang="zh-CN" altLang="en-US" sz="2665" b="1" dirty="0">
              <a:solidFill>
                <a:srgbClr val="C00000"/>
              </a:solidFill>
              <a:latin typeface="微软雅黑" panose="020B0503020204020204" charset="-122"/>
              <a:ea typeface="微软雅黑" panose="020B0503020204020204" charset="-122"/>
            </a:endParaRPr>
          </a:p>
        </p:txBody>
      </p:sp>
      <p:sp>
        <p:nvSpPr>
          <p:cNvPr id="12" name="椭圆 11"/>
          <p:cNvSpPr/>
          <p:nvPr userDrawn="1"/>
        </p:nvSpPr>
        <p:spPr>
          <a:xfrm rot="2270211">
            <a:off x="5940399"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椭圆 12"/>
          <p:cNvSpPr/>
          <p:nvPr userDrawn="1"/>
        </p:nvSpPr>
        <p:spPr>
          <a:xfrm rot="4680544">
            <a:off x="6339533"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椭圆 13"/>
          <p:cNvSpPr/>
          <p:nvPr userDrawn="1"/>
        </p:nvSpPr>
        <p:spPr>
          <a:xfrm rot="2084213" flipH="1">
            <a:off x="5388332"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5" name="椭圆 14"/>
          <p:cNvSpPr/>
          <p:nvPr userDrawn="1"/>
        </p:nvSpPr>
        <p:spPr>
          <a:xfrm rot="3120000">
            <a:off x="6419618"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6" name="椭圆 15"/>
          <p:cNvSpPr/>
          <p:nvPr userDrawn="1"/>
        </p:nvSpPr>
        <p:spPr>
          <a:xfrm rot="3006897">
            <a:off x="6913389"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椭圆 16"/>
          <p:cNvSpPr/>
          <p:nvPr userDrawn="1"/>
        </p:nvSpPr>
        <p:spPr>
          <a:xfrm rot="1199333">
            <a:off x="5562282"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椭圆 17"/>
          <p:cNvSpPr/>
          <p:nvPr userDrawn="1"/>
        </p:nvSpPr>
        <p:spPr>
          <a:xfrm rot="2270211">
            <a:off x="5907674" y="-539564"/>
            <a:ext cx="263170" cy="268840"/>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userDrawn="1"/>
        </p:nvSpPr>
        <p:spPr>
          <a:xfrm rot="4680544">
            <a:off x="6306808" y="-1364774"/>
            <a:ext cx="248774" cy="254201"/>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0" name="椭圆 19"/>
          <p:cNvSpPr/>
          <p:nvPr userDrawn="1"/>
        </p:nvSpPr>
        <p:spPr>
          <a:xfrm rot="2084213" flipH="1">
            <a:off x="5355607" y="-1385747"/>
            <a:ext cx="141691" cy="144743"/>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1" name="椭圆 20"/>
          <p:cNvSpPr/>
          <p:nvPr userDrawn="1"/>
        </p:nvSpPr>
        <p:spPr>
          <a:xfrm rot="3120000">
            <a:off x="6386893" y="-1192859"/>
            <a:ext cx="176572" cy="180426"/>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2" name="椭圆 21"/>
          <p:cNvSpPr/>
          <p:nvPr userDrawn="1"/>
        </p:nvSpPr>
        <p:spPr>
          <a:xfrm rot="3006897">
            <a:off x="6880664" y="-570358"/>
            <a:ext cx="246520" cy="251899"/>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23" name="椭圆 22"/>
          <p:cNvSpPr/>
          <p:nvPr userDrawn="1"/>
        </p:nvSpPr>
        <p:spPr>
          <a:xfrm rot="1199333">
            <a:off x="5529557" y="-905208"/>
            <a:ext cx="237447" cy="242564"/>
          </a:xfrm>
          <a:prstGeom prst="ellipse">
            <a:avLst/>
          </a:prstGeom>
          <a:gradFill>
            <a:gsLst>
              <a:gs pos="0">
                <a:srgbClr val="FFD85D"/>
              </a:gs>
              <a:gs pos="100000">
                <a:schemeClr val="tx2">
                  <a:lumMod val="60000"/>
                  <a:lumOff val="40000"/>
                  <a:alpha val="0"/>
                </a:schemeClr>
              </a:gs>
            </a:gsLst>
            <a:path path="shape">
              <a:fillToRect l="50000" t="50000" r="50000" b="50000"/>
            </a:path>
          </a:gradFill>
          <a:ln>
            <a:noFill/>
          </a:ln>
          <a:effectLst>
            <a:outerShdw blurRad="165100" algn="ctr" rotWithShape="0">
              <a:srgbClr val="FFC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400"/>
                                        <p:tgtEl>
                                          <p:spTgt spid="5"/>
                                        </p:tgtEl>
                                      </p:cBhvr>
                                    </p:animEffect>
                                  </p:childTnLst>
                                </p:cTn>
                              </p:par>
                              <p:par>
                                <p:cTn id="8" presetID="6" presetClass="emph" presetSubtype="0" autoRev="1" fill="hold" nodeType="withEffect">
                                  <p:stCondLst>
                                    <p:cond delay="200"/>
                                  </p:stCondLst>
                                  <p:childTnLst>
                                    <p:animScale>
                                      <p:cBhvr>
                                        <p:cTn id="9" dur="200" fill="hold"/>
                                        <p:tgtEl>
                                          <p:spTgt spid="5"/>
                                        </p:tgtEl>
                                      </p:cBhvr>
                                      <p:by x="800000" y="800000"/>
                                    </p:animScale>
                                  </p:childTnLst>
                                </p:cTn>
                              </p:par>
                              <p:par>
                                <p:cTn id="10" presetID="10" presetClass="exit" presetSubtype="0" fill="hold" nodeType="withEffect">
                                  <p:stCondLst>
                                    <p:cond delay="400"/>
                                  </p:stCondLst>
                                  <p:childTnLst>
                                    <p:animEffect transition="out" filter="fade">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1500"/>
                                        <p:tgtEl>
                                          <p:spTgt spid="8"/>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500"/>
                                        <p:tgtEl>
                                          <p:spTgt spid="9"/>
                                        </p:tgtEl>
                                      </p:cBhvr>
                                    </p:animEffect>
                                  </p:childTnLst>
                                </p:cTn>
                              </p:par>
                              <p:par>
                                <p:cTn id="24" presetID="42" presetClass="path" presetSubtype="0" fill="hold" grpId="1" nodeType="withEffect">
                                  <p:stCondLst>
                                    <p:cond delay="0"/>
                                  </p:stCondLst>
                                  <p:childTnLst>
                                    <p:animMotion origin="layout" path="M 1.38889E-6 -3.45999E-7 L -0.3033 0.00124 " pathEditMode="relative" rAng="0" ptsTypes="AA">
                                      <p:cBhvr>
                                        <p:cTn id="25" dur="3500" fill="hold"/>
                                        <p:tgtEl>
                                          <p:spTgt spid="9"/>
                                        </p:tgtEl>
                                        <p:attrNameLst>
                                          <p:attrName>ppt_x</p:attrName>
                                          <p:attrName>ppt_y</p:attrName>
                                        </p:attrNameLst>
                                      </p:cBhvr>
                                      <p:rCtr x="-15174" y="62"/>
                                    </p:animMotion>
                                  </p:childTnLst>
                                </p:cTn>
                              </p:par>
                              <p:par>
                                <p:cTn id="26" presetID="10" presetClass="exit" presetSubtype="0" fill="hold" grpId="2" nodeType="withEffect">
                                  <p:stCondLst>
                                    <p:cond delay="2000"/>
                                  </p:stCondLst>
                                  <p:childTnLst>
                                    <p:animEffect transition="out" filter="fade">
                                      <p:cBhvr>
                                        <p:cTn id="27" dur="1500"/>
                                        <p:tgtEl>
                                          <p:spTgt spid="9"/>
                                        </p:tgtEl>
                                      </p:cBhvr>
                                    </p:animEffect>
                                    <p:set>
                                      <p:cBhvr>
                                        <p:cTn id="28" dur="1" fill="hold">
                                          <p:stCondLst>
                                            <p:cond delay="1499"/>
                                          </p:stCondLst>
                                        </p:cTn>
                                        <p:tgtEl>
                                          <p:spTgt spid="9"/>
                                        </p:tgtEl>
                                        <p:attrNameLst>
                                          <p:attrName>style.visibility</p:attrName>
                                        </p:attrNameLst>
                                      </p:cBhvr>
                                      <p:to>
                                        <p:strVal val="hidden"/>
                                      </p:to>
                                    </p:set>
                                  </p:childTnLst>
                                </p:cTn>
                              </p:par>
                              <p:par>
                                <p:cTn id="29" presetID="42" presetClass="path" presetSubtype="0" fill="hold" nodeType="withEffect">
                                  <p:stCondLst>
                                    <p:cond delay="0"/>
                                  </p:stCondLst>
                                  <p:childTnLst>
                                    <p:animMotion origin="layout" path="M 1.38889E-6 -3.45999E-7 L -0.3033 0.00124 " pathEditMode="relative" rAng="0" ptsTypes="AA">
                                      <p:cBhvr>
                                        <p:cTn id="30" dur="3500" fill="hold"/>
                                        <p:tgtEl>
                                          <p:spTgt spid="8"/>
                                        </p:tgtEl>
                                        <p:attrNameLst>
                                          <p:attrName>ppt_x</p:attrName>
                                          <p:attrName>ppt_y</p:attrName>
                                        </p:attrNameLst>
                                      </p:cBhvr>
                                      <p:rCtr x="-15174" y="62"/>
                                    </p:animMotion>
                                  </p:childTnLst>
                                </p:cTn>
                              </p:par>
                              <p:par>
                                <p:cTn id="31" presetID="10" presetClass="exit" presetSubtype="0" fill="hold" nodeType="withEffect">
                                  <p:stCondLst>
                                    <p:cond delay="2000"/>
                                  </p:stCondLst>
                                  <p:childTnLst>
                                    <p:animEffect transition="out" filter="fade">
                                      <p:cBhvr>
                                        <p:cTn id="32" dur="1500"/>
                                        <p:tgtEl>
                                          <p:spTgt spid="8"/>
                                        </p:tgtEl>
                                      </p:cBhvr>
                                    </p:animEffect>
                                    <p:set>
                                      <p:cBhvr>
                                        <p:cTn id="33" dur="1" fill="hold">
                                          <p:stCondLst>
                                            <p:cond delay="1499"/>
                                          </p:stCondLst>
                                        </p:cTn>
                                        <p:tgtEl>
                                          <p:spTgt spid="8"/>
                                        </p:tgtEl>
                                        <p:attrNameLst>
                                          <p:attrName>style.visibility</p:attrName>
                                        </p:attrNameLst>
                                      </p:cBhvr>
                                      <p:to>
                                        <p:strVal val="hidden"/>
                                      </p:to>
                                    </p:se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1500"/>
                                        <p:tgtEl>
                                          <p:spTgt spid="6"/>
                                        </p:tgtEl>
                                      </p:cBhvr>
                                    </p:animEffect>
                                  </p:childTnLst>
                                </p:cTn>
                              </p:par>
                              <p:par>
                                <p:cTn id="38" presetID="42" presetClass="path" presetSubtype="0" fill="hold" nodeType="withEffect">
                                  <p:stCondLst>
                                    <p:cond delay="0"/>
                                  </p:stCondLst>
                                  <p:childTnLst>
                                    <p:animMotion origin="layout" path="M 4.72222E-6 4.64937E-6 L 0.31388 -0.0102 " pathEditMode="relative" rAng="0" ptsTypes="AA">
                                      <p:cBhvr>
                                        <p:cTn id="39" dur="3250" fill="hold"/>
                                        <p:tgtEl>
                                          <p:spTgt spid="6"/>
                                        </p:tgtEl>
                                        <p:attrNameLst>
                                          <p:attrName>ppt_x</p:attrName>
                                          <p:attrName>ppt_y</p:attrName>
                                        </p:attrNameLst>
                                      </p:cBhvr>
                                      <p:rCtr x="15694" y="-525"/>
                                    </p:animMotion>
                                  </p:childTnLst>
                                </p:cTn>
                              </p:par>
                              <p:par>
                                <p:cTn id="40" presetID="10" presetClass="exit" presetSubtype="0" fill="hold" nodeType="withEffect">
                                  <p:stCondLst>
                                    <p:cond delay="2500"/>
                                  </p:stCondLst>
                                  <p:childTnLst>
                                    <p:animEffect transition="out" filter="fade">
                                      <p:cBhvr>
                                        <p:cTn id="41" dur="750"/>
                                        <p:tgtEl>
                                          <p:spTgt spid="6"/>
                                        </p:tgtEl>
                                      </p:cBhvr>
                                    </p:animEffect>
                                    <p:set>
                                      <p:cBhvr>
                                        <p:cTn id="42" dur="1" fill="hold">
                                          <p:stCondLst>
                                            <p:cond delay="749"/>
                                          </p:stCondLst>
                                        </p:cTn>
                                        <p:tgtEl>
                                          <p:spTgt spid="6"/>
                                        </p:tgtEl>
                                        <p:attrNameLst>
                                          <p:attrName>style.visibility</p:attrName>
                                        </p:attrNameLst>
                                      </p:cBhvr>
                                      <p:to>
                                        <p:strVal val="hidden"/>
                                      </p:to>
                                    </p:set>
                                  </p:childTnLst>
                                </p:cTn>
                              </p:par>
                              <p:par>
                                <p:cTn id="43" presetID="10" presetClass="entr" presetSubtype="0"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500"/>
                                        <p:tgtEl>
                                          <p:spTgt spid="7"/>
                                        </p:tgtEl>
                                      </p:cBhvr>
                                    </p:animEffect>
                                  </p:childTnLst>
                                </p:cTn>
                              </p:par>
                              <p:par>
                                <p:cTn id="46" presetID="42" presetClass="path" presetSubtype="0" fill="hold" grpId="1" nodeType="withEffect">
                                  <p:stCondLst>
                                    <p:cond delay="0"/>
                                  </p:stCondLst>
                                  <p:childTnLst>
                                    <p:animMotion origin="layout" path="M 4.72222E-6 4.64937E-6 L 0.31388 -0.0102 " pathEditMode="relative" rAng="0" ptsTypes="AA">
                                      <p:cBhvr>
                                        <p:cTn id="47" dur="3250" fill="hold"/>
                                        <p:tgtEl>
                                          <p:spTgt spid="7"/>
                                        </p:tgtEl>
                                        <p:attrNameLst>
                                          <p:attrName>ppt_x</p:attrName>
                                          <p:attrName>ppt_y</p:attrName>
                                        </p:attrNameLst>
                                      </p:cBhvr>
                                      <p:rCtr x="15694" y="-525"/>
                                    </p:animMotion>
                                  </p:childTnLst>
                                </p:cTn>
                              </p:par>
                              <p:par>
                                <p:cTn id="48" presetID="10" presetClass="exit" presetSubtype="0" fill="hold" grpId="2" nodeType="withEffect">
                                  <p:stCondLst>
                                    <p:cond delay="2500"/>
                                  </p:stCondLst>
                                  <p:childTnLst>
                                    <p:animEffect transition="out" filter="fade">
                                      <p:cBhvr>
                                        <p:cTn id="49" dur="750"/>
                                        <p:tgtEl>
                                          <p:spTgt spid="7"/>
                                        </p:tgtEl>
                                      </p:cBhvr>
                                    </p:animEffect>
                                    <p:set>
                                      <p:cBhvr>
                                        <p:cTn id="50" dur="1" fill="hold">
                                          <p:stCondLst>
                                            <p:cond delay="749"/>
                                          </p:stCondLst>
                                        </p:cTn>
                                        <p:tgtEl>
                                          <p:spTgt spid="7"/>
                                        </p:tgtEl>
                                        <p:attrNameLst>
                                          <p:attrName>style.visibility</p:attrName>
                                        </p:attrNameLst>
                                      </p:cBhvr>
                                      <p:to>
                                        <p:strVal val="hidden"/>
                                      </p:to>
                                    </p:se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500"/>
                                        <p:tgtEl>
                                          <p:spTgt spid="1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fade">
                                      <p:cBhvr>
                                        <p:cTn id="57" dur="1500"/>
                                        <p:tgtEl>
                                          <p:spTgt spid="30"/>
                                        </p:tgtEl>
                                      </p:cBhvr>
                                    </p:animEffect>
                                  </p:childTnLst>
                                </p:cTn>
                              </p:par>
                              <p:par>
                                <p:cTn id="58" presetID="42" presetClass="path" presetSubtype="0" fill="hold" grpId="1" nodeType="withEffect">
                                  <p:stCondLst>
                                    <p:cond delay="0"/>
                                  </p:stCondLst>
                                  <p:childTnLst>
                                    <p:animMotion origin="layout" path="M 1.38889E-6 -3.45999E-7 L -0.3033 0.00124 " pathEditMode="relative" rAng="0" ptsTypes="AA">
                                      <p:cBhvr>
                                        <p:cTn id="59" dur="3500" fill="hold"/>
                                        <p:tgtEl>
                                          <p:spTgt spid="30"/>
                                        </p:tgtEl>
                                        <p:attrNameLst>
                                          <p:attrName>ppt_x</p:attrName>
                                          <p:attrName>ppt_y</p:attrName>
                                        </p:attrNameLst>
                                      </p:cBhvr>
                                      <p:rCtr x="-15174" y="62"/>
                                    </p:animMotion>
                                  </p:childTnLst>
                                </p:cTn>
                              </p:par>
                              <p:par>
                                <p:cTn id="60" presetID="10" presetClass="exit" presetSubtype="0" fill="hold" grpId="2" nodeType="withEffect">
                                  <p:stCondLst>
                                    <p:cond delay="2000"/>
                                  </p:stCondLst>
                                  <p:childTnLst>
                                    <p:animEffect transition="out" filter="fade">
                                      <p:cBhvr>
                                        <p:cTn id="61" dur="1500"/>
                                        <p:tgtEl>
                                          <p:spTgt spid="30"/>
                                        </p:tgtEl>
                                      </p:cBhvr>
                                    </p:animEffect>
                                    <p:set>
                                      <p:cBhvr>
                                        <p:cTn id="62" dur="1" fill="hold">
                                          <p:stCondLst>
                                            <p:cond delay="1499"/>
                                          </p:stCondLst>
                                        </p:cTn>
                                        <p:tgtEl>
                                          <p:spTgt spid="30"/>
                                        </p:tgtEl>
                                        <p:attrNameLst>
                                          <p:attrName>style.visibility</p:attrName>
                                        </p:attrNameLst>
                                      </p:cBhvr>
                                      <p:to>
                                        <p:strVal val="hidden"/>
                                      </p:to>
                                    </p:set>
                                  </p:childTnLst>
                                </p:cTn>
                              </p:par>
                              <p:par>
                                <p:cTn id="63" presetID="42" presetClass="path" presetSubtype="0" fill="hold" nodeType="withEffect">
                                  <p:stCondLst>
                                    <p:cond delay="0"/>
                                  </p:stCondLst>
                                  <p:childTnLst>
                                    <p:animMotion origin="layout" path="M 1.38889E-6 -3.45999E-7 L -0.3033 0.00124 " pathEditMode="relative" rAng="0" ptsTypes="AA">
                                      <p:cBhvr>
                                        <p:cTn id="64" dur="3500" fill="hold"/>
                                        <p:tgtEl>
                                          <p:spTgt spid="10"/>
                                        </p:tgtEl>
                                        <p:attrNameLst>
                                          <p:attrName>ppt_x</p:attrName>
                                          <p:attrName>ppt_y</p:attrName>
                                        </p:attrNameLst>
                                      </p:cBhvr>
                                      <p:rCtr x="-15174" y="62"/>
                                    </p:animMotion>
                                  </p:childTnLst>
                                </p:cTn>
                              </p:par>
                              <p:par>
                                <p:cTn id="65" presetID="10" presetClass="exit" presetSubtype="0" fill="hold" nodeType="withEffect">
                                  <p:stCondLst>
                                    <p:cond delay="2000"/>
                                  </p:stCondLst>
                                  <p:childTnLst>
                                    <p:animEffect transition="out" filter="fade">
                                      <p:cBhvr>
                                        <p:cTn id="66" dur="1500"/>
                                        <p:tgtEl>
                                          <p:spTgt spid="10"/>
                                        </p:tgtEl>
                                      </p:cBhvr>
                                    </p:animEffect>
                                    <p:set>
                                      <p:cBhvr>
                                        <p:cTn id="67" dur="1" fill="hold">
                                          <p:stCondLst>
                                            <p:cond delay="1499"/>
                                          </p:stCondLst>
                                        </p:cTn>
                                        <p:tgtEl>
                                          <p:spTgt spid="10"/>
                                        </p:tgtEl>
                                        <p:attrNameLst>
                                          <p:attrName>style.visibility</p:attrName>
                                        </p:attrNameLst>
                                      </p:cBhvr>
                                      <p:to>
                                        <p:strVal val="hidden"/>
                                      </p:to>
                                    </p:set>
                                  </p:childTnLst>
                                </p:cTn>
                              </p:par>
                              <p:par>
                                <p:cTn id="68" presetID="42" presetClass="path" presetSubtype="0" repeatCount="indefinite" fill="hold" grpId="0" nodeType="withEffect">
                                  <p:stCondLst>
                                    <p:cond delay="0"/>
                                  </p:stCondLst>
                                  <p:childTnLst>
                                    <p:animMotion origin="layout" path="M -2.77778E-7 6.17284E-7 L 0.01771 1.11914 " pathEditMode="relative" rAng="0" ptsTypes="AA">
                                      <p:cBhvr>
                                        <p:cTn id="69" dur="5000" fill="hold"/>
                                        <p:tgtEl>
                                          <p:spTgt spid="12"/>
                                        </p:tgtEl>
                                        <p:attrNameLst>
                                          <p:attrName>ppt_x</p:attrName>
                                          <p:attrName>ppt_y</p:attrName>
                                        </p:attrNameLst>
                                      </p:cBhvr>
                                      <p:rCtr x="885" y="55957"/>
                                    </p:animMotion>
                                  </p:childTnLst>
                                </p:cTn>
                              </p:par>
                              <p:par>
                                <p:cTn id="70" presetID="42" presetClass="path" presetSubtype="0" repeatCount="indefinite" fill="hold" grpId="0" nodeType="withEffect">
                                  <p:stCondLst>
                                    <p:cond delay="1100"/>
                                  </p:stCondLst>
                                  <p:childTnLst>
                                    <p:animMotion origin="layout" path="M 1.66667E-6 -4.44444E-6 L 0.0408 1.25463 " pathEditMode="relative" rAng="0" ptsTypes="AA">
                                      <p:cBhvr>
                                        <p:cTn id="71" dur="6000" fill="hold"/>
                                        <p:tgtEl>
                                          <p:spTgt spid="13"/>
                                        </p:tgtEl>
                                        <p:attrNameLst>
                                          <p:attrName>ppt_x</p:attrName>
                                          <p:attrName>ppt_y</p:attrName>
                                        </p:attrNameLst>
                                      </p:cBhvr>
                                      <p:rCtr x="2031" y="62716"/>
                                    </p:animMotion>
                                  </p:childTnLst>
                                </p:cTn>
                              </p:par>
                              <p:par>
                                <p:cTn id="72" presetID="42" presetClass="path" presetSubtype="0" repeatCount="indefinite" fill="hold" grpId="0" nodeType="withEffect">
                                  <p:stCondLst>
                                    <p:cond delay="900"/>
                                  </p:stCondLst>
                                  <p:childTnLst>
                                    <p:animMotion origin="layout" path="M -0.08159 -0.17438 L -0.02639 1.27963 " pathEditMode="relative" rAng="0" ptsTypes="AA">
                                      <p:cBhvr>
                                        <p:cTn id="73" dur="4500" fill="hold"/>
                                        <p:tgtEl>
                                          <p:spTgt spid="14"/>
                                        </p:tgtEl>
                                        <p:attrNameLst>
                                          <p:attrName>ppt_x</p:attrName>
                                          <p:attrName>ppt_y</p:attrName>
                                        </p:attrNameLst>
                                      </p:cBhvr>
                                      <p:rCtr x="2760" y="72685"/>
                                    </p:animMotion>
                                  </p:childTnLst>
                                </p:cTn>
                              </p:par>
                              <p:par>
                                <p:cTn id="74" presetID="42" presetClass="path" presetSubtype="0" repeatCount="indefinite" fill="hold" grpId="0" nodeType="withEffect">
                                  <p:stCondLst>
                                    <p:cond delay="1200"/>
                                  </p:stCondLst>
                                  <p:childTnLst>
                                    <p:animMotion origin="layout" path="M 0.06858 -0.49136 L 0.16303 1.23487 " pathEditMode="relative" rAng="0" ptsTypes="AA">
                                      <p:cBhvr>
                                        <p:cTn id="75" dur="6500" fill="hold"/>
                                        <p:tgtEl>
                                          <p:spTgt spid="15"/>
                                        </p:tgtEl>
                                        <p:attrNameLst>
                                          <p:attrName>ppt_x</p:attrName>
                                          <p:attrName>ppt_y</p:attrName>
                                        </p:attrNameLst>
                                      </p:cBhvr>
                                      <p:rCtr x="4722" y="86296"/>
                                    </p:animMotion>
                                  </p:childTnLst>
                                </p:cTn>
                              </p:par>
                              <p:par>
                                <p:cTn id="76" presetID="42" presetClass="path" presetSubtype="0" repeatCount="indefinite" fill="hold" grpId="0" nodeType="withEffect">
                                  <p:stCondLst>
                                    <p:cond delay="500"/>
                                  </p:stCondLst>
                                  <p:childTnLst>
                                    <p:animMotion origin="layout" path="M 0.096 -0.26333 L 0.15104 1.11 " pathEditMode="relative" rAng="0" ptsTypes="AA">
                                      <p:cBhvr>
                                        <p:cTn id="77" dur="5000" fill="hold"/>
                                        <p:tgtEl>
                                          <p:spTgt spid="16"/>
                                        </p:tgtEl>
                                        <p:attrNameLst>
                                          <p:attrName>ppt_x</p:attrName>
                                          <p:attrName>ppt_y</p:attrName>
                                        </p:attrNameLst>
                                      </p:cBhvr>
                                      <p:rCtr x="2743" y="68667"/>
                                    </p:animMotion>
                                  </p:childTnLst>
                                </p:cTn>
                              </p:par>
                              <p:par>
                                <p:cTn id="78" presetID="42" presetClass="path" presetSubtype="0" repeatCount="indefinite" fill="hold" grpId="0" nodeType="withEffect">
                                  <p:stCondLst>
                                    <p:cond delay="1500"/>
                                  </p:stCondLst>
                                  <p:childTnLst>
                                    <p:animMotion origin="layout" path="M 0.00104 -0.17099 L 0.06563 1.1605 " pathEditMode="relative" rAng="0" ptsTypes="AA">
                                      <p:cBhvr>
                                        <p:cTn id="79" dur="5800" fill="hold"/>
                                        <p:tgtEl>
                                          <p:spTgt spid="17"/>
                                        </p:tgtEl>
                                        <p:attrNameLst>
                                          <p:attrName>ppt_x</p:attrName>
                                          <p:attrName>ppt_y</p:attrName>
                                        </p:attrNameLst>
                                      </p:cBhvr>
                                      <p:rCtr x="3229" y="66574"/>
                                    </p:animMotion>
                                  </p:childTnLst>
                                </p:cTn>
                              </p:par>
                              <p:par>
                                <p:cTn id="80" presetID="8" presetClass="emph" presetSubtype="0" repeatCount="indefinite" fill="hold" grpId="1" nodeType="withEffect">
                                  <p:stCondLst>
                                    <p:cond delay="0"/>
                                  </p:stCondLst>
                                  <p:childTnLst>
                                    <p:animRot by="21600000">
                                      <p:cBhvr>
                                        <p:cTn id="81" dur="5000" fill="hold"/>
                                        <p:tgtEl>
                                          <p:spTgt spid="12"/>
                                        </p:tgtEl>
                                        <p:attrNameLst>
                                          <p:attrName>r</p:attrName>
                                        </p:attrNameLst>
                                      </p:cBhvr>
                                    </p:animRot>
                                  </p:childTnLst>
                                </p:cTn>
                              </p:par>
                              <p:par>
                                <p:cTn id="82" presetID="8" presetClass="emph" presetSubtype="0" repeatCount="indefinite" fill="hold" grpId="1" nodeType="withEffect">
                                  <p:stCondLst>
                                    <p:cond delay="0"/>
                                  </p:stCondLst>
                                  <p:childTnLst>
                                    <p:animRot by="21600000">
                                      <p:cBhvr>
                                        <p:cTn id="83" dur="4000" fill="hold"/>
                                        <p:tgtEl>
                                          <p:spTgt spid="13"/>
                                        </p:tgtEl>
                                        <p:attrNameLst>
                                          <p:attrName>r</p:attrName>
                                        </p:attrNameLst>
                                      </p:cBhvr>
                                    </p:animRot>
                                  </p:childTnLst>
                                </p:cTn>
                              </p:par>
                              <p:par>
                                <p:cTn id="84" presetID="8" presetClass="emph" presetSubtype="0" repeatCount="indefinite" fill="hold" grpId="1" nodeType="withEffect">
                                  <p:stCondLst>
                                    <p:cond delay="0"/>
                                  </p:stCondLst>
                                  <p:childTnLst>
                                    <p:animRot by="21600000">
                                      <p:cBhvr>
                                        <p:cTn id="85" dur="3000" fill="hold"/>
                                        <p:tgtEl>
                                          <p:spTgt spid="14"/>
                                        </p:tgtEl>
                                        <p:attrNameLst>
                                          <p:attrName>r</p:attrName>
                                        </p:attrNameLst>
                                      </p:cBhvr>
                                    </p:animRot>
                                  </p:childTnLst>
                                </p:cTn>
                              </p:par>
                              <p:par>
                                <p:cTn id="86" presetID="8" presetClass="emph" presetSubtype="0" repeatCount="indefinite" fill="hold" grpId="1" nodeType="withEffect">
                                  <p:stCondLst>
                                    <p:cond delay="0"/>
                                  </p:stCondLst>
                                  <p:childTnLst>
                                    <p:animRot by="21600000">
                                      <p:cBhvr>
                                        <p:cTn id="87" dur="2000" fill="hold"/>
                                        <p:tgtEl>
                                          <p:spTgt spid="15"/>
                                        </p:tgtEl>
                                        <p:attrNameLst>
                                          <p:attrName>r</p:attrName>
                                        </p:attrNameLst>
                                      </p:cBhvr>
                                    </p:animRot>
                                  </p:childTnLst>
                                </p:cTn>
                              </p:par>
                              <p:par>
                                <p:cTn id="88" presetID="8" presetClass="emph" presetSubtype="0" repeatCount="indefinite" fill="hold" grpId="1" nodeType="withEffect">
                                  <p:stCondLst>
                                    <p:cond delay="0"/>
                                  </p:stCondLst>
                                  <p:childTnLst>
                                    <p:animRot by="21600000">
                                      <p:cBhvr>
                                        <p:cTn id="89" dur="2500" fill="hold"/>
                                        <p:tgtEl>
                                          <p:spTgt spid="16"/>
                                        </p:tgtEl>
                                        <p:attrNameLst>
                                          <p:attrName>r</p:attrName>
                                        </p:attrNameLst>
                                      </p:cBhvr>
                                    </p:animRot>
                                  </p:childTnLst>
                                </p:cTn>
                              </p:par>
                              <p:par>
                                <p:cTn id="90" presetID="8" presetClass="emph" presetSubtype="0" repeatCount="indefinite" fill="hold" grpId="1" nodeType="withEffect">
                                  <p:stCondLst>
                                    <p:cond delay="0"/>
                                  </p:stCondLst>
                                  <p:childTnLst>
                                    <p:animRot by="21600000">
                                      <p:cBhvr>
                                        <p:cTn id="91" dur="3500" fill="hold"/>
                                        <p:tgtEl>
                                          <p:spTgt spid="17"/>
                                        </p:tgtEl>
                                        <p:attrNameLst>
                                          <p:attrName>r</p:attrName>
                                        </p:attrNameLst>
                                      </p:cBhvr>
                                    </p:animRot>
                                  </p:childTnLst>
                                </p:cTn>
                              </p:par>
                              <p:par>
                                <p:cTn id="92" presetID="10" presetClass="entr" presetSubtype="0" repeatCount="indefinite" fill="hold" grpId="2" nodeType="withEffect">
                                  <p:stCondLst>
                                    <p:cond delay="0"/>
                                  </p:stCondLst>
                                  <p:childTnLst>
                                    <p:set>
                                      <p:cBhvr>
                                        <p:cTn id="93" dur="1" fill="hold">
                                          <p:stCondLst>
                                            <p:cond delay="0"/>
                                          </p:stCondLst>
                                        </p:cTn>
                                        <p:tgtEl>
                                          <p:spTgt spid="12"/>
                                        </p:tgtEl>
                                        <p:attrNameLst>
                                          <p:attrName>style.visibility</p:attrName>
                                        </p:attrNameLst>
                                      </p:cBhvr>
                                      <p:to>
                                        <p:strVal val="visible"/>
                                      </p:to>
                                    </p:set>
                                    <p:animEffect transition="in" filter="fade">
                                      <p:cBhvr>
                                        <p:cTn id="94" dur="10"/>
                                        <p:tgtEl>
                                          <p:spTgt spid="12"/>
                                        </p:tgtEl>
                                      </p:cBhvr>
                                    </p:animEffect>
                                  </p:childTnLst>
                                </p:cTn>
                              </p:par>
                              <p:par>
                                <p:cTn id="95" presetID="10" presetClass="entr" presetSubtype="0" repeatCount="indefinite" fill="hold" grpId="2" nodeType="withEffect">
                                  <p:stCondLst>
                                    <p:cond delay="0"/>
                                  </p:stCondLst>
                                  <p:childTnLst>
                                    <p:set>
                                      <p:cBhvr>
                                        <p:cTn id="96" dur="1" fill="hold">
                                          <p:stCondLst>
                                            <p:cond delay="0"/>
                                          </p:stCondLst>
                                        </p:cTn>
                                        <p:tgtEl>
                                          <p:spTgt spid="13"/>
                                        </p:tgtEl>
                                        <p:attrNameLst>
                                          <p:attrName>style.visibility</p:attrName>
                                        </p:attrNameLst>
                                      </p:cBhvr>
                                      <p:to>
                                        <p:strVal val="visible"/>
                                      </p:to>
                                    </p:set>
                                    <p:animEffect transition="in" filter="fade">
                                      <p:cBhvr>
                                        <p:cTn id="97" dur="10"/>
                                        <p:tgtEl>
                                          <p:spTgt spid="13"/>
                                        </p:tgtEl>
                                      </p:cBhvr>
                                    </p:animEffect>
                                  </p:childTnLst>
                                </p:cTn>
                              </p:par>
                              <p:par>
                                <p:cTn id="98" presetID="10" presetClass="entr" presetSubtype="0" repeatCount="indefinite" fill="hold" grpId="2" nodeType="with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fade">
                                      <p:cBhvr>
                                        <p:cTn id="100" dur="10"/>
                                        <p:tgtEl>
                                          <p:spTgt spid="14"/>
                                        </p:tgtEl>
                                      </p:cBhvr>
                                    </p:animEffect>
                                  </p:childTnLst>
                                </p:cTn>
                              </p:par>
                              <p:par>
                                <p:cTn id="101" presetID="10" presetClass="entr" presetSubtype="0" repeatCount="indefinite" fill="hold" grpId="2" nodeType="with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fade">
                                      <p:cBhvr>
                                        <p:cTn id="103" dur="10"/>
                                        <p:tgtEl>
                                          <p:spTgt spid="15"/>
                                        </p:tgtEl>
                                      </p:cBhvr>
                                    </p:animEffect>
                                  </p:childTnLst>
                                </p:cTn>
                              </p:par>
                              <p:par>
                                <p:cTn id="104" presetID="10" presetClass="entr" presetSubtype="0" repeatCount="indefinite" fill="hold" grpId="2" nodeType="withEffect">
                                  <p:stCondLst>
                                    <p:cond delay="0"/>
                                  </p:stCondLst>
                                  <p:childTnLst>
                                    <p:set>
                                      <p:cBhvr>
                                        <p:cTn id="105" dur="1" fill="hold">
                                          <p:stCondLst>
                                            <p:cond delay="0"/>
                                          </p:stCondLst>
                                        </p:cTn>
                                        <p:tgtEl>
                                          <p:spTgt spid="16"/>
                                        </p:tgtEl>
                                        <p:attrNameLst>
                                          <p:attrName>style.visibility</p:attrName>
                                        </p:attrNameLst>
                                      </p:cBhvr>
                                      <p:to>
                                        <p:strVal val="visible"/>
                                      </p:to>
                                    </p:set>
                                    <p:animEffect transition="in" filter="fade">
                                      <p:cBhvr>
                                        <p:cTn id="106" dur="10"/>
                                        <p:tgtEl>
                                          <p:spTgt spid="16"/>
                                        </p:tgtEl>
                                      </p:cBhvr>
                                    </p:animEffect>
                                  </p:childTnLst>
                                </p:cTn>
                              </p:par>
                              <p:par>
                                <p:cTn id="107" presetID="10" presetClass="entr" presetSubtype="0" repeatCount="indefinite" fill="hold" grpId="2"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10"/>
                                        <p:tgtEl>
                                          <p:spTgt spid="17"/>
                                        </p:tgtEl>
                                      </p:cBhvr>
                                    </p:animEffect>
                                  </p:childTnLst>
                                </p:cTn>
                              </p:par>
                              <p:par>
                                <p:cTn id="110" presetID="42" presetClass="path" presetSubtype="0" repeatCount="indefinite" fill="hold" grpId="0" nodeType="withEffect">
                                  <p:stCondLst>
                                    <p:cond delay="2700"/>
                                  </p:stCondLst>
                                  <p:childTnLst>
                                    <p:animMotion origin="layout" path="M -4.99449E-6 9.80392E-7 L 0.0725 1.09191 " pathEditMode="relative" rAng="0" ptsTypes="AA">
                                      <p:cBhvr>
                                        <p:cTn id="111" dur="6000" fill="hold"/>
                                        <p:tgtEl>
                                          <p:spTgt spid="18"/>
                                        </p:tgtEl>
                                        <p:attrNameLst>
                                          <p:attrName>ppt_x</p:attrName>
                                          <p:attrName>ppt_y</p:attrName>
                                        </p:attrNameLst>
                                      </p:cBhvr>
                                      <p:rCtr x="3625" y="54583"/>
                                    </p:animMotion>
                                  </p:childTnLst>
                                </p:cTn>
                              </p:par>
                              <p:par>
                                <p:cTn id="112" presetID="42" presetClass="path" presetSubtype="0" repeatCount="indefinite" fill="hold" grpId="0" nodeType="withEffect">
                                  <p:stCondLst>
                                    <p:cond delay="0"/>
                                  </p:stCondLst>
                                  <p:childTnLst>
                                    <p:animMotion origin="layout" path="M 0.07431 0.00433 L 0.05122 1.21266 " pathEditMode="relative" rAng="0" ptsTypes="AA">
                                      <p:cBhvr>
                                        <p:cTn id="113" dur="6750" fill="hold"/>
                                        <p:tgtEl>
                                          <p:spTgt spid="19"/>
                                        </p:tgtEl>
                                        <p:attrNameLst>
                                          <p:attrName>ppt_x</p:attrName>
                                          <p:attrName>ppt_y</p:attrName>
                                        </p:attrNameLst>
                                      </p:cBhvr>
                                      <p:rCtr x="-1163" y="60401"/>
                                    </p:animMotion>
                                  </p:childTnLst>
                                </p:cTn>
                              </p:par>
                              <p:par>
                                <p:cTn id="114" presetID="42" presetClass="path" presetSubtype="0" repeatCount="indefinite" fill="hold" grpId="0" nodeType="withEffect">
                                  <p:stCondLst>
                                    <p:cond delay="1800"/>
                                  </p:stCondLst>
                                  <p:childTnLst>
                                    <p:animMotion origin="layout" path="M -0.14983 -0.17438 L -0.13403 1.27963 " pathEditMode="relative" rAng="0" ptsTypes="AA">
                                      <p:cBhvr>
                                        <p:cTn id="115" dur="6000" fill="hold"/>
                                        <p:tgtEl>
                                          <p:spTgt spid="20"/>
                                        </p:tgtEl>
                                        <p:attrNameLst>
                                          <p:attrName>ppt_x</p:attrName>
                                          <p:attrName>ppt_y</p:attrName>
                                        </p:attrNameLst>
                                      </p:cBhvr>
                                      <p:rCtr x="781" y="72685"/>
                                    </p:animMotion>
                                  </p:childTnLst>
                                </p:cTn>
                              </p:par>
                              <p:par>
                                <p:cTn id="116" presetID="42" presetClass="path" presetSubtype="0" repeatCount="indefinite" fill="hold" grpId="0" nodeType="withEffect">
                                  <p:stCondLst>
                                    <p:cond delay="2800"/>
                                  </p:stCondLst>
                                  <p:childTnLst>
                                    <p:animMotion origin="layout" path="M 0.06753 -0.49136 L 0.06354 1.2071 " pathEditMode="relative" rAng="0" ptsTypes="AA">
                                      <p:cBhvr>
                                        <p:cTn id="117" dur="4750" fill="hold"/>
                                        <p:tgtEl>
                                          <p:spTgt spid="21"/>
                                        </p:tgtEl>
                                        <p:attrNameLst>
                                          <p:attrName>ppt_x</p:attrName>
                                          <p:attrName>ppt_y</p:attrName>
                                        </p:attrNameLst>
                                      </p:cBhvr>
                                      <p:rCtr x="-208" y="84907"/>
                                    </p:animMotion>
                                  </p:childTnLst>
                                </p:cTn>
                              </p:par>
                              <p:par>
                                <p:cTn id="118" presetID="42" presetClass="path" presetSubtype="0" repeatCount="indefinite" fill="hold" grpId="0" nodeType="withEffect">
                                  <p:stCondLst>
                                    <p:cond delay="1400"/>
                                  </p:stCondLst>
                                  <p:childTnLst>
                                    <p:animMotion origin="layout" path="M 0.16962 -0.32639 L 0.23524 1.12278 " pathEditMode="relative" rAng="0" ptsTypes="AA">
                                      <p:cBhvr>
                                        <p:cTn id="119" dur="8250" fill="hold"/>
                                        <p:tgtEl>
                                          <p:spTgt spid="22"/>
                                        </p:tgtEl>
                                        <p:attrNameLst>
                                          <p:attrName>ppt_x</p:attrName>
                                          <p:attrName>ppt_y</p:attrName>
                                        </p:attrNameLst>
                                      </p:cBhvr>
                                      <p:rCtr x="3281" y="72444"/>
                                    </p:animMotion>
                                  </p:childTnLst>
                                </p:cTn>
                              </p:par>
                              <p:par>
                                <p:cTn id="120" presetID="42" presetClass="path" presetSubtype="0" repeatCount="indefinite" fill="hold" grpId="0" nodeType="withEffect">
                                  <p:stCondLst>
                                    <p:cond delay="600"/>
                                  </p:stCondLst>
                                  <p:childTnLst>
                                    <p:animMotion origin="layout" path="M -0.05 -0.14321 L 0.08403 1.17439 " pathEditMode="relative" rAng="0" ptsTypes="AA">
                                      <p:cBhvr>
                                        <p:cTn id="121" dur="6250" fill="hold"/>
                                        <p:tgtEl>
                                          <p:spTgt spid="23"/>
                                        </p:tgtEl>
                                        <p:attrNameLst>
                                          <p:attrName>ppt_x</p:attrName>
                                          <p:attrName>ppt_y</p:attrName>
                                        </p:attrNameLst>
                                      </p:cBhvr>
                                      <p:rCtr x="6701" y="65864"/>
                                    </p:animMotion>
                                  </p:childTnLst>
                                </p:cTn>
                              </p:par>
                              <p:par>
                                <p:cTn id="122" presetID="8" presetClass="emph" presetSubtype="0" repeatCount="indefinite" fill="hold" grpId="1" nodeType="withEffect">
                                  <p:stCondLst>
                                    <p:cond delay="0"/>
                                  </p:stCondLst>
                                  <p:childTnLst>
                                    <p:animRot by="21600000">
                                      <p:cBhvr>
                                        <p:cTn id="123" dur="5000" fill="hold"/>
                                        <p:tgtEl>
                                          <p:spTgt spid="18"/>
                                        </p:tgtEl>
                                        <p:attrNameLst>
                                          <p:attrName>r</p:attrName>
                                        </p:attrNameLst>
                                      </p:cBhvr>
                                    </p:animRot>
                                  </p:childTnLst>
                                </p:cTn>
                              </p:par>
                              <p:par>
                                <p:cTn id="124" presetID="8" presetClass="emph" presetSubtype="0" repeatCount="indefinite" fill="hold" grpId="1" nodeType="withEffect">
                                  <p:stCondLst>
                                    <p:cond delay="0"/>
                                  </p:stCondLst>
                                  <p:childTnLst>
                                    <p:animRot by="21600000">
                                      <p:cBhvr>
                                        <p:cTn id="125" dur="4000" fill="hold"/>
                                        <p:tgtEl>
                                          <p:spTgt spid="19"/>
                                        </p:tgtEl>
                                        <p:attrNameLst>
                                          <p:attrName>r</p:attrName>
                                        </p:attrNameLst>
                                      </p:cBhvr>
                                    </p:animRot>
                                  </p:childTnLst>
                                </p:cTn>
                              </p:par>
                              <p:par>
                                <p:cTn id="126" presetID="8" presetClass="emph" presetSubtype="0" repeatCount="indefinite" fill="hold" grpId="1" nodeType="withEffect">
                                  <p:stCondLst>
                                    <p:cond delay="0"/>
                                  </p:stCondLst>
                                  <p:childTnLst>
                                    <p:animRot by="21600000">
                                      <p:cBhvr>
                                        <p:cTn id="127" dur="3000" fill="hold"/>
                                        <p:tgtEl>
                                          <p:spTgt spid="20"/>
                                        </p:tgtEl>
                                        <p:attrNameLst>
                                          <p:attrName>r</p:attrName>
                                        </p:attrNameLst>
                                      </p:cBhvr>
                                    </p:animRot>
                                  </p:childTnLst>
                                </p:cTn>
                              </p:par>
                              <p:par>
                                <p:cTn id="128" presetID="8" presetClass="emph" presetSubtype="0" repeatCount="indefinite" fill="hold" grpId="1" nodeType="withEffect">
                                  <p:stCondLst>
                                    <p:cond delay="0"/>
                                  </p:stCondLst>
                                  <p:childTnLst>
                                    <p:animRot by="21600000">
                                      <p:cBhvr>
                                        <p:cTn id="129" dur="2000" fill="hold"/>
                                        <p:tgtEl>
                                          <p:spTgt spid="21"/>
                                        </p:tgtEl>
                                        <p:attrNameLst>
                                          <p:attrName>r</p:attrName>
                                        </p:attrNameLst>
                                      </p:cBhvr>
                                    </p:animRot>
                                  </p:childTnLst>
                                </p:cTn>
                              </p:par>
                              <p:par>
                                <p:cTn id="130" presetID="8" presetClass="emph" presetSubtype="0" repeatCount="indefinite" fill="hold" grpId="1" nodeType="withEffect">
                                  <p:stCondLst>
                                    <p:cond delay="0"/>
                                  </p:stCondLst>
                                  <p:childTnLst>
                                    <p:animRot by="21600000">
                                      <p:cBhvr>
                                        <p:cTn id="131" dur="2500" fill="hold"/>
                                        <p:tgtEl>
                                          <p:spTgt spid="22"/>
                                        </p:tgtEl>
                                        <p:attrNameLst>
                                          <p:attrName>r</p:attrName>
                                        </p:attrNameLst>
                                      </p:cBhvr>
                                    </p:animRot>
                                  </p:childTnLst>
                                </p:cTn>
                              </p:par>
                              <p:par>
                                <p:cTn id="132" presetID="8" presetClass="emph" presetSubtype="0" repeatCount="indefinite" fill="hold" grpId="1" nodeType="withEffect">
                                  <p:stCondLst>
                                    <p:cond delay="0"/>
                                  </p:stCondLst>
                                  <p:childTnLst>
                                    <p:animRot by="21600000">
                                      <p:cBhvr>
                                        <p:cTn id="133" dur="3500" fill="hold"/>
                                        <p:tgtEl>
                                          <p:spTgt spid="23"/>
                                        </p:tgtEl>
                                        <p:attrNameLst>
                                          <p:attrName>r</p:attrName>
                                        </p:attrNameLst>
                                      </p:cBhvr>
                                    </p:animRot>
                                  </p:childTnLst>
                                </p:cTn>
                              </p:par>
                              <p:par>
                                <p:cTn id="134" presetID="10" presetClass="entr" presetSubtype="0" repeatCount="indefinite" fill="hold" grpId="2" nodeType="withEffect">
                                  <p:stCondLst>
                                    <p:cond delay="0"/>
                                  </p:stCondLst>
                                  <p:childTnLst>
                                    <p:set>
                                      <p:cBhvr>
                                        <p:cTn id="135" dur="1" fill="hold">
                                          <p:stCondLst>
                                            <p:cond delay="0"/>
                                          </p:stCondLst>
                                        </p:cTn>
                                        <p:tgtEl>
                                          <p:spTgt spid="18"/>
                                        </p:tgtEl>
                                        <p:attrNameLst>
                                          <p:attrName>style.visibility</p:attrName>
                                        </p:attrNameLst>
                                      </p:cBhvr>
                                      <p:to>
                                        <p:strVal val="visible"/>
                                      </p:to>
                                    </p:set>
                                    <p:animEffect transition="in" filter="fade">
                                      <p:cBhvr>
                                        <p:cTn id="136" dur="10"/>
                                        <p:tgtEl>
                                          <p:spTgt spid="18"/>
                                        </p:tgtEl>
                                      </p:cBhvr>
                                    </p:animEffect>
                                  </p:childTnLst>
                                </p:cTn>
                              </p:par>
                              <p:par>
                                <p:cTn id="137" presetID="10" presetClass="entr" presetSubtype="0" repeatCount="indefinite" fill="hold" grpId="2" nodeType="withEffect">
                                  <p:stCondLst>
                                    <p:cond delay="0"/>
                                  </p:stCondLst>
                                  <p:childTnLst>
                                    <p:set>
                                      <p:cBhvr>
                                        <p:cTn id="138" dur="1" fill="hold">
                                          <p:stCondLst>
                                            <p:cond delay="0"/>
                                          </p:stCondLst>
                                        </p:cTn>
                                        <p:tgtEl>
                                          <p:spTgt spid="19"/>
                                        </p:tgtEl>
                                        <p:attrNameLst>
                                          <p:attrName>style.visibility</p:attrName>
                                        </p:attrNameLst>
                                      </p:cBhvr>
                                      <p:to>
                                        <p:strVal val="visible"/>
                                      </p:to>
                                    </p:set>
                                    <p:animEffect transition="in" filter="fade">
                                      <p:cBhvr>
                                        <p:cTn id="139" dur="10"/>
                                        <p:tgtEl>
                                          <p:spTgt spid="19"/>
                                        </p:tgtEl>
                                      </p:cBhvr>
                                    </p:animEffect>
                                  </p:childTnLst>
                                </p:cTn>
                              </p:par>
                              <p:par>
                                <p:cTn id="140" presetID="10" presetClass="entr" presetSubtype="0" repeatCount="indefinite" fill="hold" grpId="2" nodeType="withEffect">
                                  <p:stCondLst>
                                    <p:cond delay="0"/>
                                  </p:stCondLst>
                                  <p:childTnLst>
                                    <p:set>
                                      <p:cBhvr>
                                        <p:cTn id="141" dur="1" fill="hold">
                                          <p:stCondLst>
                                            <p:cond delay="0"/>
                                          </p:stCondLst>
                                        </p:cTn>
                                        <p:tgtEl>
                                          <p:spTgt spid="20"/>
                                        </p:tgtEl>
                                        <p:attrNameLst>
                                          <p:attrName>style.visibility</p:attrName>
                                        </p:attrNameLst>
                                      </p:cBhvr>
                                      <p:to>
                                        <p:strVal val="visible"/>
                                      </p:to>
                                    </p:set>
                                    <p:animEffect transition="in" filter="fade">
                                      <p:cBhvr>
                                        <p:cTn id="142" dur="10"/>
                                        <p:tgtEl>
                                          <p:spTgt spid="20"/>
                                        </p:tgtEl>
                                      </p:cBhvr>
                                    </p:animEffect>
                                  </p:childTnLst>
                                </p:cTn>
                              </p:par>
                              <p:par>
                                <p:cTn id="143" presetID="10" presetClass="entr" presetSubtype="0" repeatCount="indefinite" fill="hold" grpId="2" nodeType="withEffect">
                                  <p:stCondLst>
                                    <p:cond delay="0"/>
                                  </p:stCondLst>
                                  <p:childTnLst>
                                    <p:set>
                                      <p:cBhvr>
                                        <p:cTn id="144" dur="1" fill="hold">
                                          <p:stCondLst>
                                            <p:cond delay="0"/>
                                          </p:stCondLst>
                                        </p:cTn>
                                        <p:tgtEl>
                                          <p:spTgt spid="21"/>
                                        </p:tgtEl>
                                        <p:attrNameLst>
                                          <p:attrName>style.visibility</p:attrName>
                                        </p:attrNameLst>
                                      </p:cBhvr>
                                      <p:to>
                                        <p:strVal val="visible"/>
                                      </p:to>
                                    </p:set>
                                    <p:animEffect transition="in" filter="fade">
                                      <p:cBhvr>
                                        <p:cTn id="145" dur="10"/>
                                        <p:tgtEl>
                                          <p:spTgt spid="21"/>
                                        </p:tgtEl>
                                      </p:cBhvr>
                                    </p:animEffect>
                                  </p:childTnLst>
                                </p:cTn>
                              </p:par>
                              <p:par>
                                <p:cTn id="146" presetID="10" presetClass="entr" presetSubtype="0" repeatCount="indefinite" fill="hold" grpId="2" nodeType="withEffect">
                                  <p:stCondLst>
                                    <p:cond delay="0"/>
                                  </p:stCondLst>
                                  <p:childTnLst>
                                    <p:set>
                                      <p:cBhvr>
                                        <p:cTn id="147" dur="1" fill="hold">
                                          <p:stCondLst>
                                            <p:cond delay="0"/>
                                          </p:stCondLst>
                                        </p:cTn>
                                        <p:tgtEl>
                                          <p:spTgt spid="22"/>
                                        </p:tgtEl>
                                        <p:attrNameLst>
                                          <p:attrName>style.visibility</p:attrName>
                                        </p:attrNameLst>
                                      </p:cBhvr>
                                      <p:to>
                                        <p:strVal val="visible"/>
                                      </p:to>
                                    </p:set>
                                    <p:animEffect transition="in" filter="fade">
                                      <p:cBhvr>
                                        <p:cTn id="148" dur="10"/>
                                        <p:tgtEl>
                                          <p:spTgt spid="22"/>
                                        </p:tgtEl>
                                      </p:cBhvr>
                                    </p:animEffect>
                                  </p:childTnLst>
                                </p:cTn>
                              </p:par>
                              <p:par>
                                <p:cTn id="149" presetID="10" presetClass="entr" presetSubtype="0" repeatCount="indefinite" fill="hold" grpId="2" nodeType="withEffect">
                                  <p:stCondLst>
                                    <p:cond delay="0"/>
                                  </p:stCondLst>
                                  <p:childTnLst>
                                    <p:set>
                                      <p:cBhvr>
                                        <p:cTn id="150" dur="1" fill="hold">
                                          <p:stCondLst>
                                            <p:cond delay="0"/>
                                          </p:stCondLst>
                                        </p:cTn>
                                        <p:tgtEl>
                                          <p:spTgt spid="23"/>
                                        </p:tgtEl>
                                        <p:attrNameLst>
                                          <p:attrName>style.visibility</p:attrName>
                                        </p:attrNameLst>
                                      </p:cBhvr>
                                      <p:to>
                                        <p:strVal val="visible"/>
                                      </p:to>
                                    </p:set>
                                    <p:animEffect transition="in" filter="fade">
                                      <p:cBhvr>
                                        <p:cTn id="151" dur="1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7" grpId="1"/>
      <p:bldP spid="7" grpId="2"/>
      <p:bldP spid="9" grpId="0"/>
      <p:bldP spid="9" grpId="1"/>
      <p:bldP spid="9" grpId="2"/>
      <p:bldP spid="30" grpId="0"/>
      <p:bldP spid="30" grpId="1"/>
      <p:bldP spid="30" grpId="2"/>
      <p:bldP spid="12" grpId="0" bldLvl="0" animBg="1"/>
      <p:bldP spid="12" grpId="1" bldLvl="0" animBg="1"/>
      <p:bldP spid="12" grpId="2" bldLvl="0" animBg="1"/>
      <p:bldP spid="13" grpId="0" bldLvl="0" animBg="1"/>
      <p:bldP spid="13" grpId="1" bldLvl="0" animBg="1"/>
      <p:bldP spid="13" grpId="2" bldLvl="0" animBg="1"/>
      <p:bldP spid="14" grpId="0" bldLvl="0" animBg="1"/>
      <p:bldP spid="14" grpId="1" bldLvl="0" animBg="1"/>
      <p:bldP spid="14" grpId="2" bldLvl="0" animBg="1"/>
      <p:bldP spid="15" grpId="0" bldLvl="0" animBg="1"/>
      <p:bldP spid="15" grpId="1" bldLvl="0" animBg="1"/>
      <p:bldP spid="15" grpId="2" bldLvl="0" animBg="1"/>
      <p:bldP spid="16" grpId="0" bldLvl="0" animBg="1"/>
      <p:bldP spid="16" grpId="1" bldLvl="0" animBg="1"/>
      <p:bldP spid="16" grpId="2" bldLvl="0" animBg="1"/>
      <p:bldP spid="17" grpId="0" bldLvl="0" animBg="1"/>
      <p:bldP spid="17" grpId="1" bldLvl="0" animBg="1"/>
      <p:bldP spid="17" grpId="2" bldLvl="0" animBg="1"/>
      <p:bldP spid="18" grpId="0" bldLvl="0" animBg="1"/>
      <p:bldP spid="18" grpId="1" bldLvl="0" animBg="1"/>
      <p:bldP spid="18" grpId="2" bldLvl="0" animBg="1"/>
      <p:bldP spid="19" grpId="0" bldLvl="0" animBg="1"/>
      <p:bldP spid="19" grpId="1" bldLvl="0" animBg="1"/>
      <p:bldP spid="19" grpId="2" bldLvl="0" animBg="1"/>
      <p:bldP spid="20" grpId="0" bldLvl="0" animBg="1"/>
      <p:bldP spid="20" grpId="1" bldLvl="0" animBg="1"/>
      <p:bldP spid="20" grpId="2" bldLvl="0" animBg="1"/>
      <p:bldP spid="21" grpId="0" bldLvl="0" animBg="1"/>
      <p:bldP spid="21" grpId="1" bldLvl="0" animBg="1"/>
      <p:bldP spid="21" grpId="2" bldLvl="0" animBg="1"/>
      <p:bldP spid="22" grpId="0" bldLvl="0" animBg="1"/>
      <p:bldP spid="22" grpId="1" bldLvl="0" animBg="1"/>
      <p:bldP spid="22" grpId="2" bldLvl="0" animBg="1"/>
      <p:bldP spid="23" grpId="0" bldLvl="0" animBg="1"/>
      <p:bldP spid="23" grpId="1" bldLvl="0" animBg="1"/>
      <p:bldP spid="23" grpId="2"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 name="图片 71"/>
          <p:cNvPicPr>
            <a:picLocks noChangeAspect="1"/>
          </p:cNvPicPr>
          <p:nvPr/>
        </p:nvPicPr>
        <p:blipFill rotWithShape="1">
          <a:blip r:embed="rId1">
            <a:extLst>
              <a:ext uri="{28A0092B-C50C-407E-A947-70E740481C1C}">
                <a14:useLocalDpi xmlns:a14="http://schemas.microsoft.com/office/drawing/2010/main" val="0"/>
              </a:ext>
            </a:extLst>
          </a:blip>
          <a:srcRect l="8363" r="5099"/>
          <a:stretch>
            <a:fillRect/>
          </a:stretch>
        </p:blipFill>
        <p:spPr>
          <a:xfrm>
            <a:off x="-14592" y="-25570"/>
            <a:ext cx="12207241" cy="6986707"/>
          </a:xfrm>
          <a:prstGeom prst="rect">
            <a:avLst/>
          </a:prstGeom>
        </p:spPr>
      </p:pic>
      <p:pic>
        <p:nvPicPr>
          <p:cNvPr id="73" name="Picture 52" descr="4400"/>
          <p:cNvPicPr>
            <a:picLocks noChangeAspect="1" noChangeArrowheads="1"/>
          </p:cNvPicPr>
          <p:nvPr/>
        </p:nvPicPr>
        <p:blipFill>
          <a:blip r:embed="rId2" cstate="print">
            <a:lum contrast="20000"/>
            <a:extLst>
              <a:ext uri="{28A0092B-C50C-407E-A947-70E740481C1C}">
                <a14:useLocalDpi xmlns:a14="http://schemas.microsoft.com/office/drawing/2010/main" val="0"/>
              </a:ext>
            </a:extLst>
          </a:blip>
          <a:srcRect/>
          <a:stretch>
            <a:fillRect/>
          </a:stretch>
        </p:blipFill>
        <p:spPr bwMode="auto">
          <a:xfrm>
            <a:off x="1543" y="5060846"/>
            <a:ext cx="4775080" cy="185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矩形 61"/>
          <p:cNvSpPr/>
          <p:nvPr/>
        </p:nvSpPr>
        <p:spPr>
          <a:xfrm>
            <a:off x="1771996" y="2495853"/>
            <a:ext cx="1992601" cy="1349833"/>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63" name="矩形 62"/>
          <p:cNvSpPr/>
          <p:nvPr/>
        </p:nvSpPr>
        <p:spPr>
          <a:xfrm>
            <a:off x="3841331" y="2495853"/>
            <a:ext cx="1992601" cy="1349833"/>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64" name="矩形 63"/>
          <p:cNvSpPr/>
          <p:nvPr/>
        </p:nvSpPr>
        <p:spPr>
          <a:xfrm>
            <a:off x="2823105" y="3909965"/>
            <a:ext cx="1992601" cy="1349833"/>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65" name="矩形 64"/>
          <p:cNvSpPr/>
          <p:nvPr/>
        </p:nvSpPr>
        <p:spPr>
          <a:xfrm>
            <a:off x="1756627" y="1689636"/>
            <a:ext cx="970286" cy="741939"/>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66" name="矩形 65"/>
          <p:cNvSpPr/>
          <p:nvPr/>
        </p:nvSpPr>
        <p:spPr>
          <a:xfrm>
            <a:off x="2794509" y="1689636"/>
            <a:ext cx="970286" cy="74193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4" name="矩形 73"/>
          <p:cNvSpPr/>
          <p:nvPr/>
        </p:nvSpPr>
        <p:spPr>
          <a:xfrm>
            <a:off x="3832392" y="1689636"/>
            <a:ext cx="970286" cy="741939"/>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5" name="矩形 74"/>
          <p:cNvSpPr/>
          <p:nvPr/>
        </p:nvSpPr>
        <p:spPr>
          <a:xfrm>
            <a:off x="4870273" y="1689636"/>
            <a:ext cx="970286" cy="741939"/>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6" name="矩形 75"/>
          <p:cNvSpPr/>
          <p:nvPr/>
        </p:nvSpPr>
        <p:spPr>
          <a:xfrm>
            <a:off x="2265081" y="883418"/>
            <a:ext cx="970286" cy="741939"/>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7" name="矩形 76"/>
          <p:cNvSpPr/>
          <p:nvPr/>
        </p:nvSpPr>
        <p:spPr>
          <a:xfrm>
            <a:off x="4349928" y="883418"/>
            <a:ext cx="970286" cy="741939"/>
          </a:xfrm>
          <a:prstGeom prst="rect">
            <a:avLst/>
          </a:prstGeom>
          <a:blipFill dpi="0" rotWithShape="1">
            <a:blip r:embed="rId1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8" name="矩形 77"/>
          <p:cNvSpPr/>
          <p:nvPr/>
        </p:nvSpPr>
        <p:spPr>
          <a:xfrm>
            <a:off x="718064" y="1689636"/>
            <a:ext cx="970286" cy="741939"/>
          </a:xfrm>
          <a:prstGeom prst="rect">
            <a:avLst/>
          </a:prstGeom>
          <a:blipFill dpi="0" rotWithShape="1">
            <a:blip r:embed="rId1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79" name="矩形 78"/>
          <p:cNvSpPr/>
          <p:nvPr/>
        </p:nvSpPr>
        <p:spPr>
          <a:xfrm>
            <a:off x="713624" y="2495853"/>
            <a:ext cx="970286" cy="741939"/>
          </a:xfrm>
          <a:prstGeom prst="rect">
            <a:avLst/>
          </a:prstGeom>
          <a:blipFill dpi="0" rotWithShape="1">
            <a:blip r:embed="rId1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0" name="矩形 79"/>
          <p:cNvSpPr/>
          <p:nvPr/>
        </p:nvSpPr>
        <p:spPr>
          <a:xfrm>
            <a:off x="5908154" y="1687542"/>
            <a:ext cx="970286" cy="741939"/>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1" name="矩形 80"/>
          <p:cNvSpPr/>
          <p:nvPr/>
        </p:nvSpPr>
        <p:spPr>
          <a:xfrm>
            <a:off x="5903713" y="2493759"/>
            <a:ext cx="970286" cy="741939"/>
          </a:xfrm>
          <a:prstGeom prst="rect">
            <a:avLst/>
          </a:prstGeom>
          <a:blipFill dpi="0" rotWithShape="1">
            <a:blip r:embed="rId1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2" name="矩形 81"/>
          <p:cNvSpPr/>
          <p:nvPr/>
        </p:nvSpPr>
        <p:spPr>
          <a:xfrm>
            <a:off x="1790213" y="3912262"/>
            <a:ext cx="970286" cy="741939"/>
          </a:xfrm>
          <a:prstGeom prst="rect">
            <a:avLst/>
          </a:prstGeom>
          <a:blipFill dpi="0" rotWithShape="1">
            <a:blip r:embed="rId1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3" name="矩形 82"/>
          <p:cNvSpPr/>
          <p:nvPr/>
        </p:nvSpPr>
        <p:spPr>
          <a:xfrm>
            <a:off x="4883727" y="3929776"/>
            <a:ext cx="970286" cy="741939"/>
          </a:xfrm>
          <a:prstGeom prst="rect">
            <a:avLst/>
          </a:prstGeom>
          <a:blipFill dpi="0" rotWithShape="1">
            <a:blip r:embed="rId1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4" name="矩形 83"/>
          <p:cNvSpPr/>
          <p:nvPr/>
        </p:nvSpPr>
        <p:spPr>
          <a:xfrm>
            <a:off x="3334263" y="5324076"/>
            <a:ext cx="970286" cy="741939"/>
          </a:xfrm>
          <a:prstGeom prst="rect">
            <a:avLst/>
          </a:prstGeom>
          <a:blipFill dpi="0" rotWithShape="1">
            <a:blip r:embed="rId18"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5" name="矩形 84"/>
          <p:cNvSpPr/>
          <p:nvPr/>
        </p:nvSpPr>
        <p:spPr>
          <a:xfrm>
            <a:off x="1198767" y="881120"/>
            <a:ext cx="970286" cy="741939"/>
          </a:xfrm>
          <a:prstGeom prst="rect">
            <a:avLst/>
          </a:prstGeom>
          <a:blipFill dpi="0" rotWithShape="1">
            <a:blip r:embed="rId19"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6" name="矩形 85"/>
          <p:cNvSpPr/>
          <p:nvPr/>
        </p:nvSpPr>
        <p:spPr>
          <a:xfrm>
            <a:off x="5385873" y="881120"/>
            <a:ext cx="970286" cy="741939"/>
          </a:xfrm>
          <a:prstGeom prst="rect">
            <a:avLst/>
          </a:prstGeom>
          <a:blipFill dpi="0" rotWithShape="1">
            <a:blip r:embed="rId20"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7" name="矩形 86"/>
          <p:cNvSpPr/>
          <p:nvPr/>
        </p:nvSpPr>
        <p:spPr>
          <a:xfrm>
            <a:off x="972987" y="3302071"/>
            <a:ext cx="710923" cy="543615"/>
          </a:xfrm>
          <a:prstGeom prst="rect">
            <a:avLst/>
          </a:prstGeom>
          <a:blipFill dpi="0" rotWithShape="1">
            <a:blip r:embed="rId2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88" name="矩形 87"/>
          <p:cNvSpPr/>
          <p:nvPr/>
        </p:nvSpPr>
        <p:spPr>
          <a:xfrm>
            <a:off x="5903713" y="3310797"/>
            <a:ext cx="710923" cy="543615"/>
          </a:xfrm>
          <a:prstGeom prst="rect">
            <a:avLst/>
          </a:prstGeom>
          <a:blipFill dpi="0" rotWithShape="1">
            <a:blip r:embed="rId2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1" tIns="45720" rIns="91441" bIns="45720" rtlCol="0" anchor="ctr"/>
          <a:lstStyle/>
          <a:p>
            <a:pPr algn="ctr"/>
            <a:endParaRPr lang="zh-CN" altLang="en-US" sz="2135"/>
          </a:p>
        </p:txBody>
      </p:sp>
      <p:sp>
        <p:nvSpPr>
          <p:cNvPr id="109" name="TextBox 11"/>
          <p:cNvSpPr txBox="1"/>
          <p:nvPr/>
        </p:nvSpPr>
        <p:spPr>
          <a:xfrm>
            <a:off x="6356502" y="3070003"/>
            <a:ext cx="5375275" cy="1322070"/>
          </a:xfrm>
          <a:prstGeom prst="rect">
            <a:avLst/>
          </a:prstGeom>
          <a:noFill/>
        </p:spPr>
        <p:txBody>
          <a:bodyPr wrap="none" rtlCol="0" anchor="ctr">
            <a:spAutoFit/>
            <a:scene3d>
              <a:camera prst="orthographicFront"/>
              <a:lightRig rig="threePt" dir="t"/>
            </a:scene3d>
            <a:sp3d extrusionH="31750" prstMaterial="powder">
              <a:bevelT w="57150" h="12700" prst="softRound"/>
            </a:sp3d>
          </a:bodyPr>
          <a:lstStyle>
            <a:defPPr>
              <a:defRPr lang="zh-CN"/>
            </a:defPPr>
            <a:lvl1pPr algn="ctr">
              <a:defRPr sz="6000" b="1">
                <a:blipFill dpi="0" rotWithShape="1">
                  <a:blip r:embed="rId23">
                    <a:extLst>
                      <a:ext uri="{28A0092B-C50C-407E-A947-70E740481C1C}">
                        <a14:useLocalDpi xmlns:a14="http://schemas.microsoft.com/office/drawing/2010/main" val="0"/>
                      </a:ext>
                    </a:extLst>
                  </a:blip>
                  <a:srcRect/>
                  <a:stretch>
                    <a:fillRect/>
                  </a:stretch>
                </a:blipFill>
                <a:effectLst>
                  <a:outerShdw blurRad="241300" algn="ctr" rotWithShape="0">
                    <a:srgbClr val="FFC000"/>
                  </a:outerShdw>
                </a:effectLst>
                <a:latin typeface="微软雅黑" panose="020B0503020204020204" charset="-122"/>
                <a:ea typeface="微软雅黑" panose="020B0503020204020204" charset="-122"/>
              </a:defRPr>
            </a:lvl1pPr>
          </a:lstStyle>
          <a:p>
            <a:r>
              <a:rPr lang="zh-CN" altLang="en-US" sz="800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rPr>
              <a:t>感</a:t>
            </a:r>
            <a:r>
              <a:rPr lang="zh-CN" altLang="en-US" sz="500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rPr>
              <a:t>恩相伴</a:t>
            </a:r>
            <a:r>
              <a:rPr lang="zh-CN" altLang="en-US" sz="733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rPr>
              <a:t> </a:t>
            </a:r>
            <a:r>
              <a:rPr lang="zh-CN" altLang="en-US" sz="800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rPr>
              <a:t>梦</a:t>
            </a:r>
            <a:r>
              <a:rPr lang="zh-CN" altLang="en-US" sz="500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rPr>
              <a:t>想同行</a:t>
            </a:r>
            <a:endParaRPr lang="zh-CN" altLang="en-US" sz="5000" spc="-1000" dirty="0">
              <a:effectLst>
                <a:outerShdw blurRad="50800" dist="38100" dir="2700000" algn="tl" rotWithShape="0">
                  <a:prstClr val="black">
                    <a:alpha val="60000"/>
                  </a:prstClr>
                </a:outerShdw>
              </a:effectLst>
              <a:latin typeface="禹卫书法行书简体" pitchFamily="2" charset="-122"/>
              <a:ea typeface="禹卫书法行书简体" pitchFamily="2" charset="-122"/>
            </a:endParaRPr>
          </a:p>
        </p:txBody>
      </p:sp>
      <p:sp>
        <p:nvSpPr>
          <p:cNvPr id="110" name="TextBox 10"/>
          <p:cNvSpPr txBox="1"/>
          <p:nvPr/>
        </p:nvSpPr>
        <p:spPr>
          <a:xfrm>
            <a:off x="7943934" y="1956465"/>
            <a:ext cx="2367280" cy="1322070"/>
          </a:xfrm>
          <a:prstGeom prst="rect">
            <a:avLst/>
          </a:prstGeom>
          <a:noFill/>
        </p:spPr>
        <p:txBody>
          <a:bodyPr wrap="none" rtlCol="0" anchor="ctr">
            <a:spAutoFit/>
            <a:scene3d>
              <a:camera prst="orthographicFront"/>
              <a:lightRig rig="threePt" dir="t"/>
            </a:scene3d>
            <a:sp3d extrusionH="31750" prstMaterial="powder">
              <a:bevelT w="69850" h="19050" prst="softRound"/>
            </a:sp3d>
          </a:bodyPr>
          <a:lstStyle/>
          <a:p>
            <a:pPr algn="ctr"/>
            <a:r>
              <a:rPr lang="en-US" altLang="zh-CN" sz="8000" b="1" spc="-300" dirty="0">
                <a:blipFill dpi="0" rotWithShape="1">
                  <a:blip r:embed="rId23">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0000"/>
                    </a:prstClr>
                  </a:outerShdw>
                </a:effectLst>
                <a:latin typeface="方正粗宋简体" panose="03000509000000000000" pitchFamily="65" charset="-122"/>
                <a:ea typeface="方正粗宋简体" panose="03000509000000000000" pitchFamily="65" charset="-122"/>
              </a:rPr>
              <a:t>2018</a:t>
            </a:r>
            <a:endParaRPr lang="zh-CN" altLang="en-US" sz="8000" b="1" spc="-300" dirty="0">
              <a:blipFill dpi="0" rotWithShape="1">
                <a:blip r:embed="rId23">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60000"/>
                  </a:prstClr>
                </a:outerShdw>
              </a:effectLst>
              <a:latin typeface="方正粗宋简体" panose="03000509000000000000" pitchFamily="65" charset="-122"/>
              <a:ea typeface="方正粗宋简体" panose="03000509000000000000" pitchFamily="65" charset="-122"/>
            </a:endParaRPr>
          </a:p>
        </p:txBody>
      </p:sp>
      <p:pic>
        <p:nvPicPr>
          <p:cNvPr id="266" name="图片 265" descr="4.PNG"/>
          <p:cNvPicPr>
            <a:picLocks noChangeAspect="1"/>
          </p:cNvPicPr>
          <p:nvPr/>
        </p:nvPicPr>
        <p:blipFill>
          <a:blip r:embed="rId24" cstate="email"/>
          <a:srcRect/>
          <a:stretch>
            <a:fillRect/>
          </a:stretch>
        </p:blipFill>
        <p:spPr bwMode="auto">
          <a:xfrm>
            <a:off x="2696785" y="1177156"/>
            <a:ext cx="406370" cy="148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7" name="图片 266" descr="3.png"/>
          <p:cNvPicPr>
            <a:picLocks noChangeAspect="1"/>
          </p:cNvPicPr>
          <p:nvPr/>
        </p:nvPicPr>
        <p:blipFill>
          <a:blip r:embed="rId25" cstate="email"/>
          <a:srcRect/>
          <a:stretch>
            <a:fillRect/>
          </a:stretch>
        </p:blipFill>
        <p:spPr bwMode="auto">
          <a:xfrm>
            <a:off x="6185337" y="-186515"/>
            <a:ext cx="1714374" cy="141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8" name="图片 267" descr="4.PNG"/>
          <p:cNvPicPr>
            <a:picLocks noChangeAspect="1"/>
          </p:cNvPicPr>
          <p:nvPr/>
        </p:nvPicPr>
        <p:blipFill>
          <a:blip r:embed="rId26" cstate="email"/>
          <a:srcRect/>
          <a:stretch>
            <a:fillRect/>
          </a:stretch>
        </p:blipFill>
        <p:spPr bwMode="auto">
          <a:xfrm>
            <a:off x="1026862" y="1599958"/>
            <a:ext cx="317476" cy="115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9" name="图片 268" descr="3.png"/>
          <p:cNvPicPr>
            <a:picLocks noChangeAspect="1"/>
          </p:cNvPicPr>
          <p:nvPr/>
        </p:nvPicPr>
        <p:blipFill>
          <a:blip r:embed="rId27" cstate="email"/>
          <a:srcRect/>
          <a:stretch>
            <a:fillRect/>
          </a:stretch>
        </p:blipFill>
        <p:spPr bwMode="auto">
          <a:xfrm>
            <a:off x="-348664" y="1507150"/>
            <a:ext cx="1333403" cy="110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0" name="图片 269" descr="4.PNG"/>
          <p:cNvPicPr>
            <a:picLocks noChangeAspect="1"/>
          </p:cNvPicPr>
          <p:nvPr/>
        </p:nvPicPr>
        <p:blipFill>
          <a:blip r:embed="rId28" cstate="email"/>
          <a:srcRect/>
          <a:stretch>
            <a:fillRect/>
          </a:stretch>
        </p:blipFill>
        <p:spPr bwMode="auto">
          <a:xfrm>
            <a:off x="4360368" y="1811362"/>
            <a:ext cx="317476" cy="115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1" name="图片 270" descr="3.png"/>
          <p:cNvPicPr>
            <a:picLocks noChangeAspect="1"/>
          </p:cNvPicPr>
          <p:nvPr/>
        </p:nvPicPr>
        <p:blipFill>
          <a:blip r:embed="rId27" cstate="email"/>
          <a:srcRect/>
          <a:stretch>
            <a:fillRect/>
          </a:stretch>
        </p:blipFill>
        <p:spPr bwMode="auto">
          <a:xfrm>
            <a:off x="3860870" y="1369513"/>
            <a:ext cx="1333403" cy="110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2" name="图片 271" descr="4.PNG"/>
          <p:cNvPicPr>
            <a:picLocks noChangeAspect="1"/>
          </p:cNvPicPr>
          <p:nvPr/>
        </p:nvPicPr>
        <p:blipFill>
          <a:blip r:embed="rId28" cstate="email"/>
          <a:srcRect/>
          <a:stretch>
            <a:fillRect/>
          </a:stretch>
        </p:blipFill>
        <p:spPr bwMode="auto">
          <a:xfrm>
            <a:off x="5789014" y="525805"/>
            <a:ext cx="317476" cy="115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3" name="图片 272" descr="3.png"/>
          <p:cNvPicPr>
            <a:picLocks noChangeAspect="1"/>
          </p:cNvPicPr>
          <p:nvPr/>
        </p:nvPicPr>
        <p:blipFill>
          <a:blip r:embed="rId27" cstate="email"/>
          <a:srcRect/>
          <a:stretch>
            <a:fillRect/>
          </a:stretch>
        </p:blipFill>
        <p:spPr bwMode="auto">
          <a:xfrm>
            <a:off x="5289516" y="83954"/>
            <a:ext cx="1333403" cy="110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4" name="图片 273" descr="3.png"/>
          <p:cNvPicPr>
            <a:picLocks noChangeAspect="1"/>
          </p:cNvPicPr>
          <p:nvPr/>
        </p:nvPicPr>
        <p:blipFill>
          <a:blip r:embed="rId29" cstate="email"/>
          <a:srcRect/>
          <a:stretch>
            <a:fillRect/>
          </a:stretch>
        </p:blipFill>
        <p:spPr bwMode="auto">
          <a:xfrm>
            <a:off x="6146703" y="1527588"/>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5" name="图片 274" descr="4.PNG"/>
          <p:cNvPicPr>
            <a:picLocks noChangeAspect="1"/>
          </p:cNvPicPr>
          <p:nvPr/>
        </p:nvPicPr>
        <p:blipFill>
          <a:blip r:embed="rId30" cstate="email"/>
          <a:srcRect/>
          <a:stretch>
            <a:fillRect/>
          </a:stretch>
        </p:blipFill>
        <p:spPr bwMode="auto">
          <a:xfrm>
            <a:off x="4404814" y="963847"/>
            <a:ext cx="226467" cy="82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 name="图片 275" descr="3.png"/>
          <p:cNvPicPr>
            <a:picLocks noChangeAspect="1"/>
          </p:cNvPicPr>
          <p:nvPr/>
        </p:nvPicPr>
        <p:blipFill>
          <a:blip r:embed="rId31" cstate="email"/>
          <a:srcRect/>
          <a:stretch>
            <a:fillRect/>
          </a:stretch>
        </p:blipFill>
        <p:spPr bwMode="auto">
          <a:xfrm>
            <a:off x="4051356" y="512475"/>
            <a:ext cx="952430" cy="78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7" name="图片 276" descr="4.PNG"/>
          <p:cNvPicPr>
            <a:picLocks noChangeAspect="1"/>
          </p:cNvPicPr>
          <p:nvPr/>
        </p:nvPicPr>
        <p:blipFill>
          <a:blip r:embed="rId30" cstate="email"/>
          <a:srcRect/>
          <a:stretch>
            <a:fillRect/>
          </a:stretch>
        </p:blipFill>
        <p:spPr bwMode="auto">
          <a:xfrm>
            <a:off x="7166859" y="1220957"/>
            <a:ext cx="226465" cy="82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8" name="图片 277" descr="3.png"/>
          <p:cNvPicPr>
            <a:picLocks noChangeAspect="1"/>
          </p:cNvPicPr>
          <p:nvPr/>
        </p:nvPicPr>
        <p:blipFill>
          <a:blip r:embed="rId29" cstate="email"/>
          <a:srcRect/>
          <a:stretch>
            <a:fillRect/>
          </a:stretch>
        </p:blipFill>
        <p:spPr bwMode="auto">
          <a:xfrm>
            <a:off x="6813405" y="769585"/>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9" name="图片 278" descr="4.PNG"/>
          <p:cNvPicPr>
            <a:picLocks noChangeAspect="1"/>
          </p:cNvPicPr>
          <p:nvPr/>
        </p:nvPicPr>
        <p:blipFill>
          <a:blip r:embed="rId32" cstate="email"/>
          <a:srcRect/>
          <a:stretch>
            <a:fillRect/>
          </a:stretch>
        </p:blipFill>
        <p:spPr bwMode="auto">
          <a:xfrm>
            <a:off x="9473860" y="1464740"/>
            <a:ext cx="374622" cy="136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0" name="图片 279" descr="3.png"/>
          <p:cNvPicPr>
            <a:picLocks noChangeAspect="1"/>
          </p:cNvPicPr>
          <p:nvPr/>
        </p:nvPicPr>
        <p:blipFill>
          <a:blip r:embed="rId33" cstate="email"/>
          <a:srcRect/>
          <a:stretch>
            <a:fillRect/>
          </a:stretch>
        </p:blipFill>
        <p:spPr bwMode="auto">
          <a:xfrm>
            <a:off x="8883348" y="1026697"/>
            <a:ext cx="1574685" cy="130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1" name="图片 280" descr="4.PNG"/>
          <p:cNvPicPr>
            <a:picLocks noChangeAspect="1"/>
          </p:cNvPicPr>
          <p:nvPr/>
        </p:nvPicPr>
        <p:blipFill>
          <a:blip r:embed="rId34" cstate="email"/>
          <a:srcRect/>
          <a:stretch>
            <a:fillRect/>
          </a:stretch>
        </p:blipFill>
        <p:spPr bwMode="auto">
          <a:xfrm>
            <a:off x="8106589" y="647695"/>
            <a:ext cx="304778" cy="1116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2" name="图片 281" descr="3.png"/>
          <p:cNvPicPr>
            <a:picLocks noChangeAspect="1"/>
          </p:cNvPicPr>
          <p:nvPr/>
        </p:nvPicPr>
        <p:blipFill>
          <a:blip r:embed="rId35" cstate="email"/>
          <a:srcRect/>
          <a:stretch>
            <a:fillRect/>
          </a:stretch>
        </p:blipFill>
        <p:spPr bwMode="auto">
          <a:xfrm>
            <a:off x="7626145" y="203940"/>
            <a:ext cx="1282606" cy="106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3" name="图片 282" descr="4.PNG"/>
          <p:cNvPicPr>
            <a:picLocks noChangeAspect="1"/>
          </p:cNvPicPr>
          <p:nvPr/>
        </p:nvPicPr>
        <p:blipFill>
          <a:blip r:embed="rId36" cstate="email"/>
          <a:srcRect/>
          <a:stretch>
            <a:fillRect/>
          </a:stretch>
        </p:blipFill>
        <p:spPr bwMode="auto">
          <a:xfrm>
            <a:off x="11264424" y="954324"/>
            <a:ext cx="336525" cy="122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4" name="图片 283" descr="3.png"/>
          <p:cNvPicPr>
            <a:picLocks noChangeAspect="1"/>
          </p:cNvPicPr>
          <p:nvPr/>
        </p:nvPicPr>
        <p:blipFill>
          <a:blip r:embed="rId37" cstate="email"/>
          <a:srcRect/>
          <a:stretch>
            <a:fillRect/>
          </a:stretch>
        </p:blipFill>
        <p:spPr bwMode="auto">
          <a:xfrm>
            <a:off x="10735296" y="512475"/>
            <a:ext cx="1411713" cy="116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5" name="图片 284" descr="4.PNG"/>
          <p:cNvPicPr>
            <a:picLocks noChangeAspect="1"/>
          </p:cNvPicPr>
          <p:nvPr/>
        </p:nvPicPr>
        <p:blipFill>
          <a:blip r:embed="rId38" cstate="email"/>
          <a:srcRect/>
          <a:stretch>
            <a:fillRect/>
          </a:stretch>
        </p:blipFill>
        <p:spPr bwMode="auto">
          <a:xfrm>
            <a:off x="10449571" y="531521"/>
            <a:ext cx="251866" cy="92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 name="图片 285" descr="3.png"/>
          <p:cNvPicPr>
            <a:picLocks noChangeAspect="1"/>
          </p:cNvPicPr>
          <p:nvPr/>
        </p:nvPicPr>
        <p:blipFill>
          <a:blip r:embed="rId39" cstate="email"/>
          <a:srcRect/>
          <a:stretch>
            <a:fillRect/>
          </a:stretch>
        </p:blipFill>
        <p:spPr bwMode="auto">
          <a:xfrm>
            <a:off x="10051667" y="83955"/>
            <a:ext cx="1064606" cy="87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7" name="图片 286" descr="4.PNG"/>
          <p:cNvPicPr>
            <a:picLocks noChangeAspect="1"/>
          </p:cNvPicPr>
          <p:nvPr/>
        </p:nvPicPr>
        <p:blipFill>
          <a:blip r:embed="rId38" cstate="email"/>
          <a:srcRect/>
          <a:stretch>
            <a:fillRect/>
          </a:stretch>
        </p:blipFill>
        <p:spPr bwMode="auto">
          <a:xfrm>
            <a:off x="1479795" y="615320"/>
            <a:ext cx="251866" cy="92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8" name="图片 287" descr="3.png"/>
          <p:cNvPicPr>
            <a:picLocks noChangeAspect="1"/>
          </p:cNvPicPr>
          <p:nvPr/>
        </p:nvPicPr>
        <p:blipFill>
          <a:blip r:embed="rId39" cstate="email"/>
          <a:srcRect/>
          <a:stretch>
            <a:fillRect/>
          </a:stretch>
        </p:blipFill>
        <p:spPr bwMode="auto">
          <a:xfrm>
            <a:off x="1081889" y="167755"/>
            <a:ext cx="1064606" cy="87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9" name="图片 288" descr="4.PNG"/>
          <p:cNvPicPr>
            <a:picLocks noChangeAspect="1"/>
          </p:cNvPicPr>
          <p:nvPr/>
        </p:nvPicPr>
        <p:blipFill>
          <a:blip r:embed="rId40" cstate="email"/>
          <a:srcRect/>
          <a:stretch>
            <a:fillRect/>
          </a:stretch>
        </p:blipFill>
        <p:spPr bwMode="auto">
          <a:xfrm>
            <a:off x="3261898" y="541042"/>
            <a:ext cx="226467" cy="82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0" name="图片 289" descr="3.png"/>
          <p:cNvPicPr>
            <a:picLocks noChangeAspect="1"/>
          </p:cNvPicPr>
          <p:nvPr/>
        </p:nvPicPr>
        <p:blipFill>
          <a:blip r:embed="rId29" cstate="email"/>
          <a:srcRect/>
          <a:stretch>
            <a:fillRect/>
          </a:stretch>
        </p:blipFill>
        <p:spPr bwMode="auto">
          <a:xfrm>
            <a:off x="2908440" y="91571"/>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1" name="图片 290" descr="4.PNG"/>
          <p:cNvPicPr>
            <a:picLocks noChangeAspect="1"/>
          </p:cNvPicPr>
          <p:nvPr/>
        </p:nvPicPr>
        <p:blipFill>
          <a:blip r:embed="rId24" cstate="email"/>
          <a:srcRect/>
          <a:stretch>
            <a:fillRect/>
          </a:stretch>
        </p:blipFill>
        <p:spPr bwMode="auto">
          <a:xfrm>
            <a:off x="4540808" y="741017"/>
            <a:ext cx="406370" cy="1489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2" name="图片 291" descr="3.png"/>
          <p:cNvPicPr>
            <a:picLocks noChangeAspect="1"/>
          </p:cNvPicPr>
          <p:nvPr/>
        </p:nvPicPr>
        <p:blipFill>
          <a:blip r:embed="rId25" cstate="email"/>
          <a:srcRect/>
          <a:stretch>
            <a:fillRect/>
          </a:stretch>
        </p:blipFill>
        <p:spPr bwMode="auto">
          <a:xfrm>
            <a:off x="6602502" y="1685408"/>
            <a:ext cx="1714374" cy="1418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 name="图片 292" descr="4.PNG"/>
          <p:cNvPicPr>
            <a:picLocks noChangeAspect="1"/>
          </p:cNvPicPr>
          <p:nvPr/>
        </p:nvPicPr>
        <p:blipFill>
          <a:blip r:embed="rId26" cstate="email"/>
          <a:srcRect/>
          <a:stretch>
            <a:fillRect/>
          </a:stretch>
        </p:blipFill>
        <p:spPr bwMode="auto">
          <a:xfrm>
            <a:off x="836375" y="1782793"/>
            <a:ext cx="317476" cy="115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4" name="图片 293" descr="3.png"/>
          <p:cNvPicPr>
            <a:picLocks noChangeAspect="1"/>
          </p:cNvPicPr>
          <p:nvPr/>
        </p:nvPicPr>
        <p:blipFill>
          <a:blip r:embed="rId27" cstate="email"/>
          <a:srcRect/>
          <a:stretch>
            <a:fillRect/>
          </a:stretch>
        </p:blipFill>
        <p:spPr bwMode="auto">
          <a:xfrm>
            <a:off x="-165868" y="538532"/>
            <a:ext cx="1333403" cy="110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5" name="图片 294" descr="4.PNG"/>
          <p:cNvPicPr>
            <a:picLocks noChangeAspect="1"/>
          </p:cNvPicPr>
          <p:nvPr/>
        </p:nvPicPr>
        <p:blipFill>
          <a:blip r:embed="rId28" cstate="email"/>
          <a:srcRect/>
          <a:stretch>
            <a:fillRect/>
          </a:stretch>
        </p:blipFill>
        <p:spPr bwMode="auto">
          <a:xfrm>
            <a:off x="4169883" y="1994197"/>
            <a:ext cx="317476" cy="1159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 name="图片 295" descr="3.png"/>
          <p:cNvPicPr>
            <a:picLocks noChangeAspect="1"/>
          </p:cNvPicPr>
          <p:nvPr/>
        </p:nvPicPr>
        <p:blipFill>
          <a:blip r:embed="rId27" cstate="email"/>
          <a:srcRect/>
          <a:stretch>
            <a:fillRect/>
          </a:stretch>
        </p:blipFill>
        <p:spPr bwMode="auto">
          <a:xfrm>
            <a:off x="10798400" y="2313367"/>
            <a:ext cx="1333403" cy="1102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 name="图片 296" descr="4.PNG"/>
          <p:cNvPicPr>
            <a:picLocks noChangeAspect="1"/>
          </p:cNvPicPr>
          <p:nvPr/>
        </p:nvPicPr>
        <p:blipFill>
          <a:blip r:embed="rId28" cstate="email"/>
          <a:srcRect/>
          <a:stretch>
            <a:fillRect/>
          </a:stretch>
        </p:blipFill>
        <p:spPr bwMode="auto">
          <a:xfrm>
            <a:off x="5598527" y="708640"/>
            <a:ext cx="317476" cy="1159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8" name="图片 297" descr="3.png"/>
          <p:cNvPicPr>
            <a:picLocks noChangeAspect="1"/>
          </p:cNvPicPr>
          <p:nvPr/>
        </p:nvPicPr>
        <p:blipFill>
          <a:blip r:embed="rId27" cstate="email"/>
          <a:srcRect/>
          <a:stretch>
            <a:fillRect/>
          </a:stretch>
        </p:blipFill>
        <p:spPr bwMode="auto">
          <a:xfrm>
            <a:off x="5099029" y="266789"/>
            <a:ext cx="1333403" cy="110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9" name="图片 298" descr="3.png"/>
          <p:cNvPicPr>
            <a:picLocks noChangeAspect="1"/>
          </p:cNvPicPr>
          <p:nvPr/>
        </p:nvPicPr>
        <p:blipFill>
          <a:blip r:embed="rId29" cstate="email"/>
          <a:srcRect/>
          <a:stretch>
            <a:fillRect/>
          </a:stretch>
        </p:blipFill>
        <p:spPr bwMode="auto">
          <a:xfrm>
            <a:off x="5956216" y="1710423"/>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0" name="图片 299" descr="4.PNG"/>
          <p:cNvPicPr>
            <a:picLocks noChangeAspect="1"/>
          </p:cNvPicPr>
          <p:nvPr/>
        </p:nvPicPr>
        <p:blipFill>
          <a:blip r:embed="rId30" cstate="email"/>
          <a:srcRect/>
          <a:stretch>
            <a:fillRect/>
          </a:stretch>
        </p:blipFill>
        <p:spPr bwMode="auto">
          <a:xfrm>
            <a:off x="4214329" y="1146682"/>
            <a:ext cx="226467" cy="82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1" name="图片 300" descr="3.png"/>
          <p:cNvPicPr>
            <a:picLocks noChangeAspect="1"/>
          </p:cNvPicPr>
          <p:nvPr/>
        </p:nvPicPr>
        <p:blipFill>
          <a:blip r:embed="rId31" cstate="email"/>
          <a:srcRect/>
          <a:stretch>
            <a:fillRect/>
          </a:stretch>
        </p:blipFill>
        <p:spPr bwMode="auto">
          <a:xfrm>
            <a:off x="3860870" y="695310"/>
            <a:ext cx="952430" cy="78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2" name="图片 301" descr="4.PNG"/>
          <p:cNvPicPr>
            <a:picLocks noChangeAspect="1"/>
          </p:cNvPicPr>
          <p:nvPr/>
        </p:nvPicPr>
        <p:blipFill>
          <a:blip r:embed="rId30" cstate="email"/>
          <a:srcRect/>
          <a:stretch>
            <a:fillRect/>
          </a:stretch>
        </p:blipFill>
        <p:spPr bwMode="auto">
          <a:xfrm>
            <a:off x="6976373" y="1403792"/>
            <a:ext cx="226465" cy="826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3" name="图片 302" descr="3.png"/>
          <p:cNvPicPr>
            <a:picLocks noChangeAspect="1"/>
          </p:cNvPicPr>
          <p:nvPr/>
        </p:nvPicPr>
        <p:blipFill>
          <a:blip r:embed="rId29" cstate="email"/>
          <a:srcRect/>
          <a:stretch>
            <a:fillRect/>
          </a:stretch>
        </p:blipFill>
        <p:spPr bwMode="auto">
          <a:xfrm>
            <a:off x="6622918" y="952421"/>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4" name="图片 303" descr="4.PNG"/>
          <p:cNvPicPr>
            <a:picLocks noChangeAspect="1"/>
          </p:cNvPicPr>
          <p:nvPr/>
        </p:nvPicPr>
        <p:blipFill>
          <a:blip r:embed="rId32" cstate="email"/>
          <a:srcRect/>
          <a:stretch>
            <a:fillRect/>
          </a:stretch>
        </p:blipFill>
        <p:spPr bwMode="auto">
          <a:xfrm>
            <a:off x="9283374" y="1647575"/>
            <a:ext cx="374622" cy="136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5" name="图片 304" descr="3.png"/>
          <p:cNvPicPr>
            <a:picLocks noChangeAspect="1"/>
          </p:cNvPicPr>
          <p:nvPr/>
        </p:nvPicPr>
        <p:blipFill>
          <a:blip r:embed="rId33" cstate="email"/>
          <a:srcRect/>
          <a:stretch>
            <a:fillRect/>
          </a:stretch>
        </p:blipFill>
        <p:spPr bwMode="auto">
          <a:xfrm>
            <a:off x="8692862" y="1209532"/>
            <a:ext cx="1574685" cy="1300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6" name="图片 305" descr="4.PNG"/>
          <p:cNvPicPr>
            <a:picLocks noChangeAspect="1"/>
          </p:cNvPicPr>
          <p:nvPr/>
        </p:nvPicPr>
        <p:blipFill>
          <a:blip r:embed="rId34" cstate="email"/>
          <a:srcRect/>
          <a:stretch>
            <a:fillRect/>
          </a:stretch>
        </p:blipFill>
        <p:spPr bwMode="auto">
          <a:xfrm>
            <a:off x="7916103" y="830530"/>
            <a:ext cx="304778" cy="1116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 name="图片 306" descr="3.png"/>
          <p:cNvPicPr>
            <a:picLocks noChangeAspect="1"/>
          </p:cNvPicPr>
          <p:nvPr/>
        </p:nvPicPr>
        <p:blipFill>
          <a:blip r:embed="rId35" cstate="email"/>
          <a:srcRect/>
          <a:stretch>
            <a:fillRect/>
          </a:stretch>
        </p:blipFill>
        <p:spPr bwMode="auto">
          <a:xfrm>
            <a:off x="7435659" y="386776"/>
            <a:ext cx="1282606" cy="1060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 name="图片 307" descr="4.PNG"/>
          <p:cNvPicPr>
            <a:picLocks noChangeAspect="1"/>
          </p:cNvPicPr>
          <p:nvPr/>
        </p:nvPicPr>
        <p:blipFill>
          <a:blip r:embed="rId36" cstate="email"/>
          <a:srcRect/>
          <a:stretch>
            <a:fillRect/>
          </a:stretch>
        </p:blipFill>
        <p:spPr bwMode="auto">
          <a:xfrm>
            <a:off x="11073938" y="1137161"/>
            <a:ext cx="336525" cy="1226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9" name="图片 308" descr="3.png"/>
          <p:cNvPicPr>
            <a:picLocks noChangeAspect="1"/>
          </p:cNvPicPr>
          <p:nvPr/>
        </p:nvPicPr>
        <p:blipFill>
          <a:blip r:embed="rId37" cstate="email"/>
          <a:srcRect/>
          <a:stretch>
            <a:fillRect/>
          </a:stretch>
        </p:blipFill>
        <p:spPr bwMode="auto">
          <a:xfrm>
            <a:off x="10544810" y="695310"/>
            <a:ext cx="1411713" cy="1167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0" name="图片 309" descr="4.PNG"/>
          <p:cNvPicPr>
            <a:picLocks noChangeAspect="1"/>
          </p:cNvPicPr>
          <p:nvPr/>
        </p:nvPicPr>
        <p:blipFill>
          <a:blip r:embed="rId38" cstate="email"/>
          <a:srcRect/>
          <a:stretch>
            <a:fillRect/>
          </a:stretch>
        </p:blipFill>
        <p:spPr bwMode="auto">
          <a:xfrm>
            <a:off x="10259086" y="714356"/>
            <a:ext cx="251866" cy="92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1" name="图片 310" descr="3.png"/>
          <p:cNvPicPr>
            <a:picLocks noChangeAspect="1"/>
          </p:cNvPicPr>
          <p:nvPr/>
        </p:nvPicPr>
        <p:blipFill>
          <a:blip r:embed="rId39" cstate="email"/>
          <a:srcRect/>
          <a:stretch>
            <a:fillRect/>
          </a:stretch>
        </p:blipFill>
        <p:spPr bwMode="auto">
          <a:xfrm>
            <a:off x="9861182" y="266790"/>
            <a:ext cx="1064606" cy="87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2" name="图片 311" descr="4.PNG"/>
          <p:cNvPicPr>
            <a:picLocks noChangeAspect="1"/>
          </p:cNvPicPr>
          <p:nvPr/>
        </p:nvPicPr>
        <p:blipFill>
          <a:blip r:embed="rId38" cstate="email"/>
          <a:srcRect/>
          <a:stretch>
            <a:fillRect/>
          </a:stretch>
        </p:blipFill>
        <p:spPr bwMode="auto">
          <a:xfrm>
            <a:off x="1289309" y="798155"/>
            <a:ext cx="251866" cy="9256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3" name="图片 312" descr="3.png"/>
          <p:cNvPicPr>
            <a:picLocks noChangeAspect="1"/>
          </p:cNvPicPr>
          <p:nvPr/>
        </p:nvPicPr>
        <p:blipFill>
          <a:blip r:embed="rId39" cstate="email"/>
          <a:srcRect/>
          <a:stretch>
            <a:fillRect/>
          </a:stretch>
        </p:blipFill>
        <p:spPr bwMode="auto">
          <a:xfrm>
            <a:off x="891403" y="350591"/>
            <a:ext cx="1064606" cy="879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4" name="图片 313" descr="4.PNG"/>
          <p:cNvPicPr>
            <a:picLocks noChangeAspect="1"/>
          </p:cNvPicPr>
          <p:nvPr/>
        </p:nvPicPr>
        <p:blipFill>
          <a:blip r:embed="rId40" cstate="email"/>
          <a:srcRect/>
          <a:stretch>
            <a:fillRect/>
          </a:stretch>
        </p:blipFill>
        <p:spPr bwMode="auto">
          <a:xfrm>
            <a:off x="3071413" y="723877"/>
            <a:ext cx="226467" cy="82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5" name="图片 314" descr="3.png"/>
          <p:cNvPicPr>
            <a:picLocks noChangeAspect="1"/>
          </p:cNvPicPr>
          <p:nvPr/>
        </p:nvPicPr>
        <p:blipFill>
          <a:blip r:embed="rId29" cstate="email"/>
          <a:srcRect/>
          <a:stretch>
            <a:fillRect/>
          </a:stretch>
        </p:blipFill>
        <p:spPr bwMode="auto">
          <a:xfrm>
            <a:off x="2717953" y="274406"/>
            <a:ext cx="952430" cy="786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 name="Picture 6" descr="D:\png\a881904154545485858_0002_大图网素材-http___www.daimg.com.png"/>
          <p:cNvPicPr>
            <a:picLocks noChangeAspect="1" noChangeArrowheads="1"/>
          </p:cNvPicPr>
          <p:nvPr/>
        </p:nvPicPr>
        <p:blipFill>
          <a:blip r:embed="rId41" cstate="email">
            <a:extLst>
              <a:ext uri="{BEBA8EAE-BF5A-486C-A8C5-ECC9F3942E4B}">
                <a14:imgProps xmlns:a14="http://schemas.microsoft.com/office/drawing/2010/main">
                  <a14:imgLayer r:embed="rId42">
                    <a14:imgEffect>
                      <a14:brightnessContrast bright="40000"/>
                    </a14:imgEffect>
                  </a14:imgLayer>
                </a14:imgProps>
              </a:ext>
            </a:extLst>
          </a:blip>
          <a:srcRect/>
          <a:stretch>
            <a:fillRect/>
          </a:stretch>
        </p:blipFill>
        <p:spPr bwMode="auto">
          <a:xfrm>
            <a:off x="104792" y="3957126"/>
            <a:ext cx="1797575" cy="1737919"/>
          </a:xfrm>
          <a:prstGeom prst="rect">
            <a:avLst/>
          </a:prstGeom>
          <a:noFill/>
          <a:extLst>
            <a:ext uri="{909E8E84-426E-40DD-AFC4-6F175D3DCCD1}">
              <a14:hiddenFill xmlns:a14="http://schemas.microsoft.com/office/drawing/2010/main">
                <a:solidFill>
                  <a:srgbClr val="FFFFFF"/>
                </a:solidFill>
              </a14:hiddenFill>
            </a:ext>
          </a:extLst>
        </p:spPr>
      </p:pic>
      <p:pic>
        <p:nvPicPr>
          <p:cNvPr id="318" name="Picture 6" descr="D:\png\a881904154545485858_0002_大图网素材-http___www.daimg.com.png"/>
          <p:cNvPicPr>
            <a:picLocks noChangeAspect="1" noChangeArrowheads="1"/>
          </p:cNvPicPr>
          <p:nvPr/>
        </p:nvPicPr>
        <p:blipFill>
          <a:blip r:embed="rId43" cstate="email">
            <a:extLst>
              <a:ext uri="{BEBA8EAE-BF5A-486C-A8C5-ECC9F3942E4B}">
                <a14:imgProps xmlns:a14="http://schemas.microsoft.com/office/drawing/2010/main">
                  <a14:imgLayer r:embed="rId44">
                    <a14:imgEffect>
                      <a14:brightnessContrast bright="40000"/>
                    </a14:imgEffect>
                  </a14:imgLayer>
                </a14:imgProps>
              </a:ext>
            </a:extLst>
          </a:blip>
          <a:srcRect/>
          <a:stretch>
            <a:fillRect/>
          </a:stretch>
        </p:blipFill>
        <p:spPr bwMode="auto">
          <a:xfrm>
            <a:off x="9527179" y="1393753"/>
            <a:ext cx="1445426" cy="13974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advTm="4606">
        <p14:doors dir="vert"/>
      </p:transition>
    </mc:Choice>
    <mc:Fallback>
      <p:transition spd="slow" advTm="46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p:cTn id="7" dur="500" fill="hold"/>
                                        <p:tgtEl>
                                          <p:spTgt spid="85"/>
                                        </p:tgtEl>
                                        <p:attrNameLst>
                                          <p:attrName>ppt_w</p:attrName>
                                        </p:attrNameLst>
                                      </p:cBhvr>
                                      <p:tavLst>
                                        <p:tav tm="0">
                                          <p:val>
                                            <p:strVal val="4*#ppt_w"/>
                                          </p:val>
                                        </p:tav>
                                        <p:tav tm="100000">
                                          <p:val>
                                            <p:strVal val="#ppt_w"/>
                                          </p:val>
                                        </p:tav>
                                      </p:tavLst>
                                    </p:anim>
                                    <p:anim calcmode="lin" valueType="num">
                                      <p:cBhvr>
                                        <p:cTn id="8" dur="500" fill="hold"/>
                                        <p:tgtEl>
                                          <p:spTgt spid="85"/>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23" presetClass="entr" presetSubtype="32"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ppt_w</p:attrName>
                                        </p:attrNameLst>
                                      </p:cBhvr>
                                      <p:tavLst>
                                        <p:tav tm="0">
                                          <p:val>
                                            <p:strVal val="4*#ppt_w"/>
                                          </p:val>
                                        </p:tav>
                                        <p:tav tm="100000">
                                          <p:val>
                                            <p:strVal val="#ppt_w"/>
                                          </p:val>
                                        </p:tav>
                                      </p:tavLst>
                                    </p:anim>
                                    <p:anim calcmode="lin" valueType="num">
                                      <p:cBhvr>
                                        <p:cTn id="13" dur="500" fill="hold"/>
                                        <p:tgtEl>
                                          <p:spTgt spid="76"/>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23" presetClass="entr" presetSubtype="32" fill="hold" grpId="0" nodeType="after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p:cTn id="17" dur="500" fill="hold"/>
                                        <p:tgtEl>
                                          <p:spTgt spid="77"/>
                                        </p:tgtEl>
                                        <p:attrNameLst>
                                          <p:attrName>ppt_w</p:attrName>
                                        </p:attrNameLst>
                                      </p:cBhvr>
                                      <p:tavLst>
                                        <p:tav tm="0">
                                          <p:val>
                                            <p:strVal val="4*#ppt_w"/>
                                          </p:val>
                                        </p:tav>
                                        <p:tav tm="100000">
                                          <p:val>
                                            <p:strVal val="#ppt_w"/>
                                          </p:val>
                                        </p:tav>
                                      </p:tavLst>
                                    </p:anim>
                                    <p:anim calcmode="lin" valueType="num">
                                      <p:cBhvr>
                                        <p:cTn id="18" dur="500" fill="hold"/>
                                        <p:tgtEl>
                                          <p:spTgt spid="77"/>
                                        </p:tgtEl>
                                        <p:attrNameLst>
                                          <p:attrName>ppt_h</p:attrName>
                                        </p:attrNameLst>
                                      </p:cBhvr>
                                      <p:tavLst>
                                        <p:tav tm="0">
                                          <p:val>
                                            <p:strVal val="4*#ppt_h"/>
                                          </p:val>
                                        </p:tav>
                                        <p:tav tm="100000">
                                          <p:val>
                                            <p:strVal val="#ppt_h"/>
                                          </p:val>
                                        </p:tav>
                                      </p:tavLst>
                                    </p:anim>
                                  </p:childTnLst>
                                </p:cTn>
                              </p:par>
                            </p:childTnLst>
                          </p:cTn>
                        </p:par>
                        <p:par>
                          <p:cTn id="19" fill="hold">
                            <p:stCondLst>
                              <p:cond delay="1500"/>
                            </p:stCondLst>
                            <p:childTnLst>
                              <p:par>
                                <p:cTn id="20" presetID="23" presetClass="entr" presetSubtype="32" fill="hold" grpId="0" nodeType="afterEffect">
                                  <p:stCondLst>
                                    <p:cond delay="0"/>
                                  </p:stCondLst>
                                  <p:childTnLst>
                                    <p:set>
                                      <p:cBhvr>
                                        <p:cTn id="21" dur="1" fill="hold">
                                          <p:stCondLst>
                                            <p:cond delay="0"/>
                                          </p:stCondLst>
                                        </p:cTn>
                                        <p:tgtEl>
                                          <p:spTgt spid="86"/>
                                        </p:tgtEl>
                                        <p:attrNameLst>
                                          <p:attrName>style.visibility</p:attrName>
                                        </p:attrNameLst>
                                      </p:cBhvr>
                                      <p:to>
                                        <p:strVal val="visible"/>
                                      </p:to>
                                    </p:set>
                                    <p:anim calcmode="lin" valueType="num">
                                      <p:cBhvr>
                                        <p:cTn id="22" dur="500" fill="hold"/>
                                        <p:tgtEl>
                                          <p:spTgt spid="86"/>
                                        </p:tgtEl>
                                        <p:attrNameLst>
                                          <p:attrName>ppt_w</p:attrName>
                                        </p:attrNameLst>
                                      </p:cBhvr>
                                      <p:tavLst>
                                        <p:tav tm="0">
                                          <p:val>
                                            <p:strVal val="4*#ppt_w"/>
                                          </p:val>
                                        </p:tav>
                                        <p:tav tm="100000">
                                          <p:val>
                                            <p:strVal val="#ppt_w"/>
                                          </p:val>
                                        </p:tav>
                                      </p:tavLst>
                                    </p:anim>
                                    <p:anim calcmode="lin" valueType="num">
                                      <p:cBhvr>
                                        <p:cTn id="23" dur="500" fill="hold"/>
                                        <p:tgtEl>
                                          <p:spTgt spid="86"/>
                                        </p:tgtEl>
                                        <p:attrNameLst>
                                          <p:attrName>ppt_h</p:attrName>
                                        </p:attrNameLst>
                                      </p:cBhvr>
                                      <p:tavLst>
                                        <p:tav tm="0">
                                          <p:val>
                                            <p:strVal val="4*#ppt_h"/>
                                          </p:val>
                                        </p:tav>
                                        <p:tav tm="100000">
                                          <p:val>
                                            <p:strVal val="#ppt_h"/>
                                          </p:val>
                                        </p:tav>
                                      </p:tavLst>
                                    </p:anim>
                                  </p:childTnLst>
                                </p:cTn>
                              </p:par>
                            </p:childTnLst>
                          </p:cTn>
                        </p:par>
                        <p:par>
                          <p:cTn id="24" fill="hold">
                            <p:stCondLst>
                              <p:cond delay="2000"/>
                            </p:stCondLst>
                            <p:childTnLst>
                              <p:par>
                                <p:cTn id="25" presetID="23" presetClass="entr" presetSubtype="32" fill="hold" grpId="0" nodeType="afterEffect">
                                  <p:stCondLst>
                                    <p:cond delay="0"/>
                                  </p:stCondLst>
                                  <p:childTnLst>
                                    <p:set>
                                      <p:cBhvr>
                                        <p:cTn id="26" dur="1" fill="hold">
                                          <p:stCondLst>
                                            <p:cond delay="0"/>
                                          </p:stCondLst>
                                        </p:cTn>
                                        <p:tgtEl>
                                          <p:spTgt spid="78"/>
                                        </p:tgtEl>
                                        <p:attrNameLst>
                                          <p:attrName>style.visibility</p:attrName>
                                        </p:attrNameLst>
                                      </p:cBhvr>
                                      <p:to>
                                        <p:strVal val="visible"/>
                                      </p:to>
                                    </p:set>
                                    <p:anim calcmode="lin" valueType="num">
                                      <p:cBhvr>
                                        <p:cTn id="27" dur="500" fill="hold"/>
                                        <p:tgtEl>
                                          <p:spTgt spid="78"/>
                                        </p:tgtEl>
                                        <p:attrNameLst>
                                          <p:attrName>ppt_w</p:attrName>
                                        </p:attrNameLst>
                                      </p:cBhvr>
                                      <p:tavLst>
                                        <p:tav tm="0">
                                          <p:val>
                                            <p:strVal val="4*#ppt_w"/>
                                          </p:val>
                                        </p:tav>
                                        <p:tav tm="100000">
                                          <p:val>
                                            <p:strVal val="#ppt_w"/>
                                          </p:val>
                                        </p:tav>
                                      </p:tavLst>
                                    </p:anim>
                                    <p:anim calcmode="lin" valueType="num">
                                      <p:cBhvr>
                                        <p:cTn id="28" dur="500" fill="hold"/>
                                        <p:tgtEl>
                                          <p:spTgt spid="78"/>
                                        </p:tgtEl>
                                        <p:attrNameLst>
                                          <p:attrName>ppt_h</p:attrName>
                                        </p:attrNameLst>
                                      </p:cBhvr>
                                      <p:tavLst>
                                        <p:tav tm="0">
                                          <p:val>
                                            <p:strVal val="4*#ppt_h"/>
                                          </p:val>
                                        </p:tav>
                                        <p:tav tm="100000">
                                          <p:val>
                                            <p:strVal val="#ppt_h"/>
                                          </p:val>
                                        </p:tav>
                                      </p:tavLst>
                                    </p:anim>
                                  </p:childTnLst>
                                </p:cTn>
                              </p:par>
                            </p:childTnLst>
                          </p:cTn>
                        </p:par>
                        <p:par>
                          <p:cTn id="29" fill="hold">
                            <p:stCondLst>
                              <p:cond delay="2500"/>
                            </p:stCondLst>
                            <p:childTnLst>
                              <p:par>
                                <p:cTn id="30" presetID="23" presetClass="entr" presetSubtype="32"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500" fill="hold"/>
                                        <p:tgtEl>
                                          <p:spTgt spid="65"/>
                                        </p:tgtEl>
                                        <p:attrNameLst>
                                          <p:attrName>ppt_w</p:attrName>
                                        </p:attrNameLst>
                                      </p:cBhvr>
                                      <p:tavLst>
                                        <p:tav tm="0">
                                          <p:val>
                                            <p:strVal val="4*#ppt_w"/>
                                          </p:val>
                                        </p:tav>
                                        <p:tav tm="100000">
                                          <p:val>
                                            <p:strVal val="#ppt_w"/>
                                          </p:val>
                                        </p:tav>
                                      </p:tavLst>
                                    </p:anim>
                                    <p:anim calcmode="lin" valueType="num">
                                      <p:cBhvr>
                                        <p:cTn id="33" dur="500" fill="hold"/>
                                        <p:tgtEl>
                                          <p:spTgt spid="65"/>
                                        </p:tgtEl>
                                        <p:attrNameLst>
                                          <p:attrName>ppt_h</p:attrName>
                                        </p:attrNameLst>
                                      </p:cBhvr>
                                      <p:tavLst>
                                        <p:tav tm="0">
                                          <p:val>
                                            <p:strVal val="4*#ppt_h"/>
                                          </p:val>
                                        </p:tav>
                                        <p:tav tm="100000">
                                          <p:val>
                                            <p:strVal val="#ppt_h"/>
                                          </p:val>
                                        </p:tav>
                                      </p:tavLst>
                                    </p:anim>
                                  </p:childTnLst>
                                </p:cTn>
                              </p:par>
                            </p:childTnLst>
                          </p:cTn>
                        </p:par>
                        <p:par>
                          <p:cTn id="34" fill="hold">
                            <p:stCondLst>
                              <p:cond delay="3000"/>
                            </p:stCondLst>
                            <p:childTnLst>
                              <p:par>
                                <p:cTn id="35" presetID="23" presetClass="entr" presetSubtype="32" fill="hold" grpId="0" nodeType="afterEffect">
                                  <p:stCondLst>
                                    <p:cond delay="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ppt_w</p:attrName>
                                        </p:attrNameLst>
                                      </p:cBhvr>
                                      <p:tavLst>
                                        <p:tav tm="0">
                                          <p:val>
                                            <p:strVal val="4*#ppt_w"/>
                                          </p:val>
                                        </p:tav>
                                        <p:tav tm="100000">
                                          <p:val>
                                            <p:strVal val="#ppt_w"/>
                                          </p:val>
                                        </p:tav>
                                      </p:tavLst>
                                    </p:anim>
                                    <p:anim calcmode="lin" valueType="num">
                                      <p:cBhvr>
                                        <p:cTn id="38" dur="500" fill="hold"/>
                                        <p:tgtEl>
                                          <p:spTgt spid="66"/>
                                        </p:tgtEl>
                                        <p:attrNameLst>
                                          <p:attrName>ppt_h</p:attrName>
                                        </p:attrNameLst>
                                      </p:cBhvr>
                                      <p:tavLst>
                                        <p:tav tm="0">
                                          <p:val>
                                            <p:strVal val="4*#ppt_h"/>
                                          </p:val>
                                        </p:tav>
                                        <p:tav tm="100000">
                                          <p:val>
                                            <p:strVal val="#ppt_h"/>
                                          </p:val>
                                        </p:tav>
                                      </p:tavLst>
                                    </p:anim>
                                  </p:childTnLst>
                                </p:cTn>
                              </p:par>
                            </p:childTnLst>
                          </p:cTn>
                        </p:par>
                        <p:par>
                          <p:cTn id="39" fill="hold">
                            <p:stCondLst>
                              <p:cond delay="3500"/>
                            </p:stCondLst>
                            <p:childTnLst>
                              <p:par>
                                <p:cTn id="40" presetID="23" presetClass="entr" presetSubtype="32" fill="hold" grpId="0" nodeType="after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p:cTn id="42" dur="500" fill="hold"/>
                                        <p:tgtEl>
                                          <p:spTgt spid="74"/>
                                        </p:tgtEl>
                                        <p:attrNameLst>
                                          <p:attrName>ppt_w</p:attrName>
                                        </p:attrNameLst>
                                      </p:cBhvr>
                                      <p:tavLst>
                                        <p:tav tm="0">
                                          <p:val>
                                            <p:strVal val="4*#ppt_w"/>
                                          </p:val>
                                        </p:tav>
                                        <p:tav tm="100000">
                                          <p:val>
                                            <p:strVal val="#ppt_w"/>
                                          </p:val>
                                        </p:tav>
                                      </p:tavLst>
                                    </p:anim>
                                    <p:anim calcmode="lin" valueType="num">
                                      <p:cBhvr>
                                        <p:cTn id="43" dur="500" fill="hold"/>
                                        <p:tgtEl>
                                          <p:spTgt spid="74"/>
                                        </p:tgtEl>
                                        <p:attrNameLst>
                                          <p:attrName>ppt_h</p:attrName>
                                        </p:attrNameLst>
                                      </p:cBhvr>
                                      <p:tavLst>
                                        <p:tav tm="0">
                                          <p:val>
                                            <p:strVal val="4*#ppt_h"/>
                                          </p:val>
                                        </p:tav>
                                        <p:tav tm="100000">
                                          <p:val>
                                            <p:strVal val="#ppt_h"/>
                                          </p:val>
                                        </p:tav>
                                      </p:tavLst>
                                    </p:anim>
                                  </p:childTnLst>
                                </p:cTn>
                              </p:par>
                            </p:childTnLst>
                          </p:cTn>
                        </p:par>
                        <p:par>
                          <p:cTn id="44" fill="hold">
                            <p:stCondLst>
                              <p:cond delay="4000"/>
                            </p:stCondLst>
                            <p:childTnLst>
                              <p:par>
                                <p:cTn id="45" presetID="23" presetClass="entr" presetSubtype="32"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 calcmode="lin" valueType="num">
                                      <p:cBhvr>
                                        <p:cTn id="47" dur="500" fill="hold"/>
                                        <p:tgtEl>
                                          <p:spTgt spid="75"/>
                                        </p:tgtEl>
                                        <p:attrNameLst>
                                          <p:attrName>ppt_w</p:attrName>
                                        </p:attrNameLst>
                                      </p:cBhvr>
                                      <p:tavLst>
                                        <p:tav tm="0">
                                          <p:val>
                                            <p:strVal val="4*#ppt_w"/>
                                          </p:val>
                                        </p:tav>
                                        <p:tav tm="100000">
                                          <p:val>
                                            <p:strVal val="#ppt_w"/>
                                          </p:val>
                                        </p:tav>
                                      </p:tavLst>
                                    </p:anim>
                                    <p:anim calcmode="lin" valueType="num">
                                      <p:cBhvr>
                                        <p:cTn id="48" dur="500" fill="hold"/>
                                        <p:tgtEl>
                                          <p:spTgt spid="75"/>
                                        </p:tgtEl>
                                        <p:attrNameLst>
                                          <p:attrName>ppt_h</p:attrName>
                                        </p:attrNameLst>
                                      </p:cBhvr>
                                      <p:tavLst>
                                        <p:tav tm="0">
                                          <p:val>
                                            <p:strVal val="4*#ppt_h"/>
                                          </p:val>
                                        </p:tav>
                                        <p:tav tm="100000">
                                          <p:val>
                                            <p:strVal val="#ppt_h"/>
                                          </p:val>
                                        </p:tav>
                                      </p:tavLst>
                                    </p:anim>
                                  </p:childTnLst>
                                </p:cTn>
                              </p:par>
                            </p:childTnLst>
                          </p:cTn>
                        </p:par>
                        <p:par>
                          <p:cTn id="49" fill="hold">
                            <p:stCondLst>
                              <p:cond delay="4500"/>
                            </p:stCondLst>
                            <p:childTnLst>
                              <p:par>
                                <p:cTn id="50" presetID="23" presetClass="entr" presetSubtype="32"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p:cTn id="52" dur="500" fill="hold"/>
                                        <p:tgtEl>
                                          <p:spTgt spid="80"/>
                                        </p:tgtEl>
                                        <p:attrNameLst>
                                          <p:attrName>ppt_w</p:attrName>
                                        </p:attrNameLst>
                                      </p:cBhvr>
                                      <p:tavLst>
                                        <p:tav tm="0">
                                          <p:val>
                                            <p:strVal val="4*#ppt_w"/>
                                          </p:val>
                                        </p:tav>
                                        <p:tav tm="100000">
                                          <p:val>
                                            <p:strVal val="#ppt_w"/>
                                          </p:val>
                                        </p:tav>
                                      </p:tavLst>
                                    </p:anim>
                                    <p:anim calcmode="lin" valueType="num">
                                      <p:cBhvr>
                                        <p:cTn id="53" dur="500" fill="hold"/>
                                        <p:tgtEl>
                                          <p:spTgt spid="80"/>
                                        </p:tgtEl>
                                        <p:attrNameLst>
                                          <p:attrName>ppt_h</p:attrName>
                                        </p:attrNameLst>
                                      </p:cBhvr>
                                      <p:tavLst>
                                        <p:tav tm="0">
                                          <p:val>
                                            <p:strVal val="4*#ppt_h"/>
                                          </p:val>
                                        </p:tav>
                                        <p:tav tm="100000">
                                          <p:val>
                                            <p:strVal val="#ppt_h"/>
                                          </p:val>
                                        </p:tav>
                                      </p:tavLst>
                                    </p:anim>
                                  </p:childTnLst>
                                </p:cTn>
                              </p:par>
                            </p:childTnLst>
                          </p:cTn>
                        </p:par>
                        <p:par>
                          <p:cTn id="54" fill="hold">
                            <p:stCondLst>
                              <p:cond delay="5000"/>
                            </p:stCondLst>
                            <p:childTnLst>
                              <p:par>
                                <p:cTn id="55" presetID="23" presetClass="entr" presetSubtype="32" fill="hold" grpId="0" nodeType="afterEffect">
                                  <p:stCondLst>
                                    <p:cond delay="0"/>
                                  </p:stCondLst>
                                  <p:childTnLst>
                                    <p:set>
                                      <p:cBhvr>
                                        <p:cTn id="56" dur="1" fill="hold">
                                          <p:stCondLst>
                                            <p:cond delay="0"/>
                                          </p:stCondLst>
                                        </p:cTn>
                                        <p:tgtEl>
                                          <p:spTgt spid="79"/>
                                        </p:tgtEl>
                                        <p:attrNameLst>
                                          <p:attrName>style.visibility</p:attrName>
                                        </p:attrNameLst>
                                      </p:cBhvr>
                                      <p:to>
                                        <p:strVal val="visible"/>
                                      </p:to>
                                    </p:set>
                                    <p:anim calcmode="lin" valueType="num">
                                      <p:cBhvr>
                                        <p:cTn id="57" dur="500" fill="hold"/>
                                        <p:tgtEl>
                                          <p:spTgt spid="79"/>
                                        </p:tgtEl>
                                        <p:attrNameLst>
                                          <p:attrName>ppt_w</p:attrName>
                                        </p:attrNameLst>
                                      </p:cBhvr>
                                      <p:tavLst>
                                        <p:tav tm="0">
                                          <p:val>
                                            <p:strVal val="4*#ppt_w"/>
                                          </p:val>
                                        </p:tav>
                                        <p:tav tm="100000">
                                          <p:val>
                                            <p:strVal val="#ppt_w"/>
                                          </p:val>
                                        </p:tav>
                                      </p:tavLst>
                                    </p:anim>
                                    <p:anim calcmode="lin" valueType="num">
                                      <p:cBhvr>
                                        <p:cTn id="58" dur="500" fill="hold"/>
                                        <p:tgtEl>
                                          <p:spTgt spid="79"/>
                                        </p:tgtEl>
                                        <p:attrNameLst>
                                          <p:attrName>ppt_h</p:attrName>
                                        </p:attrNameLst>
                                      </p:cBhvr>
                                      <p:tavLst>
                                        <p:tav tm="0">
                                          <p:val>
                                            <p:strVal val="4*#ppt_h"/>
                                          </p:val>
                                        </p:tav>
                                        <p:tav tm="100000">
                                          <p:val>
                                            <p:strVal val="#ppt_h"/>
                                          </p:val>
                                        </p:tav>
                                      </p:tavLst>
                                    </p:anim>
                                  </p:childTnLst>
                                </p:cTn>
                              </p:par>
                            </p:childTnLst>
                          </p:cTn>
                        </p:par>
                        <p:par>
                          <p:cTn id="59" fill="hold">
                            <p:stCondLst>
                              <p:cond delay="5500"/>
                            </p:stCondLst>
                            <p:childTnLst>
                              <p:par>
                                <p:cTn id="60" presetID="23" presetClass="entr" presetSubtype="32" fill="hold" grpId="0" nodeType="afterEffect">
                                  <p:stCondLst>
                                    <p:cond delay="0"/>
                                  </p:stCondLst>
                                  <p:childTnLst>
                                    <p:set>
                                      <p:cBhvr>
                                        <p:cTn id="61" dur="1" fill="hold">
                                          <p:stCondLst>
                                            <p:cond delay="0"/>
                                          </p:stCondLst>
                                        </p:cTn>
                                        <p:tgtEl>
                                          <p:spTgt spid="87"/>
                                        </p:tgtEl>
                                        <p:attrNameLst>
                                          <p:attrName>style.visibility</p:attrName>
                                        </p:attrNameLst>
                                      </p:cBhvr>
                                      <p:to>
                                        <p:strVal val="visible"/>
                                      </p:to>
                                    </p:set>
                                    <p:anim calcmode="lin" valueType="num">
                                      <p:cBhvr>
                                        <p:cTn id="62" dur="500" fill="hold"/>
                                        <p:tgtEl>
                                          <p:spTgt spid="87"/>
                                        </p:tgtEl>
                                        <p:attrNameLst>
                                          <p:attrName>ppt_w</p:attrName>
                                        </p:attrNameLst>
                                      </p:cBhvr>
                                      <p:tavLst>
                                        <p:tav tm="0">
                                          <p:val>
                                            <p:strVal val="4*#ppt_w"/>
                                          </p:val>
                                        </p:tav>
                                        <p:tav tm="100000">
                                          <p:val>
                                            <p:strVal val="#ppt_w"/>
                                          </p:val>
                                        </p:tav>
                                      </p:tavLst>
                                    </p:anim>
                                    <p:anim calcmode="lin" valueType="num">
                                      <p:cBhvr>
                                        <p:cTn id="63" dur="500" fill="hold"/>
                                        <p:tgtEl>
                                          <p:spTgt spid="87"/>
                                        </p:tgtEl>
                                        <p:attrNameLst>
                                          <p:attrName>ppt_h</p:attrName>
                                        </p:attrNameLst>
                                      </p:cBhvr>
                                      <p:tavLst>
                                        <p:tav tm="0">
                                          <p:val>
                                            <p:strVal val="4*#ppt_h"/>
                                          </p:val>
                                        </p:tav>
                                        <p:tav tm="100000">
                                          <p:val>
                                            <p:strVal val="#ppt_h"/>
                                          </p:val>
                                        </p:tav>
                                      </p:tavLst>
                                    </p:anim>
                                  </p:childTnLst>
                                </p:cTn>
                              </p:par>
                            </p:childTnLst>
                          </p:cTn>
                        </p:par>
                        <p:par>
                          <p:cTn id="64" fill="hold">
                            <p:stCondLst>
                              <p:cond delay="6000"/>
                            </p:stCondLst>
                            <p:childTnLst>
                              <p:par>
                                <p:cTn id="65" presetID="23" presetClass="entr" presetSubtype="32" fill="hold" grpId="0" nodeType="afterEffect">
                                  <p:stCondLst>
                                    <p:cond delay="0"/>
                                  </p:stCondLst>
                                  <p:childTnLst>
                                    <p:set>
                                      <p:cBhvr>
                                        <p:cTn id="66" dur="1" fill="hold">
                                          <p:stCondLst>
                                            <p:cond delay="0"/>
                                          </p:stCondLst>
                                        </p:cTn>
                                        <p:tgtEl>
                                          <p:spTgt spid="62"/>
                                        </p:tgtEl>
                                        <p:attrNameLst>
                                          <p:attrName>style.visibility</p:attrName>
                                        </p:attrNameLst>
                                      </p:cBhvr>
                                      <p:to>
                                        <p:strVal val="visible"/>
                                      </p:to>
                                    </p:set>
                                    <p:anim calcmode="lin" valueType="num">
                                      <p:cBhvr>
                                        <p:cTn id="67" dur="500" fill="hold"/>
                                        <p:tgtEl>
                                          <p:spTgt spid="62"/>
                                        </p:tgtEl>
                                        <p:attrNameLst>
                                          <p:attrName>ppt_w</p:attrName>
                                        </p:attrNameLst>
                                      </p:cBhvr>
                                      <p:tavLst>
                                        <p:tav tm="0">
                                          <p:val>
                                            <p:strVal val="4*#ppt_w"/>
                                          </p:val>
                                        </p:tav>
                                        <p:tav tm="100000">
                                          <p:val>
                                            <p:strVal val="#ppt_w"/>
                                          </p:val>
                                        </p:tav>
                                      </p:tavLst>
                                    </p:anim>
                                    <p:anim calcmode="lin" valueType="num">
                                      <p:cBhvr>
                                        <p:cTn id="68" dur="500" fill="hold"/>
                                        <p:tgtEl>
                                          <p:spTgt spid="62"/>
                                        </p:tgtEl>
                                        <p:attrNameLst>
                                          <p:attrName>ppt_h</p:attrName>
                                        </p:attrNameLst>
                                      </p:cBhvr>
                                      <p:tavLst>
                                        <p:tav tm="0">
                                          <p:val>
                                            <p:strVal val="4*#ppt_h"/>
                                          </p:val>
                                        </p:tav>
                                        <p:tav tm="100000">
                                          <p:val>
                                            <p:strVal val="#ppt_h"/>
                                          </p:val>
                                        </p:tav>
                                      </p:tavLst>
                                    </p:anim>
                                  </p:childTnLst>
                                </p:cTn>
                              </p:par>
                            </p:childTnLst>
                          </p:cTn>
                        </p:par>
                        <p:par>
                          <p:cTn id="69" fill="hold">
                            <p:stCondLst>
                              <p:cond delay="6500"/>
                            </p:stCondLst>
                            <p:childTnLst>
                              <p:par>
                                <p:cTn id="70" presetID="23" presetClass="entr" presetSubtype="32" fill="hold" grpId="0" nodeType="after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strVal val="4*#ppt_w"/>
                                          </p:val>
                                        </p:tav>
                                        <p:tav tm="100000">
                                          <p:val>
                                            <p:strVal val="#ppt_w"/>
                                          </p:val>
                                        </p:tav>
                                      </p:tavLst>
                                    </p:anim>
                                    <p:anim calcmode="lin" valueType="num">
                                      <p:cBhvr>
                                        <p:cTn id="73" dur="500" fill="hold"/>
                                        <p:tgtEl>
                                          <p:spTgt spid="63"/>
                                        </p:tgtEl>
                                        <p:attrNameLst>
                                          <p:attrName>ppt_h</p:attrName>
                                        </p:attrNameLst>
                                      </p:cBhvr>
                                      <p:tavLst>
                                        <p:tav tm="0">
                                          <p:val>
                                            <p:strVal val="4*#ppt_h"/>
                                          </p:val>
                                        </p:tav>
                                        <p:tav tm="100000">
                                          <p:val>
                                            <p:strVal val="#ppt_h"/>
                                          </p:val>
                                        </p:tav>
                                      </p:tavLst>
                                    </p:anim>
                                  </p:childTnLst>
                                </p:cTn>
                              </p:par>
                            </p:childTnLst>
                          </p:cTn>
                        </p:par>
                        <p:par>
                          <p:cTn id="74" fill="hold">
                            <p:stCondLst>
                              <p:cond delay="7000"/>
                            </p:stCondLst>
                            <p:childTnLst>
                              <p:par>
                                <p:cTn id="75" presetID="23" presetClass="entr" presetSubtype="32"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 calcmode="lin" valueType="num">
                                      <p:cBhvr>
                                        <p:cTn id="77" dur="500" fill="hold"/>
                                        <p:tgtEl>
                                          <p:spTgt spid="81"/>
                                        </p:tgtEl>
                                        <p:attrNameLst>
                                          <p:attrName>ppt_w</p:attrName>
                                        </p:attrNameLst>
                                      </p:cBhvr>
                                      <p:tavLst>
                                        <p:tav tm="0">
                                          <p:val>
                                            <p:strVal val="4*#ppt_w"/>
                                          </p:val>
                                        </p:tav>
                                        <p:tav tm="100000">
                                          <p:val>
                                            <p:strVal val="#ppt_w"/>
                                          </p:val>
                                        </p:tav>
                                      </p:tavLst>
                                    </p:anim>
                                    <p:anim calcmode="lin" valueType="num">
                                      <p:cBhvr>
                                        <p:cTn id="78" dur="500" fill="hold"/>
                                        <p:tgtEl>
                                          <p:spTgt spid="81"/>
                                        </p:tgtEl>
                                        <p:attrNameLst>
                                          <p:attrName>ppt_h</p:attrName>
                                        </p:attrNameLst>
                                      </p:cBhvr>
                                      <p:tavLst>
                                        <p:tav tm="0">
                                          <p:val>
                                            <p:strVal val="4*#ppt_h"/>
                                          </p:val>
                                        </p:tav>
                                        <p:tav tm="100000">
                                          <p:val>
                                            <p:strVal val="#ppt_h"/>
                                          </p:val>
                                        </p:tav>
                                      </p:tavLst>
                                    </p:anim>
                                  </p:childTnLst>
                                </p:cTn>
                              </p:par>
                            </p:childTnLst>
                          </p:cTn>
                        </p:par>
                        <p:par>
                          <p:cTn id="79" fill="hold">
                            <p:stCondLst>
                              <p:cond delay="7500"/>
                            </p:stCondLst>
                            <p:childTnLst>
                              <p:par>
                                <p:cTn id="80" presetID="23" presetClass="entr" presetSubtype="32" fill="hold" grpId="0" nodeType="afterEffect">
                                  <p:stCondLst>
                                    <p:cond delay="0"/>
                                  </p:stCondLst>
                                  <p:childTnLst>
                                    <p:set>
                                      <p:cBhvr>
                                        <p:cTn id="81" dur="1" fill="hold">
                                          <p:stCondLst>
                                            <p:cond delay="0"/>
                                          </p:stCondLst>
                                        </p:cTn>
                                        <p:tgtEl>
                                          <p:spTgt spid="88"/>
                                        </p:tgtEl>
                                        <p:attrNameLst>
                                          <p:attrName>style.visibility</p:attrName>
                                        </p:attrNameLst>
                                      </p:cBhvr>
                                      <p:to>
                                        <p:strVal val="visible"/>
                                      </p:to>
                                    </p:set>
                                    <p:anim calcmode="lin" valueType="num">
                                      <p:cBhvr>
                                        <p:cTn id="82" dur="500" fill="hold"/>
                                        <p:tgtEl>
                                          <p:spTgt spid="88"/>
                                        </p:tgtEl>
                                        <p:attrNameLst>
                                          <p:attrName>ppt_w</p:attrName>
                                        </p:attrNameLst>
                                      </p:cBhvr>
                                      <p:tavLst>
                                        <p:tav tm="0">
                                          <p:val>
                                            <p:strVal val="4*#ppt_w"/>
                                          </p:val>
                                        </p:tav>
                                        <p:tav tm="100000">
                                          <p:val>
                                            <p:strVal val="#ppt_w"/>
                                          </p:val>
                                        </p:tav>
                                      </p:tavLst>
                                    </p:anim>
                                    <p:anim calcmode="lin" valueType="num">
                                      <p:cBhvr>
                                        <p:cTn id="83" dur="500" fill="hold"/>
                                        <p:tgtEl>
                                          <p:spTgt spid="88"/>
                                        </p:tgtEl>
                                        <p:attrNameLst>
                                          <p:attrName>ppt_h</p:attrName>
                                        </p:attrNameLst>
                                      </p:cBhvr>
                                      <p:tavLst>
                                        <p:tav tm="0">
                                          <p:val>
                                            <p:strVal val="4*#ppt_h"/>
                                          </p:val>
                                        </p:tav>
                                        <p:tav tm="100000">
                                          <p:val>
                                            <p:strVal val="#ppt_h"/>
                                          </p:val>
                                        </p:tav>
                                      </p:tavLst>
                                    </p:anim>
                                  </p:childTnLst>
                                </p:cTn>
                              </p:par>
                            </p:childTnLst>
                          </p:cTn>
                        </p:par>
                        <p:par>
                          <p:cTn id="84" fill="hold">
                            <p:stCondLst>
                              <p:cond delay="8000"/>
                            </p:stCondLst>
                            <p:childTnLst>
                              <p:par>
                                <p:cTn id="85" presetID="23" presetClass="entr" presetSubtype="32" fill="hold" grpId="0" nodeType="afterEffect">
                                  <p:stCondLst>
                                    <p:cond delay="0"/>
                                  </p:stCondLst>
                                  <p:childTnLst>
                                    <p:set>
                                      <p:cBhvr>
                                        <p:cTn id="86" dur="1" fill="hold">
                                          <p:stCondLst>
                                            <p:cond delay="0"/>
                                          </p:stCondLst>
                                        </p:cTn>
                                        <p:tgtEl>
                                          <p:spTgt spid="82"/>
                                        </p:tgtEl>
                                        <p:attrNameLst>
                                          <p:attrName>style.visibility</p:attrName>
                                        </p:attrNameLst>
                                      </p:cBhvr>
                                      <p:to>
                                        <p:strVal val="visible"/>
                                      </p:to>
                                    </p:set>
                                    <p:anim calcmode="lin" valueType="num">
                                      <p:cBhvr>
                                        <p:cTn id="87" dur="500" fill="hold"/>
                                        <p:tgtEl>
                                          <p:spTgt spid="82"/>
                                        </p:tgtEl>
                                        <p:attrNameLst>
                                          <p:attrName>ppt_w</p:attrName>
                                        </p:attrNameLst>
                                      </p:cBhvr>
                                      <p:tavLst>
                                        <p:tav tm="0">
                                          <p:val>
                                            <p:strVal val="4*#ppt_w"/>
                                          </p:val>
                                        </p:tav>
                                        <p:tav tm="100000">
                                          <p:val>
                                            <p:strVal val="#ppt_w"/>
                                          </p:val>
                                        </p:tav>
                                      </p:tavLst>
                                    </p:anim>
                                    <p:anim calcmode="lin" valueType="num">
                                      <p:cBhvr>
                                        <p:cTn id="88" dur="500" fill="hold"/>
                                        <p:tgtEl>
                                          <p:spTgt spid="82"/>
                                        </p:tgtEl>
                                        <p:attrNameLst>
                                          <p:attrName>ppt_h</p:attrName>
                                        </p:attrNameLst>
                                      </p:cBhvr>
                                      <p:tavLst>
                                        <p:tav tm="0">
                                          <p:val>
                                            <p:strVal val="4*#ppt_h"/>
                                          </p:val>
                                        </p:tav>
                                        <p:tav tm="100000">
                                          <p:val>
                                            <p:strVal val="#ppt_h"/>
                                          </p:val>
                                        </p:tav>
                                      </p:tavLst>
                                    </p:anim>
                                  </p:childTnLst>
                                </p:cTn>
                              </p:par>
                            </p:childTnLst>
                          </p:cTn>
                        </p:par>
                        <p:par>
                          <p:cTn id="89" fill="hold">
                            <p:stCondLst>
                              <p:cond delay="8500"/>
                            </p:stCondLst>
                            <p:childTnLst>
                              <p:par>
                                <p:cTn id="90" presetID="23" presetClass="entr" presetSubtype="32" fill="hold" grpId="0" nodeType="afterEffect">
                                  <p:stCondLst>
                                    <p:cond delay="0"/>
                                  </p:stCondLst>
                                  <p:childTnLst>
                                    <p:set>
                                      <p:cBhvr>
                                        <p:cTn id="91" dur="1" fill="hold">
                                          <p:stCondLst>
                                            <p:cond delay="0"/>
                                          </p:stCondLst>
                                        </p:cTn>
                                        <p:tgtEl>
                                          <p:spTgt spid="64"/>
                                        </p:tgtEl>
                                        <p:attrNameLst>
                                          <p:attrName>style.visibility</p:attrName>
                                        </p:attrNameLst>
                                      </p:cBhvr>
                                      <p:to>
                                        <p:strVal val="visible"/>
                                      </p:to>
                                    </p:set>
                                    <p:anim calcmode="lin" valueType="num">
                                      <p:cBhvr>
                                        <p:cTn id="92" dur="500" fill="hold"/>
                                        <p:tgtEl>
                                          <p:spTgt spid="64"/>
                                        </p:tgtEl>
                                        <p:attrNameLst>
                                          <p:attrName>ppt_w</p:attrName>
                                        </p:attrNameLst>
                                      </p:cBhvr>
                                      <p:tavLst>
                                        <p:tav tm="0">
                                          <p:val>
                                            <p:strVal val="4*#ppt_w"/>
                                          </p:val>
                                        </p:tav>
                                        <p:tav tm="100000">
                                          <p:val>
                                            <p:strVal val="#ppt_w"/>
                                          </p:val>
                                        </p:tav>
                                      </p:tavLst>
                                    </p:anim>
                                    <p:anim calcmode="lin" valueType="num">
                                      <p:cBhvr>
                                        <p:cTn id="93" dur="500" fill="hold"/>
                                        <p:tgtEl>
                                          <p:spTgt spid="64"/>
                                        </p:tgtEl>
                                        <p:attrNameLst>
                                          <p:attrName>ppt_h</p:attrName>
                                        </p:attrNameLst>
                                      </p:cBhvr>
                                      <p:tavLst>
                                        <p:tav tm="0">
                                          <p:val>
                                            <p:strVal val="4*#ppt_h"/>
                                          </p:val>
                                        </p:tav>
                                        <p:tav tm="100000">
                                          <p:val>
                                            <p:strVal val="#ppt_h"/>
                                          </p:val>
                                        </p:tav>
                                      </p:tavLst>
                                    </p:anim>
                                  </p:childTnLst>
                                </p:cTn>
                              </p:par>
                            </p:childTnLst>
                          </p:cTn>
                        </p:par>
                        <p:par>
                          <p:cTn id="94" fill="hold">
                            <p:stCondLst>
                              <p:cond delay="9000"/>
                            </p:stCondLst>
                            <p:childTnLst>
                              <p:par>
                                <p:cTn id="95" presetID="23" presetClass="entr" presetSubtype="32" fill="hold" grpId="0" nodeType="afterEffect">
                                  <p:stCondLst>
                                    <p:cond delay="0"/>
                                  </p:stCondLst>
                                  <p:childTnLst>
                                    <p:set>
                                      <p:cBhvr>
                                        <p:cTn id="96" dur="1" fill="hold">
                                          <p:stCondLst>
                                            <p:cond delay="0"/>
                                          </p:stCondLst>
                                        </p:cTn>
                                        <p:tgtEl>
                                          <p:spTgt spid="83"/>
                                        </p:tgtEl>
                                        <p:attrNameLst>
                                          <p:attrName>style.visibility</p:attrName>
                                        </p:attrNameLst>
                                      </p:cBhvr>
                                      <p:to>
                                        <p:strVal val="visible"/>
                                      </p:to>
                                    </p:set>
                                    <p:anim calcmode="lin" valueType="num">
                                      <p:cBhvr>
                                        <p:cTn id="97" dur="500" fill="hold"/>
                                        <p:tgtEl>
                                          <p:spTgt spid="83"/>
                                        </p:tgtEl>
                                        <p:attrNameLst>
                                          <p:attrName>ppt_w</p:attrName>
                                        </p:attrNameLst>
                                      </p:cBhvr>
                                      <p:tavLst>
                                        <p:tav tm="0">
                                          <p:val>
                                            <p:strVal val="4*#ppt_w"/>
                                          </p:val>
                                        </p:tav>
                                        <p:tav tm="100000">
                                          <p:val>
                                            <p:strVal val="#ppt_w"/>
                                          </p:val>
                                        </p:tav>
                                      </p:tavLst>
                                    </p:anim>
                                    <p:anim calcmode="lin" valueType="num">
                                      <p:cBhvr>
                                        <p:cTn id="98" dur="500" fill="hold"/>
                                        <p:tgtEl>
                                          <p:spTgt spid="83"/>
                                        </p:tgtEl>
                                        <p:attrNameLst>
                                          <p:attrName>ppt_h</p:attrName>
                                        </p:attrNameLst>
                                      </p:cBhvr>
                                      <p:tavLst>
                                        <p:tav tm="0">
                                          <p:val>
                                            <p:strVal val="4*#ppt_h"/>
                                          </p:val>
                                        </p:tav>
                                        <p:tav tm="100000">
                                          <p:val>
                                            <p:strVal val="#ppt_h"/>
                                          </p:val>
                                        </p:tav>
                                      </p:tavLst>
                                    </p:anim>
                                  </p:childTnLst>
                                </p:cTn>
                              </p:par>
                            </p:childTnLst>
                          </p:cTn>
                        </p:par>
                        <p:par>
                          <p:cTn id="99" fill="hold">
                            <p:stCondLst>
                              <p:cond delay="9500"/>
                            </p:stCondLst>
                            <p:childTnLst>
                              <p:par>
                                <p:cTn id="100" presetID="23" presetClass="entr" presetSubtype="32" fill="hold" grpId="0" nodeType="afterEffect">
                                  <p:stCondLst>
                                    <p:cond delay="0"/>
                                  </p:stCondLst>
                                  <p:childTnLst>
                                    <p:set>
                                      <p:cBhvr>
                                        <p:cTn id="101" dur="1" fill="hold">
                                          <p:stCondLst>
                                            <p:cond delay="0"/>
                                          </p:stCondLst>
                                        </p:cTn>
                                        <p:tgtEl>
                                          <p:spTgt spid="84"/>
                                        </p:tgtEl>
                                        <p:attrNameLst>
                                          <p:attrName>style.visibility</p:attrName>
                                        </p:attrNameLst>
                                      </p:cBhvr>
                                      <p:to>
                                        <p:strVal val="visible"/>
                                      </p:to>
                                    </p:set>
                                    <p:anim calcmode="lin" valueType="num">
                                      <p:cBhvr>
                                        <p:cTn id="102" dur="500" fill="hold"/>
                                        <p:tgtEl>
                                          <p:spTgt spid="84"/>
                                        </p:tgtEl>
                                        <p:attrNameLst>
                                          <p:attrName>ppt_w</p:attrName>
                                        </p:attrNameLst>
                                      </p:cBhvr>
                                      <p:tavLst>
                                        <p:tav tm="0">
                                          <p:val>
                                            <p:strVal val="4*#ppt_w"/>
                                          </p:val>
                                        </p:tav>
                                        <p:tav tm="100000">
                                          <p:val>
                                            <p:strVal val="#ppt_w"/>
                                          </p:val>
                                        </p:tav>
                                      </p:tavLst>
                                    </p:anim>
                                    <p:anim calcmode="lin" valueType="num">
                                      <p:cBhvr>
                                        <p:cTn id="103" dur="500" fill="hold"/>
                                        <p:tgtEl>
                                          <p:spTgt spid="84"/>
                                        </p:tgtEl>
                                        <p:attrNameLst>
                                          <p:attrName>ppt_h</p:attrName>
                                        </p:attrNameLst>
                                      </p:cBhvr>
                                      <p:tavLst>
                                        <p:tav tm="0">
                                          <p:val>
                                            <p:strVal val="4*#ppt_h"/>
                                          </p:val>
                                        </p:tav>
                                        <p:tav tm="100000">
                                          <p:val>
                                            <p:strVal val="#ppt_h"/>
                                          </p:val>
                                        </p:tav>
                                      </p:tavLst>
                                    </p:anim>
                                  </p:childTnLst>
                                </p:cTn>
                              </p:par>
                              <p:par>
                                <p:cTn id="104" presetID="47" presetClass="entr" presetSubtype="0" fill="hold" grpId="0" nodeType="withEffect">
                                  <p:stCondLst>
                                    <p:cond delay="4000"/>
                                  </p:stCondLst>
                                  <p:childTnLst>
                                    <p:set>
                                      <p:cBhvr>
                                        <p:cTn id="105" dur="1" fill="hold">
                                          <p:stCondLst>
                                            <p:cond delay="0"/>
                                          </p:stCondLst>
                                        </p:cTn>
                                        <p:tgtEl>
                                          <p:spTgt spid="110"/>
                                        </p:tgtEl>
                                        <p:attrNameLst>
                                          <p:attrName>style.visibility</p:attrName>
                                        </p:attrNameLst>
                                      </p:cBhvr>
                                      <p:to>
                                        <p:strVal val="visible"/>
                                      </p:to>
                                    </p:set>
                                    <p:animEffect transition="in" filter="fade">
                                      <p:cBhvr>
                                        <p:cTn id="106" dur="3150"/>
                                        <p:tgtEl>
                                          <p:spTgt spid="110"/>
                                        </p:tgtEl>
                                      </p:cBhvr>
                                    </p:animEffect>
                                    <p:anim calcmode="lin" valueType="num">
                                      <p:cBhvr>
                                        <p:cTn id="107" dur="3150" fill="hold"/>
                                        <p:tgtEl>
                                          <p:spTgt spid="110"/>
                                        </p:tgtEl>
                                        <p:attrNameLst>
                                          <p:attrName>ppt_x</p:attrName>
                                        </p:attrNameLst>
                                      </p:cBhvr>
                                      <p:tavLst>
                                        <p:tav tm="0">
                                          <p:val>
                                            <p:strVal val="#ppt_x"/>
                                          </p:val>
                                        </p:tav>
                                        <p:tav tm="100000">
                                          <p:val>
                                            <p:strVal val="#ppt_x"/>
                                          </p:val>
                                        </p:tav>
                                      </p:tavLst>
                                    </p:anim>
                                    <p:anim calcmode="lin" valueType="num">
                                      <p:cBhvr>
                                        <p:cTn id="108" dur="3150" fill="hold"/>
                                        <p:tgtEl>
                                          <p:spTgt spid="110"/>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4000"/>
                                  </p:stCondLst>
                                  <p:childTnLst>
                                    <p:set>
                                      <p:cBhvr>
                                        <p:cTn id="110" dur="1" fill="hold">
                                          <p:stCondLst>
                                            <p:cond delay="0"/>
                                          </p:stCondLst>
                                        </p:cTn>
                                        <p:tgtEl>
                                          <p:spTgt spid="109"/>
                                        </p:tgtEl>
                                        <p:attrNameLst>
                                          <p:attrName>style.visibility</p:attrName>
                                        </p:attrNameLst>
                                      </p:cBhvr>
                                      <p:to>
                                        <p:strVal val="visible"/>
                                      </p:to>
                                    </p:set>
                                    <p:animEffect transition="in" filter="fade">
                                      <p:cBhvr>
                                        <p:cTn id="111" dur="3000"/>
                                        <p:tgtEl>
                                          <p:spTgt spid="109"/>
                                        </p:tgtEl>
                                      </p:cBhvr>
                                    </p:animEffect>
                                    <p:anim calcmode="lin" valueType="num">
                                      <p:cBhvr>
                                        <p:cTn id="112" dur="3000" fill="hold"/>
                                        <p:tgtEl>
                                          <p:spTgt spid="109"/>
                                        </p:tgtEl>
                                        <p:attrNameLst>
                                          <p:attrName>ppt_x</p:attrName>
                                        </p:attrNameLst>
                                      </p:cBhvr>
                                      <p:tavLst>
                                        <p:tav tm="0">
                                          <p:val>
                                            <p:strVal val="#ppt_x"/>
                                          </p:val>
                                        </p:tav>
                                        <p:tav tm="100000">
                                          <p:val>
                                            <p:strVal val="#ppt_x"/>
                                          </p:val>
                                        </p:tav>
                                      </p:tavLst>
                                    </p:anim>
                                    <p:anim calcmode="lin" valueType="num">
                                      <p:cBhvr>
                                        <p:cTn id="113" dur="3000" fill="hold"/>
                                        <p:tgtEl>
                                          <p:spTgt spid="109"/>
                                        </p:tgtEl>
                                        <p:attrNameLst>
                                          <p:attrName>ppt_y</p:attrName>
                                        </p:attrNameLst>
                                      </p:cBhvr>
                                      <p:tavLst>
                                        <p:tav tm="0">
                                          <p:val>
                                            <p:strVal val="#ppt_y+.1"/>
                                          </p:val>
                                        </p:tav>
                                        <p:tav tm="100000">
                                          <p:val>
                                            <p:strVal val="#ppt_y"/>
                                          </p:val>
                                        </p:tav>
                                      </p:tavLst>
                                    </p:anim>
                                  </p:childTnLst>
                                </p:cTn>
                              </p:par>
                            </p:childTnLst>
                          </p:cTn>
                        </p:par>
                        <p:par>
                          <p:cTn id="114" fill="hold">
                            <p:stCondLst>
                              <p:cond delay="10000"/>
                            </p:stCondLst>
                            <p:childTnLst>
                              <p:par>
                                <p:cTn id="115" presetID="10" presetClass="entr" presetSubtype="0" fill="hold" nodeType="afterEffect">
                                  <p:stCondLst>
                                    <p:cond delay="0"/>
                                  </p:stCondLst>
                                  <p:childTnLst>
                                    <p:set>
                                      <p:cBhvr>
                                        <p:cTn id="116" dur="1" fill="hold">
                                          <p:stCondLst>
                                            <p:cond delay="0"/>
                                          </p:stCondLst>
                                        </p:cTn>
                                        <p:tgtEl>
                                          <p:spTgt spid="266"/>
                                        </p:tgtEl>
                                        <p:attrNameLst>
                                          <p:attrName>style.visibility</p:attrName>
                                        </p:attrNameLst>
                                      </p:cBhvr>
                                      <p:to>
                                        <p:strVal val="visible"/>
                                      </p:to>
                                    </p:set>
                                    <p:animEffect transition="in" filter="fade">
                                      <p:cBhvr>
                                        <p:cTn id="117" dur="500"/>
                                        <p:tgtEl>
                                          <p:spTgt spid="266"/>
                                        </p:tgtEl>
                                      </p:cBhvr>
                                    </p:animEffect>
                                  </p:childTnLst>
                                </p:cTn>
                              </p:par>
                              <p:par>
                                <p:cTn id="118"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119" dur="1000" spd="-100000" fill="hold"/>
                                        <p:tgtEl>
                                          <p:spTgt spid="266"/>
                                        </p:tgtEl>
                                        <p:attrNameLst>
                                          <p:attrName>ppt_x</p:attrName>
                                          <p:attrName>ppt_y</p:attrName>
                                        </p:attrNameLst>
                                      </p:cBhvr>
                                    </p:animMotion>
                                  </p:childTnLst>
                                </p:cTn>
                              </p:par>
                              <p:par>
                                <p:cTn id="120" presetID="10" presetClass="exit" presetSubtype="0" fill="hold" nodeType="withEffect">
                                  <p:stCondLst>
                                    <p:cond delay="200"/>
                                  </p:stCondLst>
                                  <p:childTnLst>
                                    <p:animEffect transition="out" filter="fade">
                                      <p:cBhvr>
                                        <p:cTn id="121" dur="500"/>
                                        <p:tgtEl>
                                          <p:spTgt spid="266"/>
                                        </p:tgtEl>
                                      </p:cBhvr>
                                    </p:animEffect>
                                    <p:set>
                                      <p:cBhvr>
                                        <p:cTn id="122" dur="1" fill="hold">
                                          <p:stCondLst>
                                            <p:cond delay="499"/>
                                          </p:stCondLst>
                                        </p:cTn>
                                        <p:tgtEl>
                                          <p:spTgt spid="266"/>
                                        </p:tgtEl>
                                        <p:attrNameLst>
                                          <p:attrName>style.visibility</p:attrName>
                                        </p:attrNameLst>
                                      </p:cBhvr>
                                      <p:to>
                                        <p:strVal val="hidden"/>
                                      </p:to>
                                    </p:set>
                                  </p:childTnLst>
                                </p:cTn>
                              </p:par>
                              <p:par>
                                <p:cTn id="123" presetID="10" presetClass="entr" presetSubtype="0" fill="hold" nodeType="withEffect">
                                  <p:stCondLst>
                                    <p:cond delay="400"/>
                                  </p:stCondLst>
                                  <p:childTnLst>
                                    <p:set>
                                      <p:cBhvr>
                                        <p:cTn id="124" dur="1" fill="hold">
                                          <p:stCondLst>
                                            <p:cond delay="0"/>
                                          </p:stCondLst>
                                        </p:cTn>
                                        <p:tgtEl>
                                          <p:spTgt spid="267"/>
                                        </p:tgtEl>
                                        <p:attrNameLst>
                                          <p:attrName>style.visibility</p:attrName>
                                        </p:attrNameLst>
                                      </p:cBhvr>
                                      <p:to>
                                        <p:strVal val="visible"/>
                                      </p:to>
                                    </p:set>
                                    <p:animEffect transition="in" filter="fade">
                                      <p:cBhvr>
                                        <p:cTn id="125" dur="500"/>
                                        <p:tgtEl>
                                          <p:spTgt spid="267"/>
                                        </p:tgtEl>
                                      </p:cBhvr>
                                    </p:animEffect>
                                  </p:childTnLst>
                                </p:cTn>
                              </p:par>
                              <p:par>
                                <p:cTn id="126" presetID="6" presetClass="emph" presetSubtype="0" fill="hold" nodeType="withEffect">
                                  <p:stCondLst>
                                    <p:cond delay="400"/>
                                  </p:stCondLst>
                                  <p:childTnLst>
                                    <p:animScale>
                                      <p:cBhvr>
                                        <p:cTn id="127" dur="1000" fill="hold"/>
                                        <p:tgtEl>
                                          <p:spTgt spid="267"/>
                                        </p:tgtEl>
                                      </p:cBhvr>
                                      <p:by x="150000" y="150000"/>
                                    </p:animScale>
                                  </p:childTnLst>
                                </p:cTn>
                              </p:par>
                              <p:par>
                                <p:cTn id="128" presetID="10" presetClass="exit" presetSubtype="0" fill="hold" nodeType="withEffect">
                                  <p:stCondLst>
                                    <p:cond delay="1000"/>
                                  </p:stCondLst>
                                  <p:childTnLst>
                                    <p:animEffect transition="out" filter="fade">
                                      <p:cBhvr>
                                        <p:cTn id="129" dur="500"/>
                                        <p:tgtEl>
                                          <p:spTgt spid="267"/>
                                        </p:tgtEl>
                                      </p:cBhvr>
                                    </p:animEffect>
                                    <p:set>
                                      <p:cBhvr>
                                        <p:cTn id="130" dur="1" fill="hold">
                                          <p:stCondLst>
                                            <p:cond delay="499"/>
                                          </p:stCondLst>
                                        </p:cTn>
                                        <p:tgtEl>
                                          <p:spTgt spid="267"/>
                                        </p:tgtEl>
                                        <p:attrNameLst>
                                          <p:attrName>style.visibility</p:attrName>
                                        </p:attrNameLst>
                                      </p:cBhvr>
                                      <p:to>
                                        <p:strVal val="hidden"/>
                                      </p:to>
                                    </p:set>
                                  </p:childTnLst>
                                </p:cTn>
                              </p:par>
                              <p:par>
                                <p:cTn id="131" presetID="10" presetClass="entr" presetSubtype="0" fill="hold" nodeType="withEffect">
                                  <p:stCondLst>
                                    <p:cond delay="400"/>
                                  </p:stCondLst>
                                  <p:childTnLst>
                                    <p:set>
                                      <p:cBhvr>
                                        <p:cTn id="132" dur="1" fill="hold">
                                          <p:stCondLst>
                                            <p:cond delay="0"/>
                                          </p:stCondLst>
                                        </p:cTn>
                                        <p:tgtEl>
                                          <p:spTgt spid="268"/>
                                        </p:tgtEl>
                                        <p:attrNameLst>
                                          <p:attrName>style.visibility</p:attrName>
                                        </p:attrNameLst>
                                      </p:cBhvr>
                                      <p:to>
                                        <p:strVal val="visible"/>
                                      </p:to>
                                    </p:set>
                                    <p:animEffect transition="in" filter="fade">
                                      <p:cBhvr>
                                        <p:cTn id="133" dur="500"/>
                                        <p:tgtEl>
                                          <p:spTgt spid="268"/>
                                        </p:tgtEl>
                                      </p:cBhvr>
                                    </p:animEffect>
                                  </p:childTnLst>
                                </p:cTn>
                              </p:par>
                              <p:par>
                                <p:cTn id="134"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135" dur="500" spd="-100000" fill="hold"/>
                                        <p:tgtEl>
                                          <p:spTgt spid="268"/>
                                        </p:tgtEl>
                                        <p:attrNameLst>
                                          <p:attrName>ppt_x</p:attrName>
                                          <p:attrName>ppt_y</p:attrName>
                                        </p:attrNameLst>
                                      </p:cBhvr>
                                    </p:animMotion>
                                  </p:childTnLst>
                                </p:cTn>
                              </p:par>
                              <p:par>
                                <p:cTn id="136" presetID="10" presetClass="exit" presetSubtype="0" fill="hold" nodeType="withEffect">
                                  <p:stCondLst>
                                    <p:cond delay="700"/>
                                  </p:stCondLst>
                                  <p:childTnLst>
                                    <p:animEffect transition="out" filter="fade">
                                      <p:cBhvr>
                                        <p:cTn id="137" dur="500"/>
                                        <p:tgtEl>
                                          <p:spTgt spid="268"/>
                                        </p:tgtEl>
                                      </p:cBhvr>
                                    </p:animEffect>
                                    <p:set>
                                      <p:cBhvr>
                                        <p:cTn id="138" dur="1" fill="hold">
                                          <p:stCondLst>
                                            <p:cond delay="499"/>
                                          </p:stCondLst>
                                        </p:cTn>
                                        <p:tgtEl>
                                          <p:spTgt spid="268"/>
                                        </p:tgtEl>
                                        <p:attrNameLst>
                                          <p:attrName>style.visibility</p:attrName>
                                        </p:attrNameLst>
                                      </p:cBhvr>
                                      <p:to>
                                        <p:strVal val="hidden"/>
                                      </p:to>
                                    </p:set>
                                  </p:childTnLst>
                                </p:cTn>
                              </p:par>
                              <p:par>
                                <p:cTn id="139" presetID="10" presetClass="entr" presetSubtype="0" fill="hold" nodeType="withEffect">
                                  <p:stCondLst>
                                    <p:cond delay="700"/>
                                  </p:stCondLst>
                                  <p:childTnLst>
                                    <p:set>
                                      <p:cBhvr>
                                        <p:cTn id="140" dur="1" fill="hold">
                                          <p:stCondLst>
                                            <p:cond delay="0"/>
                                          </p:stCondLst>
                                        </p:cTn>
                                        <p:tgtEl>
                                          <p:spTgt spid="269"/>
                                        </p:tgtEl>
                                        <p:attrNameLst>
                                          <p:attrName>style.visibility</p:attrName>
                                        </p:attrNameLst>
                                      </p:cBhvr>
                                      <p:to>
                                        <p:strVal val="visible"/>
                                      </p:to>
                                    </p:set>
                                    <p:animEffect transition="in" filter="fade">
                                      <p:cBhvr>
                                        <p:cTn id="141" dur="500"/>
                                        <p:tgtEl>
                                          <p:spTgt spid="269"/>
                                        </p:tgtEl>
                                      </p:cBhvr>
                                    </p:animEffect>
                                  </p:childTnLst>
                                </p:cTn>
                              </p:par>
                              <p:par>
                                <p:cTn id="142" presetID="6" presetClass="emph" presetSubtype="0" fill="hold" nodeType="withEffect">
                                  <p:stCondLst>
                                    <p:cond delay="700"/>
                                  </p:stCondLst>
                                  <p:childTnLst>
                                    <p:animScale>
                                      <p:cBhvr>
                                        <p:cTn id="143" dur="1000" fill="hold"/>
                                        <p:tgtEl>
                                          <p:spTgt spid="269"/>
                                        </p:tgtEl>
                                      </p:cBhvr>
                                      <p:by x="150000" y="150000"/>
                                    </p:animScale>
                                  </p:childTnLst>
                                </p:cTn>
                              </p:par>
                              <p:par>
                                <p:cTn id="144" presetID="10" presetClass="exit" presetSubtype="0" fill="hold" nodeType="withEffect">
                                  <p:stCondLst>
                                    <p:cond delay="1300"/>
                                  </p:stCondLst>
                                  <p:childTnLst>
                                    <p:animEffect transition="out" filter="fade">
                                      <p:cBhvr>
                                        <p:cTn id="145" dur="500"/>
                                        <p:tgtEl>
                                          <p:spTgt spid="269"/>
                                        </p:tgtEl>
                                      </p:cBhvr>
                                    </p:animEffect>
                                    <p:set>
                                      <p:cBhvr>
                                        <p:cTn id="146" dur="1" fill="hold">
                                          <p:stCondLst>
                                            <p:cond delay="499"/>
                                          </p:stCondLst>
                                        </p:cTn>
                                        <p:tgtEl>
                                          <p:spTgt spid="269"/>
                                        </p:tgtEl>
                                        <p:attrNameLst>
                                          <p:attrName>style.visibility</p:attrName>
                                        </p:attrNameLst>
                                      </p:cBhvr>
                                      <p:to>
                                        <p:strVal val="hidden"/>
                                      </p:to>
                                    </p:set>
                                  </p:childTnLst>
                                </p:cTn>
                              </p:par>
                              <p:par>
                                <p:cTn id="147" presetID="10" presetClass="entr" presetSubtype="0" fill="hold" nodeType="withEffect">
                                  <p:stCondLst>
                                    <p:cond delay="2000"/>
                                  </p:stCondLst>
                                  <p:childTnLst>
                                    <p:set>
                                      <p:cBhvr>
                                        <p:cTn id="148" dur="1" fill="hold">
                                          <p:stCondLst>
                                            <p:cond delay="0"/>
                                          </p:stCondLst>
                                        </p:cTn>
                                        <p:tgtEl>
                                          <p:spTgt spid="270"/>
                                        </p:tgtEl>
                                        <p:attrNameLst>
                                          <p:attrName>style.visibility</p:attrName>
                                        </p:attrNameLst>
                                      </p:cBhvr>
                                      <p:to>
                                        <p:strVal val="visible"/>
                                      </p:to>
                                    </p:set>
                                    <p:animEffect transition="in" filter="fade">
                                      <p:cBhvr>
                                        <p:cTn id="149" dur="500"/>
                                        <p:tgtEl>
                                          <p:spTgt spid="270"/>
                                        </p:tgtEl>
                                      </p:cBhvr>
                                    </p:animEffect>
                                  </p:childTnLst>
                                </p:cTn>
                              </p:par>
                              <p:par>
                                <p:cTn id="150" presetID="0" presetClass="path" presetSubtype="0" accel="50000" decel="50000" fill="hold" nodeType="withEffect">
                                  <p:stCondLst>
                                    <p:cond delay="2000"/>
                                  </p:stCondLst>
                                  <p:childTnLst>
                                    <p:animMotion origin="layout" path="M 3.33333E-6 4.44444E-6 C 3.33333E-6 4.44444E-6 3.33333E-6 0.45417 3.33333E-6 0.90861 " pathEditMode="relative" ptsTypes="aA">
                                      <p:cBhvr>
                                        <p:cTn id="151" dur="500" spd="-100000" fill="hold"/>
                                        <p:tgtEl>
                                          <p:spTgt spid="270"/>
                                        </p:tgtEl>
                                        <p:attrNameLst>
                                          <p:attrName>ppt_x</p:attrName>
                                          <p:attrName>ppt_y</p:attrName>
                                        </p:attrNameLst>
                                      </p:cBhvr>
                                    </p:animMotion>
                                  </p:childTnLst>
                                </p:cTn>
                              </p:par>
                              <p:par>
                                <p:cTn id="152" presetID="10" presetClass="exit" presetSubtype="0" fill="hold" nodeType="withEffect">
                                  <p:stCondLst>
                                    <p:cond delay="2300"/>
                                  </p:stCondLst>
                                  <p:childTnLst>
                                    <p:animEffect transition="out" filter="fade">
                                      <p:cBhvr>
                                        <p:cTn id="153" dur="500"/>
                                        <p:tgtEl>
                                          <p:spTgt spid="270"/>
                                        </p:tgtEl>
                                      </p:cBhvr>
                                    </p:animEffect>
                                    <p:set>
                                      <p:cBhvr>
                                        <p:cTn id="154" dur="1" fill="hold">
                                          <p:stCondLst>
                                            <p:cond delay="499"/>
                                          </p:stCondLst>
                                        </p:cTn>
                                        <p:tgtEl>
                                          <p:spTgt spid="270"/>
                                        </p:tgtEl>
                                        <p:attrNameLst>
                                          <p:attrName>style.visibility</p:attrName>
                                        </p:attrNameLst>
                                      </p:cBhvr>
                                      <p:to>
                                        <p:strVal val="hidden"/>
                                      </p:to>
                                    </p:set>
                                  </p:childTnLst>
                                </p:cTn>
                              </p:par>
                              <p:par>
                                <p:cTn id="155" presetID="10" presetClass="entr" presetSubtype="0" fill="hold" nodeType="withEffect">
                                  <p:stCondLst>
                                    <p:cond delay="2300"/>
                                  </p:stCondLst>
                                  <p:childTnLst>
                                    <p:set>
                                      <p:cBhvr>
                                        <p:cTn id="156" dur="1" fill="hold">
                                          <p:stCondLst>
                                            <p:cond delay="0"/>
                                          </p:stCondLst>
                                        </p:cTn>
                                        <p:tgtEl>
                                          <p:spTgt spid="271"/>
                                        </p:tgtEl>
                                        <p:attrNameLst>
                                          <p:attrName>style.visibility</p:attrName>
                                        </p:attrNameLst>
                                      </p:cBhvr>
                                      <p:to>
                                        <p:strVal val="visible"/>
                                      </p:to>
                                    </p:set>
                                    <p:animEffect transition="in" filter="fade">
                                      <p:cBhvr>
                                        <p:cTn id="157" dur="500"/>
                                        <p:tgtEl>
                                          <p:spTgt spid="271"/>
                                        </p:tgtEl>
                                      </p:cBhvr>
                                    </p:animEffect>
                                  </p:childTnLst>
                                </p:cTn>
                              </p:par>
                              <p:par>
                                <p:cTn id="158" presetID="6" presetClass="emph" presetSubtype="0" fill="hold" nodeType="withEffect">
                                  <p:stCondLst>
                                    <p:cond delay="2200"/>
                                  </p:stCondLst>
                                  <p:childTnLst>
                                    <p:animScale>
                                      <p:cBhvr>
                                        <p:cTn id="159" dur="1000" fill="hold"/>
                                        <p:tgtEl>
                                          <p:spTgt spid="271"/>
                                        </p:tgtEl>
                                      </p:cBhvr>
                                      <p:by x="150000" y="150000"/>
                                    </p:animScale>
                                  </p:childTnLst>
                                </p:cTn>
                              </p:par>
                              <p:par>
                                <p:cTn id="160" presetID="10" presetClass="exit" presetSubtype="0" fill="hold" nodeType="withEffect">
                                  <p:stCondLst>
                                    <p:cond delay="2700"/>
                                  </p:stCondLst>
                                  <p:childTnLst>
                                    <p:animEffect transition="out" filter="fade">
                                      <p:cBhvr>
                                        <p:cTn id="161" dur="500"/>
                                        <p:tgtEl>
                                          <p:spTgt spid="271"/>
                                        </p:tgtEl>
                                      </p:cBhvr>
                                    </p:animEffect>
                                    <p:set>
                                      <p:cBhvr>
                                        <p:cTn id="162" dur="1" fill="hold">
                                          <p:stCondLst>
                                            <p:cond delay="499"/>
                                          </p:stCondLst>
                                        </p:cTn>
                                        <p:tgtEl>
                                          <p:spTgt spid="271"/>
                                        </p:tgtEl>
                                        <p:attrNameLst>
                                          <p:attrName>style.visibility</p:attrName>
                                        </p:attrNameLst>
                                      </p:cBhvr>
                                      <p:to>
                                        <p:strVal val="hidden"/>
                                      </p:to>
                                    </p:set>
                                  </p:childTnLst>
                                </p:cTn>
                              </p:par>
                              <p:par>
                                <p:cTn id="163" presetID="10" presetClass="entr" presetSubtype="0" fill="hold" nodeType="withEffect">
                                  <p:stCondLst>
                                    <p:cond delay="300"/>
                                  </p:stCondLst>
                                  <p:childTnLst>
                                    <p:set>
                                      <p:cBhvr>
                                        <p:cTn id="164" dur="1" fill="hold">
                                          <p:stCondLst>
                                            <p:cond delay="0"/>
                                          </p:stCondLst>
                                        </p:cTn>
                                        <p:tgtEl>
                                          <p:spTgt spid="272"/>
                                        </p:tgtEl>
                                        <p:attrNameLst>
                                          <p:attrName>style.visibility</p:attrName>
                                        </p:attrNameLst>
                                      </p:cBhvr>
                                      <p:to>
                                        <p:strVal val="visible"/>
                                      </p:to>
                                    </p:set>
                                    <p:animEffect transition="in" filter="fade">
                                      <p:cBhvr>
                                        <p:cTn id="165" dur="500"/>
                                        <p:tgtEl>
                                          <p:spTgt spid="272"/>
                                        </p:tgtEl>
                                      </p:cBhvr>
                                    </p:animEffect>
                                  </p:childTnLst>
                                </p:cTn>
                              </p:par>
                              <p:par>
                                <p:cTn id="166"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167" dur="500" spd="-100000" fill="hold"/>
                                        <p:tgtEl>
                                          <p:spTgt spid="272"/>
                                        </p:tgtEl>
                                        <p:attrNameLst>
                                          <p:attrName>ppt_x</p:attrName>
                                          <p:attrName>ppt_y</p:attrName>
                                        </p:attrNameLst>
                                      </p:cBhvr>
                                    </p:animMotion>
                                  </p:childTnLst>
                                </p:cTn>
                              </p:par>
                              <p:par>
                                <p:cTn id="168" presetID="10" presetClass="exit" presetSubtype="0" fill="hold" nodeType="withEffect">
                                  <p:stCondLst>
                                    <p:cond delay="600"/>
                                  </p:stCondLst>
                                  <p:childTnLst>
                                    <p:animEffect transition="out" filter="fade">
                                      <p:cBhvr>
                                        <p:cTn id="169" dur="500"/>
                                        <p:tgtEl>
                                          <p:spTgt spid="272"/>
                                        </p:tgtEl>
                                      </p:cBhvr>
                                    </p:animEffect>
                                    <p:set>
                                      <p:cBhvr>
                                        <p:cTn id="170" dur="1" fill="hold">
                                          <p:stCondLst>
                                            <p:cond delay="499"/>
                                          </p:stCondLst>
                                        </p:cTn>
                                        <p:tgtEl>
                                          <p:spTgt spid="272"/>
                                        </p:tgtEl>
                                        <p:attrNameLst>
                                          <p:attrName>style.visibility</p:attrName>
                                        </p:attrNameLst>
                                      </p:cBhvr>
                                      <p:to>
                                        <p:strVal val="hidden"/>
                                      </p:to>
                                    </p:set>
                                  </p:childTnLst>
                                </p:cTn>
                              </p:par>
                              <p:par>
                                <p:cTn id="171" presetID="10" presetClass="entr" presetSubtype="0" fill="hold" nodeType="withEffect">
                                  <p:stCondLst>
                                    <p:cond delay="700"/>
                                  </p:stCondLst>
                                  <p:childTnLst>
                                    <p:set>
                                      <p:cBhvr>
                                        <p:cTn id="172" dur="1" fill="hold">
                                          <p:stCondLst>
                                            <p:cond delay="0"/>
                                          </p:stCondLst>
                                        </p:cTn>
                                        <p:tgtEl>
                                          <p:spTgt spid="273"/>
                                        </p:tgtEl>
                                        <p:attrNameLst>
                                          <p:attrName>style.visibility</p:attrName>
                                        </p:attrNameLst>
                                      </p:cBhvr>
                                      <p:to>
                                        <p:strVal val="visible"/>
                                      </p:to>
                                    </p:set>
                                    <p:animEffect transition="in" filter="fade">
                                      <p:cBhvr>
                                        <p:cTn id="173" dur="500"/>
                                        <p:tgtEl>
                                          <p:spTgt spid="273"/>
                                        </p:tgtEl>
                                      </p:cBhvr>
                                    </p:animEffect>
                                  </p:childTnLst>
                                </p:cTn>
                              </p:par>
                              <p:par>
                                <p:cTn id="174" presetID="6" presetClass="emph" presetSubtype="0" fill="hold" nodeType="withEffect">
                                  <p:stCondLst>
                                    <p:cond delay="700"/>
                                  </p:stCondLst>
                                  <p:childTnLst>
                                    <p:animScale>
                                      <p:cBhvr>
                                        <p:cTn id="175" dur="1000" fill="hold"/>
                                        <p:tgtEl>
                                          <p:spTgt spid="273"/>
                                        </p:tgtEl>
                                      </p:cBhvr>
                                      <p:by x="150000" y="150000"/>
                                    </p:animScale>
                                  </p:childTnLst>
                                </p:cTn>
                              </p:par>
                              <p:par>
                                <p:cTn id="176" presetID="10" presetClass="exit" presetSubtype="0" fill="hold" nodeType="withEffect">
                                  <p:stCondLst>
                                    <p:cond delay="1200"/>
                                  </p:stCondLst>
                                  <p:childTnLst>
                                    <p:animEffect transition="out" filter="fade">
                                      <p:cBhvr>
                                        <p:cTn id="177" dur="500"/>
                                        <p:tgtEl>
                                          <p:spTgt spid="273"/>
                                        </p:tgtEl>
                                      </p:cBhvr>
                                    </p:animEffect>
                                    <p:set>
                                      <p:cBhvr>
                                        <p:cTn id="178" dur="1" fill="hold">
                                          <p:stCondLst>
                                            <p:cond delay="499"/>
                                          </p:stCondLst>
                                        </p:cTn>
                                        <p:tgtEl>
                                          <p:spTgt spid="273"/>
                                        </p:tgtEl>
                                        <p:attrNameLst>
                                          <p:attrName>style.visibility</p:attrName>
                                        </p:attrNameLst>
                                      </p:cBhvr>
                                      <p:to>
                                        <p:strVal val="hidden"/>
                                      </p:to>
                                    </p:set>
                                  </p:childTnLst>
                                </p:cTn>
                              </p:par>
                              <p:par>
                                <p:cTn id="179" presetID="10" presetClass="entr" presetSubtype="0" fill="hold" nodeType="withEffect">
                                  <p:stCondLst>
                                    <p:cond delay="2300"/>
                                  </p:stCondLst>
                                  <p:childTnLst>
                                    <p:set>
                                      <p:cBhvr>
                                        <p:cTn id="180" dur="1" fill="hold">
                                          <p:stCondLst>
                                            <p:cond delay="0"/>
                                          </p:stCondLst>
                                        </p:cTn>
                                        <p:tgtEl>
                                          <p:spTgt spid="274"/>
                                        </p:tgtEl>
                                        <p:attrNameLst>
                                          <p:attrName>style.visibility</p:attrName>
                                        </p:attrNameLst>
                                      </p:cBhvr>
                                      <p:to>
                                        <p:strVal val="visible"/>
                                      </p:to>
                                    </p:set>
                                    <p:animEffect transition="in" filter="fade">
                                      <p:cBhvr>
                                        <p:cTn id="181" dur="500"/>
                                        <p:tgtEl>
                                          <p:spTgt spid="274"/>
                                        </p:tgtEl>
                                      </p:cBhvr>
                                    </p:animEffect>
                                  </p:childTnLst>
                                </p:cTn>
                              </p:par>
                              <p:par>
                                <p:cTn id="182" presetID="6" presetClass="emph" presetSubtype="0" fill="hold" nodeType="withEffect">
                                  <p:stCondLst>
                                    <p:cond delay="2300"/>
                                  </p:stCondLst>
                                  <p:childTnLst>
                                    <p:animScale>
                                      <p:cBhvr>
                                        <p:cTn id="183" dur="1000" fill="hold"/>
                                        <p:tgtEl>
                                          <p:spTgt spid="274"/>
                                        </p:tgtEl>
                                      </p:cBhvr>
                                      <p:by x="150000" y="150000"/>
                                    </p:animScale>
                                  </p:childTnLst>
                                </p:cTn>
                              </p:par>
                              <p:par>
                                <p:cTn id="184" presetID="10" presetClass="exit" presetSubtype="0" fill="hold" nodeType="withEffect">
                                  <p:stCondLst>
                                    <p:cond delay="2800"/>
                                  </p:stCondLst>
                                  <p:childTnLst>
                                    <p:animEffect transition="out" filter="fade">
                                      <p:cBhvr>
                                        <p:cTn id="185" dur="500"/>
                                        <p:tgtEl>
                                          <p:spTgt spid="274"/>
                                        </p:tgtEl>
                                      </p:cBhvr>
                                    </p:animEffect>
                                    <p:set>
                                      <p:cBhvr>
                                        <p:cTn id="186" dur="1" fill="hold">
                                          <p:stCondLst>
                                            <p:cond delay="499"/>
                                          </p:stCondLst>
                                        </p:cTn>
                                        <p:tgtEl>
                                          <p:spTgt spid="274"/>
                                        </p:tgtEl>
                                        <p:attrNameLst>
                                          <p:attrName>style.visibility</p:attrName>
                                        </p:attrNameLst>
                                      </p:cBhvr>
                                      <p:to>
                                        <p:strVal val="hidden"/>
                                      </p:to>
                                    </p:set>
                                  </p:childTnLst>
                                </p:cTn>
                              </p:par>
                              <p:par>
                                <p:cTn id="187" presetID="10" presetClass="entr" presetSubtype="0" fill="hold" nodeType="withEffect">
                                  <p:stCondLst>
                                    <p:cond delay="0"/>
                                  </p:stCondLst>
                                  <p:childTnLst>
                                    <p:set>
                                      <p:cBhvr>
                                        <p:cTn id="188" dur="1" fill="hold">
                                          <p:stCondLst>
                                            <p:cond delay="0"/>
                                          </p:stCondLst>
                                        </p:cTn>
                                        <p:tgtEl>
                                          <p:spTgt spid="275"/>
                                        </p:tgtEl>
                                        <p:attrNameLst>
                                          <p:attrName>style.visibility</p:attrName>
                                        </p:attrNameLst>
                                      </p:cBhvr>
                                      <p:to>
                                        <p:strVal val="visible"/>
                                      </p:to>
                                    </p:set>
                                    <p:animEffect transition="in" filter="fade">
                                      <p:cBhvr>
                                        <p:cTn id="189" dur="500"/>
                                        <p:tgtEl>
                                          <p:spTgt spid="275"/>
                                        </p:tgtEl>
                                      </p:cBhvr>
                                    </p:animEffect>
                                  </p:childTnLst>
                                </p:cTn>
                              </p:par>
                              <p:par>
                                <p:cTn id="190"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191" dur="500" spd="-100000" fill="hold"/>
                                        <p:tgtEl>
                                          <p:spTgt spid="275"/>
                                        </p:tgtEl>
                                        <p:attrNameLst>
                                          <p:attrName>ppt_x</p:attrName>
                                          <p:attrName>ppt_y</p:attrName>
                                        </p:attrNameLst>
                                      </p:cBhvr>
                                    </p:animMotion>
                                  </p:childTnLst>
                                </p:cTn>
                              </p:par>
                              <p:par>
                                <p:cTn id="192" presetID="10" presetClass="exit" presetSubtype="0" fill="hold" nodeType="withEffect">
                                  <p:stCondLst>
                                    <p:cond delay="200"/>
                                  </p:stCondLst>
                                  <p:childTnLst>
                                    <p:animEffect transition="out" filter="fade">
                                      <p:cBhvr>
                                        <p:cTn id="193" dur="500"/>
                                        <p:tgtEl>
                                          <p:spTgt spid="275"/>
                                        </p:tgtEl>
                                      </p:cBhvr>
                                    </p:animEffect>
                                    <p:set>
                                      <p:cBhvr>
                                        <p:cTn id="194" dur="1" fill="hold">
                                          <p:stCondLst>
                                            <p:cond delay="499"/>
                                          </p:stCondLst>
                                        </p:cTn>
                                        <p:tgtEl>
                                          <p:spTgt spid="275"/>
                                        </p:tgtEl>
                                        <p:attrNameLst>
                                          <p:attrName>style.visibility</p:attrName>
                                        </p:attrNameLst>
                                      </p:cBhvr>
                                      <p:to>
                                        <p:strVal val="hidden"/>
                                      </p:to>
                                    </p:set>
                                  </p:childTnLst>
                                </p:cTn>
                              </p:par>
                              <p:par>
                                <p:cTn id="195" presetID="10" presetClass="entr" presetSubtype="0" fill="hold" nodeType="withEffect">
                                  <p:stCondLst>
                                    <p:cond delay="400"/>
                                  </p:stCondLst>
                                  <p:childTnLst>
                                    <p:set>
                                      <p:cBhvr>
                                        <p:cTn id="196" dur="1" fill="hold">
                                          <p:stCondLst>
                                            <p:cond delay="0"/>
                                          </p:stCondLst>
                                        </p:cTn>
                                        <p:tgtEl>
                                          <p:spTgt spid="276"/>
                                        </p:tgtEl>
                                        <p:attrNameLst>
                                          <p:attrName>style.visibility</p:attrName>
                                        </p:attrNameLst>
                                      </p:cBhvr>
                                      <p:to>
                                        <p:strVal val="visible"/>
                                      </p:to>
                                    </p:set>
                                    <p:animEffect transition="in" filter="fade">
                                      <p:cBhvr>
                                        <p:cTn id="197" dur="500"/>
                                        <p:tgtEl>
                                          <p:spTgt spid="276"/>
                                        </p:tgtEl>
                                      </p:cBhvr>
                                    </p:animEffect>
                                  </p:childTnLst>
                                </p:cTn>
                              </p:par>
                              <p:par>
                                <p:cTn id="198" presetID="6" presetClass="emph" presetSubtype="0" fill="hold" nodeType="withEffect">
                                  <p:stCondLst>
                                    <p:cond delay="400"/>
                                  </p:stCondLst>
                                  <p:childTnLst>
                                    <p:animScale>
                                      <p:cBhvr>
                                        <p:cTn id="199" dur="1000" fill="hold"/>
                                        <p:tgtEl>
                                          <p:spTgt spid="276"/>
                                        </p:tgtEl>
                                      </p:cBhvr>
                                      <p:by x="150000" y="150000"/>
                                    </p:animScale>
                                  </p:childTnLst>
                                </p:cTn>
                              </p:par>
                              <p:par>
                                <p:cTn id="200" presetID="10" presetClass="exit" presetSubtype="0" fill="hold" nodeType="withEffect">
                                  <p:stCondLst>
                                    <p:cond delay="1000"/>
                                  </p:stCondLst>
                                  <p:childTnLst>
                                    <p:animEffect transition="out" filter="fade">
                                      <p:cBhvr>
                                        <p:cTn id="201" dur="500"/>
                                        <p:tgtEl>
                                          <p:spTgt spid="276"/>
                                        </p:tgtEl>
                                      </p:cBhvr>
                                    </p:animEffect>
                                    <p:set>
                                      <p:cBhvr>
                                        <p:cTn id="202" dur="1" fill="hold">
                                          <p:stCondLst>
                                            <p:cond delay="499"/>
                                          </p:stCondLst>
                                        </p:cTn>
                                        <p:tgtEl>
                                          <p:spTgt spid="276"/>
                                        </p:tgtEl>
                                        <p:attrNameLst>
                                          <p:attrName>style.visibility</p:attrName>
                                        </p:attrNameLst>
                                      </p:cBhvr>
                                      <p:to>
                                        <p:strVal val="hidden"/>
                                      </p:to>
                                    </p:set>
                                  </p:childTnLst>
                                </p:cTn>
                              </p:par>
                              <p:par>
                                <p:cTn id="203" presetID="10" presetClass="entr" presetSubtype="0" fill="hold" nodeType="withEffect">
                                  <p:stCondLst>
                                    <p:cond delay="1500"/>
                                  </p:stCondLst>
                                  <p:childTnLst>
                                    <p:set>
                                      <p:cBhvr>
                                        <p:cTn id="204" dur="1" fill="hold">
                                          <p:stCondLst>
                                            <p:cond delay="0"/>
                                          </p:stCondLst>
                                        </p:cTn>
                                        <p:tgtEl>
                                          <p:spTgt spid="277"/>
                                        </p:tgtEl>
                                        <p:attrNameLst>
                                          <p:attrName>style.visibility</p:attrName>
                                        </p:attrNameLst>
                                      </p:cBhvr>
                                      <p:to>
                                        <p:strVal val="visible"/>
                                      </p:to>
                                    </p:set>
                                    <p:animEffect transition="in" filter="fade">
                                      <p:cBhvr>
                                        <p:cTn id="205" dur="500"/>
                                        <p:tgtEl>
                                          <p:spTgt spid="277"/>
                                        </p:tgtEl>
                                      </p:cBhvr>
                                    </p:animEffect>
                                  </p:childTnLst>
                                </p:cTn>
                              </p:par>
                              <p:par>
                                <p:cTn id="206"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07" dur="500" spd="-100000" fill="hold"/>
                                        <p:tgtEl>
                                          <p:spTgt spid="277"/>
                                        </p:tgtEl>
                                        <p:attrNameLst>
                                          <p:attrName>ppt_x</p:attrName>
                                          <p:attrName>ppt_y</p:attrName>
                                        </p:attrNameLst>
                                      </p:cBhvr>
                                    </p:animMotion>
                                  </p:childTnLst>
                                </p:cTn>
                              </p:par>
                              <p:par>
                                <p:cTn id="208" presetID="10" presetClass="exit" presetSubtype="0" fill="hold" nodeType="withEffect">
                                  <p:stCondLst>
                                    <p:cond delay="1900"/>
                                  </p:stCondLst>
                                  <p:childTnLst>
                                    <p:animEffect transition="out" filter="fade">
                                      <p:cBhvr>
                                        <p:cTn id="209" dur="500"/>
                                        <p:tgtEl>
                                          <p:spTgt spid="277"/>
                                        </p:tgtEl>
                                      </p:cBhvr>
                                    </p:animEffect>
                                    <p:set>
                                      <p:cBhvr>
                                        <p:cTn id="210" dur="1" fill="hold">
                                          <p:stCondLst>
                                            <p:cond delay="499"/>
                                          </p:stCondLst>
                                        </p:cTn>
                                        <p:tgtEl>
                                          <p:spTgt spid="277"/>
                                        </p:tgtEl>
                                        <p:attrNameLst>
                                          <p:attrName>style.visibility</p:attrName>
                                        </p:attrNameLst>
                                      </p:cBhvr>
                                      <p:to>
                                        <p:strVal val="hidden"/>
                                      </p:to>
                                    </p:set>
                                  </p:childTnLst>
                                </p:cTn>
                              </p:par>
                              <p:par>
                                <p:cTn id="211" presetID="10" presetClass="entr" presetSubtype="0" fill="hold" nodeType="withEffect">
                                  <p:stCondLst>
                                    <p:cond delay="1900"/>
                                  </p:stCondLst>
                                  <p:childTnLst>
                                    <p:set>
                                      <p:cBhvr>
                                        <p:cTn id="212" dur="1" fill="hold">
                                          <p:stCondLst>
                                            <p:cond delay="0"/>
                                          </p:stCondLst>
                                        </p:cTn>
                                        <p:tgtEl>
                                          <p:spTgt spid="278"/>
                                        </p:tgtEl>
                                        <p:attrNameLst>
                                          <p:attrName>style.visibility</p:attrName>
                                        </p:attrNameLst>
                                      </p:cBhvr>
                                      <p:to>
                                        <p:strVal val="visible"/>
                                      </p:to>
                                    </p:set>
                                    <p:animEffect transition="in" filter="fade">
                                      <p:cBhvr>
                                        <p:cTn id="213" dur="500"/>
                                        <p:tgtEl>
                                          <p:spTgt spid="278"/>
                                        </p:tgtEl>
                                      </p:cBhvr>
                                    </p:animEffect>
                                  </p:childTnLst>
                                </p:cTn>
                              </p:par>
                              <p:par>
                                <p:cTn id="214" presetID="6" presetClass="emph" presetSubtype="0" fill="hold" nodeType="withEffect">
                                  <p:stCondLst>
                                    <p:cond delay="1900"/>
                                  </p:stCondLst>
                                  <p:childTnLst>
                                    <p:animScale>
                                      <p:cBhvr>
                                        <p:cTn id="215" dur="1000" fill="hold"/>
                                        <p:tgtEl>
                                          <p:spTgt spid="278"/>
                                        </p:tgtEl>
                                      </p:cBhvr>
                                      <p:by x="150000" y="150000"/>
                                    </p:animScale>
                                  </p:childTnLst>
                                </p:cTn>
                              </p:par>
                              <p:par>
                                <p:cTn id="216" presetID="10" presetClass="exit" presetSubtype="0" fill="hold" nodeType="withEffect">
                                  <p:stCondLst>
                                    <p:cond delay="2500"/>
                                  </p:stCondLst>
                                  <p:childTnLst>
                                    <p:animEffect transition="out" filter="fade">
                                      <p:cBhvr>
                                        <p:cTn id="217" dur="500"/>
                                        <p:tgtEl>
                                          <p:spTgt spid="278"/>
                                        </p:tgtEl>
                                      </p:cBhvr>
                                    </p:animEffect>
                                    <p:set>
                                      <p:cBhvr>
                                        <p:cTn id="218" dur="1" fill="hold">
                                          <p:stCondLst>
                                            <p:cond delay="499"/>
                                          </p:stCondLst>
                                        </p:cTn>
                                        <p:tgtEl>
                                          <p:spTgt spid="278"/>
                                        </p:tgtEl>
                                        <p:attrNameLst>
                                          <p:attrName>style.visibility</p:attrName>
                                        </p:attrNameLst>
                                      </p:cBhvr>
                                      <p:to>
                                        <p:strVal val="hidden"/>
                                      </p:to>
                                    </p:set>
                                  </p:childTnLst>
                                </p:cTn>
                              </p:par>
                              <p:par>
                                <p:cTn id="219" presetID="10" presetClass="entr" presetSubtype="0" fill="hold" nodeType="withEffect">
                                  <p:stCondLst>
                                    <p:cond delay="1500"/>
                                  </p:stCondLst>
                                  <p:childTnLst>
                                    <p:set>
                                      <p:cBhvr>
                                        <p:cTn id="220" dur="1" fill="hold">
                                          <p:stCondLst>
                                            <p:cond delay="0"/>
                                          </p:stCondLst>
                                        </p:cTn>
                                        <p:tgtEl>
                                          <p:spTgt spid="279"/>
                                        </p:tgtEl>
                                        <p:attrNameLst>
                                          <p:attrName>style.visibility</p:attrName>
                                        </p:attrNameLst>
                                      </p:cBhvr>
                                      <p:to>
                                        <p:strVal val="visible"/>
                                      </p:to>
                                    </p:set>
                                    <p:animEffect transition="in" filter="fade">
                                      <p:cBhvr>
                                        <p:cTn id="221" dur="500"/>
                                        <p:tgtEl>
                                          <p:spTgt spid="279"/>
                                        </p:tgtEl>
                                      </p:cBhvr>
                                    </p:animEffect>
                                  </p:childTnLst>
                                </p:cTn>
                              </p:par>
                              <p:par>
                                <p:cTn id="222"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223" dur="500" spd="-100000" fill="hold"/>
                                        <p:tgtEl>
                                          <p:spTgt spid="279"/>
                                        </p:tgtEl>
                                        <p:attrNameLst>
                                          <p:attrName>ppt_x</p:attrName>
                                          <p:attrName>ppt_y</p:attrName>
                                        </p:attrNameLst>
                                      </p:cBhvr>
                                    </p:animMotion>
                                  </p:childTnLst>
                                </p:cTn>
                              </p:par>
                              <p:par>
                                <p:cTn id="224" presetID="10" presetClass="exit" presetSubtype="0" fill="hold" nodeType="withEffect">
                                  <p:stCondLst>
                                    <p:cond delay="1900"/>
                                  </p:stCondLst>
                                  <p:childTnLst>
                                    <p:animEffect transition="out" filter="fade">
                                      <p:cBhvr>
                                        <p:cTn id="225" dur="500"/>
                                        <p:tgtEl>
                                          <p:spTgt spid="279"/>
                                        </p:tgtEl>
                                      </p:cBhvr>
                                    </p:animEffect>
                                    <p:set>
                                      <p:cBhvr>
                                        <p:cTn id="226" dur="1" fill="hold">
                                          <p:stCondLst>
                                            <p:cond delay="499"/>
                                          </p:stCondLst>
                                        </p:cTn>
                                        <p:tgtEl>
                                          <p:spTgt spid="279"/>
                                        </p:tgtEl>
                                        <p:attrNameLst>
                                          <p:attrName>style.visibility</p:attrName>
                                        </p:attrNameLst>
                                      </p:cBhvr>
                                      <p:to>
                                        <p:strVal val="hidden"/>
                                      </p:to>
                                    </p:set>
                                  </p:childTnLst>
                                </p:cTn>
                              </p:par>
                              <p:par>
                                <p:cTn id="227" presetID="10" presetClass="entr" presetSubtype="0" fill="hold" nodeType="withEffect">
                                  <p:stCondLst>
                                    <p:cond delay="1900"/>
                                  </p:stCondLst>
                                  <p:childTnLst>
                                    <p:set>
                                      <p:cBhvr>
                                        <p:cTn id="228" dur="1" fill="hold">
                                          <p:stCondLst>
                                            <p:cond delay="0"/>
                                          </p:stCondLst>
                                        </p:cTn>
                                        <p:tgtEl>
                                          <p:spTgt spid="280"/>
                                        </p:tgtEl>
                                        <p:attrNameLst>
                                          <p:attrName>style.visibility</p:attrName>
                                        </p:attrNameLst>
                                      </p:cBhvr>
                                      <p:to>
                                        <p:strVal val="visible"/>
                                      </p:to>
                                    </p:set>
                                    <p:animEffect transition="in" filter="fade">
                                      <p:cBhvr>
                                        <p:cTn id="229" dur="500"/>
                                        <p:tgtEl>
                                          <p:spTgt spid="280"/>
                                        </p:tgtEl>
                                      </p:cBhvr>
                                    </p:animEffect>
                                  </p:childTnLst>
                                </p:cTn>
                              </p:par>
                              <p:par>
                                <p:cTn id="230" presetID="6" presetClass="emph" presetSubtype="0" fill="hold" nodeType="withEffect">
                                  <p:stCondLst>
                                    <p:cond delay="1900"/>
                                  </p:stCondLst>
                                  <p:childTnLst>
                                    <p:animScale>
                                      <p:cBhvr>
                                        <p:cTn id="231" dur="1000" fill="hold"/>
                                        <p:tgtEl>
                                          <p:spTgt spid="280"/>
                                        </p:tgtEl>
                                      </p:cBhvr>
                                      <p:by x="150000" y="150000"/>
                                    </p:animScale>
                                  </p:childTnLst>
                                </p:cTn>
                              </p:par>
                              <p:par>
                                <p:cTn id="232" presetID="10" presetClass="exit" presetSubtype="0" fill="hold" nodeType="withEffect">
                                  <p:stCondLst>
                                    <p:cond delay="2400"/>
                                  </p:stCondLst>
                                  <p:childTnLst>
                                    <p:animEffect transition="out" filter="fade">
                                      <p:cBhvr>
                                        <p:cTn id="233" dur="500"/>
                                        <p:tgtEl>
                                          <p:spTgt spid="280"/>
                                        </p:tgtEl>
                                      </p:cBhvr>
                                    </p:animEffect>
                                    <p:set>
                                      <p:cBhvr>
                                        <p:cTn id="234" dur="1" fill="hold">
                                          <p:stCondLst>
                                            <p:cond delay="499"/>
                                          </p:stCondLst>
                                        </p:cTn>
                                        <p:tgtEl>
                                          <p:spTgt spid="280"/>
                                        </p:tgtEl>
                                        <p:attrNameLst>
                                          <p:attrName>style.visibility</p:attrName>
                                        </p:attrNameLst>
                                      </p:cBhvr>
                                      <p:to>
                                        <p:strVal val="hidden"/>
                                      </p:to>
                                    </p:set>
                                  </p:childTnLst>
                                </p:cTn>
                              </p:par>
                              <p:par>
                                <p:cTn id="235" presetID="10" presetClass="entr" presetSubtype="0" fill="hold" nodeType="withEffect">
                                  <p:stCondLst>
                                    <p:cond delay="500"/>
                                  </p:stCondLst>
                                  <p:childTnLst>
                                    <p:set>
                                      <p:cBhvr>
                                        <p:cTn id="236" dur="1" fill="hold">
                                          <p:stCondLst>
                                            <p:cond delay="0"/>
                                          </p:stCondLst>
                                        </p:cTn>
                                        <p:tgtEl>
                                          <p:spTgt spid="281"/>
                                        </p:tgtEl>
                                        <p:attrNameLst>
                                          <p:attrName>style.visibility</p:attrName>
                                        </p:attrNameLst>
                                      </p:cBhvr>
                                      <p:to>
                                        <p:strVal val="visible"/>
                                      </p:to>
                                    </p:set>
                                    <p:animEffect transition="in" filter="fade">
                                      <p:cBhvr>
                                        <p:cTn id="237" dur="500"/>
                                        <p:tgtEl>
                                          <p:spTgt spid="281"/>
                                        </p:tgtEl>
                                      </p:cBhvr>
                                    </p:animEffect>
                                  </p:childTnLst>
                                </p:cTn>
                              </p:par>
                              <p:par>
                                <p:cTn id="238"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239" dur="500" spd="-100000" fill="hold"/>
                                        <p:tgtEl>
                                          <p:spTgt spid="281"/>
                                        </p:tgtEl>
                                        <p:attrNameLst>
                                          <p:attrName>ppt_x</p:attrName>
                                          <p:attrName>ppt_y</p:attrName>
                                        </p:attrNameLst>
                                      </p:cBhvr>
                                    </p:animMotion>
                                  </p:childTnLst>
                                </p:cTn>
                              </p:par>
                              <p:par>
                                <p:cTn id="240" presetID="10" presetClass="exit" presetSubtype="0" fill="hold" nodeType="withEffect">
                                  <p:stCondLst>
                                    <p:cond delay="800"/>
                                  </p:stCondLst>
                                  <p:childTnLst>
                                    <p:animEffect transition="out" filter="fade">
                                      <p:cBhvr>
                                        <p:cTn id="241" dur="500"/>
                                        <p:tgtEl>
                                          <p:spTgt spid="281"/>
                                        </p:tgtEl>
                                      </p:cBhvr>
                                    </p:animEffect>
                                    <p:set>
                                      <p:cBhvr>
                                        <p:cTn id="242" dur="1" fill="hold">
                                          <p:stCondLst>
                                            <p:cond delay="499"/>
                                          </p:stCondLst>
                                        </p:cTn>
                                        <p:tgtEl>
                                          <p:spTgt spid="281"/>
                                        </p:tgtEl>
                                        <p:attrNameLst>
                                          <p:attrName>style.visibility</p:attrName>
                                        </p:attrNameLst>
                                      </p:cBhvr>
                                      <p:to>
                                        <p:strVal val="hidden"/>
                                      </p:to>
                                    </p:set>
                                  </p:childTnLst>
                                </p:cTn>
                              </p:par>
                              <p:par>
                                <p:cTn id="243" presetID="10" presetClass="entr" presetSubtype="0" fill="hold" nodeType="withEffect">
                                  <p:stCondLst>
                                    <p:cond delay="800"/>
                                  </p:stCondLst>
                                  <p:childTnLst>
                                    <p:set>
                                      <p:cBhvr>
                                        <p:cTn id="244" dur="1" fill="hold">
                                          <p:stCondLst>
                                            <p:cond delay="0"/>
                                          </p:stCondLst>
                                        </p:cTn>
                                        <p:tgtEl>
                                          <p:spTgt spid="282"/>
                                        </p:tgtEl>
                                        <p:attrNameLst>
                                          <p:attrName>style.visibility</p:attrName>
                                        </p:attrNameLst>
                                      </p:cBhvr>
                                      <p:to>
                                        <p:strVal val="visible"/>
                                      </p:to>
                                    </p:set>
                                    <p:animEffect transition="in" filter="fade">
                                      <p:cBhvr>
                                        <p:cTn id="245" dur="500"/>
                                        <p:tgtEl>
                                          <p:spTgt spid="282"/>
                                        </p:tgtEl>
                                      </p:cBhvr>
                                    </p:animEffect>
                                  </p:childTnLst>
                                </p:cTn>
                              </p:par>
                              <p:par>
                                <p:cTn id="246" presetID="6" presetClass="emph" presetSubtype="0" fill="hold" nodeType="withEffect">
                                  <p:stCondLst>
                                    <p:cond delay="800"/>
                                  </p:stCondLst>
                                  <p:childTnLst>
                                    <p:animScale>
                                      <p:cBhvr>
                                        <p:cTn id="247" dur="1000" fill="hold"/>
                                        <p:tgtEl>
                                          <p:spTgt spid="282"/>
                                        </p:tgtEl>
                                      </p:cBhvr>
                                      <p:by x="150000" y="150000"/>
                                    </p:animScale>
                                  </p:childTnLst>
                                </p:cTn>
                              </p:par>
                              <p:par>
                                <p:cTn id="248" presetID="10" presetClass="exit" presetSubtype="0" fill="hold" nodeType="withEffect">
                                  <p:stCondLst>
                                    <p:cond delay="1300"/>
                                  </p:stCondLst>
                                  <p:childTnLst>
                                    <p:animEffect transition="out" filter="fade">
                                      <p:cBhvr>
                                        <p:cTn id="249" dur="500"/>
                                        <p:tgtEl>
                                          <p:spTgt spid="282"/>
                                        </p:tgtEl>
                                      </p:cBhvr>
                                    </p:animEffect>
                                    <p:set>
                                      <p:cBhvr>
                                        <p:cTn id="250" dur="1" fill="hold">
                                          <p:stCondLst>
                                            <p:cond delay="499"/>
                                          </p:stCondLst>
                                        </p:cTn>
                                        <p:tgtEl>
                                          <p:spTgt spid="282"/>
                                        </p:tgtEl>
                                        <p:attrNameLst>
                                          <p:attrName>style.visibility</p:attrName>
                                        </p:attrNameLst>
                                      </p:cBhvr>
                                      <p:to>
                                        <p:strVal val="hidden"/>
                                      </p:to>
                                    </p:set>
                                  </p:childTnLst>
                                </p:cTn>
                              </p:par>
                              <p:par>
                                <p:cTn id="251" presetID="10" presetClass="entr" presetSubtype="0" fill="hold" nodeType="withEffect">
                                  <p:stCondLst>
                                    <p:cond delay="1800"/>
                                  </p:stCondLst>
                                  <p:childTnLst>
                                    <p:set>
                                      <p:cBhvr>
                                        <p:cTn id="252" dur="1" fill="hold">
                                          <p:stCondLst>
                                            <p:cond delay="0"/>
                                          </p:stCondLst>
                                        </p:cTn>
                                        <p:tgtEl>
                                          <p:spTgt spid="283"/>
                                        </p:tgtEl>
                                        <p:attrNameLst>
                                          <p:attrName>style.visibility</p:attrName>
                                        </p:attrNameLst>
                                      </p:cBhvr>
                                      <p:to>
                                        <p:strVal val="visible"/>
                                      </p:to>
                                    </p:set>
                                    <p:animEffect transition="in" filter="fade">
                                      <p:cBhvr>
                                        <p:cTn id="253" dur="500"/>
                                        <p:tgtEl>
                                          <p:spTgt spid="283"/>
                                        </p:tgtEl>
                                      </p:cBhvr>
                                    </p:animEffect>
                                  </p:childTnLst>
                                </p:cTn>
                              </p:par>
                              <p:par>
                                <p:cTn id="254" presetID="0" presetClass="path" presetSubtype="0" accel="50000" decel="50000" fill="hold" nodeType="withEffect">
                                  <p:stCondLst>
                                    <p:cond delay="1800"/>
                                  </p:stCondLst>
                                  <p:childTnLst>
                                    <p:animMotion origin="layout" path="M 0 2.83688E-6 C 0 0.00031 0 0.45421 0 0.90872 " pathEditMode="relative" rAng="0" ptsTypes="aA">
                                      <p:cBhvr>
                                        <p:cTn id="255" dur="500" spd="-100000" fill="hold"/>
                                        <p:tgtEl>
                                          <p:spTgt spid="283"/>
                                        </p:tgtEl>
                                        <p:attrNameLst>
                                          <p:attrName>ppt_x</p:attrName>
                                          <p:attrName>ppt_y</p:attrName>
                                        </p:attrNameLst>
                                      </p:cBhvr>
                                      <p:rCtr x="0" y="45421"/>
                                    </p:animMotion>
                                  </p:childTnLst>
                                </p:cTn>
                              </p:par>
                              <p:par>
                                <p:cTn id="256" presetID="10" presetClass="exit" presetSubtype="0" fill="hold" nodeType="withEffect">
                                  <p:stCondLst>
                                    <p:cond delay="2000"/>
                                  </p:stCondLst>
                                  <p:childTnLst>
                                    <p:animEffect transition="out" filter="fade">
                                      <p:cBhvr>
                                        <p:cTn id="257" dur="500"/>
                                        <p:tgtEl>
                                          <p:spTgt spid="283"/>
                                        </p:tgtEl>
                                      </p:cBhvr>
                                    </p:animEffect>
                                    <p:set>
                                      <p:cBhvr>
                                        <p:cTn id="258" dur="1" fill="hold">
                                          <p:stCondLst>
                                            <p:cond delay="499"/>
                                          </p:stCondLst>
                                        </p:cTn>
                                        <p:tgtEl>
                                          <p:spTgt spid="283"/>
                                        </p:tgtEl>
                                        <p:attrNameLst>
                                          <p:attrName>style.visibility</p:attrName>
                                        </p:attrNameLst>
                                      </p:cBhvr>
                                      <p:to>
                                        <p:strVal val="hidden"/>
                                      </p:to>
                                    </p:set>
                                  </p:childTnLst>
                                </p:cTn>
                              </p:par>
                              <p:par>
                                <p:cTn id="259" presetID="10" presetClass="entr" presetSubtype="0" fill="hold" nodeType="withEffect">
                                  <p:stCondLst>
                                    <p:cond delay="2000"/>
                                  </p:stCondLst>
                                  <p:childTnLst>
                                    <p:set>
                                      <p:cBhvr>
                                        <p:cTn id="260" dur="1" fill="hold">
                                          <p:stCondLst>
                                            <p:cond delay="0"/>
                                          </p:stCondLst>
                                        </p:cTn>
                                        <p:tgtEl>
                                          <p:spTgt spid="284"/>
                                        </p:tgtEl>
                                        <p:attrNameLst>
                                          <p:attrName>style.visibility</p:attrName>
                                        </p:attrNameLst>
                                      </p:cBhvr>
                                      <p:to>
                                        <p:strVal val="visible"/>
                                      </p:to>
                                    </p:set>
                                    <p:animEffect transition="in" filter="fade">
                                      <p:cBhvr>
                                        <p:cTn id="261" dur="500"/>
                                        <p:tgtEl>
                                          <p:spTgt spid="284"/>
                                        </p:tgtEl>
                                      </p:cBhvr>
                                    </p:animEffect>
                                  </p:childTnLst>
                                </p:cTn>
                              </p:par>
                              <p:par>
                                <p:cTn id="262" presetID="6" presetClass="emph" presetSubtype="0" fill="hold" nodeType="withEffect">
                                  <p:stCondLst>
                                    <p:cond delay="2000"/>
                                  </p:stCondLst>
                                  <p:childTnLst>
                                    <p:animScale>
                                      <p:cBhvr>
                                        <p:cTn id="263" dur="1000" fill="hold"/>
                                        <p:tgtEl>
                                          <p:spTgt spid="284"/>
                                        </p:tgtEl>
                                      </p:cBhvr>
                                      <p:by x="150000" y="150000"/>
                                    </p:animScale>
                                  </p:childTnLst>
                                </p:cTn>
                              </p:par>
                              <p:par>
                                <p:cTn id="264" presetID="10" presetClass="exit" presetSubtype="0" fill="hold" nodeType="withEffect">
                                  <p:stCondLst>
                                    <p:cond delay="2500"/>
                                  </p:stCondLst>
                                  <p:childTnLst>
                                    <p:animEffect transition="out" filter="fade">
                                      <p:cBhvr>
                                        <p:cTn id="265" dur="500"/>
                                        <p:tgtEl>
                                          <p:spTgt spid="284"/>
                                        </p:tgtEl>
                                      </p:cBhvr>
                                    </p:animEffect>
                                    <p:set>
                                      <p:cBhvr>
                                        <p:cTn id="266" dur="1" fill="hold">
                                          <p:stCondLst>
                                            <p:cond delay="499"/>
                                          </p:stCondLst>
                                        </p:cTn>
                                        <p:tgtEl>
                                          <p:spTgt spid="284"/>
                                        </p:tgtEl>
                                        <p:attrNameLst>
                                          <p:attrName>style.visibility</p:attrName>
                                        </p:attrNameLst>
                                      </p:cBhvr>
                                      <p:to>
                                        <p:strVal val="hidden"/>
                                      </p:to>
                                    </p:set>
                                  </p:childTnLst>
                                </p:cTn>
                              </p:par>
                              <p:par>
                                <p:cTn id="267" presetID="10" presetClass="entr" presetSubtype="0" fill="hold" nodeType="withEffect">
                                  <p:stCondLst>
                                    <p:cond delay="600"/>
                                  </p:stCondLst>
                                  <p:childTnLst>
                                    <p:set>
                                      <p:cBhvr>
                                        <p:cTn id="268" dur="1" fill="hold">
                                          <p:stCondLst>
                                            <p:cond delay="0"/>
                                          </p:stCondLst>
                                        </p:cTn>
                                        <p:tgtEl>
                                          <p:spTgt spid="285"/>
                                        </p:tgtEl>
                                        <p:attrNameLst>
                                          <p:attrName>style.visibility</p:attrName>
                                        </p:attrNameLst>
                                      </p:cBhvr>
                                      <p:to>
                                        <p:strVal val="visible"/>
                                      </p:to>
                                    </p:set>
                                    <p:animEffect transition="in" filter="fade">
                                      <p:cBhvr>
                                        <p:cTn id="269" dur="500"/>
                                        <p:tgtEl>
                                          <p:spTgt spid="285"/>
                                        </p:tgtEl>
                                      </p:cBhvr>
                                    </p:animEffect>
                                  </p:childTnLst>
                                </p:cTn>
                              </p:par>
                              <p:par>
                                <p:cTn id="270"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271" dur="500" spd="-100000" fill="hold"/>
                                        <p:tgtEl>
                                          <p:spTgt spid="285"/>
                                        </p:tgtEl>
                                        <p:attrNameLst>
                                          <p:attrName>ppt_x</p:attrName>
                                          <p:attrName>ppt_y</p:attrName>
                                        </p:attrNameLst>
                                      </p:cBhvr>
                                    </p:animMotion>
                                  </p:childTnLst>
                                </p:cTn>
                              </p:par>
                              <p:par>
                                <p:cTn id="272" presetID="10" presetClass="exit" presetSubtype="0" fill="hold" nodeType="withEffect">
                                  <p:stCondLst>
                                    <p:cond delay="800"/>
                                  </p:stCondLst>
                                  <p:childTnLst>
                                    <p:animEffect transition="out" filter="fade">
                                      <p:cBhvr>
                                        <p:cTn id="273" dur="500"/>
                                        <p:tgtEl>
                                          <p:spTgt spid="285"/>
                                        </p:tgtEl>
                                      </p:cBhvr>
                                    </p:animEffect>
                                    <p:set>
                                      <p:cBhvr>
                                        <p:cTn id="274" dur="1" fill="hold">
                                          <p:stCondLst>
                                            <p:cond delay="499"/>
                                          </p:stCondLst>
                                        </p:cTn>
                                        <p:tgtEl>
                                          <p:spTgt spid="285"/>
                                        </p:tgtEl>
                                        <p:attrNameLst>
                                          <p:attrName>style.visibility</p:attrName>
                                        </p:attrNameLst>
                                      </p:cBhvr>
                                      <p:to>
                                        <p:strVal val="hidden"/>
                                      </p:to>
                                    </p:set>
                                  </p:childTnLst>
                                </p:cTn>
                              </p:par>
                              <p:par>
                                <p:cTn id="275" presetID="10" presetClass="entr" presetSubtype="0" fill="hold" nodeType="withEffect">
                                  <p:stCondLst>
                                    <p:cond delay="800"/>
                                  </p:stCondLst>
                                  <p:childTnLst>
                                    <p:set>
                                      <p:cBhvr>
                                        <p:cTn id="276" dur="1" fill="hold">
                                          <p:stCondLst>
                                            <p:cond delay="0"/>
                                          </p:stCondLst>
                                        </p:cTn>
                                        <p:tgtEl>
                                          <p:spTgt spid="286"/>
                                        </p:tgtEl>
                                        <p:attrNameLst>
                                          <p:attrName>style.visibility</p:attrName>
                                        </p:attrNameLst>
                                      </p:cBhvr>
                                      <p:to>
                                        <p:strVal val="visible"/>
                                      </p:to>
                                    </p:set>
                                    <p:animEffect transition="in" filter="fade">
                                      <p:cBhvr>
                                        <p:cTn id="277" dur="500"/>
                                        <p:tgtEl>
                                          <p:spTgt spid="286"/>
                                        </p:tgtEl>
                                      </p:cBhvr>
                                    </p:animEffect>
                                  </p:childTnLst>
                                </p:cTn>
                              </p:par>
                              <p:par>
                                <p:cTn id="278" presetID="6" presetClass="emph" presetSubtype="0" fill="hold" nodeType="withEffect">
                                  <p:stCondLst>
                                    <p:cond delay="800"/>
                                  </p:stCondLst>
                                  <p:childTnLst>
                                    <p:animScale>
                                      <p:cBhvr>
                                        <p:cTn id="279" dur="1000" fill="hold"/>
                                        <p:tgtEl>
                                          <p:spTgt spid="286"/>
                                        </p:tgtEl>
                                      </p:cBhvr>
                                      <p:by x="150000" y="150000"/>
                                    </p:animScale>
                                  </p:childTnLst>
                                </p:cTn>
                              </p:par>
                              <p:par>
                                <p:cTn id="280" presetID="10" presetClass="exit" presetSubtype="0" fill="hold" nodeType="withEffect">
                                  <p:stCondLst>
                                    <p:cond delay="1300"/>
                                  </p:stCondLst>
                                  <p:childTnLst>
                                    <p:animEffect transition="out" filter="fade">
                                      <p:cBhvr>
                                        <p:cTn id="281" dur="500"/>
                                        <p:tgtEl>
                                          <p:spTgt spid="286"/>
                                        </p:tgtEl>
                                      </p:cBhvr>
                                    </p:animEffect>
                                    <p:set>
                                      <p:cBhvr>
                                        <p:cTn id="282" dur="1" fill="hold">
                                          <p:stCondLst>
                                            <p:cond delay="499"/>
                                          </p:stCondLst>
                                        </p:cTn>
                                        <p:tgtEl>
                                          <p:spTgt spid="286"/>
                                        </p:tgtEl>
                                        <p:attrNameLst>
                                          <p:attrName>style.visibility</p:attrName>
                                        </p:attrNameLst>
                                      </p:cBhvr>
                                      <p:to>
                                        <p:strVal val="hidden"/>
                                      </p:to>
                                    </p:set>
                                  </p:childTnLst>
                                </p:cTn>
                              </p:par>
                              <p:par>
                                <p:cTn id="283" presetID="10" presetClass="entr" presetSubtype="0" fill="hold" nodeType="withEffect">
                                  <p:stCondLst>
                                    <p:cond delay="200"/>
                                  </p:stCondLst>
                                  <p:childTnLst>
                                    <p:set>
                                      <p:cBhvr>
                                        <p:cTn id="284" dur="1" fill="hold">
                                          <p:stCondLst>
                                            <p:cond delay="0"/>
                                          </p:stCondLst>
                                        </p:cTn>
                                        <p:tgtEl>
                                          <p:spTgt spid="287"/>
                                        </p:tgtEl>
                                        <p:attrNameLst>
                                          <p:attrName>style.visibility</p:attrName>
                                        </p:attrNameLst>
                                      </p:cBhvr>
                                      <p:to>
                                        <p:strVal val="visible"/>
                                      </p:to>
                                    </p:set>
                                    <p:animEffect transition="in" filter="fade">
                                      <p:cBhvr>
                                        <p:cTn id="285" dur="500"/>
                                        <p:tgtEl>
                                          <p:spTgt spid="287"/>
                                        </p:tgtEl>
                                      </p:cBhvr>
                                    </p:animEffect>
                                  </p:childTnLst>
                                </p:cTn>
                              </p:par>
                              <p:par>
                                <p:cTn id="286"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287" dur="500" spd="-100000" fill="hold"/>
                                        <p:tgtEl>
                                          <p:spTgt spid="287"/>
                                        </p:tgtEl>
                                        <p:attrNameLst>
                                          <p:attrName>ppt_x</p:attrName>
                                          <p:attrName>ppt_y</p:attrName>
                                        </p:attrNameLst>
                                      </p:cBhvr>
                                    </p:animMotion>
                                  </p:childTnLst>
                                </p:cTn>
                              </p:par>
                              <p:par>
                                <p:cTn id="288" presetID="10" presetClass="exit" presetSubtype="0" fill="hold" nodeType="withEffect">
                                  <p:stCondLst>
                                    <p:cond delay="600"/>
                                  </p:stCondLst>
                                  <p:childTnLst>
                                    <p:animEffect transition="out" filter="fade">
                                      <p:cBhvr>
                                        <p:cTn id="289" dur="500"/>
                                        <p:tgtEl>
                                          <p:spTgt spid="287"/>
                                        </p:tgtEl>
                                      </p:cBhvr>
                                    </p:animEffect>
                                    <p:set>
                                      <p:cBhvr>
                                        <p:cTn id="290" dur="1" fill="hold">
                                          <p:stCondLst>
                                            <p:cond delay="499"/>
                                          </p:stCondLst>
                                        </p:cTn>
                                        <p:tgtEl>
                                          <p:spTgt spid="287"/>
                                        </p:tgtEl>
                                        <p:attrNameLst>
                                          <p:attrName>style.visibility</p:attrName>
                                        </p:attrNameLst>
                                      </p:cBhvr>
                                      <p:to>
                                        <p:strVal val="hidden"/>
                                      </p:to>
                                    </p:set>
                                  </p:childTnLst>
                                </p:cTn>
                              </p:par>
                              <p:par>
                                <p:cTn id="291" presetID="10" presetClass="entr" presetSubtype="0" fill="hold" nodeType="withEffect">
                                  <p:stCondLst>
                                    <p:cond delay="600"/>
                                  </p:stCondLst>
                                  <p:childTnLst>
                                    <p:set>
                                      <p:cBhvr>
                                        <p:cTn id="292" dur="1" fill="hold">
                                          <p:stCondLst>
                                            <p:cond delay="0"/>
                                          </p:stCondLst>
                                        </p:cTn>
                                        <p:tgtEl>
                                          <p:spTgt spid="288"/>
                                        </p:tgtEl>
                                        <p:attrNameLst>
                                          <p:attrName>style.visibility</p:attrName>
                                        </p:attrNameLst>
                                      </p:cBhvr>
                                      <p:to>
                                        <p:strVal val="visible"/>
                                      </p:to>
                                    </p:set>
                                    <p:animEffect transition="in" filter="fade">
                                      <p:cBhvr>
                                        <p:cTn id="293" dur="500"/>
                                        <p:tgtEl>
                                          <p:spTgt spid="288"/>
                                        </p:tgtEl>
                                      </p:cBhvr>
                                    </p:animEffect>
                                  </p:childTnLst>
                                </p:cTn>
                              </p:par>
                              <p:par>
                                <p:cTn id="294" presetID="6" presetClass="emph" presetSubtype="0" fill="hold" nodeType="withEffect">
                                  <p:stCondLst>
                                    <p:cond delay="600"/>
                                  </p:stCondLst>
                                  <p:childTnLst>
                                    <p:animScale>
                                      <p:cBhvr>
                                        <p:cTn id="295" dur="1000" fill="hold"/>
                                        <p:tgtEl>
                                          <p:spTgt spid="288"/>
                                        </p:tgtEl>
                                      </p:cBhvr>
                                      <p:by x="150000" y="150000"/>
                                    </p:animScale>
                                  </p:childTnLst>
                                </p:cTn>
                              </p:par>
                              <p:par>
                                <p:cTn id="296" presetID="10" presetClass="exit" presetSubtype="0" fill="hold" nodeType="withEffect">
                                  <p:stCondLst>
                                    <p:cond delay="1100"/>
                                  </p:stCondLst>
                                  <p:childTnLst>
                                    <p:animEffect transition="out" filter="fade">
                                      <p:cBhvr>
                                        <p:cTn id="297" dur="500"/>
                                        <p:tgtEl>
                                          <p:spTgt spid="288"/>
                                        </p:tgtEl>
                                      </p:cBhvr>
                                    </p:animEffect>
                                    <p:set>
                                      <p:cBhvr>
                                        <p:cTn id="298" dur="1" fill="hold">
                                          <p:stCondLst>
                                            <p:cond delay="499"/>
                                          </p:stCondLst>
                                        </p:cTn>
                                        <p:tgtEl>
                                          <p:spTgt spid="288"/>
                                        </p:tgtEl>
                                        <p:attrNameLst>
                                          <p:attrName>style.visibility</p:attrName>
                                        </p:attrNameLst>
                                      </p:cBhvr>
                                      <p:to>
                                        <p:strVal val="hidden"/>
                                      </p:to>
                                    </p:set>
                                  </p:childTnLst>
                                </p:cTn>
                              </p:par>
                              <p:par>
                                <p:cTn id="299" presetID="10" presetClass="entr" presetSubtype="0" fill="hold" nodeType="withEffect">
                                  <p:stCondLst>
                                    <p:cond delay="1500"/>
                                  </p:stCondLst>
                                  <p:childTnLst>
                                    <p:set>
                                      <p:cBhvr>
                                        <p:cTn id="300" dur="1" fill="hold">
                                          <p:stCondLst>
                                            <p:cond delay="0"/>
                                          </p:stCondLst>
                                        </p:cTn>
                                        <p:tgtEl>
                                          <p:spTgt spid="289"/>
                                        </p:tgtEl>
                                        <p:attrNameLst>
                                          <p:attrName>style.visibility</p:attrName>
                                        </p:attrNameLst>
                                      </p:cBhvr>
                                      <p:to>
                                        <p:strVal val="visible"/>
                                      </p:to>
                                    </p:set>
                                    <p:animEffect transition="in" filter="fade">
                                      <p:cBhvr>
                                        <p:cTn id="301" dur="500"/>
                                        <p:tgtEl>
                                          <p:spTgt spid="289"/>
                                        </p:tgtEl>
                                      </p:cBhvr>
                                    </p:animEffect>
                                  </p:childTnLst>
                                </p:cTn>
                              </p:par>
                              <p:par>
                                <p:cTn id="302"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303" dur="500" spd="-100000" fill="hold"/>
                                        <p:tgtEl>
                                          <p:spTgt spid="289"/>
                                        </p:tgtEl>
                                        <p:attrNameLst>
                                          <p:attrName>ppt_x</p:attrName>
                                          <p:attrName>ppt_y</p:attrName>
                                        </p:attrNameLst>
                                      </p:cBhvr>
                                    </p:animMotion>
                                  </p:childTnLst>
                                </p:cTn>
                              </p:par>
                              <p:par>
                                <p:cTn id="304" presetID="10" presetClass="exit" presetSubtype="0" fill="hold" nodeType="withEffect">
                                  <p:stCondLst>
                                    <p:cond delay="1900"/>
                                  </p:stCondLst>
                                  <p:childTnLst>
                                    <p:animEffect transition="out" filter="fade">
                                      <p:cBhvr>
                                        <p:cTn id="305" dur="500"/>
                                        <p:tgtEl>
                                          <p:spTgt spid="289"/>
                                        </p:tgtEl>
                                      </p:cBhvr>
                                    </p:animEffect>
                                    <p:set>
                                      <p:cBhvr>
                                        <p:cTn id="306" dur="1" fill="hold">
                                          <p:stCondLst>
                                            <p:cond delay="499"/>
                                          </p:stCondLst>
                                        </p:cTn>
                                        <p:tgtEl>
                                          <p:spTgt spid="289"/>
                                        </p:tgtEl>
                                        <p:attrNameLst>
                                          <p:attrName>style.visibility</p:attrName>
                                        </p:attrNameLst>
                                      </p:cBhvr>
                                      <p:to>
                                        <p:strVal val="hidden"/>
                                      </p:to>
                                    </p:set>
                                  </p:childTnLst>
                                </p:cTn>
                              </p:par>
                              <p:par>
                                <p:cTn id="307" presetID="10" presetClass="entr" presetSubtype="0" fill="hold" nodeType="withEffect">
                                  <p:stCondLst>
                                    <p:cond delay="1900"/>
                                  </p:stCondLst>
                                  <p:childTnLst>
                                    <p:set>
                                      <p:cBhvr>
                                        <p:cTn id="308" dur="1" fill="hold">
                                          <p:stCondLst>
                                            <p:cond delay="0"/>
                                          </p:stCondLst>
                                        </p:cTn>
                                        <p:tgtEl>
                                          <p:spTgt spid="290"/>
                                        </p:tgtEl>
                                        <p:attrNameLst>
                                          <p:attrName>style.visibility</p:attrName>
                                        </p:attrNameLst>
                                      </p:cBhvr>
                                      <p:to>
                                        <p:strVal val="visible"/>
                                      </p:to>
                                    </p:set>
                                    <p:animEffect transition="in" filter="fade">
                                      <p:cBhvr>
                                        <p:cTn id="309" dur="500"/>
                                        <p:tgtEl>
                                          <p:spTgt spid="290"/>
                                        </p:tgtEl>
                                      </p:cBhvr>
                                    </p:animEffect>
                                  </p:childTnLst>
                                </p:cTn>
                              </p:par>
                              <p:par>
                                <p:cTn id="310" presetID="6" presetClass="emph" presetSubtype="0" fill="hold" nodeType="withEffect">
                                  <p:stCondLst>
                                    <p:cond delay="1900"/>
                                  </p:stCondLst>
                                  <p:childTnLst>
                                    <p:animScale>
                                      <p:cBhvr>
                                        <p:cTn id="311" dur="1000" fill="hold"/>
                                        <p:tgtEl>
                                          <p:spTgt spid="290"/>
                                        </p:tgtEl>
                                      </p:cBhvr>
                                      <p:by x="150000" y="150000"/>
                                    </p:animScale>
                                  </p:childTnLst>
                                </p:cTn>
                              </p:par>
                              <p:par>
                                <p:cTn id="312" presetID="10" presetClass="exit" presetSubtype="0" fill="hold" nodeType="withEffect">
                                  <p:stCondLst>
                                    <p:cond delay="2500"/>
                                  </p:stCondLst>
                                  <p:childTnLst>
                                    <p:animEffect transition="out" filter="fade">
                                      <p:cBhvr>
                                        <p:cTn id="313" dur="500"/>
                                        <p:tgtEl>
                                          <p:spTgt spid="290"/>
                                        </p:tgtEl>
                                      </p:cBhvr>
                                    </p:animEffect>
                                    <p:set>
                                      <p:cBhvr>
                                        <p:cTn id="314" dur="1" fill="hold">
                                          <p:stCondLst>
                                            <p:cond delay="499"/>
                                          </p:stCondLst>
                                        </p:cTn>
                                        <p:tgtEl>
                                          <p:spTgt spid="290"/>
                                        </p:tgtEl>
                                        <p:attrNameLst>
                                          <p:attrName>style.visibility</p:attrName>
                                        </p:attrNameLst>
                                      </p:cBhvr>
                                      <p:to>
                                        <p:strVal val="hidden"/>
                                      </p:to>
                                    </p:set>
                                  </p:childTnLst>
                                </p:cTn>
                              </p:par>
                            </p:childTnLst>
                          </p:cTn>
                        </p:par>
                        <p:par>
                          <p:cTn id="315" fill="hold">
                            <p:stCondLst>
                              <p:cond delay="10500"/>
                            </p:stCondLst>
                            <p:childTnLst>
                              <p:par>
                                <p:cTn id="316" presetID="10" presetClass="entr" presetSubtype="0" fill="hold" nodeType="afterEffect">
                                  <p:stCondLst>
                                    <p:cond delay="0"/>
                                  </p:stCondLst>
                                  <p:childTnLst>
                                    <p:set>
                                      <p:cBhvr>
                                        <p:cTn id="317" dur="1" fill="hold">
                                          <p:stCondLst>
                                            <p:cond delay="0"/>
                                          </p:stCondLst>
                                        </p:cTn>
                                        <p:tgtEl>
                                          <p:spTgt spid="291"/>
                                        </p:tgtEl>
                                        <p:attrNameLst>
                                          <p:attrName>style.visibility</p:attrName>
                                        </p:attrNameLst>
                                      </p:cBhvr>
                                      <p:to>
                                        <p:strVal val="visible"/>
                                      </p:to>
                                    </p:set>
                                    <p:animEffect transition="in" filter="fade">
                                      <p:cBhvr>
                                        <p:cTn id="318" dur="500"/>
                                        <p:tgtEl>
                                          <p:spTgt spid="291"/>
                                        </p:tgtEl>
                                      </p:cBhvr>
                                    </p:animEffect>
                                  </p:childTnLst>
                                </p:cTn>
                              </p:par>
                              <p:par>
                                <p:cTn id="319" presetID="0" presetClass="path" presetSubtype="0" accel="50000" decel="50000" fill="hold" nodeType="withEffect">
                                  <p:stCondLst>
                                    <p:cond delay="0"/>
                                  </p:stCondLst>
                                  <p:childTnLst>
                                    <p:animMotion origin="layout" path="M -2.5E-6 3.33333E-6 C -2.5E-6 0.00023 -2.5E-6 0.45416 -2.5E-6 0.90856 " pathEditMode="relative" rAng="0" ptsTypes="AA">
                                      <p:cBhvr>
                                        <p:cTn id="320" dur="500" spd="-100000" fill="hold"/>
                                        <p:tgtEl>
                                          <p:spTgt spid="291"/>
                                        </p:tgtEl>
                                        <p:attrNameLst>
                                          <p:attrName>ppt_x</p:attrName>
                                          <p:attrName>ppt_y</p:attrName>
                                        </p:attrNameLst>
                                      </p:cBhvr>
                                      <p:rCtr x="0" y="45417"/>
                                    </p:animMotion>
                                  </p:childTnLst>
                                </p:cTn>
                              </p:par>
                              <p:par>
                                <p:cTn id="321" presetID="10" presetClass="exit" presetSubtype="0" fill="hold" nodeType="withEffect">
                                  <p:stCondLst>
                                    <p:cond delay="200"/>
                                  </p:stCondLst>
                                  <p:childTnLst>
                                    <p:animEffect transition="out" filter="fade">
                                      <p:cBhvr>
                                        <p:cTn id="322" dur="500"/>
                                        <p:tgtEl>
                                          <p:spTgt spid="291"/>
                                        </p:tgtEl>
                                      </p:cBhvr>
                                    </p:animEffect>
                                    <p:set>
                                      <p:cBhvr>
                                        <p:cTn id="323" dur="1" fill="hold">
                                          <p:stCondLst>
                                            <p:cond delay="499"/>
                                          </p:stCondLst>
                                        </p:cTn>
                                        <p:tgtEl>
                                          <p:spTgt spid="291"/>
                                        </p:tgtEl>
                                        <p:attrNameLst>
                                          <p:attrName>style.visibility</p:attrName>
                                        </p:attrNameLst>
                                      </p:cBhvr>
                                      <p:to>
                                        <p:strVal val="hidden"/>
                                      </p:to>
                                    </p:set>
                                  </p:childTnLst>
                                </p:cTn>
                              </p:par>
                              <p:par>
                                <p:cTn id="324" presetID="10" presetClass="entr" presetSubtype="0" fill="hold" nodeType="withEffect">
                                  <p:stCondLst>
                                    <p:cond delay="400"/>
                                  </p:stCondLst>
                                  <p:childTnLst>
                                    <p:set>
                                      <p:cBhvr>
                                        <p:cTn id="325" dur="1" fill="hold">
                                          <p:stCondLst>
                                            <p:cond delay="0"/>
                                          </p:stCondLst>
                                        </p:cTn>
                                        <p:tgtEl>
                                          <p:spTgt spid="292"/>
                                        </p:tgtEl>
                                        <p:attrNameLst>
                                          <p:attrName>style.visibility</p:attrName>
                                        </p:attrNameLst>
                                      </p:cBhvr>
                                      <p:to>
                                        <p:strVal val="visible"/>
                                      </p:to>
                                    </p:set>
                                    <p:animEffect transition="in" filter="fade">
                                      <p:cBhvr>
                                        <p:cTn id="326" dur="500"/>
                                        <p:tgtEl>
                                          <p:spTgt spid="292"/>
                                        </p:tgtEl>
                                      </p:cBhvr>
                                    </p:animEffect>
                                  </p:childTnLst>
                                </p:cTn>
                              </p:par>
                              <p:par>
                                <p:cTn id="327" presetID="6" presetClass="emph" presetSubtype="0" fill="hold" nodeType="withEffect">
                                  <p:stCondLst>
                                    <p:cond delay="400"/>
                                  </p:stCondLst>
                                  <p:childTnLst>
                                    <p:animScale>
                                      <p:cBhvr>
                                        <p:cTn id="328" dur="1000" fill="hold"/>
                                        <p:tgtEl>
                                          <p:spTgt spid="292"/>
                                        </p:tgtEl>
                                      </p:cBhvr>
                                      <p:by x="150000" y="150000"/>
                                    </p:animScale>
                                  </p:childTnLst>
                                </p:cTn>
                              </p:par>
                              <p:par>
                                <p:cTn id="329" presetID="10" presetClass="exit" presetSubtype="0" fill="hold" nodeType="withEffect">
                                  <p:stCondLst>
                                    <p:cond delay="1000"/>
                                  </p:stCondLst>
                                  <p:childTnLst>
                                    <p:animEffect transition="out" filter="fade">
                                      <p:cBhvr>
                                        <p:cTn id="330" dur="500"/>
                                        <p:tgtEl>
                                          <p:spTgt spid="292"/>
                                        </p:tgtEl>
                                      </p:cBhvr>
                                    </p:animEffect>
                                    <p:set>
                                      <p:cBhvr>
                                        <p:cTn id="331" dur="1" fill="hold">
                                          <p:stCondLst>
                                            <p:cond delay="499"/>
                                          </p:stCondLst>
                                        </p:cTn>
                                        <p:tgtEl>
                                          <p:spTgt spid="292"/>
                                        </p:tgtEl>
                                        <p:attrNameLst>
                                          <p:attrName>style.visibility</p:attrName>
                                        </p:attrNameLst>
                                      </p:cBhvr>
                                      <p:to>
                                        <p:strVal val="hidden"/>
                                      </p:to>
                                    </p:set>
                                  </p:childTnLst>
                                </p:cTn>
                              </p:par>
                              <p:par>
                                <p:cTn id="332" presetID="10" presetClass="entr" presetSubtype="0" fill="hold" nodeType="withEffect">
                                  <p:stCondLst>
                                    <p:cond delay="400"/>
                                  </p:stCondLst>
                                  <p:childTnLst>
                                    <p:set>
                                      <p:cBhvr>
                                        <p:cTn id="333" dur="1" fill="hold">
                                          <p:stCondLst>
                                            <p:cond delay="0"/>
                                          </p:stCondLst>
                                        </p:cTn>
                                        <p:tgtEl>
                                          <p:spTgt spid="293"/>
                                        </p:tgtEl>
                                        <p:attrNameLst>
                                          <p:attrName>style.visibility</p:attrName>
                                        </p:attrNameLst>
                                      </p:cBhvr>
                                      <p:to>
                                        <p:strVal val="visible"/>
                                      </p:to>
                                    </p:set>
                                    <p:animEffect transition="in" filter="fade">
                                      <p:cBhvr>
                                        <p:cTn id="334" dur="500"/>
                                        <p:tgtEl>
                                          <p:spTgt spid="293"/>
                                        </p:tgtEl>
                                      </p:cBhvr>
                                    </p:animEffect>
                                  </p:childTnLst>
                                </p:cTn>
                              </p:par>
                              <p:par>
                                <p:cTn id="335" presetID="0" presetClass="path" presetSubtype="0" accel="50000" decel="50000" fill="hold" nodeType="withEffect">
                                  <p:stCondLst>
                                    <p:cond delay="400"/>
                                  </p:stCondLst>
                                  <p:childTnLst>
                                    <p:animMotion origin="layout" path="M 3.33333E-6 4.44444E-6 C 3.33333E-6 4.44444E-6 3.33333E-6 0.45417 3.33333E-6 0.90861 " pathEditMode="relative" ptsTypes="aA">
                                      <p:cBhvr>
                                        <p:cTn id="336" dur="500" spd="-100000" fill="hold"/>
                                        <p:tgtEl>
                                          <p:spTgt spid="293"/>
                                        </p:tgtEl>
                                        <p:attrNameLst>
                                          <p:attrName>ppt_x</p:attrName>
                                          <p:attrName>ppt_y</p:attrName>
                                        </p:attrNameLst>
                                      </p:cBhvr>
                                    </p:animMotion>
                                  </p:childTnLst>
                                </p:cTn>
                              </p:par>
                              <p:par>
                                <p:cTn id="337" presetID="10" presetClass="exit" presetSubtype="0" fill="hold" nodeType="withEffect">
                                  <p:stCondLst>
                                    <p:cond delay="700"/>
                                  </p:stCondLst>
                                  <p:childTnLst>
                                    <p:animEffect transition="out" filter="fade">
                                      <p:cBhvr>
                                        <p:cTn id="338" dur="500"/>
                                        <p:tgtEl>
                                          <p:spTgt spid="293"/>
                                        </p:tgtEl>
                                      </p:cBhvr>
                                    </p:animEffect>
                                    <p:set>
                                      <p:cBhvr>
                                        <p:cTn id="339" dur="1" fill="hold">
                                          <p:stCondLst>
                                            <p:cond delay="499"/>
                                          </p:stCondLst>
                                        </p:cTn>
                                        <p:tgtEl>
                                          <p:spTgt spid="293"/>
                                        </p:tgtEl>
                                        <p:attrNameLst>
                                          <p:attrName>style.visibility</p:attrName>
                                        </p:attrNameLst>
                                      </p:cBhvr>
                                      <p:to>
                                        <p:strVal val="hidden"/>
                                      </p:to>
                                    </p:set>
                                  </p:childTnLst>
                                </p:cTn>
                              </p:par>
                              <p:par>
                                <p:cTn id="340" presetID="10" presetClass="entr" presetSubtype="0" fill="hold" nodeType="withEffect">
                                  <p:stCondLst>
                                    <p:cond delay="700"/>
                                  </p:stCondLst>
                                  <p:childTnLst>
                                    <p:set>
                                      <p:cBhvr>
                                        <p:cTn id="341" dur="1" fill="hold">
                                          <p:stCondLst>
                                            <p:cond delay="0"/>
                                          </p:stCondLst>
                                        </p:cTn>
                                        <p:tgtEl>
                                          <p:spTgt spid="294"/>
                                        </p:tgtEl>
                                        <p:attrNameLst>
                                          <p:attrName>style.visibility</p:attrName>
                                        </p:attrNameLst>
                                      </p:cBhvr>
                                      <p:to>
                                        <p:strVal val="visible"/>
                                      </p:to>
                                    </p:set>
                                    <p:animEffect transition="in" filter="fade">
                                      <p:cBhvr>
                                        <p:cTn id="342" dur="500"/>
                                        <p:tgtEl>
                                          <p:spTgt spid="294"/>
                                        </p:tgtEl>
                                      </p:cBhvr>
                                    </p:animEffect>
                                  </p:childTnLst>
                                </p:cTn>
                              </p:par>
                              <p:par>
                                <p:cTn id="343" presetID="6" presetClass="emph" presetSubtype="0" fill="hold" nodeType="withEffect">
                                  <p:stCondLst>
                                    <p:cond delay="700"/>
                                  </p:stCondLst>
                                  <p:childTnLst>
                                    <p:animScale>
                                      <p:cBhvr>
                                        <p:cTn id="344" dur="1000" fill="hold"/>
                                        <p:tgtEl>
                                          <p:spTgt spid="294"/>
                                        </p:tgtEl>
                                      </p:cBhvr>
                                      <p:by x="150000" y="150000"/>
                                    </p:animScale>
                                  </p:childTnLst>
                                </p:cTn>
                              </p:par>
                              <p:par>
                                <p:cTn id="345" presetID="10" presetClass="exit" presetSubtype="0" fill="hold" nodeType="withEffect">
                                  <p:stCondLst>
                                    <p:cond delay="1300"/>
                                  </p:stCondLst>
                                  <p:childTnLst>
                                    <p:animEffect transition="out" filter="fade">
                                      <p:cBhvr>
                                        <p:cTn id="346" dur="500"/>
                                        <p:tgtEl>
                                          <p:spTgt spid="294"/>
                                        </p:tgtEl>
                                      </p:cBhvr>
                                    </p:animEffect>
                                    <p:set>
                                      <p:cBhvr>
                                        <p:cTn id="347" dur="1" fill="hold">
                                          <p:stCondLst>
                                            <p:cond delay="499"/>
                                          </p:stCondLst>
                                        </p:cTn>
                                        <p:tgtEl>
                                          <p:spTgt spid="294"/>
                                        </p:tgtEl>
                                        <p:attrNameLst>
                                          <p:attrName>style.visibility</p:attrName>
                                        </p:attrNameLst>
                                      </p:cBhvr>
                                      <p:to>
                                        <p:strVal val="hidden"/>
                                      </p:to>
                                    </p:set>
                                  </p:childTnLst>
                                </p:cTn>
                              </p:par>
                              <p:par>
                                <p:cTn id="348" presetID="10" presetClass="entr" presetSubtype="0" fill="hold" nodeType="withEffect">
                                  <p:stCondLst>
                                    <p:cond delay="2000"/>
                                  </p:stCondLst>
                                  <p:childTnLst>
                                    <p:set>
                                      <p:cBhvr>
                                        <p:cTn id="349" dur="1" fill="hold">
                                          <p:stCondLst>
                                            <p:cond delay="0"/>
                                          </p:stCondLst>
                                        </p:cTn>
                                        <p:tgtEl>
                                          <p:spTgt spid="295"/>
                                        </p:tgtEl>
                                        <p:attrNameLst>
                                          <p:attrName>style.visibility</p:attrName>
                                        </p:attrNameLst>
                                      </p:cBhvr>
                                      <p:to>
                                        <p:strVal val="visible"/>
                                      </p:to>
                                    </p:set>
                                    <p:animEffect transition="in" filter="fade">
                                      <p:cBhvr>
                                        <p:cTn id="350" dur="500"/>
                                        <p:tgtEl>
                                          <p:spTgt spid="295"/>
                                        </p:tgtEl>
                                      </p:cBhvr>
                                    </p:animEffect>
                                  </p:childTnLst>
                                </p:cTn>
                              </p:par>
                              <p:par>
                                <p:cTn id="351" presetID="0" presetClass="path" presetSubtype="0" accel="50000" decel="50000" fill="hold" nodeType="withEffect">
                                  <p:stCondLst>
                                    <p:cond delay="2000"/>
                                  </p:stCondLst>
                                  <p:childTnLst>
                                    <p:animMotion origin="layout" path="M 3.33333E-6 4.44444E-6 C 3.33333E-6 4.44444E-6 3.33333E-6 0.45417 3.33333E-6 0.90861 " pathEditMode="relative" ptsTypes="aA">
                                      <p:cBhvr>
                                        <p:cTn id="352" dur="500" spd="-100000" fill="hold"/>
                                        <p:tgtEl>
                                          <p:spTgt spid="295"/>
                                        </p:tgtEl>
                                        <p:attrNameLst>
                                          <p:attrName>ppt_x</p:attrName>
                                          <p:attrName>ppt_y</p:attrName>
                                        </p:attrNameLst>
                                      </p:cBhvr>
                                    </p:animMotion>
                                  </p:childTnLst>
                                </p:cTn>
                              </p:par>
                              <p:par>
                                <p:cTn id="353" presetID="10" presetClass="exit" presetSubtype="0" fill="hold" nodeType="withEffect">
                                  <p:stCondLst>
                                    <p:cond delay="2300"/>
                                  </p:stCondLst>
                                  <p:childTnLst>
                                    <p:animEffect transition="out" filter="fade">
                                      <p:cBhvr>
                                        <p:cTn id="354" dur="500"/>
                                        <p:tgtEl>
                                          <p:spTgt spid="295"/>
                                        </p:tgtEl>
                                      </p:cBhvr>
                                    </p:animEffect>
                                    <p:set>
                                      <p:cBhvr>
                                        <p:cTn id="355" dur="1" fill="hold">
                                          <p:stCondLst>
                                            <p:cond delay="499"/>
                                          </p:stCondLst>
                                        </p:cTn>
                                        <p:tgtEl>
                                          <p:spTgt spid="295"/>
                                        </p:tgtEl>
                                        <p:attrNameLst>
                                          <p:attrName>style.visibility</p:attrName>
                                        </p:attrNameLst>
                                      </p:cBhvr>
                                      <p:to>
                                        <p:strVal val="hidden"/>
                                      </p:to>
                                    </p:set>
                                  </p:childTnLst>
                                </p:cTn>
                              </p:par>
                              <p:par>
                                <p:cTn id="356" presetID="10" presetClass="entr" presetSubtype="0" fill="hold" nodeType="withEffect">
                                  <p:stCondLst>
                                    <p:cond delay="2300"/>
                                  </p:stCondLst>
                                  <p:childTnLst>
                                    <p:set>
                                      <p:cBhvr>
                                        <p:cTn id="357" dur="1" fill="hold">
                                          <p:stCondLst>
                                            <p:cond delay="0"/>
                                          </p:stCondLst>
                                        </p:cTn>
                                        <p:tgtEl>
                                          <p:spTgt spid="296"/>
                                        </p:tgtEl>
                                        <p:attrNameLst>
                                          <p:attrName>style.visibility</p:attrName>
                                        </p:attrNameLst>
                                      </p:cBhvr>
                                      <p:to>
                                        <p:strVal val="visible"/>
                                      </p:to>
                                    </p:set>
                                    <p:animEffect transition="in" filter="fade">
                                      <p:cBhvr>
                                        <p:cTn id="358" dur="500"/>
                                        <p:tgtEl>
                                          <p:spTgt spid="296"/>
                                        </p:tgtEl>
                                      </p:cBhvr>
                                    </p:animEffect>
                                  </p:childTnLst>
                                </p:cTn>
                              </p:par>
                              <p:par>
                                <p:cTn id="359" presetID="6" presetClass="emph" presetSubtype="0" fill="hold" nodeType="withEffect">
                                  <p:stCondLst>
                                    <p:cond delay="2200"/>
                                  </p:stCondLst>
                                  <p:childTnLst>
                                    <p:animScale>
                                      <p:cBhvr>
                                        <p:cTn id="360" dur="1000" fill="hold"/>
                                        <p:tgtEl>
                                          <p:spTgt spid="296"/>
                                        </p:tgtEl>
                                      </p:cBhvr>
                                      <p:by x="150000" y="150000"/>
                                    </p:animScale>
                                  </p:childTnLst>
                                </p:cTn>
                              </p:par>
                              <p:par>
                                <p:cTn id="361" presetID="10" presetClass="exit" presetSubtype="0" fill="hold" nodeType="withEffect">
                                  <p:stCondLst>
                                    <p:cond delay="2700"/>
                                  </p:stCondLst>
                                  <p:childTnLst>
                                    <p:animEffect transition="out" filter="fade">
                                      <p:cBhvr>
                                        <p:cTn id="362" dur="500"/>
                                        <p:tgtEl>
                                          <p:spTgt spid="296"/>
                                        </p:tgtEl>
                                      </p:cBhvr>
                                    </p:animEffect>
                                    <p:set>
                                      <p:cBhvr>
                                        <p:cTn id="363" dur="1" fill="hold">
                                          <p:stCondLst>
                                            <p:cond delay="499"/>
                                          </p:stCondLst>
                                        </p:cTn>
                                        <p:tgtEl>
                                          <p:spTgt spid="296"/>
                                        </p:tgtEl>
                                        <p:attrNameLst>
                                          <p:attrName>style.visibility</p:attrName>
                                        </p:attrNameLst>
                                      </p:cBhvr>
                                      <p:to>
                                        <p:strVal val="hidden"/>
                                      </p:to>
                                    </p:set>
                                  </p:childTnLst>
                                </p:cTn>
                              </p:par>
                              <p:par>
                                <p:cTn id="364" presetID="10" presetClass="entr" presetSubtype="0" fill="hold" nodeType="withEffect">
                                  <p:stCondLst>
                                    <p:cond delay="300"/>
                                  </p:stCondLst>
                                  <p:childTnLst>
                                    <p:set>
                                      <p:cBhvr>
                                        <p:cTn id="365" dur="1" fill="hold">
                                          <p:stCondLst>
                                            <p:cond delay="0"/>
                                          </p:stCondLst>
                                        </p:cTn>
                                        <p:tgtEl>
                                          <p:spTgt spid="297"/>
                                        </p:tgtEl>
                                        <p:attrNameLst>
                                          <p:attrName>style.visibility</p:attrName>
                                        </p:attrNameLst>
                                      </p:cBhvr>
                                      <p:to>
                                        <p:strVal val="visible"/>
                                      </p:to>
                                    </p:set>
                                    <p:animEffect transition="in" filter="fade">
                                      <p:cBhvr>
                                        <p:cTn id="366" dur="500"/>
                                        <p:tgtEl>
                                          <p:spTgt spid="297"/>
                                        </p:tgtEl>
                                      </p:cBhvr>
                                    </p:animEffect>
                                  </p:childTnLst>
                                </p:cTn>
                              </p:par>
                              <p:par>
                                <p:cTn id="367" presetID="0" presetClass="path" presetSubtype="0" accel="50000" decel="50000" fill="hold" nodeType="withEffect">
                                  <p:stCondLst>
                                    <p:cond delay="300"/>
                                  </p:stCondLst>
                                  <p:childTnLst>
                                    <p:animMotion origin="layout" path="M 3.33333E-6 4.44444E-6 C 3.33333E-6 4.44444E-6 3.33333E-6 0.45417 3.33333E-6 0.90861 " pathEditMode="relative" ptsTypes="aA">
                                      <p:cBhvr>
                                        <p:cTn id="368" dur="500" spd="-100000" fill="hold"/>
                                        <p:tgtEl>
                                          <p:spTgt spid="297"/>
                                        </p:tgtEl>
                                        <p:attrNameLst>
                                          <p:attrName>ppt_x</p:attrName>
                                          <p:attrName>ppt_y</p:attrName>
                                        </p:attrNameLst>
                                      </p:cBhvr>
                                    </p:animMotion>
                                  </p:childTnLst>
                                </p:cTn>
                              </p:par>
                              <p:par>
                                <p:cTn id="369" presetID="10" presetClass="exit" presetSubtype="0" fill="hold" nodeType="withEffect">
                                  <p:stCondLst>
                                    <p:cond delay="600"/>
                                  </p:stCondLst>
                                  <p:childTnLst>
                                    <p:animEffect transition="out" filter="fade">
                                      <p:cBhvr>
                                        <p:cTn id="370" dur="500"/>
                                        <p:tgtEl>
                                          <p:spTgt spid="297"/>
                                        </p:tgtEl>
                                      </p:cBhvr>
                                    </p:animEffect>
                                    <p:set>
                                      <p:cBhvr>
                                        <p:cTn id="371" dur="1" fill="hold">
                                          <p:stCondLst>
                                            <p:cond delay="499"/>
                                          </p:stCondLst>
                                        </p:cTn>
                                        <p:tgtEl>
                                          <p:spTgt spid="297"/>
                                        </p:tgtEl>
                                        <p:attrNameLst>
                                          <p:attrName>style.visibility</p:attrName>
                                        </p:attrNameLst>
                                      </p:cBhvr>
                                      <p:to>
                                        <p:strVal val="hidden"/>
                                      </p:to>
                                    </p:set>
                                  </p:childTnLst>
                                </p:cTn>
                              </p:par>
                              <p:par>
                                <p:cTn id="372" presetID="10" presetClass="entr" presetSubtype="0" fill="hold" nodeType="withEffect">
                                  <p:stCondLst>
                                    <p:cond delay="700"/>
                                  </p:stCondLst>
                                  <p:childTnLst>
                                    <p:set>
                                      <p:cBhvr>
                                        <p:cTn id="373" dur="1" fill="hold">
                                          <p:stCondLst>
                                            <p:cond delay="0"/>
                                          </p:stCondLst>
                                        </p:cTn>
                                        <p:tgtEl>
                                          <p:spTgt spid="298"/>
                                        </p:tgtEl>
                                        <p:attrNameLst>
                                          <p:attrName>style.visibility</p:attrName>
                                        </p:attrNameLst>
                                      </p:cBhvr>
                                      <p:to>
                                        <p:strVal val="visible"/>
                                      </p:to>
                                    </p:set>
                                    <p:animEffect transition="in" filter="fade">
                                      <p:cBhvr>
                                        <p:cTn id="374" dur="500"/>
                                        <p:tgtEl>
                                          <p:spTgt spid="298"/>
                                        </p:tgtEl>
                                      </p:cBhvr>
                                    </p:animEffect>
                                  </p:childTnLst>
                                </p:cTn>
                              </p:par>
                              <p:par>
                                <p:cTn id="375" presetID="6" presetClass="emph" presetSubtype="0" fill="hold" nodeType="withEffect">
                                  <p:stCondLst>
                                    <p:cond delay="700"/>
                                  </p:stCondLst>
                                  <p:childTnLst>
                                    <p:animScale>
                                      <p:cBhvr>
                                        <p:cTn id="376" dur="1000" fill="hold"/>
                                        <p:tgtEl>
                                          <p:spTgt spid="298"/>
                                        </p:tgtEl>
                                      </p:cBhvr>
                                      <p:by x="150000" y="150000"/>
                                    </p:animScale>
                                  </p:childTnLst>
                                </p:cTn>
                              </p:par>
                              <p:par>
                                <p:cTn id="377" presetID="10" presetClass="exit" presetSubtype="0" fill="hold" nodeType="withEffect">
                                  <p:stCondLst>
                                    <p:cond delay="1200"/>
                                  </p:stCondLst>
                                  <p:childTnLst>
                                    <p:animEffect transition="out" filter="fade">
                                      <p:cBhvr>
                                        <p:cTn id="378" dur="500"/>
                                        <p:tgtEl>
                                          <p:spTgt spid="298"/>
                                        </p:tgtEl>
                                      </p:cBhvr>
                                    </p:animEffect>
                                    <p:set>
                                      <p:cBhvr>
                                        <p:cTn id="379" dur="1" fill="hold">
                                          <p:stCondLst>
                                            <p:cond delay="499"/>
                                          </p:stCondLst>
                                        </p:cTn>
                                        <p:tgtEl>
                                          <p:spTgt spid="298"/>
                                        </p:tgtEl>
                                        <p:attrNameLst>
                                          <p:attrName>style.visibility</p:attrName>
                                        </p:attrNameLst>
                                      </p:cBhvr>
                                      <p:to>
                                        <p:strVal val="hidden"/>
                                      </p:to>
                                    </p:set>
                                  </p:childTnLst>
                                </p:cTn>
                              </p:par>
                              <p:par>
                                <p:cTn id="380" presetID="10" presetClass="entr" presetSubtype="0" fill="hold" nodeType="withEffect">
                                  <p:stCondLst>
                                    <p:cond delay="2300"/>
                                  </p:stCondLst>
                                  <p:childTnLst>
                                    <p:set>
                                      <p:cBhvr>
                                        <p:cTn id="381" dur="1" fill="hold">
                                          <p:stCondLst>
                                            <p:cond delay="0"/>
                                          </p:stCondLst>
                                        </p:cTn>
                                        <p:tgtEl>
                                          <p:spTgt spid="299"/>
                                        </p:tgtEl>
                                        <p:attrNameLst>
                                          <p:attrName>style.visibility</p:attrName>
                                        </p:attrNameLst>
                                      </p:cBhvr>
                                      <p:to>
                                        <p:strVal val="visible"/>
                                      </p:to>
                                    </p:set>
                                    <p:animEffect transition="in" filter="fade">
                                      <p:cBhvr>
                                        <p:cTn id="382" dur="500"/>
                                        <p:tgtEl>
                                          <p:spTgt spid="299"/>
                                        </p:tgtEl>
                                      </p:cBhvr>
                                    </p:animEffect>
                                  </p:childTnLst>
                                </p:cTn>
                              </p:par>
                              <p:par>
                                <p:cTn id="383" presetID="6" presetClass="emph" presetSubtype="0" fill="hold" nodeType="withEffect">
                                  <p:stCondLst>
                                    <p:cond delay="2300"/>
                                  </p:stCondLst>
                                  <p:childTnLst>
                                    <p:animScale>
                                      <p:cBhvr>
                                        <p:cTn id="384" dur="1000" fill="hold"/>
                                        <p:tgtEl>
                                          <p:spTgt spid="299"/>
                                        </p:tgtEl>
                                      </p:cBhvr>
                                      <p:by x="150000" y="150000"/>
                                    </p:animScale>
                                  </p:childTnLst>
                                </p:cTn>
                              </p:par>
                              <p:par>
                                <p:cTn id="385" presetID="10" presetClass="exit" presetSubtype="0" fill="hold" nodeType="withEffect">
                                  <p:stCondLst>
                                    <p:cond delay="2800"/>
                                  </p:stCondLst>
                                  <p:childTnLst>
                                    <p:animEffect transition="out" filter="fade">
                                      <p:cBhvr>
                                        <p:cTn id="386" dur="500"/>
                                        <p:tgtEl>
                                          <p:spTgt spid="299"/>
                                        </p:tgtEl>
                                      </p:cBhvr>
                                    </p:animEffect>
                                    <p:set>
                                      <p:cBhvr>
                                        <p:cTn id="387" dur="1" fill="hold">
                                          <p:stCondLst>
                                            <p:cond delay="499"/>
                                          </p:stCondLst>
                                        </p:cTn>
                                        <p:tgtEl>
                                          <p:spTgt spid="299"/>
                                        </p:tgtEl>
                                        <p:attrNameLst>
                                          <p:attrName>style.visibility</p:attrName>
                                        </p:attrNameLst>
                                      </p:cBhvr>
                                      <p:to>
                                        <p:strVal val="hidden"/>
                                      </p:to>
                                    </p:set>
                                  </p:childTnLst>
                                </p:cTn>
                              </p:par>
                              <p:par>
                                <p:cTn id="388" presetID="10" presetClass="entr" presetSubtype="0" fill="hold" nodeType="withEffect">
                                  <p:stCondLst>
                                    <p:cond delay="0"/>
                                  </p:stCondLst>
                                  <p:childTnLst>
                                    <p:set>
                                      <p:cBhvr>
                                        <p:cTn id="389" dur="1" fill="hold">
                                          <p:stCondLst>
                                            <p:cond delay="0"/>
                                          </p:stCondLst>
                                        </p:cTn>
                                        <p:tgtEl>
                                          <p:spTgt spid="300"/>
                                        </p:tgtEl>
                                        <p:attrNameLst>
                                          <p:attrName>style.visibility</p:attrName>
                                        </p:attrNameLst>
                                      </p:cBhvr>
                                      <p:to>
                                        <p:strVal val="visible"/>
                                      </p:to>
                                    </p:set>
                                    <p:animEffect transition="in" filter="fade">
                                      <p:cBhvr>
                                        <p:cTn id="390" dur="500"/>
                                        <p:tgtEl>
                                          <p:spTgt spid="300"/>
                                        </p:tgtEl>
                                      </p:cBhvr>
                                    </p:animEffect>
                                  </p:childTnLst>
                                </p:cTn>
                              </p:par>
                              <p:par>
                                <p:cTn id="391" presetID="0" presetClass="path" presetSubtype="0" accel="50000" decel="50000" fill="hold" nodeType="withEffect">
                                  <p:stCondLst>
                                    <p:cond delay="0"/>
                                  </p:stCondLst>
                                  <p:childTnLst>
                                    <p:animMotion origin="layout" path="M 3.33333E-6 4.44444E-6 C 3.33333E-6 4.44444E-6 3.33333E-6 0.45417 3.33333E-6 0.90861 " pathEditMode="relative" ptsTypes="aA">
                                      <p:cBhvr>
                                        <p:cTn id="392" dur="500" spd="-100000" fill="hold"/>
                                        <p:tgtEl>
                                          <p:spTgt spid="300"/>
                                        </p:tgtEl>
                                        <p:attrNameLst>
                                          <p:attrName>ppt_x</p:attrName>
                                          <p:attrName>ppt_y</p:attrName>
                                        </p:attrNameLst>
                                      </p:cBhvr>
                                    </p:animMotion>
                                  </p:childTnLst>
                                </p:cTn>
                              </p:par>
                              <p:par>
                                <p:cTn id="393" presetID="10" presetClass="exit" presetSubtype="0" fill="hold" nodeType="withEffect">
                                  <p:stCondLst>
                                    <p:cond delay="200"/>
                                  </p:stCondLst>
                                  <p:childTnLst>
                                    <p:animEffect transition="out" filter="fade">
                                      <p:cBhvr>
                                        <p:cTn id="394" dur="500"/>
                                        <p:tgtEl>
                                          <p:spTgt spid="300"/>
                                        </p:tgtEl>
                                      </p:cBhvr>
                                    </p:animEffect>
                                    <p:set>
                                      <p:cBhvr>
                                        <p:cTn id="395" dur="1" fill="hold">
                                          <p:stCondLst>
                                            <p:cond delay="499"/>
                                          </p:stCondLst>
                                        </p:cTn>
                                        <p:tgtEl>
                                          <p:spTgt spid="300"/>
                                        </p:tgtEl>
                                        <p:attrNameLst>
                                          <p:attrName>style.visibility</p:attrName>
                                        </p:attrNameLst>
                                      </p:cBhvr>
                                      <p:to>
                                        <p:strVal val="hidden"/>
                                      </p:to>
                                    </p:set>
                                  </p:childTnLst>
                                </p:cTn>
                              </p:par>
                              <p:par>
                                <p:cTn id="396" presetID="10" presetClass="entr" presetSubtype="0" fill="hold" nodeType="withEffect">
                                  <p:stCondLst>
                                    <p:cond delay="400"/>
                                  </p:stCondLst>
                                  <p:childTnLst>
                                    <p:set>
                                      <p:cBhvr>
                                        <p:cTn id="397" dur="1" fill="hold">
                                          <p:stCondLst>
                                            <p:cond delay="0"/>
                                          </p:stCondLst>
                                        </p:cTn>
                                        <p:tgtEl>
                                          <p:spTgt spid="301"/>
                                        </p:tgtEl>
                                        <p:attrNameLst>
                                          <p:attrName>style.visibility</p:attrName>
                                        </p:attrNameLst>
                                      </p:cBhvr>
                                      <p:to>
                                        <p:strVal val="visible"/>
                                      </p:to>
                                    </p:set>
                                    <p:animEffect transition="in" filter="fade">
                                      <p:cBhvr>
                                        <p:cTn id="398" dur="500"/>
                                        <p:tgtEl>
                                          <p:spTgt spid="301"/>
                                        </p:tgtEl>
                                      </p:cBhvr>
                                    </p:animEffect>
                                  </p:childTnLst>
                                </p:cTn>
                              </p:par>
                              <p:par>
                                <p:cTn id="399" presetID="6" presetClass="emph" presetSubtype="0" fill="hold" nodeType="withEffect">
                                  <p:stCondLst>
                                    <p:cond delay="400"/>
                                  </p:stCondLst>
                                  <p:childTnLst>
                                    <p:animScale>
                                      <p:cBhvr>
                                        <p:cTn id="400" dur="1000" fill="hold"/>
                                        <p:tgtEl>
                                          <p:spTgt spid="301"/>
                                        </p:tgtEl>
                                      </p:cBhvr>
                                      <p:by x="150000" y="150000"/>
                                    </p:animScale>
                                  </p:childTnLst>
                                </p:cTn>
                              </p:par>
                              <p:par>
                                <p:cTn id="401" presetID="10" presetClass="exit" presetSubtype="0" fill="hold" nodeType="withEffect">
                                  <p:stCondLst>
                                    <p:cond delay="1000"/>
                                  </p:stCondLst>
                                  <p:childTnLst>
                                    <p:animEffect transition="out" filter="fade">
                                      <p:cBhvr>
                                        <p:cTn id="402" dur="500"/>
                                        <p:tgtEl>
                                          <p:spTgt spid="301"/>
                                        </p:tgtEl>
                                      </p:cBhvr>
                                    </p:animEffect>
                                    <p:set>
                                      <p:cBhvr>
                                        <p:cTn id="403" dur="1" fill="hold">
                                          <p:stCondLst>
                                            <p:cond delay="499"/>
                                          </p:stCondLst>
                                        </p:cTn>
                                        <p:tgtEl>
                                          <p:spTgt spid="301"/>
                                        </p:tgtEl>
                                        <p:attrNameLst>
                                          <p:attrName>style.visibility</p:attrName>
                                        </p:attrNameLst>
                                      </p:cBhvr>
                                      <p:to>
                                        <p:strVal val="hidden"/>
                                      </p:to>
                                    </p:set>
                                  </p:childTnLst>
                                </p:cTn>
                              </p:par>
                              <p:par>
                                <p:cTn id="404" presetID="10" presetClass="entr" presetSubtype="0" fill="hold" nodeType="withEffect">
                                  <p:stCondLst>
                                    <p:cond delay="1500"/>
                                  </p:stCondLst>
                                  <p:childTnLst>
                                    <p:set>
                                      <p:cBhvr>
                                        <p:cTn id="405" dur="1" fill="hold">
                                          <p:stCondLst>
                                            <p:cond delay="0"/>
                                          </p:stCondLst>
                                        </p:cTn>
                                        <p:tgtEl>
                                          <p:spTgt spid="302"/>
                                        </p:tgtEl>
                                        <p:attrNameLst>
                                          <p:attrName>style.visibility</p:attrName>
                                        </p:attrNameLst>
                                      </p:cBhvr>
                                      <p:to>
                                        <p:strVal val="visible"/>
                                      </p:to>
                                    </p:set>
                                    <p:animEffect transition="in" filter="fade">
                                      <p:cBhvr>
                                        <p:cTn id="406" dur="500"/>
                                        <p:tgtEl>
                                          <p:spTgt spid="302"/>
                                        </p:tgtEl>
                                      </p:cBhvr>
                                    </p:animEffect>
                                  </p:childTnLst>
                                </p:cTn>
                              </p:par>
                              <p:par>
                                <p:cTn id="407"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408" dur="500" spd="-100000" fill="hold"/>
                                        <p:tgtEl>
                                          <p:spTgt spid="302"/>
                                        </p:tgtEl>
                                        <p:attrNameLst>
                                          <p:attrName>ppt_x</p:attrName>
                                          <p:attrName>ppt_y</p:attrName>
                                        </p:attrNameLst>
                                      </p:cBhvr>
                                    </p:animMotion>
                                  </p:childTnLst>
                                </p:cTn>
                              </p:par>
                              <p:par>
                                <p:cTn id="409" presetID="10" presetClass="exit" presetSubtype="0" fill="hold" nodeType="withEffect">
                                  <p:stCondLst>
                                    <p:cond delay="1900"/>
                                  </p:stCondLst>
                                  <p:childTnLst>
                                    <p:animEffect transition="out" filter="fade">
                                      <p:cBhvr>
                                        <p:cTn id="410" dur="500"/>
                                        <p:tgtEl>
                                          <p:spTgt spid="302"/>
                                        </p:tgtEl>
                                      </p:cBhvr>
                                    </p:animEffect>
                                    <p:set>
                                      <p:cBhvr>
                                        <p:cTn id="411" dur="1" fill="hold">
                                          <p:stCondLst>
                                            <p:cond delay="499"/>
                                          </p:stCondLst>
                                        </p:cTn>
                                        <p:tgtEl>
                                          <p:spTgt spid="302"/>
                                        </p:tgtEl>
                                        <p:attrNameLst>
                                          <p:attrName>style.visibility</p:attrName>
                                        </p:attrNameLst>
                                      </p:cBhvr>
                                      <p:to>
                                        <p:strVal val="hidden"/>
                                      </p:to>
                                    </p:set>
                                  </p:childTnLst>
                                </p:cTn>
                              </p:par>
                              <p:par>
                                <p:cTn id="412" presetID="10" presetClass="entr" presetSubtype="0" fill="hold" nodeType="withEffect">
                                  <p:stCondLst>
                                    <p:cond delay="1900"/>
                                  </p:stCondLst>
                                  <p:childTnLst>
                                    <p:set>
                                      <p:cBhvr>
                                        <p:cTn id="413" dur="1" fill="hold">
                                          <p:stCondLst>
                                            <p:cond delay="0"/>
                                          </p:stCondLst>
                                        </p:cTn>
                                        <p:tgtEl>
                                          <p:spTgt spid="303"/>
                                        </p:tgtEl>
                                        <p:attrNameLst>
                                          <p:attrName>style.visibility</p:attrName>
                                        </p:attrNameLst>
                                      </p:cBhvr>
                                      <p:to>
                                        <p:strVal val="visible"/>
                                      </p:to>
                                    </p:set>
                                    <p:animEffect transition="in" filter="fade">
                                      <p:cBhvr>
                                        <p:cTn id="414" dur="500"/>
                                        <p:tgtEl>
                                          <p:spTgt spid="303"/>
                                        </p:tgtEl>
                                      </p:cBhvr>
                                    </p:animEffect>
                                  </p:childTnLst>
                                </p:cTn>
                              </p:par>
                              <p:par>
                                <p:cTn id="415" presetID="6" presetClass="emph" presetSubtype="0" fill="hold" nodeType="withEffect">
                                  <p:stCondLst>
                                    <p:cond delay="1900"/>
                                  </p:stCondLst>
                                  <p:childTnLst>
                                    <p:animScale>
                                      <p:cBhvr>
                                        <p:cTn id="416" dur="1000" fill="hold"/>
                                        <p:tgtEl>
                                          <p:spTgt spid="303"/>
                                        </p:tgtEl>
                                      </p:cBhvr>
                                      <p:by x="150000" y="150000"/>
                                    </p:animScale>
                                  </p:childTnLst>
                                </p:cTn>
                              </p:par>
                              <p:par>
                                <p:cTn id="417" presetID="10" presetClass="exit" presetSubtype="0" fill="hold" nodeType="withEffect">
                                  <p:stCondLst>
                                    <p:cond delay="2500"/>
                                  </p:stCondLst>
                                  <p:childTnLst>
                                    <p:animEffect transition="out" filter="fade">
                                      <p:cBhvr>
                                        <p:cTn id="418" dur="500"/>
                                        <p:tgtEl>
                                          <p:spTgt spid="303"/>
                                        </p:tgtEl>
                                      </p:cBhvr>
                                    </p:animEffect>
                                    <p:set>
                                      <p:cBhvr>
                                        <p:cTn id="419" dur="1" fill="hold">
                                          <p:stCondLst>
                                            <p:cond delay="499"/>
                                          </p:stCondLst>
                                        </p:cTn>
                                        <p:tgtEl>
                                          <p:spTgt spid="303"/>
                                        </p:tgtEl>
                                        <p:attrNameLst>
                                          <p:attrName>style.visibility</p:attrName>
                                        </p:attrNameLst>
                                      </p:cBhvr>
                                      <p:to>
                                        <p:strVal val="hidden"/>
                                      </p:to>
                                    </p:set>
                                  </p:childTnLst>
                                </p:cTn>
                              </p:par>
                              <p:par>
                                <p:cTn id="420" presetID="10" presetClass="entr" presetSubtype="0" fill="hold" nodeType="withEffect">
                                  <p:stCondLst>
                                    <p:cond delay="1500"/>
                                  </p:stCondLst>
                                  <p:childTnLst>
                                    <p:set>
                                      <p:cBhvr>
                                        <p:cTn id="421" dur="1" fill="hold">
                                          <p:stCondLst>
                                            <p:cond delay="0"/>
                                          </p:stCondLst>
                                        </p:cTn>
                                        <p:tgtEl>
                                          <p:spTgt spid="304"/>
                                        </p:tgtEl>
                                        <p:attrNameLst>
                                          <p:attrName>style.visibility</p:attrName>
                                        </p:attrNameLst>
                                      </p:cBhvr>
                                      <p:to>
                                        <p:strVal val="visible"/>
                                      </p:to>
                                    </p:set>
                                    <p:animEffect transition="in" filter="fade">
                                      <p:cBhvr>
                                        <p:cTn id="422" dur="500"/>
                                        <p:tgtEl>
                                          <p:spTgt spid="304"/>
                                        </p:tgtEl>
                                      </p:cBhvr>
                                    </p:animEffect>
                                  </p:childTnLst>
                                </p:cTn>
                              </p:par>
                              <p:par>
                                <p:cTn id="42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424" dur="500" spd="-100000" fill="hold"/>
                                        <p:tgtEl>
                                          <p:spTgt spid="304"/>
                                        </p:tgtEl>
                                        <p:attrNameLst>
                                          <p:attrName>ppt_x</p:attrName>
                                          <p:attrName>ppt_y</p:attrName>
                                        </p:attrNameLst>
                                      </p:cBhvr>
                                    </p:animMotion>
                                  </p:childTnLst>
                                </p:cTn>
                              </p:par>
                              <p:par>
                                <p:cTn id="425" presetID="10" presetClass="exit" presetSubtype="0" fill="hold" nodeType="withEffect">
                                  <p:stCondLst>
                                    <p:cond delay="1900"/>
                                  </p:stCondLst>
                                  <p:childTnLst>
                                    <p:animEffect transition="out" filter="fade">
                                      <p:cBhvr>
                                        <p:cTn id="426" dur="500"/>
                                        <p:tgtEl>
                                          <p:spTgt spid="304"/>
                                        </p:tgtEl>
                                      </p:cBhvr>
                                    </p:animEffect>
                                    <p:set>
                                      <p:cBhvr>
                                        <p:cTn id="427" dur="1" fill="hold">
                                          <p:stCondLst>
                                            <p:cond delay="499"/>
                                          </p:stCondLst>
                                        </p:cTn>
                                        <p:tgtEl>
                                          <p:spTgt spid="304"/>
                                        </p:tgtEl>
                                        <p:attrNameLst>
                                          <p:attrName>style.visibility</p:attrName>
                                        </p:attrNameLst>
                                      </p:cBhvr>
                                      <p:to>
                                        <p:strVal val="hidden"/>
                                      </p:to>
                                    </p:set>
                                  </p:childTnLst>
                                </p:cTn>
                              </p:par>
                              <p:par>
                                <p:cTn id="428" presetID="10" presetClass="entr" presetSubtype="0" fill="hold" nodeType="withEffect">
                                  <p:stCondLst>
                                    <p:cond delay="1900"/>
                                  </p:stCondLst>
                                  <p:childTnLst>
                                    <p:set>
                                      <p:cBhvr>
                                        <p:cTn id="429" dur="1" fill="hold">
                                          <p:stCondLst>
                                            <p:cond delay="0"/>
                                          </p:stCondLst>
                                        </p:cTn>
                                        <p:tgtEl>
                                          <p:spTgt spid="305"/>
                                        </p:tgtEl>
                                        <p:attrNameLst>
                                          <p:attrName>style.visibility</p:attrName>
                                        </p:attrNameLst>
                                      </p:cBhvr>
                                      <p:to>
                                        <p:strVal val="visible"/>
                                      </p:to>
                                    </p:set>
                                    <p:animEffect transition="in" filter="fade">
                                      <p:cBhvr>
                                        <p:cTn id="430" dur="500"/>
                                        <p:tgtEl>
                                          <p:spTgt spid="305"/>
                                        </p:tgtEl>
                                      </p:cBhvr>
                                    </p:animEffect>
                                  </p:childTnLst>
                                </p:cTn>
                              </p:par>
                              <p:par>
                                <p:cTn id="431" presetID="6" presetClass="emph" presetSubtype="0" fill="hold" nodeType="withEffect">
                                  <p:stCondLst>
                                    <p:cond delay="1900"/>
                                  </p:stCondLst>
                                  <p:childTnLst>
                                    <p:animScale>
                                      <p:cBhvr>
                                        <p:cTn id="432" dur="1000" fill="hold"/>
                                        <p:tgtEl>
                                          <p:spTgt spid="305"/>
                                        </p:tgtEl>
                                      </p:cBhvr>
                                      <p:by x="150000" y="150000"/>
                                    </p:animScale>
                                  </p:childTnLst>
                                </p:cTn>
                              </p:par>
                              <p:par>
                                <p:cTn id="433" presetID="10" presetClass="exit" presetSubtype="0" fill="hold" nodeType="withEffect">
                                  <p:stCondLst>
                                    <p:cond delay="2400"/>
                                  </p:stCondLst>
                                  <p:childTnLst>
                                    <p:animEffect transition="out" filter="fade">
                                      <p:cBhvr>
                                        <p:cTn id="434" dur="500"/>
                                        <p:tgtEl>
                                          <p:spTgt spid="305"/>
                                        </p:tgtEl>
                                      </p:cBhvr>
                                    </p:animEffect>
                                    <p:set>
                                      <p:cBhvr>
                                        <p:cTn id="435" dur="1" fill="hold">
                                          <p:stCondLst>
                                            <p:cond delay="499"/>
                                          </p:stCondLst>
                                        </p:cTn>
                                        <p:tgtEl>
                                          <p:spTgt spid="305"/>
                                        </p:tgtEl>
                                        <p:attrNameLst>
                                          <p:attrName>style.visibility</p:attrName>
                                        </p:attrNameLst>
                                      </p:cBhvr>
                                      <p:to>
                                        <p:strVal val="hidden"/>
                                      </p:to>
                                    </p:set>
                                  </p:childTnLst>
                                </p:cTn>
                              </p:par>
                              <p:par>
                                <p:cTn id="436" presetID="10" presetClass="entr" presetSubtype="0" fill="hold" nodeType="withEffect">
                                  <p:stCondLst>
                                    <p:cond delay="500"/>
                                  </p:stCondLst>
                                  <p:childTnLst>
                                    <p:set>
                                      <p:cBhvr>
                                        <p:cTn id="437" dur="1" fill="hold">
                                          <p:stCondLst>
                                            <p:cond delay="0"/>
                                          </p:stCondLst>
                                        </p:cTn>
                                        <p:tgtEl>
                                          <p:spTgt spid="306"/>
                                        </p:tgtEl>
                                        <p:attrNameLst>
                                          <p:attrName>style.visibility</p:attrName>
                                        </p:attrNameLst>
                                      </p:cBhvr>
                                      <p:to>
                                        <p:strVal val="visible"/>
                                      </p:to>
                                    </p:set>
                                    <p:animEffect transition="in" filter="fade">
                                      <p:cBhvr>
                                        <p:cTn id="438" dur="500"/>
                                        <p:tgtEl>
                                          <p:spTgt spid="306"/>
                                        </p:tgtEl>
                                      </p:cBhvr>
                                    </p:animEffect>
                                  </p:childTnLst>
                                </p:cTn>
                              </p:par>
                              <p:par>
                                <p:cTn id="439" presetID="0" presetClass="path" presetSubtype="0" accel="50000" decel="50000" fill="hold" nodeType="withEffect">
                                  <p:stCondLst>
                                    <p:cond delay="500"/>
                                  </p:stCondLst>
                                  <p:childTnLst>
                                    <p:animMotion origin="layout" path="M 3.33333E-6 4.44444E-6 C 3.33333E-6 4.44444E-6 3.33333E-6 0.45417 3.33333E-6 0.90861 " pathEditMode="relative" ptsTypes="aA">
                                      <p:cBhvr>
                                        <p:cTn id="440" dur="500" spd="-100000" fill="hold"/>
                                        <p:tgtEl>
                                          <p:spTgt spid="306"/>
                                        </p:tgtEl>
                                        <p:attrNameLst>
                                          <p:attrName>ppt_x</p:attrName>
                                          <p:attrName>ppt_y</p:attrName>
                                        </p:attrNameLst>
                                      </p:cBhvr>
                                    </p:animMotion>
                                  </p:childTnLst>
                                </p:cTn>
                              </p:par>
                              <p:par>
                                <p:cTn id="441" presetID="10" presetClass="exit" presetSubtype="0" fill="hold" nodeType="withEffect">
                                  <p:stCondLst>
                                    <p:cond delay="800"/>
                                  </p:stCondLst>
                                  <p:childTnLst>
                                    <p:animEffect transition="out" filter="fade">
                                      <p:cBhvr>
                                        <p:cTn id="442" dur="500"/>
                                        <p:tgtEl>
                                          <p:spTgt spid="306"/>
                                        </p:tgtEl>
                                      </p:cBhvr>
                                    </p:animEffect>
                                    <p:set>
                                      <p:cBhvr>
                                        <p:cTn id="443" dur="1" fill="hold">
                                          <p:stCondLst>
                                            <p:cond delay="499"/>
                                          </p:stCondLst>
                                        </p:cTn>
                                        <p:tgtEl>
                                          <p:spTgt spid="306"/>
                                        </p:tgtEl>
                                        <p:attrNameLst>
                                          <p:attrName>style.visibility</p:attrName>
                                        </p:attrNameLst>
                                      </p:cBhvr>
                                      <p:to>
                                        <p:strVal val="hidden"/>
                                      </p:to>
                                    </p:set>
                                  </p:childTnLst>
                                </p:cTn>
                              </p:par>
                              <p:par>
                                <p:cTn id="444" presetID="10" presetClass="entr" presetSubtype="0" fill="hold" nodeType="withEffect">
                                  <p:stCondLst>
                                    <p:cond delay="800"/>
                                  </p:stCondLst>
                                  <p:childTnLst>
                                    <p:set>
                                      <p:cBhvr>
                                        <p:cTn id="445" dur="1" fill="hold">
                                          <p:stCondLst>
                                            <p:cond delay="0"/>
                                          </p:stCondLst>
                                        </p:cTn>
                                        <p:tgtEl>
                                          <p:spTgt spid="307"/>
                                        </p:tgtEl>
                                        <p:attrNameLst>
                                          <p:attrName>style.visibility</p:attrName>
                                        </p:attrNameLst>
                                      </p:cBhvr>
                                      <p:to>
                                        <p:strVal val="visible"/>
                                      </p:to>
                                    </p:set>
                                    <p:animEffect transition="in" filter="fade">
                                      <p:cBhvr>
                                        <p:cTn id="446" dur="500"/>
                                        <p:tgtEl>
                                          <p:spTgt spid="307"/>
                                        </p:tgtEl>
                                      </p:cBhvr>
                                    </p:animEffect>
                                  </p:childTnLst>
                                </p:cTn>
                              </p:par>
                              <p:par>
                                <p:cTn id="447" presetID="6" presetClass="emph" presetSubtype="0" fill="hold" nodeType="withEffect">
                                  <p:stCondLst>
                                    <p:cond delay="800"/>
                                  </p:stCondLst>
                                  <p:childTnLst>
                                    <p:animScale>
                                      <p:cBhvr>
                                        <p:cTn id="448" dur="1000" fill="hold"/>
                                        <p:tgtEl>
                                          <p:spTgt spid="307"/>
                                        </p:tgtEl>
                                      </p:cBhvr>
                                      <p:by x="150000" y="150000"/>
                                    </p:animScale>
                                  </p:childTnLst>
                                </p:cTn>
                              </p:par>
                              <p:par>
                                <p:cTn id="449" presetID="10" presetClass="exit" presetSubtype="0" fill="hold" nodeType="withEffect">
                                  <p:stCondLst>
                                    <p:cond delay="1300"/>
                                  </p:stCondLst>
                                  <p:childTnLst>
                                    <p:animEffect transition="out" filter="fade">
                                      <p:cBhvr>
                                        <p:cTn id="450" dur="500"/>
                                        <p:tgtEl>
                                          <p:spTgt spid="307"/>
                                        </p:tgtEl>
                                      </p:cBhvr>
                                    </p:animEffect>
                                    <p:set>
                                      <p:cBhvr>
                                        <p:cTn id="451" dur="1" fill="hold">
                                          <p:stCondLst>
                                            <p:cond delay="499"/>
                                          </p:stCondLst>
                                        </p:cTn>
                                        <p:tgtEl>
                                          <p:spTgt spid="307"/>
                                        </p:tgtEl>
                                        <p:attrNameLst>
                                          <p:attrName>style.visibility</p:attrName>
                                        </p:attrNameLst>
                                      </p:cBhvr>
                                      <p:to>
                                        <p:strVal val="hidden"/>
                                      </p:to>
                                    </p:set>
                                  </p:childTnLst>
                                </p:cTn>
                              </p:par>
                              <p:par>
                                <p:cTn id="452" presetID="10" presetClass="entr" presetSubtype="0" fill="hold" nodeType="withEffect">
                                  <p:stCondLst>
                                    <p:cond delay="1800"/>
                                  </p:stCondLst>
                                  <p:childTnLst>
                                    <p:set>
                                      <p:cBhvr>
                                        <p:cTn id="453" dur="1" fill="hold">
                                          <p:stCondLst>
                                            <p:cond delay="0"/>
                                          </p:stCondLst>
                                        </p:cTn>
                                        <p:tgtEl>
                                          <p:spTgt spid="308"/>
                                        </p:tgtEl>
                                        <p:attrNameLst>
                                          <p:attrName>style.visibility</p:attrName>
                                        </p:attrNameLst>
                                      </p:cBhvr>
                                      <p:to>
                                        <p:strVal val="visible"/>
                                      </p:to>
                                    </p:set>
                                    <p:animEffect transition="in" filter="fade">
                                      <p:cBhvr>
                                        <p:cTn id="454" dur="500"/>
                                        <p:tgtEl>
                                          <p:spTgt spid="308"/>
                                        </p:tgtEl>
                                      </p:cBhvr>
                                    </p:animEffect>
                                  </p:childTnLst>
                                </p:cTn>
                              </p:par>
                              <p:par>
                                <p:cTn id="455" presetID="0" presetClass="path" presetSubtype="0" accel="50000" decel="50000" fill="hold" nodeType="withEffect">
                                  <p:stCondLst>
                                    <p:cond delay="1800"/>
                                  </p:stCondLst>
                                  <p:childTnLst>
                                    <p:animMotion origin="layout" path="M 3.33333E-6 4.44444E-6 C 3.33333E-6 4.44444E-6 3.33333E-6 0.45417 3.33333E-6 0.90861 " pathEditMode="relative" ptsTypes="aA">
                                      <p:cBhvr>
                                        <p:cTn id="456" dur="500" spd="-100000" fill="hold"/>
                                        <p:tgtEl>
                                          <p:spTgt spid="308"/>
                                        </p:tgtEl>
                                        <p:attrNameLst>
                                          <p:attrName>ppt_x</p:attrName>
                                          <p:attrName>ppt_y</p:attrName>
                                        </p:attrNameLst>
                                      </p:cBhvr>
                                    </p:animMotion>
                                  </p:childTnLst>
                                </p:cTn>
                              </p:par>
                              <p:par>
                                <p:cTn id="457" presetID="10" presetClass="exit" presetSubtype="0" fill="hold" nodeType="withEffect">
                                  <p:stCondLst>
                                    <p:cond delay="2000"/>
                                  </p:stCondLst>
                                  <p:childTnLst>
                                    <p:animEffect transition="out" filter="fade">
                                      <p:cBhvr>
                                        <p:cTn id="458" dur="500"/>
                                        <p:tgtEl>
                                          <p:spTgt spid="308"/>
                                        </p:tgtEl>
                                      </p:cBhvr>
                                    </p:animEffect>
                                    <p:set>
                                      <p:cBhvr>
                                        <p:cTn id="459" dur="1" fill="hold">
                                          <p:stCondLst>
                                            <p:cond delay="499"/>
                                          </p:stCondLst>
                                        </p:cTn>
                                        <p:tgtEl>
                                          <p:spTgt spid="308"/>
                                        </p:tgtEl>
                                        <p:attrNameLst>
                                          <p:attrName>style.visibility</p:attrName>
                                        </p:attrNameLst>
                                      </p:cBhvr>
                                      <p:to>
                                        <p:strVal val="hidden"/>
                                      </p:to>
                                    </p:set>
                                  </p:childTnLst>
                                </p:cTn>
                              </p:par>
                              <p:par>
                                <p:cTn id="460" presetID="10" presetClass="entr" presetSubtype="0" fill="hold" nodeType="withEffect">
                                  <p:stCondLst>
                                    <p:cond delay="2000"/>
                                  </p:stCondLst>
                                  <p:childTnLst>
                                    <p:set>
                                      <p:cBhvr>
                                        <p:cTn id="461" dur="1" fill="hold">
                                          <p:stCondLst>
                                            <p:cond delay="0"/>
                                          </p:stCondLst>
                                        </p:cTn>
                                        <p:tgtEl>
                                          <p:spTgt spid="309"/>
                                        </p:tgtEl>
                                        <p:attrNameLst>
                                          <p:attrName>style.visibility</p:attrName>
                                        </p:attrNameLst>
                                      </p:cBhvr>
                                      <p:to>
                                        <p:strVal val="visible"/>
                                      </p:to>
                                    </p:set>
                                    <p:animEffect transition="in" filter="fade">
                                      <p:cBhvr>
                                        <p:cTn id="462" dur="500"/>
                                        <p:tgtEl>
                                          <p:spTgt spid="309"/>
                                        </p:tgtEl>
                                      </p:cBhvr>
                                    </p:animEffect>
                                  </p:childTnLst>
                                </p:cTn>
                              </p:par>
                              <p:par>
                                <p:cTn id="463" presetID="6" presetClass="emph" presetSubtype="0" fill="hold" nodeType="withEffect">
                                  <p:stCondLst>
                                    <p:cond delay="2000"/>
                                  </p:stCondLst>
                                  <p:childTnLst>
                                    <p:animScale>
                                      <p:cBhvr>
                                        <p:cTn id="464" dur="1000" fill="hold"/>
                                        <p:tgtEl>
                                          <p:spTgt spid="309"/>
                                        </p:tgtEl>
                                      </p:cBhvr>
                                      <p:by x="150000" y="150000"/>
                                    </p:animScale>
                                  </p:childTnLst>
                                </p:cTn>
                              </p:par>
                              <p:par>
                                <p:cTn id="465" presetID="10" presetClass="exit" presetSubtype="0" fill="hold" nodeType="withEffect">
                                  <p:stCondLst>
                                    <p:cond delay="2500"/>
                                  </p:stCondLst>
                                  <p:childTnLst>
                                    <p:animEffect transition="out" filter="fade">
                                      <p:cBhvr>
                                        <p:cTn id="466" dur="500"/>
                                        <p:tgtEl>
                                          <p:spTgt spid="309"/>
                                        </p:tgtEl>
                                      </p:cBhvr>
                                    </p:animEffect>
                                    <p:set>
                                      <p:cBhvr>
                                        <p:cTn id="467" dur="1" fill="hold">
                                          <p:stCondLst>
                                            <p:cond delay="499"/>
                                          </p:stCondLst>
                                        </p:cTn>
                                        <p:tgtEl>
                                          <p:spTgt spid="309"/>
                                        </p:tgtEl>
                                        <p:attrNameLst>
                                          <p:attrName>style.visibility</p:attrName>
                                        </p:attrNameLst>
                                      </p:cBhvr>
                                      <p:to>
                                        <p:strVal val="hidden"/>
                                      </p:to>
                                    </p:set>
                                  </p:childTnLst>
                                </p:cTn>
                              </p:par>
                              <p:par>
                                <p:cTn id="468" presetID="10" presetClass="entr" presetSubtype="0" fill="hold" nodeType="withEffect">
                                  <p:stCondLst>
                                    <p:cond delay="600"/>
                                  </p:stCondLst>
                                  <p:childTnLst>
                                    <p:set>
                                      <p:cBhvr>
                                        <p:cTn id="469" dur="1" fill="hold">
                                          <p:stCondLst>
                                            <p:cond delay="0"/>
                                          </p:stCondLst>
                                        </p:cTn>
                                        <p:tgtEl>
                                          <p:spTgt spid="310"/>
                                        </p:tgtEl>
                                        <p:attrNameLst>
                                          <p:attrName>style.visibility</p:attrName>
                                        </p:attrNameLst>
                                      </p:cBhvr>
                                      <p:to>
                                        <p:strVal val="visible"/>
                                      </p:to>
                                    </p:set>
                                    <p:animEffect transition="in" filter="fade">
                                      <p:cBhvr>
                                        <p:cTn id="470" dur="500"/>
                                        <p:tgtEl>
                                          <p:spTgt spid="310"/>
                                        </p:tgtEl>
                                      </p:cBhvr>
                                    </p:animEffect>
                                  </p:childTnLst>
                                </p:cTn>
                              </p:par>
                              <p:par>
                                <p:cTn id="471" presetID="0" presetClass="path" presetSubtype="0" accel="50000" decel="50000" fill="hold" nodeType="withEffect">
                                  <p:stCondLst>
                                    <p:cond delay="600"/>
                                  </p:stCondLst>
                                  <p:childTnLst>
                                    <p:animMotion origin="layout" path="M 3.33333E-6 4.44444E-6 C 3.33333E-6 4.44444E-6 3.33333E-6 0.45417 3.33333E-6 0.90861 " pathEditMode="relative" ptsTypes="aA">
                                      <p:cBhvr>
                                        <p:cTn id="472" dur="500" spd="-100000" fill="hold"/>
                                        <p:tgtEl>
                                          <p:spTgt spid="310"/>
                                        </p:tgtEl>
                                        <p:attrNameLst>
                                          <p:attrName>ppt_x</p:attrName>
                                          <p:attrName>ppt_y</p:attrName>
                                        </p:attrNameLst>
                                      </p:cBhvr>
                                    </p:animMotion>
                                  </p:childTnLst>
                                </p:cTn>
                              </p:par>
                              <p:par>
                                <p:cTn id="473" presetID="10" presetClass="exit" presetSubtype="0" fill="hold" nodeType="withEffect">
                                  <p:stCondLst>
                                    <p:cond delay="800"/>
                                  </p:stCondLst>
                                  <p:childTnLst>
                                    <p:animEffect transition="out" filter="fade">
                                      <p:cBhvr>
                                        <p:cTn id="474" dur="500"/>
                                        <p:tgtEl>
                                          <p:spTgt spid="310"/>
                                        </p:tgtEl>
                                      </p:cBhvr>
                                    </p:animEffect>
                                    <p:set>
                                      <p:cBhvr>
                                        <p:cTn id="475" dur="1" fill="hold">
                                          <p:stCondLst>
                                            <p:cond delay="499"/>
                                          </p:stCondLst>
                                        </p:cTn>
                                        <p:tgtEl>
                                          <p:spTgt spid="310"/>
                                        </p:tgtEl>
                                        <p:attrNameLst>
                                          <p:attrName>style.visibility</p:attrName>
                                        </p:attrNameLst>
                                      </p:cBhvr>
                                      <p:to>
                                        <p:strVal val="hidden"/>
                                      </p:to>
                                    </p:set>
                                  </p:childTnLst>
                                </p:cTn>
                              </p:par>
                              <p:par>
                                <p:cTn id="476" presetID="10" presetClass="entr" presetSubtype="0" fill="hold" nodeType="withEffect">
                                  <p:stCondLst>
                                    <p:cond delay="800"/>
                                  </p:stCondLst>
                                  <p:childTnLst>
                                    <p:set>
                                      <p:cBhvr>
                                        <p:cTn id="477" dur="1" fill="hold">
                                          <p:stCondLst>
                                            <p:cond delay="0"/>
                                          </p:stCondLst>
                                        </p:cTn>
                                        <p:tgtEl>
                                          <p:spTgt spid="311"/>
                                        </p:tgtEl>
                                        <p:attrNameLst>
                                          <p:attrName>style.visibility</p:attrName>
                                        </p:attrNameLst>
                                      </p:cBhvr>
                                      <p:to>
                                        <p:strVal val="visible"/>
                                      </p:to>
                                    </p:set>
                                    <p:animEffect transition="in" filter="fade">
                                      <p:cBhvr>
                                        <p:cTn id="478" dur="500"/>
                                        <p:tgtEl>
                                          <p:spTgt spid="311"/>
                                        </p:tgtEl>
                                      </p:cBhvr>
                                    </p:animEffect>
                                  </p:childTnLst>
                                </p:cTn>
                              </p:par>
                              <p:par>
                                <p:cTn id="479" presetID="6" presetClass="emph" presetSubtype="0" fill="hold" nodeType="withEffect">
                                  <p:stCondLst>
                                    <p:cond delay="800"/>
                                  </p:stCondLst>
                                  <p:childTnLst>
                                    <p:animScale>
                                      <p:cBhvr>
                                        <p:cTn id="480" dur="1000" fill="hold"/>
                                        <p:tgtEl>
                                          <p:spTgt spid="311"/>
                                        </p:tgtEl>
                                      </p:cBhvr>
                                      <p:by x="150000" y="150000"/>
                                    </p:animScale>
                                  </p:childTnLst>
                                </p:cTn>
                              </p:par>
                              <p:par>
                                <p:cTn id="481" presetID="10" presetClass="exit" presetSubtype="0" fill="hold" nodeType="withEffect">
                                  <p:stCondLst>
                                    <p:cond delay="1300"/>
                                  </p:stCondLst>
                                  <p:childTnLst>
                                    <p:animEffect transition="out" filter="fade">
                                      <p:cBhvr>
                                        <p:cTn id="482" dur="500"/>
                                        <p:tgtEl>
                                          <p:spTgt spid="311"/>
                                        </p:tgtEl>
                                      </p:cBhvr>
                                    </p:animEffect>
                                    <p:set>
                                      <p:cBhvr>
                                        <p:cTn id="483" dur="1" fill="hold">
                                          <p:stCondLst>
                                            <p:cond delay="499"/>
                                          </p:stCondLst>
                                        </p:cTn>
                                        <p:tgtEl>
                                          <p:spTgt spid="311"/>
                                        </p:tgtEl>
                                        <p:attrNameLst>
                                          <p:attrName>style.visibility</p:attrName>
                                        </p:attrNameLst>
                                      </p:cBhvr>
                                      <p:to>
                                        <p:strVal val="hidden"/>
                                      </p:to>
                                    </p:set>
                                  </p:childTnLst>
                                </p:cTn>
                              </p:par>
                              <p:par>
                                <p:cTn id="484" presetID="10" presetClass="entr" presetSubtype="0" fill="hold" nodeType="withEffect">
                                  <p:stCondLst>
                                    <p:cond delay="200"/>
                                  </p:stCondLst>
                                  <p:childTnLst>
                                    <p:set>
                                      <p:cBhvr>
                                        <p:cTn id="485" dur="1" fill="hold">
                                          <p:stCondLst>
                                            <p:cond delay="0"/>
                                          </p:stCondLst>
                                        </p:cTn>
                                        <p:tgtEl>
                                          <p:spTgt spid="312"/>
                                        </p:tgtEl>
                                        <p:attrNameLst>
                                          <p:attrName>style.visibility</p:attrName>
                                        </p:attrNameLst>
                                      </p:cBhvr>
                                      <p:to>
                                        <p:strVal val="visible"/>
                                      </p:to>
                                    </p:set>
                                    <p:animEffect transition="in" filter="fade">
                                      <p:cBhvr>
                                        <p:cTn id="486" dur="500"/>
                                        <p:tgtEl>
                                          <p:spTgt spid="312"/>
                                        </p:tgtEl>
                                      </p:cBhvr>
                                    </p:animEffect>
                                  </p:childTnLst>
                                </p:cTn>
                              </p:par>
                              <p:par>
                                <p:cTn id="487" presetID="0" presetClass="path" presetSubtype="0" accel="50000" decel="50000" fill="hold" nodeType="withEffect">
                                  <p:stCondLst>
                                    <p:cond delay="200"/>
                                  </p:stCondLst>
                                  <p:childTnLst>
                                    <p:animMotion origin="layout" path="M 3.33333E-6 4.44444E-6 C 3.33333E-6 4.44444E-6 3.33333E-6 0.45417 3.33333E-6 0.90861 " pathEditMode="relative" ptsTypes="aA">
                                      <p:cBhvr>
                                        <p:cTn id="488" dur="500" spd="-100000" fill="hold"/>
                                        <p:tgtEl>
                                          <p:spTgt spid="312"/>
                                        </p:tgtEl>
                                        <p:attrNameLst>
                                          <p:attrName>ppt_x</p:attrName>
                                          <p:attrName>ppt_y</p:attrName>
                                        </p:attrNameLst>
                                      </p:cBhvr>
                                    </p:animMotion>
                                  </p:childTnLst>
                                </p:cTn>
                              </p:par>
                              <p:par>
                                <p:cTn id="489" presetID="10" presetClass="exit" presetSubtype="0" fill="hold" nodeType="withEffect">
                                  <p:stCondLst>
                                    <p:cond delay="600"/>
                                  </p:stCondLst>
                                  <p:childTnLst>
                                    <p:animEffect transition="out" filter="fade">
                                      <p:cBhvr>
                                        <p:cTn id="490" dur="500"/>
                                        <p:tgtEl>
                                          <p:spTgt spid="312"/>
                                        </p:tgtEl>
                                      </p:cBhvr>
                                    </p:animEffect>
                                    <p:set>
                                      <p:cBhvr>
                                        <p:cTn id="491" dur="1" fill="hold">
                                          <p:stCondLst>
                                            <p:cond delay="499"/>
                                          </p:stCondLst>
                                        </p:cTn>
                                        <p:tgtEl>
                                          <p:spTgt spid="312"/>
                                        </p:tgtEl>
                                        <p:attrNameLst>
                                          <p:attrName>style.visibility</p:attrName>
                                        </p:attrNameLst>
                                      </p:cBhvr>
                                      <p:to>
                                        <p:strVal val="hidden"/>
                                      </p:to>
                                    </p:set>
                                  </p:childTnLst>
                                </p:cTn>
                              </p:par>
                              <p:par>
                                <p:cTn id="492" presetID="10" presetClass="entr" presetSubtype="0" fill="hold" nodeType="withEffect">
                                  <p:stCondLst>
                                    <p:cond delay="600"/>
                                  </p:stCondLst>
                                  <p:childTnLst>
                                    <p:set>
                                      <p:cBhvr>
                                        <p:cTn id="493" dur="1" fill="hold">
                                          <p:stCondLst>
                                            <p:cond delay="0"/>
                                          </p:stCondLst>
                                        </p:cTn>
                                        <p:tgtEl>
                                          <p:spTgt spid="313"/>
                                        </p:tgtEl>
                                        <p:attrNameLst>
                                          <p:attrName>style.visibility</p:attrName>
                                        </p:attrNameLst>
                                      </p:cBhvr>
                                      <p:to>
                                        <p:strVal val="visible"/>
                                      </p:to>
                                    </p:set>
                                    <p:animEffect transition="in" filter="fade">
                                      <p:cBhvr>
                                        <p:cTn id="494" dur="500"/>
                                        <p:tgtEl>
                                          <p:spTgt spid="313"/>
                                        </p:tgtEl>
                                      </p:cBhvr>
                                    </p:animEffect>
                                  </p:childTnLst>
                                </p:cTn>
                              </p:par>
                              <p:par>
                                <p:cTn id="495" presetID="6" presetClass="emph" presetSubtype="0" fill="hold" nodeType="withEffect">
                                  <p:stCondLst>
                                    <p:cond delay="600"/>
                                  </p:stCondLst>
                                  <p:childTnLst>
                                    <p:animScale>
                                      <p:cBhvr>
                                        <p:cTn id="496" dur="1000" fill="hold"/>
                                        <p:tgtEl>
                                          <p:spTgt spid="313"/>
                                        </p:tgtEl>
                                      </p:cBhvr>
                                      <p:by x="150000" y="150000"/>
                                    </p:animScale>
                                  </p:childTnLst>
                                </p:cTn>
                              </p:par>
                              <p:par>
                                <p:cTn id="497" presetID="10" presetClass="exit" presetSubtype="0" fill="hold" nodeType="withEffect">
                                  <p:stCondLst>
                                    <p:cond delay="1100"/>
                                  </p:stCondLst>
                                  <p:childTnLst>
                                    <p:animEffect transition="out" filter="fade">
                                      <p:cBhvr>
                                        <p:cTn id="498" dur="500"/>
                                        <p:tgtEl>
                                          <p:spTgt spid="313"/>
                                        </p:tgtEl>
                                      </p:cBhvr>
                                    </p:animEffect>
                                    <p:set>
                                      <p:cBhvr>
                                        <p:cTn id="499" dur="1" fill="hold">
                                          <p:stCondLst>
                                            <p:cond delay="499"/>
                                          </p:stCondLst>
                                        </p:cTn>
                                        <p:tgtEl>
                                          <p:spTgt spid="313"/>
                                        </p:tgtEl>
                                        <p:attrNameLst>
                                          <p:attrName>style.visibility</p:attrName>
                                        </p:attrNameLst>
                                      </p:cBhvr>
                                      <p:to>
                                        <p:strVal val="hidden"/>
                                      </p:to>
                                    </p:set>
                                  </p:childTnLst>
                                </p:cTn>
                              </p:par>
                              <p:par>
                                <p:cTn id="500" presetID="10" presetClass="entr" presetSubtype="0" fill="hold" nodeType="withEffect">
                                  <p:stCondLst>
                                    <p:cond delay="1500"/>
                                  </p:stCondLst>
                                  <p:childTnLst>
                                    <p:set>
                                      <p:cBhvr>
                                        <p:cTn id="501" dur="1" fill="hold">
                                          <p:stCondLst>
                                            <p:cond delay="0"/>
                                          </p:stCondLst>
                                        </p:cTn>
                                        <p:tgtEl>
                                          <p:spTgt spid="314"/>
                                        </p:tgtEl>
                                        <p:attrNameLst>
                                          <p:attrName>style.visibility</p:attrName>
                                        </p:attrNameLst>
                                      </p:cBhvr>
                                      <p:to>
                                        <p:strVal val="visible"/>
                                      </p:to>
                                    </p:set>
                                    <p:animEffect transition="in" filter="fade">
                                      <p:cBhvr>
                                        <p:cTn id="502" dur="500"/>
                                        <p:tgtEl>
                                          <p:spTgt spid="314"/>
                                        </p:tgtEl>
                                      </p:cBhvr>
                                    </p:animEffect>
                                  </p:childTnLst>
                                </p:cTn>
                              </p:par>
                              <p:par>
                                <p:cTn id="503" presetID="0" presetClass="path" presetSubtype="0" accel="50000" decel="50000" fill="hold" nodeType="withEffect">
                                  <p:stCondLst>
                                    <p:cond delay="1500"/>
                                  </p:stCondLst>
                                  <p:childTnLst>
                                    <p:animMotion origin="layout" path="M 3.33333E-6 4.44444E-6 C 3.33333E-6 4.44444E-6 3.33333E-6 0.45417 3.33333E-6 0.90861 " pathEditMode="relative" ptsTypes="aA">
                                      <p:cBhvr>
                                        <p:cTn id="504" dur="500" spd="-100000" fill="hold"/>
                                        <p:tgtEl>
                                          <p:spTgt spid="314"/>
                                        </p:tgtEl>
                                        <p:attrNameLst>
                                          <p:attrName>ppt_x</p:attrName>
                                          <p:attrName>ppt_y</p:attrName>
                                        </p:attrNameLst>
                                      </p:cBhvr>
                                    </p:animMotion>
                                  </p:childTnLst>
                                </p:cTn>
                              </p:par>
                              <p:par>
                                <p:cTn id="505" presetID="10" presetClass="exit" presetSubtype="0" fill="hold" nodeType="withEffect">
                                  <p:stCondLst>
                                    <p:cond delay="1900"/>
                                  </p:stCondLst>
                                  <p:childTnLst>
                                    <p:animEffect transition="out" filter="fade">
                                      <p:cBhvr>
                                        <p:cTn id="506" dur="500"/>
                                        <p:tgtEl>
                                          <p:spTgt spid="314"/>
                                        </p:tgtEl>
                                      </p:cBhvr>
                                    </p:animEffect>
                                    <p:set>
                                      <p:cBhvr>
                                        <p:cTn id="507" dur="1" fill="hold">
                                          <p:stCondLst>
                                            <p:cond delay="499"/>
                                          </p:stCondLst>
                                        </p:cTn>
                                        <p:tgtEl>
                                          <p:spTgt spid="314"/>
                                        </p:tgtEl>
                                        <p:attrNameLst>
                                          <p:attrName>style.visibility</p:attrName>
                                        </p:attrNameLst>
                                      </p:cBhvr>
                                      <p:to>
                                        <p:strVal val="hidden"/>
                                      </p:to>
                                    </p:set>
                                  </p:childTnLst>
                                </p:cTn>
                              </p:par>
                              <p:par>
                                <p:cTn id="508" presetID="10" presetClass="entr" presetSubtype="0" fill="hold" nodeType="withEffect">
                                  <p:stCondLst>
                                    <p:cond delay="1900"/>
                                  </p:stCondLst>
                                  <p:childTnLst>
                                    <p:set>
                                      <p:cBhvr>
                                        <p:cTn id="509" dur="1" fill="hold">
                                          <p:stCondLst>
                                            <p:cond delay="0"/>
                                          </p:stCondLst>
                                        </p:cTn>
                                        <p:tgtEl>
                                          <p:spTgt spid="315"/>
                                        </p:tgtEl>
                                        <p:attrNameLst>
                                          <p:attrName>style.visibility</p:attrName>
                                        </p:attrNameLst>
                                      </p:cBhvr>
                                      <p:to>
                                        <p:strVal val="visible"/>
                                      </p:to>
                                    </p:set>
                                    <p:animEffect transition="in" filter="fade">
                                      <p:cBhvr>
                                        <p:cTn id="510" dur="500"/>
                                        <p:tgtEl>
                                          <p:spTgt spid="315"/>
                                        </p:tgtEl>
                                      </p:cBhvr>
                                    </p:animEffect>
                                  </p:childTnLst>
                                </p:cTn>
                              </p:par>
                              <p:par>
                                <p:cTn id="511" presetID="6" presetClass="emph" presetSubtype="0" fill="hold" nodeType="withEffect">
                                  <p:stCondLst>
                                    <p:cond delay="1900"/>
                                  </p:stCondLst>
                                  <p:childTnLst>
                                    <p:animScale>
                                      <p:cBhvr>
                                        <p:cTn id="512" dur="1000" fill="hold"/>
                                        <p:tgtEl>
                                          <p:spTgt spid="315"/>
                                        </p:tgtEl>
                                      </p:cBhvr>
                                      <p:by x="150000" y="150000"/>
                                    </p:animScale>
                                  </p:childTnLst>
                                </p:cTn>
                              </p:par>
                              <p:par>
                                <p:cTn id="513" presetID="10" presetClass="exit" presetSubtype="0" fill="hold" nodeType="withEffect">
                                  <p:stCondLst>
                                    <p:cond delay="2500"/>
                                  </p:stCondLst>
                                  <p:childTnLst>
                                    <p:animEffect transition="out" filter="fade">
                                      <p:cBhvr>
                                        <p:cTn id="514" dur="500"/>
                                        <p:tgtEl>
                                          <p:spTgt spid="315"/>
                                        </p:tgtEl>
                                      </p:cBhvr>
                                    </p:animEffect>
                                    <p:set>
                                      <p:cBhvr>
                                        <p:cTn id="515" dur="1" fill="hold">
                                          <p:stCondLst>
                                            <p:cond delay="499"/>
                                          </p:stCondLst>
                                        </p:cTn>
                                        <p:tgtEl>
                                          <p:spTgt spid="315"/>
                                        </p:tgtEl>
                                        <p:attrNameLst>
                                          <p:attrName>style.visibility</p:attrName>
                                        </p:attrNameLst>
                                      </p:cBhvr>
                                      <p:to>
                                        <p:strVal val="hidden"/>
                                      </p:to>
                                    </p:set>
                                  </p:childTnLst>
                                </p:cTn>
                              </p:par>
                              <p:par>
                                <p:cTn id="516" presetID="10" presetClass="entr" presetSubtype="0" fill="hold" nodeType="withEffect">
                                  <p:stCondLst>
                                    <p:cond delay="0"/>
                                  </p:stCondLst>
                                  <p:childTnLst>
                                    <p:set>
                                      <p:cBhvr>
                                        <p:cTn id="517" dur="1" fill="hold">
                                          <p:stCondLst>
                                            <p:cond delay="0"/>
                                          </p:stCondLst>
                                        </p:cTn>
                                        <p:tgtEl>
                                          <p:spTgt spid="317"/>
                                        </p:tgtEl>
                                        <p:attrNameLst>
                                          <p:attrName>style.visibility</p:attrName>
                                        </p:attrNameLst>
                                      </p:cBhvr>
                                      <p:to>
                                        <p:strVal val="visible"/>
                                      </p:to>
                                    </p:set>
                                    <p:animEffect transition="in" filter="fade">
                                      <p:cBhvr>
                                        <p:cTn id="518" dur="500"/>
                                        <p:tgtEl>
                                          <p:spTgt spid="317"/>
                                        </p:tgtEl>
                                      </p:cBhvr>
                                    </p:animEffect>
                                  </p:childTnLst>
                                </p:cTn>
                              </p:par>
                              <p:par>
                                <p:cTn id="519" presetID="6" presetClass="emph" presetSubtype="0" fill="hold" nodeType="withEffect">
                                  <p:stCondLst>
                                    <p:cond delay="0"/>
                                  </p:stCondLst>
                                  <p:childTnLst>
                                    <p:animScale>
                                      <p:cBhvr>
                                        <p:cTn id="520" dur="900" fill="hold"/>
                                        <p:tgtEl>
                                          <p:spTgt spid="317"/>
                                        </p:tgtEl>
                                      </p:cBhvr>
                                      <p:by x="400000" y="400000"/>
                                    </p:animScale>
                                  </p:childTnLst>
                                </p:cTn>
                              </p:par>
                              <p:par>
                                <p:cTn id="521" presetID="10" presetClass="exit" presetSubtype="0" fill="hold" nodeType="withEffect">
                                  <p:stCondLst>
                                    <p:cond delay="0"/>
                                  </p:stCondLst>
                                  <p:childTnLst>
                                    <p:animEffect transition="out" filter="fade">
                                      <p:cBhvr>
                                        <p:cTn id="522" dur="1000"/>
                                        <p:tgtEl>
                                          <p:spTgt spid="317"/>
                                        </p:tgtEl>
                                      </p:cBhvr>
                                    </p:animEffect>
                                    <p:set>
                                      <p:cBhvr>
                                        <p:cTn id="523" dur="1" fill="hold">
                                          <p:stCondLst>
                                            <p:cond delay="999"/>
                                          </p:stCondLst>
                                        </p:cTn>
                                        <p:tgtEl>
                                          <p:spTgt spid="317"/>
                                        </p:tgtEl>
                                        <p:attrNameLst>
                                          <p:attrName>style.visibility</p:attrName>
                                        </p:attrNameLst>
                                      </p:cBhvr>
                                      <p:to>
                                        <p:strVal val="hidden"/>
                                      </p:to>
                                    </p:set>
                                  </p:childTnLst>
                                </p:cTn>
                              </p:par>
                              <p:par>
                                <p:cTn id="524" presetID="10" presetClass="entr" presetSubtype="0" fill="hold" nodeType="withEffect">
                                  <p:stCondLst>
                                    <p:cond delay="0"/>
                                  </p:stCondLst>
                                  <p:childTnLst>
                                    <p:set>
                                      <p:cBhvr>
                                        <p:cTn id="525" dur="1" fill="hold">
                                          <p:stCondLst>
                                            <p:cond delay="0"/>
                                          </p:stCondLst>
                                        </p:cTn>
                                        <p:tgtEl>
                                          <p:spTgt spid="318"/>
                                        </p:tgtEl>
                                        <p:attrNameLst>
                                          <p:attrName>style.visibility</p:attrName>
                                        </p:attrNameLst>
                                      </p:cBhvr>
                                      <p:to>
                                        <p:strVal val="visible"/>
                                      </p:to>
                                    </p:set>
                                    <p:animEffect transition="in" filter="fade">
                                      <p:cBhvr>
                                        <p:cTn id="526" dur="500"/>
                                        <p:tgtEl>
                                          <p:spTgt spid="318"/>
                                        </p:tgtEl>
                                      </p:cBhvr>
                                    </p:animEffect>
                                  </p:childTnLst>
                                </p:cTn>
                              </p:par>
                              <p:par>
                                <p:cTn id="527" presetID="6" presetClass="emph" presetSubtype="0" fill="hold" nodeType="withEffect">
                                  <p:stCondLst>
                                    <p:cond delay="0"/>
                                  </p:stCondLst>
                                  <p:childTnLst>
                                    <p:animScale>
                                      <p:cBhvr>
                                        <p:cTn id="528" dur="900" fill="hold"/>
                                        <p:tgtEl>
                                          <p:spTgt spid="318"/>
                                        </p:tgtEl>
                                      </p:cBhvr>
                                      <p:by x="400000" y="400000"/>
                                    </p:animScale>
                                  </p:childTnLst>
                                </p:cTn>
                              </p:par>
                              <p:par>
                                <p:cTn id="529" presetID="10" presetClass="exit" presetSubtype="0" fill="hold" nodeType="withEffect">
                                  <p:stCondLst>
                                    <p:cond delay="0"/>
                                  </p:stCondLst>
                                  <p:childTnLst>
                                    <p:animEffect transition="out" filter="fade">
                                      <p:cBhvr>
                                        <p:cTn id="530" dur="1000"/>
                                        <p:tgtEl>
                                          <p:spTgt spid="318"/>
                                        </p:tgtEl>
                                      </p:cBhvr>
                                    </p:animEffect>
                                    <p:set>
                                      <p:cBhvr>
                                        <p:cTn id="531" dur="1" fill="hold">
                                          <p:stCondLst>
                                            <p:cond delay="999"/>
                                          </p:stCondLst>
                                        </p:cTn>
                                        <p:tgtEl>
                                          <p:spTgt spid="3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bldLvl="0" animBg="1"/>
      <p:bldP spid="63" grpId="0" bldLvl="0" animBg="1"/>
      <p:bldP spid="64" grpId="0" bldLvl="0" animBg="1"/>
      <p:bldP spid="65" grpId="0" bldLvl="0" animBg="1"/>
      <p:bldP spid="66" grpId="0" bldLvl="0" animBg="1"/>
      <p:bldP spid="74" grpId="0" bldLvl="0" animBg="1"/>
      <p:bldP spid="75" grpId="0" bldLvl="0" animBg="1"/>
      <p:bldP spid="76" grpId="0" bldLvl="0" animBg="1"/>
      <p:bldP spid="77" grpId="0" bldLvl="0" animBg="1"/>
      <p:bldP spid="78" grpId="0" bldLvl="0" animBg="1"/>
      <p:bldP spid="79" grpId="0" bldLvl="0" animBg="1"/>
      <p:bldP spid="80" grpId="0" bldLvl="0" animBg="1"/>
      <p:bldP spid="81" grpId="0" bldLvl="0" animBg="1"/>
      <p:bldP spid="82" grpId="0" bldLvl="0" animBg="1"/>
      <p:bldP spid="83" grpId="0" bldLvl="0" animBg="1"/>
      <p:bldP spid="84" grpId="0" bldLvl="0" animBg="1"/>
      <p:bldP spid="85" grpId="0" bldLvl="0" animBg="1"/>
      <p:bldP spid="86" grpId="0" bldLvl="0" animBg="1"/>
      <p:bldP spid="87" grpId="0" bldLvl="0" animBg="1"/>
      <p:bldP spid="88" grpId="0" bldLvl="0" animBg="1"/>
      <p:bldP spid="109" grpId="0"/>
      <p:bldP spid="110"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TIMING" val="|2.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4505</Words>
  <Application>WPS 演示</Application>
  <PresentationFormat>宽屏</PresentationFormat>
  <Paragraphs>531</Paragraphs>
  <Slides>33</Slides>
  <Notes>33</Notes>
  <HiddenSlides>0</HiddenSlides>
  <MMClips>0</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33</vt:i4>
      </vt:variant>
    </vt:vector>
  </HeadingPairs>
  <TitlesOfParts>
    <vt:vector size="57" baseType="lpstr">
      <vt:lpstr>Arial</vt:lpstr>
      <vt:lpstr>宋体</vt:lpstr>
      <vt:lpstr>Wingdings</vt:lpstr>
      <vt:lpstr>方正大标宋简体</vt:lpstr>
      <vt:lpstr>微软雅黑</vt:lpstr>
      <vt:lpstr>Corbel</vt:lpstr>
      <vt:lpstr>Hei</vt:lpstr>
      <vt:lpstr>Calibri</vt:lpstr>
      <vt:lpstr>League Gothic Regular</vt:lpstr>
      <vt:lpstr>Lato Regular</vt:lpstr>
      <vt:lpstr>Arial Unicode MS</vt:lpstr>
      <vt:lpstr>Calibri Light</vt:lpstr>
      <vt:lpstr>Source Sans Pro ExtraLight</vt:lpstr>
      <vt:lpstr>FontAwesome</vt:lpstr>
      <vt:lpstr>方正兰亭细黑_GBK_M</vt:lpstr>
      <vt:lpstr>华文黑体</vt:lpstr>
      <vt:lpstr>Roboto Light</vt:lpstr>
      <vt:lpstr>Source Sans Pro Light</vt:lpstr>
      <vt:lpstr>禹卫书法行书简体</vt:lpstr>
      <vt:lpstr>方正粗宋简体</vt:lpstr>
      <vt:lpstr>Wide Latin</vt:lpstr>
      <vt:lpstr>Segoe Print</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(21)</dc:title>
  <dc:creator>Administrator</dc:creator>
  <cp:lastModifiedBy>拉普耶鲁</cp:lastModifiedBy>
  <cp:revision>17</cp:revision>
  <dcterms:created xsi:type="dcterms:W3CDTF">2017-11-05T11:57:00Z</dcterms:created>
  <dcterms:modified xsi:type="dcterms:W3CDTF">2018-01-11T06:12:32Z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