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  <p:sldId id="258" r:id="rId5"/>
    <p:sldId id="655" r:id="rId6"/>
    <p:sldId id="656" r:id="rId7"/>
    <p:sldId id="661" r:id="rId8"/>
    <p:sldId id="662" r:id="rId9"/>
    <p:sldId id="663" r:id="rId10"/>
    <p:sldId id="664" r:id="rId11"/>
    <p:sldId id="667" r:id="rId12"/>
    <p:sldId id="668" r:id="rId13"/>
    <p:sldId id="669" r:id="rId14"/>
    <p:sldId id="670" r:id="rId15"/>
    <p:sldId id="665" r:id="rId16"/>
    <p:sldId id="671" r:id="rId17"/>
    <p:sldId id="672" r:id="rId18"/>
    <p:sldId id="673" r:id="rId19"/>
    <p:sldId id="674" r:id="rId20"/>
    <p:sldId id="666" r:id="rId21"/>
    <p:sldId id="675" r:id="rId22"/>
    <p:sldId id="676" r:id="rId23"/>
    <p:sldId id="677" r:id="rId24"/>
    <p:sldId id="678" r:id="rId25"/>
    <p:sldId id="679" r:id="rId26"/>
    <p:sldId id="680" r:id="rId27"/>
    <p:sldId id="681" r:id="rId28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8E6D6"/>
    <a:srgbClr val="2450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5" autoAdjust="0"/>
    <p:restoredTop sz="90866" autoAdjust="0"/>
  </p:normalViewPr>
  <p:slideViewPr>
    <p:cSldViewPr snapToGrid="0">
      <p:cViewPr varScale="1">
        <p:scale>
          <a:sx n="58" d="100"/>
          <a:sy n="58" d="100"/>
        </p:scale>
        <p:origin x="-168" y="-12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tags" Target="tags/tag56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defRPr>
          </a:pPr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A8E6D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ea"/>
                    <a:sym typeface="+mn-lt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ea"/>
                    <a:sym typeface="+mn-lt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ea"/>
                    <a:sym typeface="+mn-lt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7854976"/>
        <c:axId val="57864960"/>
      </c:barChart>
      <c:catAx>
        <c:axId val="57854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defRPr>
            </a:pPr>
          </a:p>
        </c:txPr>
        <c:crossAx val="57864960"/>
        <c:crosses val="autoZero"/>
        <c:auto val="1"/>
        <c:lblAlgn val="ctr"/>
        <c:lblOffset val="100"/>
        <c:noMultiLvlLbl val="0"/>
      </c:catAx>
      <c:valAx>
        <c:axId val="57864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defRPr>
            </a:pPr>
          </a:p>
        </c:txPr>
        <c:crossAx val="57854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06433469516616"/>
          <c:y val="0.930744273859682"/>
          <c:w val="0.433344302910148"/>
          <c:h val="0.0692557261403183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+mn-lt"/>
          <a:ea typeface="+mn-ea"/>
          <a:cs typeface="+mn-ea"/>
          <a:sym typeface="+mn-lt"/>
        </a:defRPr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226F01-066E-4906-9A29-8712E53B6DE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022E9F-417C-4F95-8BE4-58257229D2D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22E9F-417C-4F95-8BE4-58257229D2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22E9F-417C-4F95-8BE4-58257229D2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22E9F-417C-4F95-8BE4-58257229D2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22E9F-417C-4F95-8BE4-58257229D2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22E9F-417C-4F95-8BE4-58257229D2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22E9F-417C-4F95-8BE4-58257229D2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22E9F-417C-4F95-8BE4-58257229D2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22E9F-417C-4F95-8BE4-58257229D2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22E9F-417C-4F95-8BE4-58257229D2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22E9F-417C-4F95-8BE4-58257229D2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22E9F-417C-4F95-8BE4-58257229D2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22E9F-417C-4F95-8BE4-58257229D2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22E9F-417C-4F95-8BE4-58257229D2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22E9F-417C-4F95-8BE4-58257229D2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22E9F-417C-4F95-8BE4-58257229D2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22E9F-417C-4F95-8BE4-58257229D2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22E9F-417C-4F95-8BE4-58257229D2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22E9F-417C-4F95-8BE4-58257229D2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22E9F-417C-4F95-8BE4-58257229D2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22E9F-417C-4F95-8BE4-58257229D2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22E9F-417C-4F95-8BE4-58257229D2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22E9F-417C-4F95-8BE4-58257229D2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22E9F-417C-4F95-8BE4-58257229D2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22E9F-417C-4F95-8BE4-58257229D2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22E9F-417C-4F95-8BE4-58257229D2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14:window dir="vert"/>
      </p:transition>
    </mc:Choice>
    <mc:Fallback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14:window dir="vert"/>
      </p:transition>
    </mc:Choice>
    <mc:Fallback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14:window dir="vert"/>
      </p:transition>
    </mc:Choice>
    <mc:Fallback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14:window dir="vert"/>
      </p:transition>
    </mc:Choice>
    <mc:Fallback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8712796" y="6361247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www.1ppt.com/xiazai/jihua/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www.1ppt.com/xiazai/jianli/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www.1ppt.com/xiazai/huibao/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14:window dir="vert"/>
      </p:transition>
    </mc:Choice>
    <mc:Fallback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95854" y="333593"/>
            <a:ext cx="10515600" cy="470447"/>
          </a:xfrm>
        </p:spPr>
        <p:txBody>
          <a:bodyPr>
            <a:noAutofit/>
          </a:bodyPr>
          <a:lstStyle>
            <a:lvl1pPr>
              <a:defRPr sz="3200">
                <a:latin typeface="汉仪丫丫体简" panose="02010604000101010101" pitchFamily="2" charset="-122"/>
                <a:ea typeface="汉仪丫丫体简" panose="0201060400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128752" y="80795"/>
            <a:ext cx="912978" cy="912978"/>
            <a:chOff x="4007069" y="1623847"/>
            <a:chExt cx="1797269" cy="1797269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 cstate="screen"/>
            <a:stretch>
              <a:fillRect/>
            </a:stretch>
          </p:blipFill>
          <p:spPr>
            <a:xfrm flipH="1">
              <a:off x="4007069" y="1623847"/>
              <a:ext cx="1797269" cy="1797269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4168114" y="1856356"/>
              <a:ext cx="1506709" cy="1272353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汉仪丫丫体简" panose="02010604000101010101" pitchFamily="2" charset="-122"/>
                  <a:ea typeface="汉仪丫丫体简" panose="02010604000101010101" pitchFamily="2" charset="-122"/>
                </a:rPr>
                <a:t>01</a:t>
              </a:r>
              <a:endParaRPr lang="zh-CN" altLang="en-US" sz="2800" dirty="0">
                <a:solidFill>
                  <a:schemeClr val="bg1"/>
                </a:solidFill>
                <a:latin typeface="汉仪丫丫体简" panose="02010604000101010101" pitchFamily="2" charset="-122"/>
                <a:ea typeface="汉仪丫丫体简" panose="02010604000101010101" pitchFamily="2" charset="-122"/>
              </a:endParaRP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 flipV="1">
            <a:off x="11117954" y="6098336"/>
            <a:ext cx="776585" cy="759664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 flipV="1">
            <a:off x="11308044" y="5613471"/>
            <a:ext cx="883956" cy="864697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10087232" y="-261017"/>
            <a:ext cx="2104768" cy="1566174"/>
          </a:xfrm>
          <a:prstGeom prst="rect">
            <a:avLst/>
          </a:prstGeom>
        </p:spPr>
      </p:pic>
      <p:cxnSp>
        <p:nvCxnSpPr>
          <p:cNvPr id="25" name="直接箭头连接符 24"/>
          <p:cNvCxnSpPr/>
          <p:nvPr userDrawn="1"/>
        </p:nvCxnSpPr>
        <p:spPr>
          <a:xfrm>
            <a:off x="838200" y="804040"/>
            <a:ext cx="5281246" cy="0"/>
          </a:xfrm>
          <a:prstGeom prst="straightConnector1">
            <a:avLst/>
          </a:prstGeom>
          <a:ln>
            <a:solidFill>
              <a:schemeClr val="bg2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14:window dir="vert"/>
      </p:transition>
    </mc:Choice>
    <mc:Fallback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95854" y="333593"/>
            <a:ext cx="10515600" cy="470447"/>
          </a:xfrm>
        </p:spPr>
        <p:txBody>
          <a:bodyPr>
            <a:noAutofit/>
          </a:bodyPr>
          <a:lstStyle>
            <a:lvl1pPr>
              <a:defRPr sz="3200">
                <a:latin typeface="汉仪丫丫体简" panose="02010604000101010101" pitchFamily="2" charset="-122"/>
                <a:ea typeface="汉仪丫丫体简" panose="0201060400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128752" y="80795"/>
            <a:ext cx="912978" cy="912978"/>
            <a:chOff x="4007069" y="1623847"/>
            <a:chExt cx="1797269" cy="1797269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 cstate="screen"/>
            <a:stretch>
              <a:fillRect/>
            </a:stretch>
          </p:blipFill>
          <p:spPr>
            <a:xfrm flipH="1">
              <a:off x="4007069" y="1623847"/>
              <a:ext cx="1797269" cy="1797269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4168114" y="1856356"/>
              <a:ext cx="1506709" cy="1272353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汉仪丫丫体简" panose="02010604000101010101" pitchFamily="2" charset="-122"/>
                  <a:ea typeface="汉仪丫丫体简" panose="02010604000101010101" pitchFamily="2" charset="-122"/>
                </a:rPr>
                <a:t>02</a:t>
              </a:r>
              <a:endParaRPr lang="zh-CN" altLang="en-US" sz="2800" dirty="0">
                <a:solidFill>
                  <a:schemeClr val="bg1"/>
                </a:solidFill>
                <a:latin typeface="汉仪丫丫体简" panose="02010604000101010101" pitchFamily="2" charset="-122"/>
                <a:ea typeface="汉仪丫丫体简" panose="02010604000101010101" pitchFamily="2" charset="-122"/>
              </a:endParaRP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 flipV="1">
            <a:off x="11117954" y="6098336"/>
            <a:ext cx="776585" cy="759664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 flipV="1">
            <a:off x="11308044" y="5613471"/>
            <a:ext cx="883956" cy="864697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10087232" y="-261017"/>
            <a:ext cx="2104768" cy="1566174"/>
          </a:xfrm>
          <a:prstGeom prst="rect">
            <a:avLst/>
          </a:prstGeom>
        </p:spPr>
      </p:pic>
      <p:cxnSp>
        <p:nvCxnSpPr>
          <p:cNvPr id="14" name="直接箭头连接符 13"/>
          <p:cNvCxnSpPr/>
          <p:nvPr userDrawn="1"/>
        </p:nvCxnSpPr>
        <p:spPr>
          <a:xfrm>
            <a:off x="838200" y="804040"/>
            <a:ext cx="5281246" cy="0"/>
          </a:xfrm>
          <a:prstGeom prst="straightConnector1">
            <a:avLst/>
          </a:prstGeom>
          <a:ln>
            <a:solidFill>
              <a:schemeClr val="bg2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14:window dir="vert"/>
      </p:transition>
    </mc:Choice>
    <mc:Fallback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15" name="矩形 14"/>
          <p:cNvSpPr/>
          <p:nvPr userDrawn="1"/>
        </p:nvSpPr>
        <p:spPr>
          <a:xfrm rot="16200000">
            <a:off x="11084374" y="5815096"/>
            <a:ext cx="6293224" cy="1040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矩形 15"/>
          <p:cNvSpPr/>
          <p:nvPr userDrawn="1"/>
        </p:nvSpPr>
        <p:spPr>
          <a:xfrm rot="16200000">
            <a:off x="11255149" y="6063966"/>
            <a:ext cx="526935" cy="584767"/>
          </a:xfrm>
          <a:prstGeom prst="rect">
            <a:avLst/>
          </a:prstGeom>
          <a:noFill/>
          <a:ln w="38100">
            <a:solidFill>
              <a:srgbClr val="272B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矩形 16"/>
          <p:cNvSpPr/>
          <p:nvPr userDrawn="1"/>
        </p:nvSpPr>
        <p:spPr>
          <a:xfrm rot="16200000">
            <a:off x="11424576" y="5936564"/>
            <a:ext cx="488138" cy="438487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14:window dir="vert"/>
      </p:transition>
    </mc:Choice>
    <mc:Fallback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95854" y="333593"/>
            <a:ext cx="10515600" cy="470447"/>
          </a:xfrm>
        </p:spPr>
        <p:txBody>
          <a:bodyPr>
            <a:noAutofit/>
          </a:bodyPr>
          <a:lstStyle>
            <a:lvl1pPr>
              <a:defRPr sz="3200">
                <a:latin typeface="汉仪丫丫体简" panose="02010604000101010101" pitchFamily="2" charset="-122"/>
                <a:ea typeface="汉仪丫丫体简" panose="0201060400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128752" y="80795"/>
            <a:ext cx="912978" cy="912978"/>
            <a:chOff x="4007069" y="1623847"/>
            <a:chExt cx="1797269" cy="1797269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 cstate="screen"/>
            <a:stretch>
              <a:fillRect/>
            </a:stretch>
          </p:blipFill>
          <p:spPr>
            <a:xfrm flipH="1">
              <a:off x="4007069" y="1623847"/>
              <a:ext cx="1797269" cy="1797269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4168114" y="1856356"/>
              <a:ext cx="1506709" cy="1272353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汉仪丫丫体简" panose="02010604000101010101" pitchFamily="2" charset="-122"/>
                  <a:ea typeface="汉仪丫丫体简" panose="02010604000101010101" pitchFamily="2" charset="-122"/>
                </a:rPr>
                <a:t>04</a:t>
              </a:r>
              <a:endParaRPr lang="zh-CN" altLang="en-US" sz="2800" dirty="0">
                <a:solidFill>
                  <a:schemeClr val="bg1"/>
                </a:solidFill>
                <a:latin typeface="汉仪丫丫体简" panose="02010604000101010101" pitchFamily="2" charset="-122"/>
                <a:ea typeface="汉仪丫丫体简" panose="02010604000101010101" pitchFamily="2" charset="-122"/>
              </a:endParaRP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 flipV="1">
            <a:off x="11117954" y="6098336"/>
            <a:ext cx="776585" cy="759664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 flipV="1">
            <a:off x="11308044" y="5613471"/>
            <a:ext cx="883956" cy="864697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10087232" y="-261017"/>
            <a:ext cx="2104768" cy="1566174"/>
          </a:xfrm>
          <a:prstGeom prst="rect">
            <a:avLst/>
          </a:prstGeom>
        </p:spPr>
      </p:pic>
      <p:cxnSp>
        <p:nvCxnSpPr>
          <p:cNvPr id="14" name="直接箭头连接符 13"/>
          <p:cNvCxnSpPr/>
          <p:nvPr userDrawn="1"/>
        </p:nvCxnSpPr>
        <p:spPr>
          <a:xfrm>
            <a:off x="838200" y="804040"/>
            <a:ext cx="5281246" cy="0"/>
          </a:xfrm>
          <a:prstGeom prst="straightConnector1">
            <a:avLst/>
          </a:prstGeom>
          <a:ln>
            <a:solidFill>
              <a:schemeClr val="bg2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14:window dir="vert"/>
      </p:transition>
    </mc:Choice>
    <mc:Fallback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14:window dir="vert"/>
      </p:transition>
    </mc:Choice>
    <mc:Fallback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14:window dir="vert"/>
      </p:transition>
    </mc:Choice>
    <mc:Fallback>
      <p:transition spd="slow" advClick="0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14:window dir="vert"/>
      </p:transition>
    </mc:Choice>
    <mc:Fallback>
      <p:transition spd="slow" advClick="0" advTm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14:window dir="vert"/>
      </p:transition>
    </mc:Choice>
    <mc:Fallback>
      <p:transition spd="slow" advClick="0" advTm="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14:window dir="vert"/>
      </p:transition>
    </mc:Choice>
    <mc:Fallback>
      <p:transition spd="slow" advClick="0" advTm="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359229" y="343354"/>
            <a:ext cx="10515600" cy="483961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14:window dir="vert"/>
      </p:transition>
    </mc:Choice>
    <mc:Fallback>
      <p:transition spd="slow" advClick="0" advTm="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Pr>
        <a:gradFill>
          <a:gsLst>
            <a:gs pos="0">
              <a:srgbClr val="FFFFFF"/>
            </a:gs>
            <a:gs pos="100000">
              <a:srgbClr val="E8E9E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14:window dir="vert"/>
      </p:transition>
    </mc:Choice>
    <mc:Fallback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mc:AlternateContent xmlns:mc="http://schemas.openxmlformats.org/markup-compatibility/2006">
    <mc:Choice xmlns:p14="http://schemas.microsoft.com/office/powerpoint/2010/main" Requires="p14">
      <p:transition spd="slow" p14:dur="1500" advClick="0" advTm="0">
        <p14:window dir="vert"/>
      </p:transition>
    </mc:Choice>
    <mc:Fallback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8.png"/><Relationship Id="rId4" Type="http://schemas.openxmlformats.org/officeDocument/2006/relationships/image" Target="../media/image5.png"/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.png"/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6.xml"/><Relationship Id="rId8" Type="http://schemas.openxmlformats.org/officeDocument/2006/relationships/tags" Target="../tags/tag5.xml"/><Relationship Id="rId7" Type="http://schemas.openxmlformats.org/officeDocument/2006/relationships/tags" Target="../tags/tag4.xml"/><Relationship Id="rId6" Type="http://schemas.openxmlformats.org/officeDocument/2006/relationships/tags" Target="../tags/tag3.xml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4" Type="http://schemas.openxmlformats.org/officeDocument/2006/relationships/notesSlide" Target="../notesSlides/notesSlide5.xml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8.png"/><Relationship Id="rId11" Type="http://schemas.openxmlformats.org/officeDocument/2006/relationships/image" Target="../media/image5.png"/><Relationship Id="rId10" Type="http://schemas.openxmlformats.org/officeDocument/2006/relationships/image" Target="../media/image14.png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image" Target="../media/image15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6" Type="http://schemas.openxmlformats.org/officeDocument/2006/relationships/notesSlide" Target="../notesSlides/notesSlide7.xml"/><Relationship Id="rId15" Type="http://schemas.openxmlformats.org/officeDocument/2006/relationships/slideLayout" Target="../slideLayouts/slideLayout2.xml"/><Relationship Id="rId14" Type="http://schemas.openxmlformats.org/officeDocument/2006/relationships/image" Target="../media/image8.png"/><Relationship Id="rId13" Type="http://schemas.openxmlformats.org/officeDocument/2006/relationships/tags" Target="../tags/tag15.xml"/><Relationship Id="rId12" Type="http://schemas.openxmlformats.org/officeDocument/2006/relationships/tags" Target="../tags/tag14.xml"/><Relationship Id="rId11" Type="http://schemas.openxmlformats.org/officeDocument/2006/relationships/tags" Target="../tags/tag13.xml"/><Relationship Id="rId10" Type="http://schemas.openxmlformats.org/officeDocument/2006/relationships/tags" Target="../tags/tag12.xml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.png"/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9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16.png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21.xml"/><Relationship Id="rId8" Type="http://schemas.openxmlformats.org/officeDocument/2006/relationships/tags" Target="../tags/tag20.xml"/><Relationship Id="rId7" Type="http://schemas.openxmlformats.org/officeDocument/2006/relationships/tags" Target="../tags/tag19.xml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3" Type="http://schemas.openxmlformats.org/officeDocument/2006/relationships/notesSlide" Target="../notesSlides/notesSlide11.xml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8.png"/><Relationship Id="rId10" Type="http://schemas.openxmlformats.org/officeDocument/2006/relationships/tags" Target="../tags/tag22.xml"/><Relationship Id="rId1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8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.png"/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28.xml"/><Relationship Id="rId8" Type="http://schemas.openxmlformats.org/officeDocument/2006/relationships/tags" Target="../tags/tag27.xml"/><Relationship Id="rId7" Type="http://schemas.openxmlformats.org/officeDocument/2006/relationships/tags" Target="../tags/tag26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image" Target="../media/image13.png"/><Relationship Id="rId25" Type="http://schemas.openxmlformats.org/officeDocument/2006/relationships/notesSlide" Target="../notesSlides/notesSlide15.xml"/><Relationship Id="rId24" Type="http://schemas.openxmlformats.org/officeDocument/2006/relationships/slideLayout" Target="../slideLayouts/slideLayout2.xml"/><Relationship Id="rId23" Type="http://schemas.openxmlformats.org/officeDocument/2006/relationships/tags" Target="../tags/tag42.xml"/><Relationship Id="rId22" Type="http://schemas.openxmlformats.org/officeDocument/2006/relationships/tags" Target="../tags/tag41.xml"/><Relationship Id="rId21" Type="http://schemas.openxmlformats.org/officeDocument/2006/relationships/tags" Target="../tags/tag40.xml"/><Relationship Id="rId20" Type="http://schemas.openxmlformats.org/officeDocument/2006/relationships/tags" Target="../tags/tag39.xml"/><Relationship Id="rId2" Type="http://schemas.openxmlformats.org/officeDocument/2006/relationships/image" Target="../media/image12.png"/><Relationship Id="rId19" Type="http://schemas.openxmlformats.org/officeDocument/2006/relationships/tags" Target="../tags/tag38.xml"/><Relationship Id="rId18" Type="http://schemas.openxmlformats.org/officeDocument/2006/relationships/tags" Target="../tags/tag37.xml"/><Relationship Id="rId17" Type="http://schemas.openxmlformats.org/officeDocument/2006/relationships/tags" Target="../tags/tag36.xml"/><Relationship Id="rId16" Type="http://schemas.openxmlformats.org/officeDocument/2006/relationships/tags" Target="../tags/tag35.xml"/><Relationship Id="rId15" Type="http://schemas.openxmlformats.org/officeDocument/2006/relationships/tags" Target="../tags/tag34.xml"/><Relationship Id="rId14" Type="http://schemas.openxmlformats.org/officeDocument/2006/relationships/tags" Target="../tags/tag33.xml"/><Relationship Id="rId13" Type="http://schemas.openxmlformats.org/officeDocument/2006/relationships/tags" Target="../tags/tag32.xml"/><Relationship Id="rId12" Type="http://schemas.openxmlformats.org/officeDocument/2006/relationships/tags" Target="../tags/tag31.xml"/><Relationship Id="rId11" Type="http://schemas.openxmlformats.org/officeDocument/2006/relationships/tags" Target="../tags/tag30.xml"/><Relationship Id="rId10" Type="http://schemas.openxmlformats.org/officeDocument/2006/relationships/tags" Target="../tags/tag29.xml"/><Relationship Id="rId1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6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20.png"/><Relationship Id="rId6" Type="http://schemas.openxmlformats.org/officeDocument/2006/relationships/image" Target="../media/image5.png"/><Relationship Id="rId5" Type="http://schemas.openxmlformats.org/officeDocument/2006/relationships/tags" Target="../tags/tag43.xml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19.png"/><Relationship Id="rId1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.png"/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chart" Target="../charts/chart1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49.xml"/><Relationship Id="rId8" Type="http://schemas.openxmlformats.org/officeDocument/2006/relationships/tags" Target="../tags/tag48.xml"/><Relationship Id="rId7" Type="http://schemas.openxmlformats.org/officeDocument/2006/relationships/tags" Target="../tags/tag47.xml"/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8" Type="http://schemas.openxmlformats.org/officeDocument/2006/relationships/notesSlide" Target="../notesSlides/notesSlide20.xml"/><Relationship Id="rId17" Type="http://schemas.openxmlformats.org/officeDocument/2006/relationships/slideLayout" Target="../slideLayouts/slideLayout2.xml"/><Relationship Id="rId16" Type="http://schemas.openxmlformats.org/officeDocument/2006/relationships/image" Target="../media/image21.png"/><Relationship Id="rId15" Type="http://schemas.openxmlformats.org/officeDocument/2006/relationships/tags" Target="../tags/tag55.xml"/><Relationship Id="rId14" Type="http://schemas.openxmlformats.org/officeDocument/2006/relationships/tags" Target="../tags/tag54.xml"/><Relationship Id="rId13" Type="http://schemas.openxmlformats.org/officeDocument/2006/relationships/tags" Target="../tags/tag53.xml"/><Relationship Id="rId12" Type="http://schemas.openxmlformats.org/officeDocument/2006/relationships/tags" Target="../tags/tag52.xml"/><Relationship Id="rId11" Type="http://schemas.openxmlformats.org/officeDocument/2006/relationships/tags" Target="../tags/tag51.xml"/><Relationship Id="rId10" Type="http://schemas.openxmlformats.org/officeDocument/2006/relationships/tags" Target="../tags/tag50.xml"/><Relationship Id="rId1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2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22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3.png"/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5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4607330" y="0"/>
            <a:ext cx="7849585" cy="685800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640006" y="1177119"/>
            <a:ext cx="8911985" cy="4503761"/>
            <a:chOff x="1640006" y="1177119"/>
            <a:chExt cx="8911985" cy="4503761"/>
          </a:xfrm>
        </p:grpSpPr>
        <p:sp>
          <p:nvSpPr>
            <p:cNvPr id="7" name="矩形: 圆角 6"/>
            <p:cNvSpPr/>
            <p:nvPr/>
          </p:nvSpPr>
          <p:spPr>
            <a:xfrm>
              <a:off x="1640006" y="1177119"/>
              <a:ext cx="8911985" cy="4503761"/>
            </a:xfrm>
            <a:prstGeom prst="roundRect">
              <a:avLst>
                <a:gd name="adj" fmla="val 6061"/>
              </a:avLst>
            </a:prstGeom>
            <a:solidFill>
              <a:srgbClr val="A8E6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矩形: 圆角 35"/>
            <p:cNvSpPr/>
            <p:nvPr/>
          </p:nvSpPr>
          <p:spPr>
            <a:xfrm>
              <a:off x="1806054" y="1356815"/>
              <a:ext cx="8552519" cy="4115937"/>
            </a:xfrm>
            <a:prstGeom prst="roundRect">
              <a:avLst>
                <a:gd name="adj" fmla="val 6061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25" name="图片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4958" y="5203063"/>
            <a:ext cx="2561871" cy="85395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461351" y="-1265819"/>
            <a:ext cx="7238649" cy="9389635"/>
          </a:xfrm>
          <a:prstGeom prst="rect">
            <a:avLst/>
          </a:prstGeom>
        </p:spPr>
      </p:pic>
      <p:sp>
        <p:nvSpPr>
          <p:cNvPr id="35" name="标题 1"/>
          <p:cNvSpPr>
            <a:spLocks noGrp="1"/>
          </p:cNvSpPr>
          <p:nvPr>
            <p:ph type="title"/>
          </p:nvPr>
        </p:nvSpPr>
        <p:spPr>
          <a:xfrm>
            <a:off x="2484755" y="2106295"/>
            <a:ext cx="7223760" cy="1325880"/>
          </a:xfrm>
        </p:spPr>
        <p:txBody>
          <a:bodyPr>
            <a:noAutofit/>
          </a:bodyPr>
          <a:lstStyle/>
          <a:p>
            <a:pPr algn="ctr"/>
            <a:r>
              <a:rPr lang="zh-CN" altLang="en-US" sz="6000" b="1" spc="-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四 年 级 家 </a:t>
            </a:r>
            <a:r>
              <a:rPr lang="zh-CN" altLang="en-US" sz="6000" b="1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长 会 模 板</a:t>
            </a:r>
            <a:endParaRPr lang="zh-CN" altLang="en-US" sz="6000" b="1" spc="-3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-267045" y="-22080"/>
            <a:ext cx="4054372" cy="2208073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0832" y="4383056"/>
            <a:ext cx="1758735" cy="1711626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 rot="21361654">
            <a:off x="9659445" y="609453"/>
            <a:ext cx="1789826" cy="2090971"/>
          </a:xfrm>
          <a:prstGeom prst="rect">
            <a:avLst/>
          </a:prstGeom>
        </p:spPr>
      </p:pic>
      <p:sp>
        <p:nvSpPr>
          <p:cNvPr id="38" name="矩形: 圆角 37"/>
          <p:cNvSpPr/>
          <p:nvPr/>
        </p:nvSpPr>
        <p:spPr>
          <a:xfrm>
            <a:off x="3205769" y="3298004"/>
            <a:ext cx="5780458" cy="545414"/>
          </a:xfrm>
          <a:prstGeom prst="roundRect">
            <a:avLst>
              <a:gd name="adj" fmla="val 60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pc="3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幼儿园课件</a:t>
            </a:r>
            <a:r>
              <a:rPr lang="en-US" altLang="zh-CN" spc="3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/</a:t>
            </a:r>
            <a:r>
              <a:rPr lang="zh-CN" altLang="en-US" spc="3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小学生家长会</a:t>
            </a:r>
            <a:r>
              <a:rPr lang="en-US" altLang="zh-CN" spc="3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/</a:t>
            </a:r>
            <a:r>
              <a:rPr lang="zh-CN" altLang="en-US" spc="3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幼儿教育</a:t>
            </a:r>
            <a:r>
              <a:rPr lang="en-US" altLang="zh-CN" spc="3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/</a:t>
            </a:r>
            <a:r>
              <a:rPr lang="zh-CN" altLang="en-US" spc="3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学校课件</a:t>
            </a:r>
            <a:endParaRPr lang="zh-CN" altLang="en-US" spc="3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1" name="矩形: 圆角 40"/>
          <p:cNvSpPr/>
          <p:nvPr/>
        </p:nvSpPr>
        <p:spPr>
          <a:xfrm>
            <a:off x="3559186" y="4173609"/>
            <a:ext cx="2423930" cy="4112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汇报人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：</a:t>
            </a:r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XXX</a:t>
            </a:r>
            <a:endParaRPr lang="en-US" altLang="zh-CN" sz="1400" dirty="0" smtClean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5" name="矩形: 圆角 44"/>
          <p:cNvSpPr/>
          <p:nvPr/>
        </p:nvSpPr>
        <p:spPr>
          <a:xfrm>
            <a:off x="6250161" y="4167376"/>
            <a:ext cx="2423930" cy="4112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汇报人时间：</a:t>
            </a:r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20XX.12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14:window dir="ver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9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000"/>
                            </p:stCondLst>
                            <p:childTnLst>
                              <p:par>
                                <p:cTn id="5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75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0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8" grpId="0"/>
      <p:bldP spid="41" grpId="0" animBg="1"/>
      <p:bldP spid="4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9884" y="284903"/>
            <a:ext cx="4054372" cy="220807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8000492" y="3656096"/>
            <a:ext cx="3276181" cy="3598957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6326662" y="2185440"/>
            <a:ext cx="1726649" cy="3810516"/>
            <a:chOff x="6295132" y="2195950"/>
            <a:chExt cx="1726649" cy="3810516"/>
          </a:xfrm>
        </p:grpSpPr>
        <p:grpSp>
          <p:nvGrpSpPr>
            <p:cNvPr id="24" name="组合 23"/>
            <p:cNvGrpSpPr/>
            <p:nvPr/>
          </p:nvGrpSpPr>
          <p:grpSpPr>
            <a:xfrm>
              <a:off x="6295132" y="2195950"/>
              <a:ext cx="1726649" cy="3810516"/>
              <a:chOff x="1640005" y="1177119"/>
              <a:chExt cx="8911986" cy="4503761"/>
            </a:xfrm>
          </p:grpSpPr>
          <p:sp>
            <p:nvSpPr>
              <p:cNvPr id="25" name="矩形: 圆角 24"/>
              <p:cNvSpPr/>
              <p:nvPr/>
            </p:nvSpPr>
            <p:spPr>
              <a:xfrm>
                <a:off x="1640005" y="1177119"/>
                <a:ext cx="8911986" cy="4503761"/>
              </a:xfrm>
              <a:prstGeom prst="roundRect">
                <a:avLst>
                  <a:gd name="adj" fmla="val 6061"/>
                </a:avLst>
              </a:prstGeom>
              <a:solidFill>
                <a:srgbClr val="A8E6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26" name="矩形: 圆角 25"/>
              <p:cNvSpPr/>
              <p:nvPr/>
            </p:nvSpPr>
            <p:spPr>
              <a:xfrm>
                <a:off x="2402710" y="1371030"/>
                <a:ext cx="7386570" cy="4115937"/>
              </a:xfrm>
              <a:prstGeom prst="roundRect">
                <a:avLst>
                  <a:gd name="adj" fmla="val 6061"/>
                </a:avLst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36" name="标题 1"/>
            <p:cNvSpPr txBox="1"/>
            <p:nvPr/>
          </p:nvSpPr>
          <p:spPr>
            <a:xfrm>
              <a:off x="6847858" y="3032114"/>
              <a:ext cx="610639" cy="2685592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zh-CN" altLang="en-US" sz="3600" spc="-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给家长的建议</a:t>
              </a:r>
              <a:endParaRPr lang="zh-CN" altLang="en-US" sz="3600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" name="标题 1"/>
            <p:cNvSpPr txBox="1"/>
            <p:nvPr/>
          </p:nvSpPr>
          <p:spPr>
            <a:xfrm rot="16200000">
              <a:off x="6820414" y="2470757"/>
              <a:ext cx="610639" cy="750368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altLang="zh-CN" sz="3600" spc="-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0 3</a:t>
              </a:r>
              <a:endParaRPr lang="zh-CN" altLang="en-US" sz="3600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139048" y="2185440"/>
            <a:ext cx="1726649" cy="3810516"/>
            <a:chOff x="3981393" y="2195950"/>
            <a:chExt cx="1726649" cy="3810516"/>
          </a:xfrm>
        </p:grpSpPr>
        <p:grpSp>
          <p:nvGrpSpPr>
            <p:cNvPr id="21" name="组合 20"/>
            <p:cNvGrpSpPr/>
            <p:nvPr/>
          </p:nvGrpSpPr>
          <p:grpSpPr>
            <a:xfrm>
              <a:off x="3981393" y="2195950"/>
              <a:ext cx="1726649" cy="3810516"/>
              <a:chOff x="1640005" y="1177119"/>
              <a:chExt cx="8911986" cy="4503761"/>
            </a:xfrm>
          </p:grpSpPr>
          <p:sp>
            <p:nvSpPr>
              <p:cNvPr id="22" name="矩形: 圆角 21"/>
              <p:cNvSpPr/>
              <p:nvPr/>
            </p:nvSpPr>
            <p:spPr>
              <a:xfrm>
                <a:off x="1640005" y="1177119"/>
                <a:ext cx="8911986" cy="4503761"/>
              </a:xfrm>
              <a:prstGeom prst="roundRect">
                <a:avLst>
                  <a:gd name="adj" fmla="val 6061"/>
                </a:avLst>
              </a:prstGeom>
              <a:solidFill>
                <a:srgbClr val="A8E6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23" name="矩形: 圆角 22"/>
              <p:cNvSpPr/>
              <p:nvPr/>
            </p:nvSpPr>
            <p:spPr>
              <a:xfrm>
                <a:off x="2402710" y="1371030"/>
                <a:ext cx="7386570" cy="4115937"/>
              </a:xfrm>
              <a:prstGeom prst="roundRect">
                <a:avLst>
                  <a:gd name="adj" fmla="val 6061"/>
                </a:avLst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38" name="标题 1"/>
            <p:cNvSpPr txBox="1"/>
            <p:nvPr/>
          </p:nvSpPr>
          <p:spPr>
            <a:xfrm>
              <a:off x="4536941" y="3008346"/>
              <a:ext cx="610639" cy="2685592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zh-CN" altLang="en-US" sz="36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班级介绍</a:t>
              </a:r>
              <a:endParaRPr lang="zh-CN" altLang="en-US" sz="36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" name="标题 1"/>
            <p:cNvSpPr txBox="1"/>
            <p:nvPr/>
          </p:nvSpPr>
          <p:spPr>
            <a:xfrm rot="16200000">
              <a:off x="4509497" y="2446989"/>
              <a:ext cx="610639" cy="750368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altLang="zh-CN" sz="3600" spc="-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0 2</a:t>
              </a:r>
              <a:endParaRPr lang="zh-CN" altLang="en-US" sz="3600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928402" y="2189023"/>
            <a:ext cx="1726649" cy="3810516"/>
            <a:chOff x="1917892" y="2189023"/>
            <a:chExt cx="1726649" cy="3810516"/>
          </a:xfrm>
        </p:grpSpPr>
        <p:grpSp>
          <p:nvGrpSpPr>
            <p:cNvPr id="18" name="组合 17"/>
            <p:cNvGrpSpPr/>
            <p:nvPr/>
          </p:nvGrpSpPr>
          <p:grpSpPr>
            <a:xfrm>
              <a:off x="1917892" y="2189023"/>
              <a:ext cx="1726649" cy="3810516"/>
              <a:chOff x="1640005" y="1177119"/>
              <a:chExt cx="8911986" cy="4503761"/>
            </a:xfrm>
          </p:grpSpPr>
          <p:sp>
            <p:nvSpPr>
              <p:cNvPr id="19" name="矩形: 圆角 18"/>
              <p:cNvSpPr/>
              <p:nvPr/>
            </p:nvSpPr>
            <p:spPr>
              <a:xfrm>
                <a:off x="1640005" y="1177119"/>
                <a:ext cx="8911986" cy="4503761"/>
              </a:xfrm>
              <a:prstGeom prst="roundRect">
                <a:avLst>
                  <a:gd name="adj" fmla="val 6061"/>
                </a:avLst>
              </a:prstGeom>
              <a:solidFill>
                <a:srgbClr val="A8E6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20" name="矩形: 圆角 19"/>
              <p:cNvSpPr/>
              <p:nvPr/>
            </p:nvSpPr>
            <p:spPr>
              <a:xfrm>
                <a:off x="2402710" y="1371030"/>
                <a:ext cx="7386570" cy="4115937"/>
              </a:xfrm>
              <a:prstGeom prst="roundRect">
                <a:avLst>
                  <a:gd name="adj" fmla="val 6061"/>
                </a:avLst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40" name="标题 1"/>
            <p:cNvSpPr txBox="1"/>
            <p:nvPr/>
          </p:nvSpPr>
          <p:spPr>
            <a:xfrm>
              <a:off x="2468162" y="3104458"/>
              <a:ext cx="610639" cy="2685592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zh-CN" altLang="en-US" sz="3600" spc="-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家 长 会 意义</a:t>
              </a:r>
              <a:endParaRPr lang="zh-CN" altLang="en-US" sz="3600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" name="标题 1"/>
            <p:cNvSpPr txBox="1"/>
            <p:nvPr/>
          </p:nvSpPr>
          <p:spPr>
            <a:xfrm rot="16200000">
              <a:off x="2440718" y="2543101"/>
              <a:ext cx="610639" cy="750368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altLang="zh-CN" sz="3600" spc="-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0 1</a:t>
              </a:r>
              <a:endParaRPr lang="zh-CN" altLang="en-US" sz="3600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42" name="图片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-12245" y="5469950"/>
            <a:ext cx="2561871" cy="85395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8952" y="1116624"/>
            <a:ext cx="1758735" cy="1711626"/>
          </a:xfrm>
          <a:prstGeom prst="rect">
            <a:avLst/>
          </a:prstGeom>
        </p:spPr>
      </p:pic>
      <p:grpSp>
        <p:nvGrpSpPr>
          <p:cNvPr id="34" name="组合 33"/>
          <p:cNvGrpSpPr/>
          <p:nvPr/>
        </p:nvGrpSpPr>
        <p:grpSpPr>
          <a:xfrm>
            <a:off x="8517610" y="2184633"/>
            <a:ext cx="1726649" cy="3810516"/>
            <a:chOff x="6295132" y="2195950"/>
            <a:chExt cx="1726649" cy="3810516"/>
          </a:xfrm>
        </p:grpSpPr>
        <p:grpSp>
          <p:nvGrpSpPr>
            <p:cNvPr id="43" name="组合 42"/>
            <p:cNvGrpSpPr/>
            <p:nvPr/>
          </p:nvGrpSpPr>
          <p:grpSpPr>
            <a:xfrm>
              <a:off x="6295132" y="2195950"/>
              <a:ext cx="1726649" cy="3810516"/>
              <a:chOff x="1640005" y="1177119"/>
              <a:chExt cx="8911986" cy="4503761"/>
            </a:xfrm>
          </p:grpSpPr>
          <p:sp>
            <p:nvSpPr>
              <p:cNvPr id="46" name="矩形: 圆角 45"/>
              <p:cNvSpPr/>
              <p:nvPr/>
            </p:nvSpPr>
            <p:spPr>
              <a:xfrm>
                <a:off x="1640005" y="1177119"/>
                <a:ext cx="8911986" cy="4503761"/>
              </a:xfrm>
              <a:prstGeom prst="roundRect">
                <a:avLst>
                  <a:gd name="adj" fmla="val 6061"/>
                </a:avLst>
              </a:prstGeom>
              <a:solidFill>
                <a:srgbClr val="A8E6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47" name="矩形: 圆角 46"/>
              <p:cNvSpPr/>
              <p:nvPr/>
            </p:nvSpPr>
            <p:spPr>
              <a:xfrm>
                <a:off x="2402710" y="1371030"/>
                <a:ext cx="7386570" cy="4115937"/>
              </a:xfrm>
              <a:prstGeom prst="roundRect">
                <a:avLst>
                  <a:gd name="adj" fmla="val 6061"/>
                </a:avLst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44" name="标题 1"/>
            <p:cNvSpPr txBox="1"/>
            <p:nvPr/>
          </p:nvSpPr>
          <p:spPr>
            <a:xfrm>
              <a:off x="6847858" y="3032114"/>
              <a:ext cx="610639" cy="2685592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zh-CN" altLang="en-US" sz="3600" spc="-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新学期安排</a:t>
              </a:r>
              <a:endParaRPr lang="zh-CN" altLang="en-US" sz="3600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5" name="标题 1"/>
            <p:cNvSpPr txBox="1"/>
            <p:nvPr/>
          </p:nvSpPr>
          <p:spPr>
            <a:xfrm rot="16200000">
              <a:off x="6820414" y="2470757"/>
              <a:ext cx="610639" cy="750368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altLang="zh-CN" sz="3600" spc="-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0 4</a:t>
              </a:r>
              <a:endParaRPr lang="zh-CN" altLang="en-US" sz="3600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33" name="图片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1930117" y="-1075493"/>
            <a:ext cx="7238649" cy="9389635"/>
          </a:xfrm>
          <a:prstGeom prst="rect">
            <a:avLst/>
          </a:prstGeom>
        </p:spPr>
      </p:pic>
      <p:sp>
        <p:nvSpPr>
          <p:cNvPr id="31" name="文本框 30"/>
          <p:cNvSpPr txBox="1"/>
          <p:nvPr/>
        </p:nvSpPr>
        <p:spPr>
          <a:xfrm>
            <a:off x="3705316" y="825229"/>
            <a:ext cx="4784660" cy="5652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400" spc="-300">
                <a:solidFill>
                  <a:schemeClr val="tx1">
                    <a:lumMod val="85000"/>
                    <a:lumOff val="15000"/>
                  </a:schemeClr>
                </a:solidFill>
                <a:latin typeface="仓耳章鱼小丸子体 W01" panose="02020400000000000000" pitchFamily="18" charset="-122"/>
                <a:ea typeface="仓耳章鱼小丸子体 W01" panose="02020400000000000000" pitchFamily="18" charset="-122"/>
                <a:cs typeface="+mj-cs"/>
              </a:defRPr>
            </a:lvl1pPr>
          </a:lstStyle>
          <a:p>
            <a:r>
              <a:rPr lang="en-US" altLang="zh-CN" sz="4800" spc="600" dirty="0">
                <a:latin typeface="+mn-lt"/>
                <a:ea typeface="+mn-ea"/>
                <a:cs typeface="+mn-ea"/>
                <a:sym typeface="+mn-lt"/>
              </a:rPr>
              <a:t>CONTENTS</a:t>
            </a:r>
            <a:endParaRPr lang="zh-CN" altLang="en-US" sz="4800" spc="600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" accel="100000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" accel="100000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" accel="100000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" accel="100000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4883116" y="240948"/>
            <a:ext cx="7573799" cy="6617052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2815054" y="1769627"/>
            <a:ext cx="6567092" cy="3318746"/>
            <a:chOff x="1640006" y="1177119"/>
            <a:chExt cx="8911985" cy="4503761"/>
          </a:xfrm>
        </p:grpSpPr>
        <p:sp>
          <p:nvSpPr>
            <p:cNvPr id="4" name="矩形: 圆角 3"/>
            <p:cNvSpPr/>
            <p:nvPr/>
          </p:nvSpPr>
          <p:spPr>
            <a:xfrm>
              <a:off x="1640006" y="1177119"/>
              <a:ext cx="8911985" cy="4503761"/>
            </a:xfrm>
            <a:prstGeom prst="roundRect">
              <a:avLst>
                <a:gd name="adj" fmla="val 6061"/>
              </a:avLst>
            </a:prstGeom>
            <a:solidFill>
              <a:srgbClr val="A8E6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矩形: 圆角 6"/>
            <p:cNvSpPr/>
            <p:nvPr/>
          </p:nvSpPr>
          <p:spPr>
            <a:xfrm>
              <a:off x="1806054" y="1356815"/>
              <a:ext cx="8552519" cy="4115937"/>
            </a:xfrm>
            <a:prstGeom prst="roundRect">
              <a:avLst>
                <a:gd name="adj" fmla="val 6061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3" name="标题 1"/>
          <p:cNvSpPr txBox="1"/>
          <p:nvPr/>
        </p:nvSpPr>
        <p:spPr>
          <a:xfrm>
            <a:off x="3727899" y="3016443"/>
            <a:ext cx="4736202" cy="10499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54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家 长 会 意义</a:t>
            </a:r>
            <a:endParaRPr lang="zh-CN" altLang="en-US" sz="54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标题 1"/>
          <p:cNvSpPr txBox="1"/>
          <p:nvPr/>
        </p:nvSpPr>
        <p:spPr>
          <a:xfrm>
            <a:off x="4773495" y="2133660"/>
            <a:ext cx="2630044" cy="750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3600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PART  ONE</a:t>
            </a:r>
            <a:endParaRPr lang="zh-CN" altLang="en-US" sz="3600" spc="-3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790060" y="3891634"/>
            <a:ext cx="4633506" cy="696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2500"/>
              </a:lnSpc>
              <a:spcBef>
                <a:spcPct val="0"/>
              </a:spcBef>
            </a:pPr>
            <a:r>
              <a:rPr lang="en-US" altLang="zh-CN" sz="1400" dirty="0">
                <a:cs typeface="+mn-ea"/>
                <a:sym typeface="+mn-lt"/>
              </a:rPr>
              <a:t>No matter how long the rain lasts, there will be a rainbow in the end. No matter how sad you may be.</a:t>
            </a:r>
            <a:endParaRPr lang="zh-CN" altLang="en-US" sz="1400" spc="600" dirty="0">
              <a:solidFill>
                <a:prstClr val="black">
                  <a:lumMod val="95000"/>
                  <a:lumOff val="5000"/>
                </a:prstClr>
              </a:solidFill>
              <a:cs typeface="+mn-ea"/>
              <a:sym typeface="+mn-lt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rot="238346" flipH="1">
            <a:off x="1922296" y="3793285"/>
            <a:ext cx="1789826" cy="2090971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-308131" y="631595"/>
            <a:ext cx="4736202" cy="25794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14:flip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rot="238346" flipH="1">
            <a:off x="192458" y="197937"/>
            <a:ext cx="744820" cy="870139"/>
          </a:xfrm>
          <a:prstGeom prst="rect">
            <a:avLst/>
          </a:prstGeom>
        </p:spPr>
      </p:pic>
      <p:sp>
        <p:nvSpPr>
          <p:cNvPr id="6" name="标题 1"/>
          <p:cNvSpPr txBox="1"/>
          <p:nvPr/>
        </p:nvSpPr>
        <p:spPr>
          <a:xfrm>
            <a:off x="860008" y="340838"/>
            <a:ext cx="3739701" cy="7519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01 </a:t>
            </a: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家 长 会 意义</a:t>
            </a:r>
            <a:endParaRPr lang="zh-CN" altLang="en-US" sz="3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7190509" y="2488314"/>
            <a:ext cx="5001491" cy="4369686"/>
          </a:xfrm>
          <a:prstGeom prst="rect">
            <a:avLst/>
          </a:prstGeom>
        </p:spPr>
      </p:pic>
      <p:cxnSp>
        <p:nvCxnSpPr>
          <p:cNvPr id="8" name="直接连接符 7"/>
          <p:cNvCxnSpPr/>
          <p:nvPr/>
        </p:nvCxnSpPr>
        <p:spPr>
          <a:xfrm>
            <a:off x="7620503" y="0"/>
            <a:ext cx="0" cy="2905125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miter lim="800000"/>
          </a:ln>
          <a:effectLst/>
        </p:spPr>
      </p:cxnSp>
      <p:cxnSp>
        <p:nvCxnSpPr>
          <p:cNvPr id="10" name="直接连接符 9"/>
          <p:cNvCxnSpPr/>
          <p:nvPr/>
        </p:nvCxnSpPr>
        <p:spPr>
          <a:xfrm>
            <a:off x="8417428" y="0"/>
            <a:ext cx="0" cy="4464050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miter lim="800000"/>
          </a:ln>
          <a:effectLst/>
        </p:spPr>
      </p:cxnSp>
      <p:cxnSp>
        <p:nvCxnSpPr>
          <p:cNvPr id="11" name="直接连接符 10"/>
          <p:cNvCxnSpPr/>
          <p:nvPr/>
        </p:nvCxnSpPr>
        <p:spPr>
          <a:xfrm>
            <a:off x="9212766" y="0"/>
            <a:ext cx="0" cy="3116263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miter lim="800000"/>
          </a:ln>
          <a:effectLst/>
        </p:spPr>
      </p:cxnSp>
      <p:cxnSp>
        <p:nvCxnSpPr>
          <p:cNvPr id="12" name="直接连接符 11"/>
          <p:cNvCxnSpPr/>
          <p:nvPr/>
        </p:nvCxnSpPr>
        <p:spPr>
          <a:xfrm>
            <a:off x="10008103" y="0"/>
            <a:ext cx="0" cy="2030413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miter lim="800000"/>
          </a:ln>
          <a:effectLst/>
        </p:spPr>
      </p:cxnSp>
      <p:cxnSp>
        <p:nvCxnSpPr>
          <p:cNvPr id="13" name="直接连接符 12"/>
          <p:cNvCxnSpPr/>
          <p:nvPr/>
        </p:nvCxnSpPr>
        <p:spPr>
          <a:xfrm>
            <a:off x="10803441" y="0"/>
            <a:ext cx="0" cy="3563938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miter lim="800000"/>
          </a:ln>
          <a:effectLst/>
        </p:spPr>
      </p:cxnSp>
      <p:grpSp>
        <p:nvGrpSpPr>
          <p:cNvPr id="15" name="组合 14"/>
          <p:cNvGrpSpPr/>
          <p:nvPr/>
        </p:nvGrpSpPr>
        <p:grpSpPr>
          <a:xfrm>
            <a:off x="7960228" y="4468813"/>
            <a:ext cx="914400" cy="914400"/>
            <a:chOff x="7683500" y="4468813"/>
            <a:chExt cx="914400" cy="914400"/>
          </a:xfrm>
        </p:grpSpPr>
        <p:sp>
          <p:nvSpPr>
            <p:cNvPr id="16" name="椭圆 15"/>
            <p:cNvSpPr/>
            <p:nvPr/>
          </p:nvSpPr>
          <p:spPr>
            <a:xfrm>
              <a:off x="7683500" y="4468813"/>
              <a:ext cx="914400" cy="914400"/>
            </a:xfrm>
            <a:prstGeom prst="ellipse">
              <a:avLst/>
            </a:prstGeom>
            <a:solidFill>
              <a:srgbClr val="A8E6D6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7933567" y="4721364"/>
              <a:ext cx="402797" cy="360000"/>
              <a:chOff x="1730152" y="3478601"/>
              <a:chExt cx="402797" cy="360000"/>
            </a:xfrm>
            <a:solidFill>
              <a:sysClr val="window" lastClr="FFFFFF"/>
            </a:solidFill>
          </p:grpSpPr>
          <p:sp>
            <p:nvSpPr>
              <p:cNvPr id="18" name="Freeform 5"/>
              <p:cNvSpPr/>
              <p:nvPr/>
            </p:nvSpPr>
            <p:spPr bwMode="auto">
              <a:xfrm>
                <a:off x="1960082" y="3556643"/>
                <a:ext cx="172867" cy="171189"/>
              </a:xfrm>
              <a:custGeom>
                <a:avLst/>
                <a:gdLst>
                  <a:gd name="T0" fmla="*/ 81 w 86"/>
                  <a:gd name="T1" fmla="*/ 34 h 85"/>
                  <a:gd name="T2" fmla="*/ 51 w 86"/>
                  <a:gd name="T3" fmla="*/ 34 h 85"/>
                  <a:gd name="T4" fmla="*/ 51 w 86"/>
                  <a:gd name="T5" fmla="*/ 4 h 85"/>
                  <a:gd name="T6" fmla="*/ 47 w 86"/>
                  <a:gd name="T7" fmla="*/ 0 h 85"/>
                  <a:gd name="T8" fmla="*/ 39 w 86"/>
                  <a:gd name="T9" fmla="*/ 0 h 85"/>
                  <a:gd name="T10" fmla="*/ 35 w 86"/>
                  <a:gd name="T11" fmla="*/ 4 h 85"/>
                  <a:gd name="T12" fmla="*/ 35 w 86"/>
                  <a:gd name="T13" fmla="*/ 34 h 85"/>
                  <a:gd name="T14" fmla="*/ 5 w 86"/>
                  <a:gd name="T15" fmla="*/ 34 h 85"/>
                  <a:gd name="T16" fmla="*/ 0 w 86"/>
                  <a:gd name="T17" fmla="*/ 38 h 85"/>
                  <a:gd name="T18" fmla="*/ 0 w 86"/>
                  <a:gd name="T19" fmla="*/ 47 h 85"/>
                  <a:gd name="T20" fmla="*/ 5 w 86"/>
                  <a:gd name="T21" fmla="*/ 51 h 85"/>
                  <a:gd name="T22" fmla="*/ 35 w 86"/>
                  <a:gd name="T23" fmla="*/ 51 h 85"/>
                  <a:gd name="T24" fmla="*/ 35 w 86"/>
                  <a:gd name="T25" fmla="*/ 81 h 85"/>
                  <a:gd name="T26" fmla="*/ 39 w 86"/>
                  <a:gd name="T27" fmla="*/ 85 h 85"/>
                  <a:gd name="T28" fmla="*/ 47 w 86"/>
                  <a:gd name="T29" fmla="*/ 85 h 85"/>
                  <a:gd name="T30" fmla="*/ 51 w 86"/>
                  <a:gd name="T31" fmla="*/ 81 h 85"/>
                  <a:gd name="T32" fmla="*/ 51 w 86"/>
                  <a:gd name="T33" fmla="*/ 51 h 85"/>
                  <a:gd name="T34" fmla="*/ 81 w 86"/>
                  <a:gd name="T35" fmla="*/ 51 h 85"/>
                  <a:gd name="T36" fmla="*/ 86 w 86"/>
                  <a:gd name="T37" fmla="*/ 47 h 85"/>
                  <a:gd name="T38" fmla="*/ 86 w 86"/>
                  <a:gd name="T39" fmla="*/ 38 h 85"/>
                  <a:gd name="T40" fmla="*/ 81 w 86"/>
                  <a:gd name="T41" fmla="*/ 34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6" h="85">
                    <a:moveTo>
                      <a:pt x="81" y="34"/>
                    </a:moveTo>
                    <a:cubicBezTo>
                      <a:pt x="51" y="34"/>
                      <a:pt x="51" y="34"/>
                      <a:pt x="51" y="34"/>
                    </a:cubicBezTo>
                    <a:cubicBezTo>
                      <a:pt x="51" y="4"/>
                      <a:pt x="51" y="4"/>
                      <a:pt x="51" y="4"/>
                    </a:cubicBezTo>
                    <a:cubicBezTo>
                      <a:pt x="51" y="2"/>
                      <a:pt x="50" y="0"/>
                      <a:pt x="47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6" y="0"/>
                      <a:pt x="35" y="2"/>
                      <a:pt x="35" y="4"/>
                    </a:cubicBezTo>
                    <a:cubicBezTo>
                      <a:pt x="35" y="34"/>
                      <a:pt x="35" y="34"/>
                      <a:pt x="35" y="34"/>
                    </a:cubicBezTo>
                    <a:cubicBezTo>
                      <a:pt x="5" y="34"/>
                      <a:pt x="5" y="34"/>
                      <a:pt x="5" y="34"/>
                    </a:cubicBezTo>
                    <a:cubicBezTo>
                      <a:pt x="2" y="34"/>
                      <a:pt x="0" y="36"/>
                      <a:pt x="0" y="38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9"/>
                      <a:pt x="2" y="51"/>
                      <a:pt x="5" y="51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81"/>
                      <a:pt x="35" y="81"/>
                      <a:pt x="35" y="81"/>
                    </a:cubicBezTo>
                    <a:cubicBezTo>
                      <a:pt x="35" y="83"/>
                      <a:pt x="36" y="85"/>
                      <a:pt x="39" y="85"/>
                    </a:cubicBezTo>
                    <a:cubicBezTo>
                      <a:pt x="47" y="85"/>
                      <a:pt x="47" y="85"/>
                      <a:pt x="47" y="85"/>
                    </a:cubicBezTo>
                    <a:cubicBezTo>
                      <a:pt x="50" y="85"/>
                      <a:pt x="51" y="83"/>
                      <a:pt x="51" y="81"/>
                    </a:cubicBezTo>
                    <a:cubicBezTo>
                      <a:pt x="51" y="51"/>
                      <a:pt x="51" y="51"/>
                      <a:pt x="51" y="51"/>
                    </a:cubicBezTo>
                    <a:cubicBezTo>
                      <a:pt x="81" y="51"/>
                      <a:pt x="81" y="51"/>
                      <a:pt x="81" y="51"/>
                    </a:cubicBezTo>
                    <a:cubicBezTo>
                      <a:pt x="84" y="51"/>
                      <a:pt x="86" y="49"/>
                      <a:pt x="86" y="47"/>
                    </a:cubicBezTo>
                    <a:cubicBezTo>
                      <a:pt x="86" y="38"/>
                      <a:pt x="86" y="38"/>
                      <a:pt x="86" y="38"/>
                    </a:cubicBezTo>
                    <a:cubicBezTo>
                      <a:pt x="86" y="36"/>
                      <a:pt x="84" y="34"/>
                      <a:pt x="81" y="3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TW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9" name="Freeform 6"/>
              <p:cNvSpPr>
                <a:spLocks noEditPoints="1"/>
              </p:cNvSpPr>
              <p:nvPr/>
            </p:nvSpPr>
            <p:spPr bwMode="auto">
              <a:xfrm>
                <a:off x="1730152" y="3478601"/>
                <a:ext cx="240000" cy="360000"/>
              </a:xfrm>
              <a:custGeom>
                <a:avLst/>
                <a:gdLst>
                  <a:gd name="T0" fmla="*/ 95 w 119"/>
                  <a:gd name="T1" fmla="*/ 99 h 179"/>
                  <a:gd name="T2" fmla="*/ 82 w 119"/>
                  <a:gd name="T3" fmla="*/ 86 h 179"/>
                  <a:gd name="T4" fmla="*/ 91 w 119"/>
                  <a:gd name="T5" fmla="*/ 74 h 179"/>
                  <a:gd name="T6" fmla="*/ 107 w 119"/>
                  <a:gd name="T7" fmla="*/ 44 h 179"/>
                  <a:gd name="T8" fmla="*/ 99 w 119"/>
                  <a:gd name="T9" fmla="*/ 17 h 179"/>
                  <a:gd name="T10" fmla="*/ 103 w 119"/>
                  <a:gd name="T11" fmla="*/ 17 h 179"/>
                  <a:gd name="T12" fmla="*/ 105 w 119"/>
                  <a:gd name="T13" fmla="*/ 16 h 179"/>
                  <a:gd name="T14" fmla="*/ 117 w 119"/>
                  <a:gd name="T15" fmla="*/ 8 h 179"/>
                  <a:gd name="T16" fmla="*/ 119 w 119"/>
                  <a:gd name="T17" fmla="*/ 3 h 179"/>
                  <a:gd name="T18" fmla="*/ 115 w 119"/>
                  <a:gd name="T19" fmla="*/ 0 h 179"/>
                  <a:gd name="T20" fmla="*/ 62 w 119"/>
                  <a:gd name="T21" fmla="*/ 0 h 179"/>
                  <a:gd name="T22" fmla="*/ 45 w 119"/>
                  <a:gd name="T23" fmla="*/ 3 h 179"/>
                  <a:gd name="T24" fmla="*/ 12 w 119"/>
                  <a:gd name="T25" fmla="*/ 43 h 179"/>
                  <a:gd name="T26" fmla="*/ 55 w 119"/>
                  <a:gd name="T27" fmla="*/ 86 h 179"/>
                  <a:gd name="T28" fmla="*/ 54 w 119"/>
                  <a:gd name="T29" fmla="*/ 91 h 179"/>
                  <a:gd name="T30" fmla="*/ 57 w 119"/>
                  <a:gd name="T31" fmla="*/ 102 h 179"/>
                  <a:gd name="T32" fmla="*/ 56 w 119"/>
                  <a:gd name="T33" fmla="*/ 102 h 179"/>
                  <a:gd name="T34" fmla="*/ 4 w 119"/>
                  <a:gd name="T35" fmla="*/ 131 h 179"/>
                  <a:gd name="T36" fmla="*/ 0 w 119"/>
                  <a:gd name="T37" fmla="*/ 144 h 179"/>
                  <a:gd name="T38" fmla="*/ 4 w 119"/>
                  <a:gd name="T39" fmla="*/ 157 h 179"/>
                  <a:gd name="T40" fmla="*/ 34 w 119"/>
                  <a:gd name="T41" fmla="*/ 176 h 179"/>
                  <a:gd name="T42" fmla="*/ 59 w 119"/>
                  <a:gd name="T43" fmla="*/ 179 h 179"/>
                  <a:gd name="T44" fmla="*/ 80 w 119"/>
                  <a:gd name="T45" fmla="*/ 176 h 179"/>
                  <a:gd name="T46" fmla="*/ 115 w 119"/>
                  <a:gd name="T47" fmla="*/ 137 h 179"/>
                  <a:gd name="T48" fmla="*/ 95 w 119"/>
                  <a:gd name="T49" fmla="*/ 99 h 179"/>
                  <a:gd name="T50" fmla="*/ 28 w 119"/>
                  <a:gd name="T51" fmla="*/ 138 h 179"/>
                  <a:gd name="T52" fmla="*/ 62 w 119"/>
                  <a:gd name="T53" fmla="*/ 115 h 179"/>
                  <a:gd name="T54" fmla="*/ 62 w 119"/>
                  <a:gd name="T55" fmla="*/ 115 h 179"/>
                  <a:gd name="T56" fmla="*/ 73 w 119"/>
                  <a:gd name="T57" fmla="*/ 117 h 179"/>
                  <a:gd name="T58" fmla="*/ 77 w 119"/>
                  <a:gd name="T59" fmla="*/ 119 h 179"/>
                  <a:gd name="T60" fmla="*/ 92 w 119"/>
                  <a:gd name="T61" fmla="*/ 135 h 179"/>
                  <a:gd name="T62" fmla="*/ 93 w 119"/>
                  <a:gd name="T63" fmla="*/ 139 h 179"/>
                  <a:gd name="T64" fmla="*/ 59 w 119"/>
                  <a:gd name="T65" fmla="*/ 163 h 179"/>
                  <a:gd name="T66" fmla="*/ 28 w 119"/>
                  <a:gd name="T67" fmla="*/ 138 h 179"/>
                  <a:gd name="T68" fmla="*/ 44 w 119"/>
                  <a:gd name="T69" fmla="*/ 21 h 179"/>
                  <a:gd name="T70" fmla="*/ 55 w 119"/>
                  <a:gd name="T71" fmla="*/ 16 h 179"/>
                  <a:gd name="T72" fmla="*/ 55 w 119"/>
                  <a:gd name="T73" fmla="*/ 16 h 179"/>
                  <a:gd name="T74" fmla="*/ 80 w 119"/>
                  <a:gd name="T75" fmla="*/ 45 h 179"/>
                  <a:gd name="T76" fmla="*/ 75 w 119"/>
                  <a:gd name="T77" fmla="*/ 67 h 179"/>
                  <a:gd name="T78" fmla="*/ 64 w 119"/>
                  <a:gd name="T79" fmla="*/ 72 h 179"/>
                  <a:gd name="T80" fmla="*/ 64 w 119"/>
                  <a:gd name="T81" fmla="*/ 72 h 179"/>
                  <a:gd name="T82" fmla="*/ 64 w 119"/>
                  <a:gd name="T83" fmla="*/ 72 h 179"/>
                  <a:gd name="T84" fmla="*/ 39 w 119"/>
                  <a:gd name="T85" fmla="*/ 43 h 179"/>
                  <a:gd name="T86" fmla="*/ 44 w 119"/>
                  <a:gd name="T87" fmla="*/ 21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19" h="179">
                    <a:moveTo>
                      <a:pt x="95" y="99"/>
                    </a:moveTo>
                    <a:cubicBezTo>
                      <a:pt x="88" y="95"/>
                      <a:pt x="82" y="88"/>
                      <a:pt x="82" y="86"/>
                    </a:cubicBezTo>
                    <a:cubicBezTo>
                      <a:pt x="82" y="83"/>
                      <a:pt x="83" y="81"/>
                      <a:pt x="91" y="74"/>
                    </a:cubicBezTo>
                    <a:cubicBezTo>
                      <a:pt x="102" y="66"/>
                      <a:pt x="107" y="55"/>
                      <a:pt x="107" y="44"/>
                    </a:cubicBezTo>
                    <a:cubicBezTo>
                      <a:pt x="107" y="33"/>
                      <a:pt x="104" y="24"/>
                      <a:pt x="99" y="17"/>
                    </a:cubicBezTo>
                    <a:cubicBezTo>
                      <a:pt x="103" y="17"/>
                      <a:pt x="103" y="17"/>
                      <a:pt x="103" y="17"/>
                    </a:cubicBezTo>
                    <a:cubicBezTo>
                      <a:pt x="104" y="17"/>
                      <a:pt x="105" y="17"/>
                      <a:pt x="105" y="16"/>
                    </a:cubicBezTo>
                    <a:cubicBezTo>
                      <a:pt x="117" y="8"/>
                      <a:pt x="117" y="8"/>
                      <a:pt x="117" y="8"/>
                    </a:cubicBezTo>
                    <a:cubicBezTo>
                      <a:pt x="119" y="7"/>
                      <a:pt x="119" y="5"/>
                      <a:pt x="119" y="3"/>
                    </a:cubicBezTo>
                    <a:cubicBezTo>
                      <a:pt x="118" y="2"/>
                      <a:pt x="117" y="0"/>
                      <a:pt x="115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56" y="0"/>
                      <a:pt x="50" y="1"/>
                      <a:pt x="45" y="3"/>
                    </a:cubicBezTo>
                    <a:cubicBezTo>
                      <a:pt x="25" y="10"/>
                      <a:pt x="12" y="26"/>
                      <a:pt x="12" y="43"/>
                    </a:cubicBezTo>
                    <a:cubicBezTo>
                      <a:pt x="12" y="67"/>
                      <a:pt x="30" y="85"/>
                      <a:pt x="55" y="86"/>
                    </a:cubicBezTo>
                    <a:cubicBezTo>
                      <a:pt x="55" y="88"/>
                      <a:pt x="54" y="90"/>
                      <a:pt x="54" y="91"/>
                    </a:cubicBezTo>
                    <a:cubicBezTo>
                      <a:pt x="54" y="95"/>
                      <a:pt x="55" y="99"/>
                      <a:pt x="57" y="102"/>
                    </a:cubicBezTo>
                    <a:cubicBezTo>
                      <a:pt x="57" y="102"/>
                      <a:pt x="57" y="102"/>
                      <a:pt x="56" y="102"/>
                    </a:cubicBezTo>
                    <a:cubicBezTo>
                      <a:pt x="33" y="102"/>
                      <a:pt x="12" y="113"/>
                      <a:pt x="4" y="131"/>
                    </a:cubicBezTo>
                    <a:cubicBezTo>
                      <a:pt x="1" y="135"/>
                      <a:pt x="0" y="140"/>
                      <a:pt x="0" y="144"/>
                    </a:cubicBezTo>
                    <a:cubicBezTo>
                      <a:pt x="0" y="148"/>
                      <a:pt x="1" y="153"/>
                      <a:pt x="4" y="157"/>
                    </a:cubicBezTo>
                    <a:cubicBezTo>
                      <a:pt x="9" y="166"/>
                      <a:pt x="20" y="173"/>
                      <a:pt x="34" y="176"/>
                    </a:cubicBezTo>
                    <a:cubicBezTo>
                      <a:pt x="42" y="178"/>
                      <a:pt x="50" y="179"/>
                      <a:pt x="59" y="179"/>
                    </a:cubicBezTo>
                    <a:cubicBezTo>
                      <a:pt x="66" y="179"/>
                      <a:pt x="74" y="178"/>
                      <a:pt x="80" y="176"/>
                    </a:cubicBezTo>
                    <a:cubicBezTo>
                      <a:pt x="101" y="170"/>
                      <a:pt x="115" y="155"/>
                      <a:pt x="115" y="137"/>
                    </a:cubicBezTo>
                    <a:cubicBezTo>
                      <a:pt x="115" y="120"/>
                      <a:pt x="109" y="110"/>
                      <a:pt x="95" y="99"/>
                    </a:cubicBezTo>
                    <a:close/>
                    <a:moveTo>
                      <a:pt x="28" y="138"/>
                    </a:moveTo>
                    <a:cubicBezTo>
                      <a:pt x="28" y="126"/>
                      <a:pt x="44" y="115"/>
                      <a:pt x="62" y="115"/>
                    </a:cubicBezTo>
                    <a:cubicBezTo>
                      <a:pt x="62" y="115"/>
                      <a:pt x="62" y="115"/>
                      <a:pt x="62" y="115"/>
                    </a:cubicBezTo>
                    <a:cubicBezTo>
                      <a:pt x="66" y="115"/>
                      <a:pt x="70" y="116"/>
                      <a:pt x="73" y="117"/>
                    </a:cubicBezTo>
                    <a:cubicBezTo>
                      <a:pt x="75" y="118"/>
                      <a:pt x="76" y="119"/>
                      <a:pt x="77" y="119"/>
                    </a:cubicBezTo>
                    <a:cubicBezTo>
                      <a:pt x="85" y="125"/>
                      <a:pt x="91" y="129"/>
                      <a:pt x="92" y="135"/>
                    </a:cubicBezTo>
                    <a:cubicBezTo>
                      <a:pt x="93" y="136"/>
                      <a:pt x="93" y="138"/>
                      <a:pt x="93" y="139"/>
                    </a:cubicBezTo>
                    <a:cubicBezTo>
                      <a:pt x="93" y="155"/>
                      <a:pt x="81" y="163"/>
                      <a:pt x="59" y="163"/>
                    </a:cubicBezTo>
                    <a:cubicBezTo>
                      <a:pt x="41" y="163"/>
                      <a:pt x="28" y="152"/>
                      <a:pt x="28" y="138"/>
                    </a:cubicBezTo>
                    <a:close/>
                    <a:moveTo>
                      <a:pt x="44" y="21"/>
                    </a:moveTo>
                    <a:cubicBezTo>
                      <a:pt x="47" y="18"/>
                      <a:pt x="51" y="16"/>
                      <a:pt x="55" y="16"/>
                    </a:cubicBezTo>
                    <a:cubicBezTo>
                      <a:pt x="55" y="16"/>
                      <a:pt x="55" y="16"/>
                      <a:pt x="55" y="16"/>
                    </a:cubicBezTo>
                    <a:cubicBezTo>
                      <a:pt x="67" y="16"/>
                      <a:pt x="78" y="30"/>
                      <a:pt x="80" y="45"/>
                    </a:cubicBezTo>
                    <a:cubicBezTo>
                      <a:pt x="81" y="54"/>
                      <a:pt x="79" y="62"/>
                      <a:pt x="75" y="67"/>
                    </a:cubicBezTo>
                    <a:cubicBezTo>
                      <a:pt x="72" y="70"/>
                      <a:pt x="68" y="72"/>
                      <a:pt x="64" y="72"/>
                    </a:cubicBezTo>
                    <a:cubicBezTo>
                      <a:pt x="64" y="72"/>
                      <a:pt x="64" y="72"/>
                      <a:pt x="64" y="72"/>
                    </a:cubicBezTo>
                    <a:cubicBezTo>
                      <a:pt x="64" y="72"/>
                      <a:pt x="64" y="72"/>
                      <a:pt x="64" y="72"/>
                    </a:cubicBezTo>
                    <a:cubicBezTo>
                      <a:pt x="53" y="72"/>
                      <a:pt x="41" y="58"/>
                      <a:pt x="39" y="43"/>
                    </a:cubicBezTo>
                    <a:cubicBezTo>
                      <a:pt x="38" y="34"/>
                      <a:pt x="40" y="26"/>
                      <a:pt x="44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TW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7163303" y="2905125"/>
            <a:ext cx="914400" cy="914400"/>
            <a:chOff x="6886575" y="2905125"/>
            <a:chExt cx="914400" cy="914400"/>
          </a:xfrm>
        </p:grpSpPr>
        <p:sp>
          <p:nvSpPr>
            <p:cNvPr id="24" name="椭圆 23"/>
            <p:cNvSpPr/>
            <p:nvPr/>
          </p:nvSpPr>
          <p:spPr>
            <a:xfrm>
              <a:off x="6886575" y="2905125"/>
              <a:ext cx="914400" cy="914400"/>
            </a:xfrm>
            <a:prstGeom prst="ellipse">
              <a:avLst/>
            </a:prstGeom>
            <a:solidFill>
              <a:srgbClr val="A8E6D6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5" name="Freeform 24"/>
            <p:cNvSpPr>
              <a:spLocks noChangeAspect="1"/>
            </p:cNvSpPr>
            <p:nvPr/>
          </p:nvSpPr>
          <p:spPr bwMode="auto">
            <a:xfrm>
              <a:off x="7259638" y="3203575"/>
              <a:ext cx="169862" cy="360363"/>
            </a:xfrm>
            <a:custGeom>
              <a:avLst/>
              <a:gdLst>
                <a:gd name="T0" fmla="*/ 2147483647 w 89"/>
                <a:gd name="T1" fmla="*/ 2147483647 h 193"/>
                <a:gd name="T2" fmla="*/ 2147483647 w 89"/>
                <a:gd name="T3" fmla="*/ 2147483647 h 193"/>
                <a:gd name="T4" fmla="*/ 2147483647 w 89"/>
                <a:gd name="T5" fmla="*/ 2147483647 h 193"/>
                <a:gd name="T6" fmla="*/ 2147483647 w 89"/>
                <a:gd name="T7" fmla="*/ 2147483647 h 193"/>
                <a:gd name="T8" fmla="*/ 2147483647 w 89"/>
                <a:gd name="T9" fmla="*/ 2147483647 h 193"/>
                <a:gd name="T10" fmla="*/ 2147483647 w 89"/>
                <a:gd name="T11" fmla="*/ 0 h 193"/>
                <a:gd name="T12" fmla="*/ 2147483647 w 89"/>
                <a:gd name="T13" fmla="*/ 0 h 193"/>
                <a:gd name="T14" fmla="*/ 2147483647 w 89"/>
                <a:gd name="T15" fmla="*/ 2147483647 h 193"/>
                <a:gd name="T16" fmla="*/ 2147483647 w 89"/>
                <a:gd name="T17" fmla="*/ 2147483647 h 193"/>
                <a:gd name="T18" fmla="*/ 0 w 89"/>
                <a:gd name="T19" fmla="*/ 2147483647 h 193"/>
                <a:gd name="T20" fmla="*/ 0 w 89"/>
                <a:gd name="T21" fmla="*/ 2147483647 h 193"/>
                <a:gd name="T22" fmla="*/ 2147483647 w 89"/>
                <a:gd name="T23" fmla="*/ 2147483647 h 193"/>
                <a:gd name="T24" fmla="*/ 2147483647 w 89"/>
                <a:gd name="T25" fmla="*/ 2147483647 h 193"/>
                <a:gd name="T26" fmla="*/ 2147483647 w 89"/>
                <a:gd name="T27" fmla="*/ 2147483647 h 193"/>
                <a:gd name="T28" fmla="*/ 2147483647 w 89"/>
                <a:gd name="T29" fmla="*/ 2147483647 h 193"/>
                <a:gd name="T30" fmla="*/ 2147483647 w 89"/>
                <a:gd name="T31" fmla="*/ 2147483647 h 193"/>
                <a:gd name="T32" fmla="*/ 2147483647 w 89"/>
                <a:gd name="T33" fmla="*/ 2147483647 h 19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89" h="193">
                  <a:moveTo>
                    <a:pt x="89" y="63"/>
                  </a:moveTo>
                  <a:cubicBezTo>
                    <a:pt x="59" y="63"/>
                    <a:pt x="59" y="63"/>
                    <a:pt x="59" y="63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35"/>
                    <a:pt x="64" y="33"/>
                    <a:pt x="67" y="33"/>
                  </a:cubicBezTo>
                  <a:cubicBezTo>
                    <a:pt x="71" y="33"/>
                    <a:pt x="89" y="33"/>
                    <a:pt x="89" y="33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26" y="0"/>
                    <a:pt x="19" y="25"/>
                    <a:pt x="19" y="40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9" y="97"/>
                    <a:pt x="19" y="97"/>
                    <a:pt x="19" y="97"/>
                  </a:cubicBezTo>
                  <a:cubicBezTo>
                    <a:pt x="19" y="140"/>
                    <a:pt x="19" y="193"/>
                    <a:pt x="19" y="193"/>
                  </a:cubicBezTo>
                  <a:cubicBezTo>
                    <a:pt x="59" y="193"/>
                    <a:pt x="59" y="193"/>
                    <a:pt x="59" y="193"/>
                  </a:cubicBezTo>
                  <a:cubicBezTo>
                    <a:pt x="59" y="193"/>
                    <a:pt x="59" y="140"/>
                    <a:pt x="59" y="97"/>
                  </a:cubicBezTo>
                  <a:cubicBezTo>
                    <a:pt x="86" y="97"/>
                    <a:pt x="86" y="97"/>
                    <a:pt x="86" y="97"/>
                  </a:cubicBezTo>
                  <a:lnTo>
                    <a:pt x="89" y="63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0382338" y="3519734"/>
            <a:ext cx="914400" cy="914400"/>
            <a:chOff x="10069513" y="4181475"/>
            <a:chExt cx="914400" cy="914400"/>
          </a:xfrm>
        </p:grpSpPr>
        <p:sp>
          <p:nvSpPr>
            <p:cNvPr id="27" name="椭圆 26"/>
            <p:cNvSpPr/>
            <p:nvPr/>
          </p:nvSpPr>
          <p:spPr>
            <a:xfrm>
              <a:off x="10069513" y="4181475"/>
              <a:ext cx="914400" cy="914400"/>
            </a:xfrm>
            <a:prstGeom prst="ellipse">
              <a:avLst/>
            </a:prstGeom>
            <a:solidFill>
              <a:srgbClr val="A8E6D6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8" name="Freeform 36"/>
            <p:cNvSpPr>
              <a:spLocks noChangeAspect="1"/>
            </p:cNvSpPr>
            <p:nvPr/>
          </p:nvSpPr>
          <p:spPr bwMode="auto">
            <a:xfrm>
              <a:off x="10312400" y="4397375"/>
              <a:ext cx="420688" cy="539750"/>
            </a:xfrm>
            <a:custGeom>
              <a:avLst/>
              <a:gdLst>
                <a:gd name="T0" fmla="*/ 2147483647 w 155"/>
                <a:gd name="T1" fmla="*/ 0 h 200"/>
                <a:gd name="T2" fmla="*/ 0 w 155"/>
                <a:gd name="T3" fmla="*/ 2147483647 h 200"/>
                <a:gd name="T4" fmla="*/ 2147483647 w 155"/>
                <a:gd name="T5" fmla="*/ 2147483647 h 200"/>
                <a:gd name="T6" fmla="*/ 2147483647 w 155"/>
                <a:gd name="T7" fmla="*/ 2147483647 h 200"/>
                <a:gd name="T8" fmla="*/ 2147483647 w 155"/>
                <a:gd name="T9" fmla="*/ 2147483647 h 200"/>
                <a:gd name="T10" fmla="*/ 2147483647 w 155"/>
                <a:gd name="T11" fmla="*/ 2147483647 h 200"/>
                <a:gd name="T12" fmla="*/ 2147483647 w 155"/>
                <a:gd name="T13" fmla="*/ 2147483647 h 200"/>
                <a:gd name="T14" fmla="*/ 2147483647 w 155"/>
                <a:gd name="T15" fmla="*/ 2147483647 h 200"/>
                <a:gd name="T16" fmla="*/ 2147483647 w 155"/>
                <a:gd name="T17" fmla="*/ 2147483647 h 200"/>
                <a:gd name="T18" fmla="*/ 2147483647 w 155"/>
                <a:gd name="T19" fmla="*/ 2147483647 h 200"/>
                <a:gd name="T20" fmla="*/ 2147483647 w 155"/>
                <a:gd name="T21" fmla="*/ 2147483647 h 200"/>
                <a:gd name="T22" fmla="*/ 2147483647 w 155"/>
                <a:gd name="T23" fmla="*/ 2147483647 h 200"/>
                <a:gd name="T24" fmla="*/ 2147483647 w 155"/>
                <a:gd name="T25" fmla="*/ 2147483647 h 200"/>
                <a:gd name="T26" fmla="*/ 2147483647 w 155"/>
                <a:gd name="T27" fmla="*/ 2147483647 h 200"/>
                <a:gd name="T28" fmla="*/ 2147483647 w 155"/>
                <a:gd name="T29" fmla="*/ 2147483647 h 200"/>
                <a:gd name="T30" fmla="*/ 2147483647 w 155"/>
                <a:gd name="T31" fmla="*/ 2147483647 h 200"/>
                <a:gd name="T32" fmla="*/ 2147483647 w 155"/>
                <a:gd name="T33" fmla="*/ 2147483647 h 200"/>
                <a:gd name="T34" fmla="*/ 2147483647 w 155"/>
                <a:gd name="T35" fmla="*/ 2147483647 h 200"/>
                <a:gd name="T36" fmla="*/ 2147483647 w 155"/>
                <a:gd name="T37" fmla="*/ 2147483647 h 200"/>
                <a:gd name="T38" fmla="*/ 2147483647 w 155"/>
                <a:gd name="T39" fmla="*/ 2147483647 h 200"/>
                <a:gd name="T40" fmla="*/ 2147483647 w 155"/>
                <a:gd name="T41" fmla="*/ 2147483647 h 200"/>
                <a:gd name="T42" fmla="*/ 2147483647 w 155"/>
                <a:gd name="T43" fmla="*/ 2147483647 h 200"/>
                <a:gd name="T44" fmla="*/ 2147483647 w 155"/>
                <a:gd name="T45" fmla="*/ 0 h 20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55" h="200">
                  <a:moveTo>
                    <a:pt x="82" y="0"/>
                  </a:moveTo>
                  <a:cubicBezTo>
                    <a:pt x="28" y="0"/>
                    <a:pt x="0" y="39"/>
                    <a:pt x="0" y="72"/>
                  </a:cubicBezTo>
                  <a:cubicBezTo>
                    <a:pt x="0" y="91"/>
                    <a:pt x="8" y="109"/>
                    <a:pt x="24" y="115"/>
                  </a:cubicBezTo>
                  <a:cubicBezTo>
                    <a:pt x="26" y="116"/>
                    <a:pt x="29" y="115"/>
                    <a:pt x="30" y="112"/>
                  </a:cubicBezTo>
                  <a:cubicBezTo>
                    <a:pt x="30" y="110"/>
                    <a:pt x="31" y="105"/>
                    <a:pt x="32" y="103"/>
                  </a:cubicBezTo>
                  <a:cubicBezTo>
                    <a:pt x="33" y="100"/>
                    <a:pt x="32" y="99"/>
                    <a:pt x="30" y="97"/>
                  </a:cubicBezTo>
                  <a:cubicBezTo>
                    <a:pt x="26" y="91"/>
                    <a:pt x="23" y="84"/>
                    <a:pt x="23" y="74"/>
                  </a:cubicBezTo>
                  <a:cubicBezTo>
                    <a:pt x="23" y="45"/>
                    <a:pt x="44" y="20"/>
                    <a:pt x="79" y="20"/>
                  </a:cubicBezTo>
                  <a:cubicBezTo>
                    <a:pt x="110" y="20"/>
                    <a:pt x="127" y="38"/>
                    <a:pt x="127" y="63"/>
                  </a:cubicBezTo>
                  <a:cubicBezTo>
                    <a:pt x="127" y="96"/>
                    <a:pt x="112" y="124"/>
                    <a:pt x="90" y="124"/>
                  </a:cubicBezTo>
                  <a:cubicBezTo>
                    <a:pt x="78" y="124"/>
                    <a:pt x="69" y="114"/>
                    <a:pt x="72" y="102"/>
                  </a:cubicBezTo>
                  <a:cubicBezTo>
                    <a:pt x="76" y="88"/>
                    <a:pt x="82" y="72"/>
                    <a:pt x="82" y="62"/>
                  </a:cubicBezTo>
                  <a:cubicBezTo>
                    <a:pt x="82" y="52"/>
                    <a:pt x="77" y="44"/>
                    <a:pt x="67" y="44"/>
                  </a:cubicBezTo>
                  <a:cubicBezTo>
                    <a:pt x="55" y="44"/>
                    <a:pt x="45" y="57"/>
                    <a:pt x="45" y="74"/>
                  </a:cubicBezTo>
                  <a:cubicBezTo>
                    <a:pt x="45" y="85"/>
                    <a:pt x="49" y="92"/>
                    <a:pt x="49" y="92"/>
                  </a:cubicBezTo>
                  <a:cubicBezTo>
                    <a:pt x="49" y="92"/>
                    <a:pt x="36" y="145"/>
                    <a:pt x="34" y="155"/>
                  </a:cubicBezTo>
                  <a:cubicBezTo>
                    <a:pt x="29" y="173"/>
                    <a:pt x="33" y="196"/>
                    <a:pt x="33" y="198"/>
                  </a:cubicBezTo>
                  <a:cubicBezTo>
                    <a:pt x="34" y="199"/>
                    <a:pt x="35" y="200"/>
                    <a:pt x="36" y="199"/>
                  </a:cubicBezTo>
                  <a:cubicBezTo>
                    <a:pt x="37" y="197"/>
                    <a:pt x="52" y="179"/>
                    <a:pt x="57" y="161"/>
                  </a:cubicBezTo>
                  <a:cubicBezTo>
                    <a:pt x="58" y="156"/>
                    <a:pt x="65" y="130"/>
                    <a:pt x="65" y="130"/>
                  </a:cubicBezTo>
                  <a:cubicBezTo>
                    <a:pt x="69" y="137"/>
                    <a:pt x="80" y="144"/>
                    <a:pt x="93" y="144"/>
                  </a:cubicBezTo>
                  <a:cubicBezTo>
                    <a:pt x="130" y="144"/>
                    <a:pt x="155" y="110"/>
                    <a:pt x="155" y="66"/>
                  </a:cubicBezTo>
                  <a:cubicBezTo>
                    <a:pt x="155" y="32"/>
                    <a:pt x="126" y="0"/>
                    <a:pt x="82" y="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9550903" y="2030413"/>
            <a:ext cx="914400" cy="914400"/>
            <a:chOff x="9274175" y="2030413"/>
            <a:chExt cx="914400" cy="914400"/>
          </a:xfrm>
        </p:grpSpPr>
        <p:sp>
          <p:nvSpPr>
            <p:cNvPr id="39" name="椭圆 38"/>
            <p:cNvSpPr/>
            <p:nvPr/>
          </p:nvSpPr>
          <p:spPr>
            <a:xfrm>
              <a:off x="9274175" y="2030413"/>
              <a:ext cx="914400" cy="914400"/>
            </a:xfrm>
            <a:prstGeom prst="ellipse">
              <a:avLst/>
            </a:prstGeom>
            <a:solidFill>
              <a:srgbClr val="A8E6D6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9502974" y="2299317"/>
              <a:ext cx="456587" cy="360000"/>
              <a:chOff x="1741859" y="2323507"/>
              <a:chExt cx="456587" cy="360000"/>
            </a:xfrm>
            <a:solidFill>
              <a:sysClr val="window" lastClr="FFFFFF"/>
            </a:solidFill>
          </p:grpSpPr>
          <p:sp>
            <p:nvSpPr>
              <p:cNvPr id="41" name="Freeform 66"/>
              <p:cNvSpPr/>
              <p:nvPr/>
            </p:nvSpPr>
            <p:spPr bwMode="auto">
              <a:xfrm>
                <a:off x="2046981" y="2392287"/>
                <a:ext cx="83415" cy="85610"/>
              </a:xfrm>
              <a:custGeom>
                <a:avLst/>
                <a:gdLst>
                  <a:gd name="T0" fmla="*/ 322 w 378"/>
                  <a:gd name="T1" fmla="*/ 119 h 389"/>
                  <a:gd name="T2" fmla="*/ 322 w 378"/>
                  <a:gd name="T3" fmla="*/ 119 h 389"/>
                  <a:gd name="T4" fmla="*/ 321 w 378"/>
                  <a:gd name="T5" fmla="*/ 118 h 389"/>
                  <a:gd name="T6" fmla="*/ 321 w 378"/>
                  <a:gd name="T7" fmla="*/ 117 h 389"/>
                  <a:gd name="T8" fmla="*/ 320 w 378"/>
                  <a:gd name="T9" fmla="*/ 117 h 389"/>
                  <a:gd name="T10" fmla="*/ 271 w 378"/>
                  <a:gd name="T11" fmla="*/ 64 h 389"/>
                  <a:gd name="T12" fmla="*/ 271 w 378"/>
                  <a:gd name="T13" fmla="*/ 64 h 389"/>
                  <a:gd name="T14" fmla="*/ 58 w 378"/>
                  <a:gd name="T15" fmla="*/ 14 h 389"/>
                  <a:gd name="T16" fmla="*/ 9 w 378"/>
                  <a:gd name="T17" fmla="*/ 92 h 389"/>
                  <a:gd name="T18" fmla="*/ 108 w 378"/>
                  <a:gd name="T19" fmla="*/ 135 h 389"/>
                  <a:gd name="T20" fmla="*/ 191 w 378"/>
                  <a:gd name="T21" fmla="*/ 164 h 389"/>
                  <a:gd name="T22" fmla="*/ 211 w 378"/>
                  <a:gd name="T23" fmla="*/ 187 h 389"/>
                  <a:gd name="T24" fmla="*/ 211 w 378"/>
                  <a:gd name="T25" fmla="*/ 187 h 389"/>
                  <a:gd name="T26" fmla="*/ 213 w 378"/>
                  <a:gd name="T27" fmla="*/ 191 h 389"/>
                  <a:gd name="T28" fmla="*/ 213 w 378"/>
                  <a:gd name="T29" fmla="*/ 191 h 389"/>
                  <a:gd name="T30" fmla="*/ 213 w 378"/>
                  <a:gd name="T31" fmla="*/ 191 h 389"/>
                  <a:gd name="T32" fmla="*/ 235 w 378"/>
                  <a:gd name="T33" fmla="*/ 274 h 389"/>
                  <a:gd name="T34" fmla="*/ 270 w 378"/>
                  <a:gd name="T35" fmla="*/ 376 h 389"/>
                  <a:gd name="T36" fmla="*/ 351 w 378"/>
                  <a:gd name="T37" fmla="*/ 333 h 389"/>
                  <a:gd name="T38" fmla="*/ 322 w 378"/>
                  <a:gd name="T39" fmla="*/ 119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8" h="389">
                    <a:moveTo>
                      <a:pt x="322" y="119"/>
                    </a:moveTo>
                    <a:cubicBezTo>
                      <a:pt x="322" y="119"/>
                      <a:pt x="322" y="119"/>
                      <a:pt x="322" y="119"/>
                    </a:cubicBezTo>
                    <a:cubicBezTo>
                      <a:pt x="322" y="119"/>
                      <a:pt x="322" y="119"/>
                      <a:pt x="321" y="118"/>
                    </a:cubicBezTo>
                    <a:cubicBezTo>
                      <a:pt x="321" y="118"/>
                      <a:pt x="321" y="117"/>
                      <a:pt x="321" y="117"/>
                    </a:cubicBezTo>
                    <a:cubicBezTo>
                      <a:pt x="320" y="117"/>
                      <a:pt x="320" y="117"/>
                      <a:pt x="320" y="117"/>
                    </a:cubicBezTo>
                    <a:cubicBezTo>
                      <a:pt x="314" y="108"/>
                      <a:pt x="289" y="78"/>
                      <a:pt x="271" y="64"/>
                    </a:cubicBezTo>
                    <a:cubicBezTo>
                      <a:pt x="271" y="64"/>
                      <a:pt x="271" y="64"/>
                      <a:pt x="271" y="64"/>
                    </a:cubicBezTo>
                    <a:cubicBezTo>
                      <a:pt x="201" y="0"/>
                      <a:pt x="80" y="9"/>
                      <a:pt x="58" y="14"/>
                    </a:cubicBezTo>
                    <a:cubicBezTo>
                      <a:pt x="35" y="19"/>
                      <a:pt x="0" y="41"/>
                      <a:pt x="9" y="92"/>
                    </a:cubicBezTo>
                    <a:cubicBezTo>
                      <a:pt x="18" y="144"/>
                      <a:pt x="65" y="138"/>
                      <a:pt x="108" y="135"/>
                    </a:cubicBezTo>
                    <a:cubicBezTo>
                      <a:pt x="145" y="132"/>
                      <a:pt x="182" y="158"/>
                      <a:pt x="191" y="164"/>
                    </a:cubicBezTo>
                    <a:cubicBezTo>
                      <a:pt x="191" y="164"/>
                      <a:pt x="203" y="175"/>
                      <a:pt x="211" y="187"/>
                    </a:cubicBezTo>
                    <a:cubicBezTo>
                      <a:pt x="211" y="187"/>
                      <a:pt x="211" y="187"/>
                      <a:pt x="211" y="187"/>
                    </a:cubicBezTo>
                    <a:cubicBezTo>
                      <a:pt x="211" y="187"/>
                      <a:pt x="212" y="188"/>
                      <a:pt x="213" y="191"/>
                    </a:cubicBezTo>
                    <a:cubicBezTo>
                      <a:pt x="213" y="191"/>
                      <a:pt x="213" y="191"/>
                      <a:pt x="213" y="191"/>
                    </a:cubicBezTo>
                    <a:cubicBezTo>
                      <a:pt x="213" y="191"/>
                      <a:pt x="213" y="191"/>
                      <a:pt x="213" y="191"/>
                    </a:cubicBezTo>
                    <a:cubicBezTo>
                      <a:pt x="221" y="203"/>
                      <a:pt x="240" y="240"/>
                      <a:pt x="235" y="274"/>
                    </a:cubicBezTo>
                    <a:cubicBezTo>
                      <a:pt x="228" y="317"/>
                      <a:pt x="219" y="362"/>
                      <a:pt x="270" y="376"/>
                    </a:cubicBezTo>
                    <a:cubicBezTo>
                      <a:pt x="321" y="389"/>
                      <a:pt x="345" y="355"/>
                      <a:pt x="351" y="333"/>
                    </a:cubicBezTo>
                    <a:cubicBezTo>
                      <a:pt x="358" y="312"/>
                      <a:pt x="378" y="194"/>
                      <a:pt x="322" y="11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TW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2" name="Freeform 67"/>
              <p:cNvSpPr/>
              <p:nvPr/>
            </p:nvSpPr>
            <p:spPr bwMode="auto">
              <a:xfrm>
                <a:off x="2031616" y="2323507"/>
                <a:ext cx="166830" cy="172683"/>
              </a:xfrm>
              <a:custGeom>
                <a:avLst/>
                <a:gdLst>
                  <a:gd name="T0" fmla="*/ 582 w 759"/>
                  <a:gd name="T1" fmla="*/ 256 h 788"/>
                  <a:gd name="T2" fmla="*/ 532 w 759"/>
                  <a:gd name="T3" fmla="*/ 198 h 788"/>
                  <a:gd name="T4" fmla="*/ 526 w 759"/>
                  <a:gd name="T5" fmla="*/ 192 h 788"/>
                  <a:gd name="T6" fmla="*/ 52 w 759"/>
                  <a:gd name="T7" fmla="*/ 76 h 788"/>
                  <a:gd name="T8" fmla="*/ 2 w 759"/>
                  <a:gd name="T9" fmla="*/ 159 h 788"/>
                  <a:gd name="T10" fmla="*/ 77 w 759"/>
                  <a:gd name="T11" fmla="*/ 223 h 788"/>
                  <a:gd name="T12" fmla="*/ 425 w 759"/>
                  <a:gd name="T13" fmla="*/ 301 h 788"/>
                  <a:gd name="T14" fmla="*/ 522 w 759"/>
                  <a:gd name="T15" fmla="*/ 703 h 788"/>
                  <a:gd name="T16" fmla="*/ 582 w 759"/>
                  <a:gd name="T17" fmla="*/ 782 h 788"/>
                  <a:gd name="T18" fmla="*/ 668 w 759"/>
                  <a:gd name="T19" fmla="*/ 737 h 788"/>
                  <a:gd name="T20" fmla="*/ 582 w 759"/>
                  <a:gd name="T21" fmla="*/ 256 h 7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59" h="788">
                    <a:moveTo>
                      <a:pt x="582" y="256"/>
                    </a:moveTo>
                    <a:cubicBezTo>
                      <a:pt x="582" y="256"/>
                      <a:pt x="551" y="214"/>
                      <a:pt x="532" y="198"/>
                    </a:cubicBezTo>
                    <a:cubicBezTo>
                      <a:pt x="531" y="196"/>
                      <a:pt x="526" y="192"/>
                      <a:pt x="526" y="192"/>
                    </a:cubicBezTo>
                    <a:cubicBezTo>
                      <a:pt x="301" y="0"/>
                      <a:pt x="71" y="73"/>
                      <a:pt x="52" y="76"/>
                    </a:cubicBezTo>
                    <a:cubicBezTo>
                      <a:pt x="31" y="79"/>
                      <a:pt x="0" y="98"/>
                      <a:pt x="2" y="159"/>
                    </a:cubicBezTo>
                    <a:cubicBezTo>
                      <a:pt x="4" y="220"/>
                      <a:pt x="77" y="223"/>
                      <a:pt x="77" y="223"/>
                    </a:cubicBezTo>
                    <a:cubicBezTo>
                      <a:pt x="239" y="176"/>
                      <a:pt x="362" y="248"/>
                      <a:pt x="425" y="301"/>
                    </a:cubicBezTo>
                    <a:cubicBezTo>
                      <a:pt x="425" y="301"/>
                      <a:pt x="608" y="467"/>
                      <a:pt x="522" y="703"/>
                    </a:cubicBezTo>
                    <a:cubicBezTo>
                      <a:pt x="522" y="703"/>
                      <a:pt x="521" y="776"/>
                      <a:pt x="582" y="782"/>
                    </a:cubicBezTo>
                    <a:cubicBezTo>
                      <a:pt x="642" y="788"/>
                      <a:pt x="663" y="758"/>
                      <a:pt x="668" y="737"/>
                    </a:cubicBezTo>
                    <a:cubicBezTo>
                      <a:pt x="672" y="718"/>
                      <a:pt x="759" y="493"/>
                      <a:pt x="582" y="25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TW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3" name="Freeform 68"/>
              <p:cNvSpPr>
                <a:spLocks noEditPoints="1"/>
              </p:cNvSpPr>
              <p:nvPr/>
            </p:nvSpPr>
            <p:spPr bwMode="auto">
              <a:xfrm>
                <a:off x="1741859" y="2384239"/>
                <a:ext cx="389269" cy="299268"/>
              </a:xfrm>
              <a:custGeom>
                <a:avLst/>
                <a:gdLst>
                  <a:gd name="T0" fmla="*/ 1594 w 1772"/>
                  <a:gd name="T1" fmla="*/ 571 h 1365"/>
                  <a:gd name="T2" fmla="*/ 1495 w 1772"/>
                  <a:gd name="T3" fmla="*/ 528 h 1365"/>
                  <a:gd name="T4" fmla="*/ 1503 w 1772"/>
                  <a:gd name="T5" fmla="*/ 473 h 1365"/>
                  <a:gd name="T6" fmla="*/ 1519 w 1772"/>
                  <a:gd name="T7" fmla="*/ 367 h 1365"/>
                  <a:gd name="T8" fmla="*/ 1432 w 1772"/>
                  <a:gd name="T9" fmla="*/ 249 h 1365"/>
                  <a:gd name="T10" fmla="*/ 1149 w 1772"/>
                  <a:gd name="T11" fmla="*/ 262 h 1365"/>
                  <a:gd name="T12" fmla="*/ 1035 w 1772"/>
                  <a:gd name="T13" fmla="*/ 301 h 1365"/>
                  <a:gd name="T14" fmla="*/ 1014 w 1772"/>
                  <a:gd name="T15" fmla="*/ 266 h 1365"/>
                  <a:gd name="T16" fmla="*/ 883 w 1772"/>
                  <a:gd name="T17" fmla="*/ 4 h 1365"/>
                  <a:gd name="T18" fmla="*/ 365 w 1772"/>
                  <a:gd name="T19" fmla="*/ 275 h 1365"/>
                  <a:gd name="T20" fmla="*/ 68 w 1772"/>
                  <a:gd name="T21" fmla="*/ 948 h 1365"/>
                  <a:gd name="T22" fmla="*/ 150 w 1772"/>
                  <a:gd name="T23" fmla="*/ 1092 h 1365"/>
                  <a:gd name="T24" fmla="*/ 437 w 1772"/>
                  <a:gd name="T25" fmla="*/ 1286 h 1365"/>
                  <a:gd name="T26" fmla="*/ 922 w 1772"/>
                  <a:gd name="T27" fmla="*/ 1365 h 1365"/>
                  <a:gd name="T28" fmla="*/ 1512 w 1772"/>
                  <a:gd name="T29" fmla="*/ 1186 h 1365"/>
                  <a:gd name="T30" fmla="*/ 1766 w 1772"/>
                  <a:gd name="T31" fmla="*/ 838 h 1365"/>
                  <a:gd name="T32" fmla="*/ 1594 w 1772"/>
                  <a:gd name="T33" fmla="*/ 571 h 1365"/>
                  <a:gd name="T34" fmla="*/ 883 w 1772"/>
                  <a:gd name="T35" fmla="*/ 1248 h 1365"/>
                  <a:gd name="T36" fmla="*/ 245 w 1772"/>
                  <a:gd name="T37" fmla="*/ 946 h 1365"/>
                  <a:gd name="T38" fmla="*/ 776 w 1772"/>
                  <a:gd name="T39" fmla="*/ 482 h 1365"/>
                  <a:gd name="T40" fmla="*/ 1415 w 1772"/>
                  <a:gd name="T41" fmla="*/ 783 h 1365"/>
                  <a:gd name="T42" fmla="*/ 883 w 1772"/>
                  <a:gd name="T43" fmla="*/ 1248 h 1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772" h="1365">
                    <a:moveTo>
                      <a:pt x="1594" y="571"/>
                    </a:moveTo>
                    <a:cubicBezTo>
                      <a:pt x="1594" y="571"/>
                      <a:pt x="1502" y="538"/>
                      <a:pt x="1495" y="528"/>
                    </a:cubicBezTo>
                    <a:cubicBezTo>
                      <a:pt x="1489" y="517"/>
                      <a:pt x="1493" y="494"/>
                      <a:pt x="1503" y="473"/>
                    </a:cubicBezTo>
                    <a:cubicBezTo>
                      <a:pt x="1514" y="452"/>
                      <a:pt x="1521" y="391"/>
                      <a:pt x="1519" y="367"/>
                    </a:cubicBezTo>
                    <a:cubicBezTo>
                      <a:pt x="1516" y="343"/>
                      <a:pt x="1515" y="289"/>
                      <a:pt x="1432" y="249"/>
                    </a:cubicBezTo>
                    <a:cubicBezTo>
                      <a:pt x="1349" y="208"/>
                      <a:pt x="1172" y="252"/>
                      <a:pt x="1149" y="262"/>
                    </a:cubicBezTo>
                    <a:cubicBezTo>
                      <a:pt x="1126" y="271"/>
                      <a:pt x="1035" y="301"/>
                      <a:pt x="1035" y="301"/>
                    </a:cubicBezTo>
                    <a:cubicBezTo>
                      <a:pt x="1035" y="301"/>
                      <a:pt x="1002" y="319"/>
                      <a:pt x="1014" y="266"/>
                    </a:cubicBezTo>
                    <a:cubicBezTo>
                      <a:pt x="1025" y="212"/>
                      <a:pt x="1077" y="0"/>
                      <a:pt x="883" y="4"/>
                    </a:cubicBezTo>
                    <a:cubicBezTo>
                      <a:pt x="689" y="7"/>
                      <a:pt x="450" y="193"/>
                      <a:pt x="365" y="275"/>
                    </a:cubicBezTo>
                    <a:cubicBezTo>
                      <a:pt x="281" y="358"/>
                      <a:pt x="0" y="639"/>
                      <a:pt x="68" y="948"/>
                    </a:cubicBezTo>
                    <a:cubicBezTo>
                      <a:pt x="68" y="948"/>
                      <a:pt x="99" y="1038"/>
                      <a:pt x="150" y="1092"/>
                    </a:cubicBezTo>
                    <a:cubicBezTo>
                      <a:pt x="202" y="1145"/>
                      <a:pt x="273" y="1226"/>
                      <a:pt x="437" y="1286"/>
                    </a:cubicBezTo>
                    <a:cubicBezTo>
                      <a:pt x="600" y="1346"/>
                      <a:pt x="752" y="1365"/>
                      <a:pt x="922" y="1365"/>
                    </a:cubicBezTo>
                    <a:cubicBezTo>
                      <a:pt x="1091" y="1365"/>
                      <a:pt x="1337" y="1312"/>
                      <a:pt x="1512" y="1186"/>
                    </a:cubicBezTo>
                    <a:cubicBezTo>
                      <a:pt x="1686" y="1060"/>
                      <a:pt x="1759" y="929"/>
                      <a:pt x="1766" y="838"/>
                    </a:cubicBezTo>
                    <a:cubicBezTo>
                      <a:pt x="1772" y="747"/>
                      <a:pt x="1735" y="628"/>
                      <a:pt x="1594" y="571"/>
                    </a:cubicBezTo>
                    <a:close/>
                    <a:moveTo>
                      <a:pt x="883" y="1248"/>
                    </a:moveTo>
                    <a:cubicBezTo>
                      <a:pt x="560" y="1293"/>
                      <a:pt x="274" y="1158"/>
                      <a:pt x="245" y="946"/>
                    </a:cubicBezTo>
                    <a:cubicBezTo>
                      <a:pt x="215" y="735"/>
                      <a:pt x="453" y="527"/>
                      <a:pt x="776" y="482"/>
                    </a:cubicBezTo>
                    <a:cubicBezTo>
                      <a:pt x="1099" y="437"/>
                      <a:pt x="1385" y="572"/>
                      <a:pt x="1415" y="783"/>
                    </a:cubicBezTo>
                    <a:cubicBezTo>
                      <a:pt x="1444" y="995"/>
                      <a:pt x="1206" y="1203"/>
                      <a:pt x="883" y="124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TW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4" name="Freeform 69"/>
              <p:cNvSpPr>
                <a:spLocks noEditPoints="1"/>
              </p:cNvSpPr>
              <p:nvPr/>
            </p:nvSpPr>
            <p:spPr bwMode="auto">
              <a:xfrm>
                <a:off x="1844298" y="2515214"/>
                <a:ext cx="147073" cy="130244"/>
              </a:xfrm>
              <a:custGeom>
                <a:avLst/>
                <a:gdLst>
                  <a:gd name="T0" fmla="*/ 640 w 671"/>
                  <a:gd name="T1" fmla="*/ 232 h 593"/>
                  <a:gd name="T2" fmla="*/ 281 w 671"/>
                  <a:gd name="T3" fmla="*/ 35 h 593"/>
                  <a:gd name="T4" fmla="*/ 30 w 671"/>
                  <a:gd name="T5" fmla="*/ 360 h 593"/>
                  <a:gd name="T6" fmla="*/ 390 w 671"/>
                  <a:gd name="T7" fmla="*/ 558 h 593"/>
                  <a:gd name="T8" fmla="*/ 640 w 671"/>
                  <a:gd name="T9" fmla="*/ 232 h 593"/>
                  <a:gd name="T10" fmla="*/ 233 w 671"/>
                  <a:gd name="T11" fmla="*/ 373 h 593"/>
                  <a:gd name="T12" fmla="*/ 127 w 671"/>
                  <a:gd name="T13" fmla="*/ 266 h 593"/>
                  <a:gd name="T14" fmla="*/ 233 w 671"/>
                  <a:gd name="T15" fmla="*/ 160 h 593"/>
                  <a:gd name="T16" fmla="*/ 340 w 671"/>
                  <a:gd name="T17" fmla="*/ 266 h 593"/>
                  <a:gd name="T18" fmla="*/ 233 w 671"/>
                  <a:gd name="T19" fmla="*/ 373 h 593"/>
                  <a:gd name="T20" fmla="*/ 485 w 671"/>
                  <a:gd name="T21" fmla="*/ 382 h 593"/>
                  <a:gd name="T22" fmla="*/ 434 w 671"/>
                  <a:gd name="T23" fmla="*/ 331 h 593"/>
                  <a:gd name="T24" fmla="*/ 485 w 671"/>
                  <a:gd name="T25" fmla="*/ 280 h 593"/>
                  <a:gd name="T26" fmla="*/ 536 w 671"/>
                  <a:gd name="T27" fmla="*/ 331 h 593"/>
                  <a:gd name="T28" fmla="*/ 485 w 671"/>
                  <a:gd name="T29" fmla="*/ 382 h 5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71" h="593">
                    <a:moveTo>
                      <a:pt x="640" y="232"/>
                    </a:moveTo>
                    <a:cubicBezTo>
                      <a:pt x="610" y="88"/>
                      <a:pt x="449" y="0"/>
                      <a:pt x="281" y="35"/>
                    </a:cubicBezTo>
                    <a:cubicBezTo>
                      <a:pt x="112" y="70"/>
                      <a:pt x="0" y="216"/>
                      <a:pt x="30" y="360"/>
                    </a:cubicBezTo>
                    <a:cubicBezTo>
                      <a:pt x="61" y="505"/>
                      <a:pt x="222" y="593"/>
                      <a:pt x="390" y="558"/>
                    </a:cubicBezTo>
                    <a:cubicBezTo>
                      <a:pt x="559" y="522"/>
                      <a:pt x="671" y="377"/>
                      <a:pt x="640" y="232"/>
                    </a:cubicBezTo>
                    <a:close/>
                    <a:moveTo>
                      <a:pt x="233" y="373"/>
                    </a:moveTo>
                    <a:cubicBezTo>
                      <a:pt x="174" y="373"/>
                      <a:pt x="127" y="325"/>
                      <a:pt x="127" y="266"/>
                    </a:cubicBezTo>
                    <a:cubicBezTo>
                      <a:pt x="127" y="207"/>
                      <a:pt x="174" y="160"/>
                      <a:pt x="233" y="160"/>
                    </a:cubicBezTo>
                    <a:cubicBezTo>
                      <a:pt x="292" y="160"/>
                      <a:pt x="340" y="207"/>
                      <a:pt x="340" y="266"/>
                    </a:cubicBezTo>
                    <a:cubicBezTo>
                      <a:pt x="340" y="325"/>
                      <a:pt x="292" y="373"/>
                      <a:pt x="233" y="373"/>
                    </a:cubicBezTo>
                    <a:close/>
                    <a:moveTo>
                      <a:pt x="485" y="382"/>
                    </a:moveTo>
                    <a:cubicBezTo>
                      <a:pt x="456" y="382"/>
                      <a:pt x="434" y="359"/>
                      <a:pt x="434" y="331"/>
                    </a:cubicBezTo>
                    <a:cubicBezTo>
                      <a:pt x="434" y="303"/>
                      <a:pt x="456" y="280"/>
                      <a:pt x="485" y="280"/>
                    </a:cubicBezTo>
                    <a:cubicBezTo>
                      <a:pt x="513" y="280"/>
                      <a:pt x="536" y="303"/>
                      <a:pt x="536" y="331"/>
                    </a:cubicBezTo>
                    <a:cubicBezTo>
                      <a:pt x="536" y="359"/>
                      <a:pt x="513" y="382"/>
                      <a:pt x="485" y="38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TW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8755566" y="3116263"/>
            <a:ext cx="914400" cy="914400"/>
            <a:chOff x="8478838" y="3116263"/>
            <a:chExt cx="914400" cy="914400"/>
          </a:xfrm>
        </p:grpSpPr>
        <p:sp>
          <p:nvSpPr>
            <p:cNvPr id="46" name="椭圆 45"/>
            <p:cNvSpPr/>
            <p:nvPr/>
          </p:nvSpPr>
          <p:spPr>
            <a:xfrm>
              <a:off x="8478838" y="3116263"/>
              <a:ext cx="914400" cy="914400"/>
            </a:xfrm>
            <a:prstGeom prst="ellipse">
              <a:avLst/>
            </a:prstGeom>
            <a:solidFill>
              <a:srgbClr val="A8E6D6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7" name="Freeform 85"/>
            <p:cNvSpPr>
              <a:spLocks noChangeAspect="1" noEditPoints="1"/>
            </p:cNvSpPr>
            <p:nvPr/>
          </p:nvSpPr>
          <p:spPr bwMode="auto">
            <a:xfrm>
              <a:off x="8755063" y="3392488"/>
              <a:ext cx="361950" cy="360362"/>
            </a:xfrm>
            <a:custGeom>
              <a:avLst/>
              <a:gdLst>
                <a:gd name="T0" fmla="*/ 2147483647 w 199"/>
                <a:gd name="T1" fmla="*/ 0 h 198"/>
                <a:gd name="T2" fmla="*/ 2147483647 w 199"/>
                <a:gd name="T3" fmla="*/ 0 h 198"/>
                <a:gd name="T4" fmla="*/ 0 w 199"/>
                <a:gd name="T5" fmla="*/ 2147483647 h 198"/>
                <a:gd name="T6" fmla="*/ 0 w 199"/>
                <a:gd name="T7" fmla="*/ 2147483647 h 198"/>
                <a:gd name="T8" fmla="*/ 0 w 199"/>
                <a:gd name="T9" fmla="*/ 2147483647 h 198"/>
                <a:gd name="T10" fmla="*/ 2147483647 w 199"/>
                <a:gd name="T11" fmla="*/ 2147483647 h 198"/>
                <a:gd name="T12" fmla="*/ 2147483647 w 199"/>
                <a:gd name="T13" fmla="*/ 2147483647 h 198"/>
                <a:gd name="T14" fmla="*/ 2147483647 w 199"/>
                <a:gd name="T15" fmla="*/ 2147483647 h 198"/>
                <a:gd name="T16" fmla="*/ 2147483647 w 199"/>
                <a:gd name="T17" fmla="*/ 2147483647 h 198"/>
                <a:gd name="T18" fmla="*/ 2147483647 w 199"/>
                <a:gd name="T19" fmla="*/ 2147483647 h 198"/>
                <a:gd name="T20" fmla="*/ 2147483647 w 199"/>
                <a:gd name="T21" fmla="*/ 0 h 198"/>
                <a:gd name="T22" fmla="*/ 2147483647 w 199"/>
                <a:gd name="T23" fmla="*/ 2147483647 h 198"/>
                <a:gd name="T24" fmla="*/ 2147483647 w 199"/>
                <a:gd name="T25" fmla="*/ 2147483647 h 198"/>
                <a:gd name="T26" fmla="*/ 2147483647 w 199"/>
                <a:gd name="T27" fmla="*/ 2147483647 h 198"/>
                <a:gd name="T28" fmla="*/ 2147483647 w 199"/>
                <a:gd name="T29" fmla="*/ 2147483647 h 198"/>
                <a:gd name="T30" fmla="*/ 2147483647 w 199"/>
                <a:gd name="T31" fmla="*/ 2147483647 h 198"/>
                <a:gd name="T32" fmla="*/ 2147483647 w 199"/>
                <a:gd name="T33" fmla="*/ 2147483647 h 198"/>
                <a:gd name="T34" fmla="*/ 2147483647 w 199"/>
                <a:gd name="T35" fmla="*/ 2147483647 h 198"/>
                <a:gd name="T36" fmla="*/ 2147483647 w 199"/>
                <a:gd name="T37" fmla="*/ 2147483647 h 198"/>
                <a:gd name="T38" fmla="*/ 2147483647 w 199"/>
                <a:gd name="T39" fmla="*/ 2147483647 h 198"/>
                <a:gd name="T40" fmla="*/ 2147483647 w 199"/>
                <a:gd name="T41" fmla="*/ 2147483647 h 198"/>
                <a:gd name="T42" fmla="*/ 2147483647 w 199"/>
                <a:gd name="T43" fmla="*/ 2147483647 h 198"/>
                <a:gd name="T44" fmla="*/ 2147483647 w 199"/>
                <a:gd name="T45" fmla="*/ 2147483647 h 198"/>
                <a:gd name="T46" fmla="*/ 2147483647 w 199"/>
                <a:gd name="T47" fmla="*/ 2147483647 h 198"/>
                <a:gd name="T48" fmla="*/ 2147483647 w 199"/>
                <a:gd name="T49" fmla="*/ 2147483647 h 198"/>
                <a:gd name="T50" fmla="*/ 2147483647 w 199"/>
                <a:gd name="T51" fmla="*/ 2147483647 h 198"/>
                <a:gd name="T52" fmla="*/ 2147483647 w 199"/>
                <a:gd name="T53" fmla="*/ 2147483647 h 198"/>
                <a:gd name="T54" fmla="*/ 2147483647 w 199"/>
                <a:gd name="T55" fmla="*/ 2147483647 h 198"/>
                <a:gd name="T56" fmla="*/ 2147483647 w 199"/>
                <a:gd name="T57" fmla="*/ 2147483647 h 198"/>
                <a:gd name="T58" fmla="*/ 2147483647 w 199"/>
                <a:gd name="T59" fmla="*/ 2147483647 h 198"/>
                <a:gd name="T60" fmla="*/ 2147483647 w 199"/>
                <a:gd name="T61" fmla="*/ 2147483647 h 198"/>
                <a:gd name="T62" fmla="*/ 2147483647 w 199"/>
                <a:gd name="T63" fmla="*/ 2147483647 h 198"/>
                <a:gd name="T64" fmla="*/ 2147483647 w 199"/>
                <a:gd name="T65" fmla="*/ 2147483647 h 198"/>
                <a:gd name="T66" fmla="*/ 2147483647 w 199"/>
                <a:gd name="T67" fmla="*/ 2147483647 h 198"/>
                <a:gd name="T68" fmla="*/ 2147483647 w 199"/>
                <a:gd name="T69" fmla="*/ 2147483647 h 198"/>
                <a:gd name="T70" fmla="*/ 2147483647 w 199"/>
                <a:gd name="T71" fmla="*/ 2147483647 h 198"/>
                <a:gd name="T72" fmla="*/ 2147483647 w 199"/>
                <a:gd name="T73" fmla="*/ 2147483647 h 19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99" h="198">
                  <a:moveTo>
                    <a:pt x="160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7"/>
                    <a:pt x="0" y="3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0" y="181"/>
                    <a:pt x="17" y="198"/>
                    <a:pt x="39" y="198"/>
                  </a:cubicBezTo>
                  <a:cubicBezTo>
                    <a:pt x="160" y="198"/>
                    <a:pt x="160" y="198"/>
                    <a:pt x="160" y="198"/>
                  </a:cubicBezTo>
                  <a:cubicBezTo>
                    <a:pt x="181" y="198"/>
                    <a:pt x="199" y="181"/>
                    <a:pt x="199" y="160"/>
                  </a:cubicBezTo>
                  <a:cubicBezTo>
                    <a:pt x="199" y="79"/>
                    <a:pt x="199" y="79"/>
                    <a:pt x="199" y="79"/>
                  </a:cubicBezTo>
                  <a:cubicBezTo>
                    <a:pt x="199" y="38"/>
                    <a:pt x="199" y="38"/>
                    <a:pt x="199" y="38"/>
                  </a:cubicBezTo>
                  <a:cubicBezTo>
                    <a:pt x="199" y="17"/>
                    <a:pt x="181" y="0"/>
                    <a:pt x="160" y="0"/>
                  </a:cubicBezTo>
                  <a:close/>
                  <a:moveTo>
                    <a:pt x="171" y="23"/>
                  </a:moveTo>
                  <a:cubicBezTo>
                    <a:pt x="176" y="23"/>
                    <a:pt x="176" y="23"/>
                    <a:pt x="176" y="23"/>
                  </a:cubicBezTo>
                  <a:cubicBezTo>
                    <a:pt x="176" y="27"/>
                    <a:pt x="176" y="27"/>
                    <a:pt x="176" y="27"/>
                  </a:cubicBezTo>
                  <a:cubicBezTo>
                    <a:pt x="176" y="56"/>
                    <a:pt x="176" y="56"/>
                    <a:pt x="176" y="56"/>
                  </a:cubicBezTo>
                  <a:cubicBezTo>
                    <a:pt x="142" y="56"/>
                    <a:pt x="142" y="56"/>
                    <a:pt x="142" y="56"/>
                  </a:cubicBezTo>
                  <a:cubicBezTo>
                    <a:pt x="142" y="23"/>
                    <a:pt x="142" y="23"/>
                    <a:pt x="142" y="23"/>
                  </a:cubicBezTo>
                  <a:lnTo>
                    <a:pt x="171" y="23"/>
                  </a:lnTo>
                  <a:close/>
                  <a:moveTo>
                    <a:pt x="71" y="79"/>
                  </a:moveTo>
                  <a:cubicBezTo>
                    <a:pt x="77" y="70"/>
                    <a:pt x="88" y="64"/>
                    <a:pt x="99" y="64"/>
                  </a:cubicBezTo>
                  <a:cubicBezTo>
                    <a:pt x="111" y="64"/>
                    <a:pt x="121" y="70"/>
                    <a:pt x="128" y="79"/>
                  </a:cubicBezTo>
                  <a:cubicBezTo>
                    <a:pt x="132" y="84"/>
                    <a:pt x="134" y="91"/>
                    <a:pt x="134" y="99"/>
                  </a:cubicBezTo>
                  <a:cubicBezTo>
                    <a:pt x="134" y="118"/>
                    <a:pt x="119" y="134"/>
                    <a:pt x="99" y="134"/>
                  </a:cubicBezTo>
                  <a:cubicBezTo>
                    <a:pt x="80" y="134"/>
                    <a:pt x="65" y="118"/>
                    <a:pt x="65" y="99"/>
                  </a:cubicBezTo>
                  <a:cubicBezTo>
                    <a:pt x="65" y="91"/>
                    <a:pt x="67" y="84"/>
                    <a:pt x="71" y="79"/>
                  </a:cubicBezTo>
                  <a:close/>
                  <a:moveTo>
                    <a:pt x="179" y="160"/>
                  </a:moveTo>
                  <a:cubicBezTo>
                    <a:pt x="179" y="170"/>
                    <a:pt x="171" y="179"/>
                    <a:pt x="160" y="179"/>
                  </a:cubicBezTo>
                  <a:cubicBezTo>
                    <a:pt x="39" y="179"/>
                    <a:pt x="39" y="179"/>
                    <a:pt x="39" y="179"/>
                  </a:cubicBezTo>
                  <a:cubicBezTo>
                    <a:pt x="28" y="179"/>
                    <a:pt x="20" y="170"/>
                    <a:pt x="20" y="160"/>
                  </a:cubicBezTo>
                  <a:cubicBezTo>
                    <a:pt x="20" y="79"/>
                    <a:pt x="20" y="79"/>
                    <a:pt x="20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7" y="85"/>
                    <a:pt x="45" y="92"/>
                    <a:pt x="45" y="99"/>
                  </a:cubicBezTo>
                  <a:cubicBezTo>
                    <a:pt x="45" y="129"/>
                    <a:pt x="70" y="153"/>
                    <a:pt x="99" y="153"/>
                  </a:cubicBezTo>
                  <a:cubicBezTo>
                    <a:pt x="129" y="153"/>
                    <a:pt x="154" y="129"/>
                    <a:pt x="154" y="99"/>
                  </a:cubicBezTo>
                  <a:cubicBezTo>
                    <a:pt x="154" y="92"/>
                    <a:pt x="152" y="85"/>
                    <a:pt x="150" y="79"/>
                  </a:cubicBezTo>
                  <a:cubicBezTo>
                    <a:pt x="179" y="79"/>
                    <a:pt x="179" y="79"/>
                    <a:pt x="179" y="79"/>
                  </a:cubicBezTo>
                  <a:lnTo>
                    <a:pt x="179" y="160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1455006" y="3469148"/>
            <a:ext cx="4400215" cy="61369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altLang="zh-CN" sz="1200" dirty="0">
                <a:cs typeface="+mn-ea"/>
                <a:sym typeface="+mn-lt"/>
              </a:rPr>
              <a:t>No matter how long the rain lasts, there will be a rainbow in the end. No matter how sad you may be.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1077454" y="3058069"/>
            <a:ext cx="2192909" cy="46166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marL="342900" indent="-342900" algn="r"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输入此处标题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1476950" y="5045476"/>
            <a:ext cx="4400215" cy="6121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>
            <a:defPPr>
              <a:defRPr lang="zh-CN"/>
            </a:defPPr>
            <a:lvl1pPr lvl="0">
              <a:lnSpc>
                <a:spcPct val="150000"/>
              </a:lnSpc>
              <a:defRPr sz="1200">
                <a:latin typeface="字魂37号-波纹乖乖体" panose="02000000000000000000" pitchFamily="2" charset="-122"/>
                <a:ea typeface="字魂37号-波纹乖乖体" panose="02000000000000000000" pitchFamily="2" charset="-122"/>
              </a:defRPr>
            </a:lvl1pPr>
          </a:lstStyle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No matter how long the rain lasts, there will be a rainbow in the end. No matter how sad you may be.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1099398" y="4634397"/>
            <a:ext cx="2192909" cy="461665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marL="342900" indent="-342900" algn="r"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输入此处标题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14:gallery dir="l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7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3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6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9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2" dur="7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5" dur="7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8" dur="7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7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35" dur="7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7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75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6" presetClass="emph" presetSubtype="0" autoRev="1" fill="hold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animScale>
                                          <p:cBhvr>
                                            <p:cTn id="49" dur="7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75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6" presetClass="emph" presetSubtype="0" autoRev="1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56" dur="75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7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6" presetClass="emph" presetSubtype="0" autoRev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Scale>
                                          <p:cBhvr>
                                            <p:cTn id="63" dur="7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5" presetID="2" presetClass="entr" presetSubtype="8" accel="26600" fill="hold" grpId="0" nodeType="afterEffect" p14:presetBounceEnd="2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000">
                                          <p:cBhvr additive="base">
                                            <p:cTn id="67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000">
                                          <p:cBhvr additive="base">
                                            <p:cTn id="68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8" accel="26600" fill="hold" grpId="0" nodeType="withEffect" p14:presetBounceEnd="26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000">
                                          <p:cBhvr additive="base">
                                            <p:cTn id="71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000">
                                          <p:cBhvr additive="base">
                                            <p:cTn id="72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74" presetID="2" presetClass="entr" presetSubtype="8" accel="26600" fill="hold" grpId="0" nodeType="afterEffect" p14:presetBounceEnd="2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000">
                                          <p:cBhvr additive="base">
                                            <p:cTn id="76" dur="7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000">
                                          <p:cBhvr additive="base">
                                            <p:cTn id="77" dur="7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8" accel="26600" fill="hold" grpId="0" nodeType="withEffect" p14:presetBounceEnd="26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000">
                                          <p:cBhvr additive="base">
                                            <p:cTn id="80" dur="7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000">
                                          <p:cBhvr additive="base">
                                            <p:cTn id="81" dur="7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48" grpId="0"/>
          <p:bldP spid="49" grpId="0"/>
          <p:bldP spid="50" grpId="0"/>
          <p:bldP spid="5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7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3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6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9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2" dur="7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5" dur="7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8" dur="7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7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35" dur="7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7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75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6" presetClass="emph" presetSubtype="0" autoRev="1" fill="hold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animScale>
                                          <p:cBhvr>
                                            <p:cTn id="49" dur="7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75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6" presetClass="emph" presetSubtype="0" autoRev="1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56" dur="75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7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6" presetClass="emph" presetSubtype="0" autoRev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Scale>
                                          <p:cBhvr>
                                            <p:cTn id="63" dur="7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5" presetID="2" presetClass="entr" presetSubtype="8" accel="266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8" accel="2660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74" presetID="2" presetClass="entr" presetSubtype="8" accel="266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7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7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8" accel="2660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7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7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48" grpId="0"/>
          <p:bldP spid="49" grpId="0"/>
          <p:bldP spid="50" grpId="0"/>
          <p:bldP spid="51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rot="238346" flipH="1">
            <a:off x="192458" y="197937"/>
            <a:ext cx="744820" cy="870139"/>
          </a:xfrm>
          <a:prstGeom prst="rect">
            <a:avLst/>
          </a:prstGeom>
        </p:spPr>
      </p:pic>
      <p:sp>
        <p:nvSpPr>
          <p:cNvPr id="6" name="标题 1"/>
          <p:cNvSpPr txBox="1"/>
          <p:nvPr/>
        </p:nvSpPr>
        <p:spPr>
          <a:xfrm>
            <a:off x="860008" y="340838"/>
            <a:ext cx="3739701" cy="7519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01 </a:t>
            </a: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家 长 会 意义</a:t>
            </a:r>
            <a:endParaRPr lang="zh-CN" altLang="en-US" sz="3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7190509" y="2488314"/>
            <a:ext cx="5001491" cy="4369686"/>
          </a:xfrm>
          <a:prstGeom prst="rect">
            <a:avLst/>
          </a:prstGeom>
        </p:spPr>
      </p:pic>
      <p:grpSp>
        <p:nvGrpSpPr>
          <p:cNvPr id="13" name="Group 29"/>
          <p:cNvGrpSpPr/>
          <p:nvPr/>
        </p:nvGrpSpPr>
        <p:grpSpPr>
          <a:xfrm>
            <a:off x="5240983" y="3273570"/>
            <a:ext cx="685191" cy="685369"/>
            <a:chOff x="16961077" y="4664338"/>
            <a:chExt cx="1312454" cy="1312794"/>
          </a:xfrm>
        </p:grpSpPr>
        <p:sp>
          <p:nvSpPr>
            <p:cNvPr id="14" name="Oval 31"/>
            <p:cNvSpPr/>
            <p:nvPr/>
          </p:nvSpPr>
          <p:spPr>
            <a:xfrm>
              <a:off x="16961077" y="4664338"/>
              <a:ext cx="1312454" cy="1312794"/>
            </a:xfrm>
            <a:prstGeom prst="ellipse">
              <a:avLst/>
            </a:prstGeom>
            <a:solidFill>
              <a:srgbClr val="A8E6D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8567" tIns="34283" rIns="68567" bIns="34283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675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 </a:t>
              </a:r>
              <a:endParaRPr kumimoji="0" lang="en-US" sz="675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Freeform 3"/>
            <p:cNvSpPr>
              <a:spLocks noChangeArrowheads="1"/>
            </p:cNvSpPr>
            <p:nvPr/>
          </p:nvSpPr>
          <p:spPr bwMode="auto">
            <a:xfrm>
              <a:off x="17321877" y="5035861"/>
              <a:ext cx="670572" cy="514855"/>
            </a:xfrm>
            <a:custGeom>
              <a:avLst/>
              <a:gdLst>
                <a:gd name="T0" fmla="*/ 3034 w 6392"/>
                <a:gd name="T1" fmla="*/ 2260 h 4907"/>
                <a:gd name="T2" fmla="*/ 2582 w 6392"/>
                <a:gd name="T3" fmla="*/ 1937 h 4907"/>
                <a:gd name="T4" fmla="*/ 1421 w 6392"/>
                <a:gd name="T5" fmla="*/ 2196 h 4907"/>
                <a:gd name="T6" fmla="*/ 388 w 6392"/>
                <a:gd name="T7" fmla="*/ 4583 h 4907"/>
                <a:gd name="T8" fmla="*/ 2712 w 6392"/>
                <a:gd name="T9" fmla="*/ 3551 h 4907"/>
                <a:gd name="T10" fmla="*/ 3034 w 6392"/>
                <a:gd name="T11" fmla="*/ 2260 h 4907"/>
                <a:gd name="T12" fmla="*/ 2454 w 6392"/>
                <a:gd name="T13" fmla="*/ 3228 h 4907"/>
                <a:gd name="T14" fmla="*/ 711 w 6392"/>
                <a:gd name="T15" fmla="*/ 4261 h 4907"/>
                <a:gd name="T16" fmla="*/ 1679 w 6392"/>
                <a:gd name="T17" fmla="*/ 2518 h 4907"/>
                <a:gd name="T18" fmla="*/ 1874 w 6392"/>
                <a:gd name="T19" fmla="*/ 2648 h 4907"/>
                <a:gd name="T20" fmla="*/ 2260 w 6392"/>
                <a:gd name="T21" fmla="*/ 3034 h 4907"/>
                <a:gd name="T22" fmla="*/ 2454 w 6392"/>
                <a:gd name="T23" fmla="*/ 3228 h 4907"/>
                <a:gd name="T24" fmla="*/ 6197 w 6392"/>
                <a:gd name="T25" fmla="*/ 710 h 4907"/>
                <a:gd name="T26" fmla="*/ 3615 w 6392"/>
                <a:gd name="T27" fmla="*/ 646 h 4907"/>
                <a:gd name="T28" fmla="*/ 2776 w 6392"/>
                <a:gd name="T29" fmla="*/ 1679 h 4907"/>
                <a:gd name="T30" fmla="*/ 3034 w 6392"/>
                <a:gd name="T31" fmla="*/ 2196 h 4907"/>
                <a:gd name="T32" fmla="*/ 4326 w 6392"/>
                <a:gd name="T33" fmla="*/ 2454 h 4907"/>
                <a:gd name="T34" fmla="*/ 6197 w 6392"/>
                <a:gd name="T35" fmla="*/ 710 h 4907"/>
                <a:gd name="T36" fmla="*/ 5489 w 6392"/>
                <a:gd name="T37" fmla="*/ 1549 h 4907"/>
                <a:gd name="T38" fmla="*/ 3681 w 6392"/>
                <a:gd name="T39" fmla="*/ 1937 h 4907"/>
                <a:gd name="T40" fmla="*/ 4067 w 6392"/>
                <a:gd name="T41" fmla="*/ 1485 h 4907"/>
                <a:gd name="T42" fmla="*/ 3487 w 6392"/>
                <a:gd name="T43" fmla="*/ 1421 h 4907"/>
                <a:gd name="T44" fmla="*/ 5164 w 6392"/>
                <a:gd name="T45" fmla="*/ 582 h 4907"/>
                <a:gd name="T46" fmla="*/ 5489 w 6392"/>
                <a:gd name="T47" fmla="*/ 1549 h 4907"/>
                <a:gd name="T48" fmla="*/ 3165 w 6392"/>
                <a:gd name="T49" fmla="*/ 2260 h 4907"/>
                <a:gd name="T50" fmla="*/ 3423 w 6392"/>
                <a:gd name="T51" fmla="*/ 3098 h 4907"/>
                <a:gd name="T52" fmla="*/ 3423 w 6392"/>
                <a:gd name="T53" fmla="*/ 2582 h 4907"/>
                <a:gd name="T54" fmla="*/ 3165 w 6392"/>
                <a:gd name="T55" fmla="*/ 2260 h 4907"/>
                <a:gd name="T56" fmla="*/ 2196 w 6392"/>
                <a:gd name="T57" fmla="*/ 1615 h 4907"/>
                <a:gd name="T58" fmla="*/ 2066 w 6392"/>
                <a:gd name="T59" fmla="*/ 1163 h 4907"/>
                <a:gd name="T60" fmla="*/ 2518 w 6392"/>
                <a:gd name="T61" fmla="*/ 1549 h 4907"/>
                <a:gd name="T62" fmla="*/ 2582 w 6392"/>
                <a:gd name="T63" fmla="*/ 1873 h 4907"/>
                <a:gd name="T64" fmla="*/ 2196 w 6392"/>
                <a:gd name="T65" fmla="*/ 1615 h 4907"/>
                <a:gd name="T66" fmla="*/ 2196 w 6392"/>
                <a:gd name="T67" fmla="*/ 1615 h 4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392" h="4907">
                  <a:moveTo>
                    <a:pt x="3034" y="2260"/>
                  </a:moveTo>
                  <a:lnTo>
                    <a:pt x="3034" y="2260"/>
                  </a:lnTo>
                  <a:cubicBezTo>
                    <a:pt x="2776" y="2196"/>
                    <a:pt x="2776" y="2196"/>
                    <a:pt x="2776" y="2196"/>
                  </a:cubicBezTo>
                  <a:cubicBezTo>
                    <a:pt x="2582" y="1937"/>
                    <a:pt x="2582" y="1937"/>
                    <a:pt x="2582" y="1937"/>
                  </a:cubicBezTo>
                  <a:cubicBezTo>
                    <a:pt x="2454" y="2001"/>
                    <a:pt x="2454" y="2001"/>
                    <a:pt x="2454" y="2001"/>
                  </a:cubicBezTo>
                  <a:cubicBezTo>
                    <a:pt x="2132" y="1873"/>
                    <a:pt x="1679" y="1937"/>
                    <a:pt x="1421" y="2196"/>
                  </a:cubicBezTo>
                  <a:cubicBezTo>
                    <a:pt x="388" y="3228"/>
                    <a:pt x="388" y="3228"/>
                    <a:pt x="388" y="3228"/>
                  </a:cubicBezTo>
                  <a:cubicBezTo>
                    <a:pt x="0" y="3615"/>
                    <a:pt x="0" y="4197"/>
                    <a:pt x="388" y="4583"/>
                  </a:cubicBezTo>
                  <a:cubicBezTo>
                    <a:pt x="775" y="4906"/>
                    <a:pt x="1357" y="4906"/>
                    <a:pt x="1743" y="4583"/>
                  </a:cubicBezTo>
                  <a:cubicBezTo>
                    <a:pt x="2712" y="3551"/>
                    <a:pt x="2712" y="3551"/>
                    <a:pt x="2712" y="3551"/>
                  </a:cubicBezTo>
                  <a:cubicBezTo>
                    <a:pt x="3034" y="3228"/>
                    <a:pt x="3099" y="2776"/>
                    <a:pt x="2906" y="2454"/>
                  </a:cubicBezTo>
                  <a:lnTo>
                    <a:pt x="3034" y="2260"/>
                  </a:lnTo>
                  <a:close/>
                  <a:moveTo>
                    <a:pt x="2454" y="3228"/>
                  </a:moveTo>
                  <a:lnTo>
                    <a:pt x="2454" y="3228"/>
                  </a:lnTo>
                  <a:cubicBezTo>
                    <a:pt x="1421" y="4261"/>
                    <a:pt x="1421" y="4261"/>
                    <a:pt x="1421" y="4261"/>
                  </a:cubicBezTo>
                  <a:cubicBezTo>
                    <a:pt x="1227" y="4455"/>
                    <a:pt x="905" y="4455"/>
                    <a:pt x="711" y="4261"/>
                  </a:cubicBezTo>
                  <a:cubicBezTo>
                    <a:pt x="516" y="4067"/>
                    <a:pt x="516" y="3745"/>
                    <a:pt x="711" y="3551"/>
                  </a:cubicBezTo>
                  <a:cubicBezTo>
                    <a:pt x="1679" y="2518"/>
                    <a:pt x="1679" y="2518"/>
                    <a:pt x="1679" y="2518"/>
                  </a:cubicBezTo>
                  <a:cubicBezTo>
                    <a:pt x="1807" y="2390"/>
                    <a:pt x="2002" y="2324"/>
                    <a:pt x="2132" y="2390"/>
                  </a:cubicBezTo>
                  <a:cubicBezTo>
                    <a:pt x="1874" y="2648"/>
                    <a:pt x="1874" y="2648"/>
                    <a:pt x="1874" y="2648"/>
                  </a:cubicBezTo>
                  <a:cubicBezTo>
                    <a:pt x="1743" y="2776"/>
                    <a:pt x="1743" y="2970"/>
                    <a:pt x="1874" y="3034"/>
                  </a:cubicBezTo>
                  <a:cubicBezTo>
                    <a:pt x="1938" y="3164"/>
                    <a:pt x="2132" y="3164"/>
                    <a:pt x="2260" y="3034"/>
                  </a:cubicBezTo>
                  <a:cubicBezTo>
                    <a:pt x="2582" y="2776"/>
                    <a:pt x="2582" y="2776"/>
                    <a:pt x="2582" y="2776"/>
                  </a:cubicBezTo>
                  <a:cubicBezTo>
                    <a:pt x="2582" y="2906"/>
                    <a:pt x="2582" y="3098"/>
                    <a:pt x="2454" y="3228"/>
                  </a:cubicBezTo>
                  <a:close/>
                  <a:moveTo>
                    <a:pt x="6197" y="710"/>
                  </a:moveTo>
                  <a:lnTo>
                    <a:pt x="6197" y="710"/>
                  </a:lnTo>
                  <a:cubicBezTo>
                    <a:pt x="6005" y="258"/>
                    <a:pt x="5489" y="0"/>
                    <a:pt x="4972" y="194"/>
                  </a:cubicBezTo>
                  <a:cubicBezTo>
                    <a:pt x="3615" y="646"/>
                    <a:pt x="3615" y="646"/>
                    <a:pt x="3615" y="646"/>
                  </a:cubicBezTo>
                  <a:cubicBezTo>
                    <a:pt x="3229" y="841"/>
                    <a:pt x="3034" y="1163"/>
                    <a:pt x="3034" y="1549"/>
                  </a:cubicBezTo>
                  <a:cubicBezTo>
                    <a:pt x="2776" y="1679"/>
                    <a:pt x="2776" y="1679"/>
                    <a:pt x="2776" y="1679"/>
                  </a:cubicBezTo>
                  <a:cubicBezTo>
                    <a:pt x="2840" y="2001"/>
                    <a:pt x="2840" y="2001"/>
                    <a:pt x="2840" y="2001"/>
                  </a:cubicBezTo>
                  <a:cubicBezTo>
                    <a:pt x="3034" y="2196"/>
                    <a:pt x="3034" y="2196"/>
                    <a:pt x="3034" y="2196"/>
                  </a:cubicBezTo>
                  <a:cubicBezTo>
                    <a:pt x="3229" y="2132"/>
                    <a:pt x="3229" y="2132"/>
                    <a:pt x="3229" y="2132"/>
                  </a:cubicBezTo>
                  <a:cubicBezTo>
                    <a:pt x="3487" y="2454"/>
                    <a:pt x="3939" y="2582"/>
                    <a:pt x="4326" y="2454"/>
                  </a:cubicBezTo>
                  <a:cubicBezTo>
                    <a:pt x="5681" y="1937"/>
                    <a:pt x="5681" y="1937"/>
                    <a:pt x="5681" y="1937"/>
                  </a:cubicBezTo>
                  <a:cubicBezTo>
                    <a:pt x="6133" y="1743"/>
                    <a:pt x="6391" y="1227"/>
                    <a:pt x="6197" y="710"/>
                  </a:cubicBezTo>
                  <a:close/>
                  <a:moveTo>
                    <a:pt x="5489" y="1549"/>
                  </a:moveTo>
                  <a:lnTo>
                    <a:pt x="5489" y="1549"/>
                  </a:lnTo>
                  <a:cubicBezTo>
                    <a:pt x="4131" y="2065"/>
                    <a:pt x="4131" y="2065"/>
                    <a:pt x="4131" y="2065"/>
                  </a:cubicBezTo>
                  <a:cubicBezTo>
                    <a:pt x="4003" y="2132"/>
                    <a:pt x="3809" y="2065"/>
                    <a:pt x="3681" y="1937"/>
                  </a:cubicBezTo>
                  <a:cubicBezTo>
                    <a:pt x="3939" y="1873"/>
                    <a:pt x="3939" y="1873"/>
                    <a:pt x="3939" y="1873"/>
                  </a:cubicBezTo>
                  <a:cubicBezTo>
                    <a:pt x="4067" y="1807"/>
                    <a:pt x="4131" y="1679"/>
                    <a:pt x="4067" y="1485"/>
                  </a:cubicBezTo>
                  <a:cubicBezTo>
                    <a:pt x="4003" y="1357"/>
                    <a:pt x="3873" y="1291"/>
                    <a:pt x="3681" y="1291"/>
                  </a:cubicBezTo>
                  <a:cubicBezTo>
                    <a:pt x="3487" y="1421"/>
                    <a:pt x="3487" y="1421"/>
                    <a:pt x="3487" y="1421"/>
                  </a:cubicBezTo>
                  <a:cubicBezTo>
                    <a:pt x="3551" y="1227"/>
                    <a:pt x="3615" y="1163"/>
                    <a:pt x="3809" y="1099"/>
                  </a:cubicBezTo>
                  <a:cubicBezTo>
                    <a:pt x="5164" y="582"/>
                    <a:pt x="5164" y="582"/>
                    <a:pt x="5164" y="582"/>
                  </a:cubicBezTo>
                  <a:cubicBezTo>
                    <a:pt x="5422" y="452"/>
                    <a:pt x="5681" y="646"/>
                    <a:pt x="5811" y="905"/>
                  </a:cubicBezTo>
                  <a:cubicBezTo>
                    <a:pt x="5875" y="1163"/>
                    <a:pt x="5747" y="1421"/>
                    <a:pt x="5489" y="1549"/>
                  </a:cubicBezTo>
                  <a:close/>
                  <a:moveTo>
                    <a:pt x="3165" y="2260"/>
                  </a:moveTo>
                  <a:lnTo>
                    <a:pt x="3165" y="2260"/>
                  </a:lnTo>
                  <a:cubicBezTo>
                    <a:pt x="3551" y="2518"/>
                    <a:pt x="3551" y="2518"/>
                    <a:pt x="3551" y="2518"/>
                  </a:cubicBezTo>
                  <a:cubicBezTo>
                    <a:pt x="3423" y="3098"/>
                    <a:pt x="3423" y="3098"/>
                    <a:pt x="3423" y="3098"/>
                  </a:cubicBezTo>
                  <a:cubicBezTo>
                    <a:pt x="3293" y="3098"/>
                    <a:pt x="3293" y="3098"/>
                    <a:pt x="3293" y="3098"/>
                  </a:cubicBezTo>
                  <a:cubicBezTo>
                    <a:pt x="3423" y="2582"/>
                    <a:pt x="3423" y="2582"/>
                    <a:pt x="3423" y="2582"/>
                  </a:cubicBezTo>
                  <a:cubicBezTo>
                    <a:pt x="3034" y="2324"/>
                    <a:pt x="3034" y="2324"/>
                    <a:pt x="3034" y="2324"/>
                  </a:cubicBezTo>
                  <a:lnTo>
                    <a:pt x="3165" y="2260"/>
                  </a:lnTo>
                  <a:close/>
                  <a:moveTo>
                    <a:pt x="2196" y="1615"/>
                  </a:moveTo>
                  <a:lnTo>
                    <a:pt x="2196" y="1615"/>
                  </a:lnTo>
                  <a:cubicBezTo>
                    <a:pt x="1938" y="1163"/>
                    <a:pt x="1938" y="1163"/>
                    <a:pt x="1938" y="1163"/>
                  </a:cubicBezTo>
                  <a:cubicBezTo>
                    <a:pt x="2066" y="1163"/>
                    <a:pt x="2066" y="1163"/>
                    <a:pt x="2066" y="1163"/>
                  </a:cubicBezTo>
                  <a:cubicBezTo>
                    <a:pt x="2260" y="1549"/>
                    <a:pt x="2260" y="1549"/>
                    <a:pt x="2260" y="1549"/>
                  </a:cubicBezTo>
                  <a:cubicBezTo>
                    <a:pt x="2518" y="1549"/>
                    <a:pt x="2518" y="1549"/>
                    <a:pt x="2518" y="1549"/>
                  </a:cubicBezTo>
                  <a:cubicBezTo>
                    <a:pt x="2648" y="1807"/>
                    <a:pt x="2648" y="1807"/>
                    <a:pt x="2648" y="1807"/>
                  </a:cubicBezTo>
                  <a:cubicBezTo>
                    <a:pt x="2582" y="1873"/>
                    <a:pt x="2582" y="1873"/>
                    <a:pt x="2582" y="1873"/>
                  </a:cubicBezTo>
                  <a:cubicBezTo>
                    <a:pt x="2454" y="1679"/>
                    <a:pt x="2454" y="1679"/>
                    <a:pt x="2454" y="1679"/>
                  </a:cubicBezTo>
                  <a:lnTo>
                    <a:pt x="2196" y="1615"/>
                  </a:lnTo>
                  <a:close/>
                  <a:moveTo>
                    <a:pt x="2196" y="1615"/>
                  </a:moveTo>
                  <a:lnTo>
                    <a:pt x="2196" y="16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91424" tIns="45713" rIns="91424" bIns="45713" anchor="ctr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675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6" name="PA-组合 27"/>
          <p:cNvGrpSpPr/>
          <p:nvPr>
            <p:custDataLst>
              <p:tags r:id="rId4"/>
            </p:custDataLst>
          </p:nvPr>
        </p:nvGrpSpPr>
        <p:grpSpPr>
          <a:xfrm>
            <a:off x="5240983" y="4257651"/>
            <a:ext cx="2413190" cy="1260843"/>
            <a:chOff x="6185160" y="4570396"/>
            <a:chExt cx="2413190" cy="1260843"/>
          </a:xfrm>
        </p:grpSpPr>
        <p:sp>
          <p:nvSpPr>
            <p:cNvPr id="17" name="PA-文本框 6"/>
            <p:cNvSpPr txBox="1"/>
            <p:nvPr>
              <p:custDataLst>
                <p:tags r:id="rId5"/>
              </p:custDataLst>
            </p:nvPr>
          </p:nvSpPr>
          <p:spPr>
            <a:xfrm>
              <a:off x="6185160" y="4570396"/>
              <a:ext cx="2160527" cy="656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2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输入您的标题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  <a:p>
              <a:pPr>
                <a:lnSpc>
                  <a:spcPts val="2200"/>
                </a:lnSpc>
              </a:pPr>
              <a:r>
                <a:rPr lang="en-US" altLang="zh-CN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Parents' meeting </a:t>
              </a:r>
              <a:endPara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8" name="PA-文本框 42"/>
            <p:cNvSpPr txBox="1"/>
            <p:nvPr>
              <p:custDataLst>
                <p:tags r:id="rId6"/>
              </p:custDataLst>
            </p:nvPr>
          </p:nvSpPr>
          <p:spPr>
            <a:xfrm>
              <a:off x="6287453" y="5219084"/>
              <a:ext cx="2310897" cy="6121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zh-CN"/>
              </a:defPPr>
              <a:lvl1pPr lvl="0">
                <a:lnSpc>
                  <a:spcPct val="150000"/>
                </a:lnSpc>
                <a:defRPr sz="1200">
                  <a:latin typeface="字魂37号-波纹乖乖体" panose="02000000000000000000" pitchFamily="2" charset="-122"/>
                  <a:ea typeface="字魂37号-波纹乖乖体" panose="02000000000000000000" pitchFamily="2" charset="-122"/>
                </a:defRPr>
              </a:lvl1pPr>
            </a:lstStyle>
            <a:p>
              <a:r>
                <a:rPr lang="en-US" altLang="zh-CN" dirty="0">
                  <a:latin typeface="+mn-lt"/>
                  <a:ea typeface="+mn-ea"/>
                  <a:cs typeface="+mn-ea"/>
                  <a:sym typeface="+mn-lt"/>
                </a:rPr>
                <a:t>No matter how long the rain lasts, there will be a rainbow in the end. </a:t>
              </a:r>
              <a:endParaRPr lang="zh-CN" altLang="en-US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9" name="Group 29"/>
          <p:cNvGrpSpPr/>
          <p:nvPr/>
        </p:nvGrpSpPr>
        <p:grpSpPr>
          <a:xfrm>
            <a:off x="8386869" y="3323140"/>
            <a:ext cx="685191" cy="685369"/>
            <a:chOff x="16961077" y="4664338"/>
            <a:chExt cx="1312454" cy="1312794"/>
          </a:xfrm>
        </p:grpSpPr>
        <p:sp>
          <p:nvSpPr>
            <p:cNvPr id="20" name="Oval 31"/>
            <p:cNvSpPr/>
            <p:nvPr/>
          </p:nvSpPr>
          <p:spPr>
            <a:xfrm>
              <a:off x="16961077" y="4664338"/>
              <a:ext cx="1312454" cy="1312794"/>
            </a:xfrm>
            <a:prstGeom prst="ellipse">
              <a:avLst/>
            </a:prstGeom>
            <a:solidFill>
              <a:srgbClr val="A8E6D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8567" tIns="34283" rIns="68567" bIns="34283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675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 </a:t>
              </a:r>
              <a:endParaRPr kumimoji="0" lang="en-US" sz="675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1" name="Freeform 3"/>
            <p:cNvSpPr>
              <a:spLocks noChangeArrowheads="1"/>
            </p:cNvSpPr>
            <p:nvPr/>
          </p:nvSpPr>
          <p:spPr bwMode="auto">
            <a:xfrm>
              <a:off x="17321877" y="5035861"/>
              <a:ext cx="670572" cy="514855"/>
            </a:xfrm>
            <a:custGeom>
              <a:avLst/>
              <a:gdLst>
                <a:gd name="T0" fmla="*/ 3034 w 6392"/>
                <a:gd name="T1" fmla="*/ 2260 h 4907"/>
                <a:gd name="T2" fmla="*/ 2582 w 6392"/>
                <a:gd name="T3" fmla="*/ 1937 h 4907"/>
                <a:gd name="T4" fmla="*/ 1421 w 6392"/>
                <a:gd name="T5" fmla="*/ 2196 h 4907"/>
                <a:gd name="T6" fmla="*/ 388 w 6392"/>
                <a:gd name="T7" fmla="*/ 4583 h 4907"/>
                <a:gd name="T8" fmla="*/ 2712 w 6392"/>
                <a:gd name="T9" fmla="*/ 3551 h 4907"/>
                <a:gd name="T10" fmla="*/ 3034 w 6392"/>
                <a:gd name="T11" fmla="*/ 2260 h 4907"/>
                <a:gd name="T12" fmla="*/ 2454 w 6392"/>
                <a:gd name="T13" fmla="*/ 3228 h 4907"/>
                <a:gd name="T14" fmla="*/ 711 w 6392"/>
                <a:gd name="T15" fmla="*/ 4261 h 4907"/>
                <a:gd name="T16" fmla="*/ 1679 w 6392"/>
                <a:gd name="T17" fmla="*/ 2518 h 4907"/>
                <a:gd name="T18" fmla="*/ 1874 w 6392"/>
                <a:gd name="T19" fmla="*/ 2648 h 4907"/>
                <a:gd name="T20" fmla="*/ 2260 w 6392"/>
                <a:gd name="T21" fmla="*/ 3034 h 4907"/>
                <a:gd name="T22" fmla="*/ 2454 w 6392"/>
                <a:gd name="T23" fmla="*/ 3228 h 4907"/>
                <a:gd name="T24" fmla="*/ 6197 w 6392"/>
                <a:gd name="T25" fmla="*/ 710 h 4907"/>
                <a:gd name="T26" fmla="*/ 3615 w 6392"/>
                <a:gd name="T27" fmla="*/ 646 h 4907"/>
                <a:gd name="T28" fmla="*/ 2776 w 6392"/>
                <a:gd name="T29" fmla="*/ 1679 h 4907"/>
                <a:gd name="T30" fmla="*/ 3034 w 6392"/>
                <a:gd name="T31" fmla="*/ 2196 h 4907"/>
                <a:gd name="T32" fmla="*/ 4326 w 6392"/>
                <a:gd name="T33" fmla="*/ 2454 h 4907"/>
                <a:gd name="T34" fmla="*/ 6197 w 6392"/>
                <a:gd name="T35" fmla="*/ 710 h 4907"/>
                <a:gd name="T36" fmla="*/ 5489 w 6392"/>
                <a:gd name="T37" fmla="*/ 1549 h 4907"/>
                <a:gd name="T38" fmla="*/ 3681 w 6392"/>
                <a:gd name="T39" fmla="*/ 1937 h 4907"/>
                <a:gd name="T40" fmla="*/ 4067 w 6392"/>
                <a:gd name="T41" fmla="*/ 1485 h 4907"/>
                <a:gd name="T42" fmla="*/ 3487 w 6392"/>
                <a:gd name="T43" fmla="*/ 1421 h 4907"/>
                <a:gd name="T44" fmla="*/ 5164 w 6392"/>
                <a:gd name="T45" fmla="*/ 582 h 4907"/>
                <a:gd name="T46" fmla="*/ 5489 w 6392"/>
                <a:gd name="T47" fmla="*/ 1549 h 4907"/>
                <a:gd name="T48" fmla="*/ 3165 w 6392"/>
                <a:gd name="T49" fmla="*/ 2260 h 4907"/>
                <a:gd name="T50" fmla="*/ 3423 w 6392"/>
                <a:gd name="T51" fmla="*/ 3098 h 4907"/>
                <a:gd name="T52" fmla="*/ 3423 w 6392"/>
                <a:gd name="T53" fmla="*/ 2582 h 4907"/>
                <a:gd name="T54" fmla="*/ 3165 w 6392"/>
                <a:gd name="T55" fmla="*/ 2260 h 4907"/>
                <a:gd name="T56" fmla="*/ 2196 w 6392"/>
                <a:gd name="T57" fmla="*/ 1615 h 4907"/>
                <a:gd name="T58" fmla="*/ 2066 w 6392"/>
                <a:gd name="T59" fmla="*/ 1163 h 4907"/>
                <a:gd name="T60" fmla="*/ 2518 w 6392"/>
                <a:gd name="T61" fmla="*/ 1549 h 4907"/>
                <a:gd name="T62" fmla="*/ 2582 w 6392"/>
                <a:gd name="T63" fmla="*/ 1873 h 4907"/>
                <a:gd name="T64" fmla="*/ 2196 w 6392"/>
                <a:gd name="T65" fmla="*/ 1615 h 4907"/>
                <a:gd name="T66" fmla="*/ 2196 w 6392"/>
                <a:gd name="T67" fmla="*/ 1615 h 4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392" h="4907">
                  <a:moveTo>
                    <a:pt x="3034" y="2260"/>
                  </a:moveTo>
                  <a:lnTo>
                    <a:pt x="3034" y="2260"/>
                  </a:lnTo>
                  <a:cubicBezTo>
                    <a:pt x="2776" y="2196"/>
                    <a:pt x="2776" y="2196"/>
                    <a:pt x="2776" y="2196"/>
                  </a:cubicBezTo>
                  <a:cubicBezTo>
                    <a:pt x="2582" y="1937"/>
                    <a:pt x="2582" y="1937"/>
                    <a:pt x="2582" y="1937"/>
                  </a:cubicBezTo>
                  <a:cubicBezTo>
                    <a:pt x="2454" y="2001"/>
                    <a:pt x="2454" y="2001"/>
                    <a:pt x="2454" y="2001"/>
                  </a:cubicBezTo>
                  <a:cubicBezTo>
                    <a:pt x="2132" y="1873"/>
                    <a:pt x="1679" y="1937"/>
                    <a:pt x="1421" y="2196"/>
                  </a:cubicBezTo>
                  <a:cubicBezTo>
                    <a:pt x="388" y="3228"/>
                    <a:pt x="388" y="3228"/>
                    <a:pt x="388" y="3228"/>
                  </a:cubicBezTo>
                  <a:cubicBezTo>
                    <a:pt x="0" y="3615"/>
                    <a:pt x="0" y="4197"/>
                    <a:pt x="388" y="4583"/>
                  </a:cubicBezTo>
                  <a:cubicBezTo>
                    <a:pt x="775" y="4906"/>
                    <a:pt x="1357" y="4906"/>
                    <a:pt x="1743" y="4583"/>
                  </a:cubicBezTo>
                  <a:cubicBezTo>
                    <a:pt x="2712" y="3551"/>
                    <a:pt x="2712" y="3551"/>
                    <a:pt x="2712" y="3551"/>
                  </a:cubicBezTo>
                  <a:cubicBezTo>
                    <a:pt x="3034" y="3228"/>
                    <a:pt x="3099" y="2776"/>
                    <a:pt x="2906" y="2454"/>
                  </a:cubicBezTo>
                  <a:lnTo>
                    <a:pt x="3034" y="2260"/>
                  </a:lnTo>
                  <a:close/>
                  <a:moveTo>
                    <a:pt x="2454" y="3228"/>
                  </a:moveTo>
                  <a:lnTo>
                    <a:pt x="2454" y="3228"/>
                  </a:lnTo>
                  <a:cubicBezTo>
                    <a:pt x="1421" y="4261"/>
                    <a:pt x="1421" y="4261"/>
                    <a:pt x="1421" y="4261"/>
                  </a:cubicBezTo>
                  <a:cubicBezTo>
                    <a:pt x="1227" y="4455"/>
                    <a:pt x="905" y="4455"/>
                    <a:pt x="711" y="4261"/>
                  </a:cubicBezTo>
                  <a:cubicBezTo>
                    <a:pt x="516" y="4067"/>
                    <a:pt x="516" y="3745"/>
                    <a:pt x="711" y="3551"/>
                  </a:cubicBezTo>
                  <a:cubicBezTo>
                    <a:pt x="1679" y="2518"/>
                    <a:pt x="1679" y="2518"/>
                    <a:pt x="1679" y="2518"/>
                  </a:cubicBezTo>
                  <a:cubicBezTo>
                    <a:pt x="1807" y="2390"/>
                    <a:pt x="2002" y="2324"/>
                    <a:pt x="2132" y="2390"/>
                  </a:cubicBezTo>
                  <a:cubicBezTo>
                    <a:pt x="1874" y="2648"/>
                    <a:pt x="1874" y="2648"/>
                    <a:pt x="1874" y="2648"/>
                  </a:cubicBezTo>
                  <a:cubicBezTo>
                    <a:pt x="1743" y="2776"/>
                    <a:pt x="1743" y="2970"/>
                    <a:pt x="1874" y="3034"/>
                  </a:cubicBezTo>
                  <a:cubicBezTo>
                    <a:pt x="1938" y="3164"/>
                    <a:pt x="2132" y="3164"/>
                    <a:pt x="2260" y="3034"/>
                  </a:cubicBezTo>
                  <a:cubicBezTo>
                    <a:pt x="2582" y="2776"/>
                    <a:pt x="2582" y="2776"/>
                    <a:pt x="2582" y="2776"/>
                  </a:cubicBezTo>
                  <a:cubicBezTo>
                    <a:pt x="2582" y="2906"/>
                    <a:pt x="2582" y="3098"/>
                    <a:pt x="2454" y="3228"/>
                  </a:cubicBezTo>
                  <a:close/>
                  <a:moveTo>
                    <a:pt x="6197" y="710"/>
                  </a:moveTo>
                  <a:lnTo>
                    <a:pt x="6197" y="710"/>
                  </a:lnTo>
                  <a:cubicBezTo>
                    <a:pt x="6005" y="258"/>
                    <a:pt x="5489" y="0"/>
                    <a:pt x="4972" y="194"/>
                  </a:cubicBezTo>
                  <a:cubicBezTo>
                    <a:pt x="3615" y="646"/>
                    <a:pt x="3615" y="646"/>
                    <a:pt x="3615" y="646"/>
                  </a:cubicBezTo>
                  <a:cubicBezTo>
                    <a:pt x="3229" y="841"/>
                    <a:pt x="3034" y="1163"/>
                    <a:pt x="3034" y="1549"/>
                  </a:cubicBezTo>
                  <a:cubicBezTo>
                    <a:pt x="2776" y="1679"/>
                    <a:pt x="2776" y="1679"/>
                    <a:pt x="2776" y="1679"/>
                  </a:cubicBezTo>
                  <a:cubicBezTo>
                    <a:pt x="2840" y="2001"/>
                    <a:pt x="2840" y="2001"/>
                    <a:pt x="2840" y="2001"/>
                  </a:cubicBezTo>
                  <a:cubicBezTo>
                    <a:pt x="3034" y="2196"/>
                    <a:pt x="3034" y="2196"/>
                    <a:pt x="3034" y="2196"/>
                  </a:cubicBezTo>
                  <a:cubicBezTo>
                    <a:pt x="3229" y="2132"/>
                    <a:pt x="3229" y="2132"/>
                    <a:pt x="3229" y="2132"/>
                  </a:cubicBezTo>
                  <a:cubicBezTo>
                    <a:pt x="3487" y="2454"/>
                    <a:pt x="3939" y="2582"/>
                    <a:pt x="4326" y="2454"/>
                  </a:cubicBezTo>
                  <a:cubicBezTo>
                    <a:pt x="5681" y="1937"/>
                    <a:pt x="5681" y="1937"/>
                    <a:pt x="5681" y="1937"/>
                  </a:cubicBezTo>
                  <a:cubicBezTo>
                    <a:pt x="6133" y="1743"/>
                    <a:pt x="6391" y="1227"/>
                    <a:pt x="6197" y="710"/>
                  </a:cubicBezTo>
                  <a:close/>
                  <a:moveTo>
                    <a:pt x="5489" y="1549"/>
                  </a:moveTo>
                  <a:lnTo>
                    <a:pt x="5489" y="1549"/>
                  </a:lnTo>
                  <a:cubicBezTo>
                    <a:pt x="4131" y="2065"/>
                    <a:pt x="4131" y="2065"/>
                    <a:pt x="4131" y="2065"/>
                  </a:cubicBezTo>
                  <a:cubicBezTo>
                    <a:pt x="4003" y="2132"/>
                    <a:pt x="3809" y="2065"/>
                    <a:pt x="3681" y="1937"/>
                  </a:cubicBezTo>
                  <a:cubicBezTo>
                    <a:pt x="3939" y="1873"/>
                    <a:pt x="3939" y="1873"/>
                    <a:pt x="3939" y="1873"/>
                  </a:cubicBezTo>
                  <a:cubicBezTo>
                    <a:pt x="4067" y="1807"/>
                    <a:pt x="4131" y="1679"/>
                    <a:pt x="4067" y="1485"/>
                  </a:cubicBezTo>
                  <a:cubicBezTo>
                    <a:pt x="4003" y="1357"/>
                    <a:pt x="3873" y="1291"/>
                    <a:pt x="3681" y="1291"/>
                  </a:cubicBezTo>
                  <a:cubicBezTo>
                    <a:pt x="3487" y="1421"/>
                    <a:pt x="3487" y="1421"/>
                    <a:pt x="3487" y="1421"/>
                  </a:cubicBezTo>
                  <a:cubicBezTo>
                    <a:pt x="3551" y="1227"/>
                    <a:pt x="3615" y="1163"/>
                    <a:pt x="3809" y="1099"/>
                  </a:cubicBezTo>
                  <a:cubicBezTo>
                    <a:pt x="5164" y="582"/>
                    <a:pt x="5164" y="582"/>
                    <a:pt x="5164" y="582"/>
                  </a:cubicBezTo>
                  <a:cubicBezTo>
                    <a:pt x="5422" y="452"/>
                    <a:pt x="5681" y="646"/>
                    <a:pt x="5811" y="905"/>
                  </a:cubicBezTo>
                  <a:cubicBezTo>
                    <a:pt x="5875" y="1163"/>
                    <a:pt x="5747" y="1421"/>
                    <a:pt x="5489" y="1549"/>
                  </a:cubicBezTo>
                  <a:close/>
                  <a:moveTo>
                    <a:pt x="3165" y="2260"/>
                  </a:moveTo>
                  <a:lnTo>
                    <a:pt x="3165" y="2260"/>
                  </a:lnTo>
                  <a:cubicBezTo>
                    <a:pt x="3551" y="2518"/>
                    <a:pt x="3551" y="2518"/>
                    <a:pt x="3551" y="2518"/>
                  </a:cubicBezTo>
                  <a:cubicBezTo>
                    <a:pt x="3423" y="3098"/>
                    <a:pt x="3423" y="3098"/>
                    <a:pt x="3423" y="3098"/>
                  </a:cubicBezTo>
                  <a:cubicBezTo>
                    <a:pt x="3293" y="3098"/>
                    <a:pt x="3293" y="3098"/>
                    <a:pt x="3293" y="3098"/>
                  </a:cubicBezTo>
                  <a:cubicBezTo>
                    <a:pt x="3423" y="2582"/>
                    <a:pt x="3423" y="2582"/>
                    <a:pt x="3423" y="2582"/>
                  </a:cubicBezTo>
                  <a:cubicBezTo>
                    <a:pt x="3034" y="2324"/>
                    <a:pt x="3034" y="2324"/>
                    <a:pt x="3034" y="2324"/>
                  </a:cubicBezTo>
                  <a:lnTo>
                    <a:pt x="3165" y="2260"/>
                  </a:lnTo>
                  <a:close/>
                  <a:moveTo>
                    <a:pt x="2196" y="1615"/>
                  </a:moveTo>
                  <a:lnTo>
                    <a:pt x="2196" y="1615"/>
                  </a:lnTo>
                  <a:cubicBezTo>
                    <a:pt x="1938" y="1163"/>
                    <a:pt x="1938" y="1163"/>
                    <a:pt x="1938" y="1163"/>
                  </a:cubicBezTo>
                  <a:cubicBezTo>
                    <a:pt x="2066" y="1163"/>
                    <a:pt x="2066" y="1163"/>
                    <a:pt x="2066" y="1163"/>
                  </a:cubicBezTo>
                  <a:cubicBezTo>
                    <a:pt x="2260" y="1549"/>
                    <a:pt x="2260" y="1549"/>
                    <a:pt x="2260" y="1549"/>
                  </a:cubicBezTo>
                  <a:cubicBezTo>
                    <a:pt x="2518" y="1549"/>
                    <a:pt x="2518" y="1549"/>
                    <a:pt x="2518" y="1549"/>
                  </a:cubicBezTo>
                  <a:cubicBezTo>
                    <a:pt x="2648" y="1807"/>
                    <a:pt x="2648" y="1807"/>
                    <a:pt x="2648" y="1807"/>
                  </a:cubicBezTo>
                  <a:cubicBezTo>
                    <a:pt x="2582" y="1873"/>
                    <a:pt x="2582" y="1873"/>
                    <a:pt x="2582" y="1873"/>
                  </a:cubicBezTo>
                  <a:cubicBezTo>
                    <a:pt x="2454" y="1679"/>
                    <a:pt x="2454" y="1679"/>
                    <a:pt x="2454" y="1679"/>
                  </a:cubicBezTo>
                  <a:lnTo>
                    <a:pt x="2196" y="1615"/>
                  </a:lnTo>
                  <a:close/>
                  <a:moveTo>
                    <a:pt x="2196" y="1615"/>
                  </a:moveTo>
                  <a:lnTo>
                    <a:pt x="2196" y="16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91424" tIns="45713" rIns="91424" bIns="45713" anchor="ctr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675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2" name="PA-组合 27"/>
          <p:cNvGrpSpPr/>
          <p:nvPr>
            <p:custDataLst>
              <p:tags r:id="rId7"/>
            </p:custDataLst>
          </p:nvPr>
        </p:nvGrpSpPr>
        <p:grpSpPr>
          <a:xfrm>
            <a:off x="8334520" y="4257649"/>
            <a:ext cx="2401126" cy="1247326"/>
            <a:chOff x="6185159" y="4570394"/>
            <a:chExt cx="2401126" cy="1247326"/>
          </a:xfrm>
        </p:grpSpPr>
        <p:sp>
          <p:nvSpPr>
            <p:cNvPr id="23" name="PA-文本框 6"/>
            <p:cNvSpPr txBox="1"/>
            <p:nvPr>
              <p:custDataLst>
                <p:tags r:id="rId8"/>
              </p:custDataLst>
            </p:nvPr>
          </p:nvSpPr>
          <p:spPr>
            <a:xfrm>
              <a:off x="6185159" y="4570394"/>
              <a:ext cx="2401125" cy="656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2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输入您的标题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  <a:p>
              <a:pPr>
                <a:lnSpc>
                  <a:spcPts val="2200"/>
                </a:lnSpc>
              </a:pPr>
              <a:r>
                <a:rPr lang="en-US" altLang="zh-CN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Parents' meeting </a:t>
              </a:r>
              <a:endPara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4" name="PA-文本框 42"/>
            <p:cNvSpPr txBox="1"/>
            <p:nvPr>
              <p:custDataLst>
                <p:tags r:id="rId9"/>
              </p:custDataLst>
            </p:nvPr>
          </p:nvSpPr>
          <p:spPr>
            <a:xfrm>
              <a:off x="6295401" y="5205565"/>
              <a:ext cx="2290884" cy="6121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zh-CN"/>
              </a:defPPr>
              <a:lvl1pPr lvl="0">
                <a:lnSpc>
                  <a:spcPct val="150000"/>
                </a:lnSpc>
                <a:defRPr sz="1200">
                  <a:latin typeface="字魂37号-波纹乖乖体" panose="02000000000000000000" pitchFamily="2" charset="-122"/>
                  <a:ea typeface="字魂37号-波纹乖乖体" panose="02000000000000000000" pitchFamily="2" charset="-122"/>
                </a:defRPr>
              </a:lvl1pPr>
            </a:lstStyle>
            <a:p>
              <a:r>
                <a:rPr lang="en-US" altLang="zh-CN" dirty="0">
                  <a:latin typeface="+mn-lt"/>
                  <a:ea typeface="+mn-ea"/>
                  <a:cs typeface="+mn-ea"/>
                  <a:sym typeface="+mn-lt"/>
                </a:rPr>
                <a:t>No matter how long the rain lasts, there will be a rainbow in the end. </a:t>
              </a:r>
              <a:endParaRPr lang="zh-CN" altLang="en-US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29" name="图片 28"/>
          <p:cNvPicPr>
            <a:picLocks noChangeAspect="1"/>
          </p:cNvPicPr>
          <p:nvPr/>
        </p:nvPicPr>
        <p:blipFill>
          <a:blip r:embed="rId10" cstate="screen"/>
          <a:stretch>
            <a:fillRect/>
          </a:stretch>
        </p:blipFill>
        <p:spPr>
          <a:xfrm>
            <a:off x="1358331" y="2201779"/>
            <a:ext cx="3158982" cy="36048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flipH="1">
            <a:off x="3034481" y="1937131"/>
            <a:ext cx="2561871" cy="853957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3843" y="4620667"/>
            <a:ext cx="1758735" cy="17116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rot="238346" flipH="1">
            <a:off x="192458" y="197937"/>
            <a:ext cx="744820" cy="870139"/>
          </a:xfrm>
          <a:prstGeom prst="rect">
            <a:avLst/>
          </a:prstGeom>
        </p:spPr>
      </p:pic>
      <p:sp>
        <p:nvSpPr>
          <p:cNvPr id="6" name="标题 1"/>
          <p:cNvSpPr txBox="1"/>
          <p:nvPr/>
        </p:nvSpPr>
        <p:spPr>
          <a:xfrm>
            <a:off x="860008" y="340838"/>
            <a:ext cx="3739701" cy="7519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01 </a:t>
            </a: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家 长 会 意义</a:t>
            </a:r>
            <a:endParaRPr lang="zh-CN" altLang="en-US" sz="3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7190509" y="2488314"/>
            <a:ext cx="5001491" cy="4369686"/>
          </a:xfrm>
          <a:prstGeom prst="rect">
            <a:avLst/>
          </a:prstGeom>
        </p:spPr>
      </p:pic>
      <p:grpSp>
        <p:nvGrpSpPr>
          <p:cNvPr id="7" name="组合 6"/>
          <p:cNvGrpSpPr>
            <a:grpSpLocks noChangeAspect="1"/>
          </p:cNvGrpSpPr>
          <p:nvPr/>
        </p:nvGrpSpPr>
        <p:grpSpPr>
          <a:xfrm>
            <a:off x="966524" y="2683404"/>
            <a:ext cx="10077376" cy="2485184"/>
            <a:chOff x="670260" y="3257296"/>
            <a:chExt cx="9197731" cy="2268250"/>
          </a:xfrm>
        </p:grpSpPr>
        <p:sp>
          <p:nvSpPr>
            <p:cNvPr id="8" name="12"/>
            <p:cNvSpPr/>
            <p:nvPr/>
          </p:nvSpPr>
          <p:spPr bwMode="auto">
            <a:xfrm>
              <a:off x="670260" y="3615415"/>
              <a:ext cx="8917424" cy="10054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810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91416" tIns="45708" rIns="91416" bIns="45708" rtlCol="0" anchor="ctr">
              <a:normAutofit fontScale="25000" lnSpcReduction="20000"/>
            </a:bodyPr>
            <a:lstStyle/>
            <a:p>
              <a:pPr algn="ctr" defTabSz="1088390"/>
              <a:endParaRPr lang="zh-CN" altLang="en-US" sz="160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0" name="11"/>
            <p:cNvSpPr/>
            <p:nvPr/>
          </p:nvSpPr>
          <p:spPr bwMode="auto">
            <a:xfrm>
              <a:off x="1142238" y="3257296"/>
              <a:ext cx="816779" cy="816779"/>
            </a:xfrm>
            <a:prstGeom prst="ellipse">
              <a:avLst/>
            </a:prstGeom>
            <a:solidFill>
              <a:srgbClr val="A8E6D6"/>
            </a:solidFill>
            <a:ln w="57150">
              <a:solidFill>
                <a:schemeClr val="bg1"/>
              </a:solidFill>
              <a:round/>
            </a:ln>
          </p:spPr>
          <p:txBody>
            <a:bodyPr vert="horz" wrap="square" lIns="91416" tIns="45708" rIns="91416" bIns="45708" numCol="1" rtlCol="0" anchor="ctr" anchorCtr="0" compatLnSpc="1">
              <a:normAutofit/>
            </a:bodyPr>
            <a:lstStyle/>
            <a:p>
              <a:pPr algn="ctr" defTabSz="1088390"/>
              <a:r>
                <a:rPr lang="en-US" altLang="zh-CN" sz="2400" b="1" i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01</a:t>
              </a:r>
              <a:endParaRPr lang="zh-CN" altLang="en-US" sz="2400" b="1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11" name="9"/>
            <p:cNvSpPr/>
            <p:nvPr/>
          </p:nvSpPr>
          <p:spPr bwMode="auto">
            <a:xfrm>
              <a:off x="3509459" y="3257296"/>
              <a:ext cx="816779" cy="816779"/>
            </a:xfrm>
            <a:prstGeom prst="ellipse">
              <a:avLst/>
            </a:prstGeom>
            <a:solidFill>
              <a:srgbClr val="A8E6D6"/>
            </a:solidFill>
            <a:ln w="57150">
              <a:solidFill>
                <a:schemeClr val="bg1"/>
              </a:solidFill>
              <a:round/>
            </a:ln>
          </p:spPr>
          <p:txBody>
            <a:bodyPr vert="horz" wrap="square" lIns="91416" tIns="45708" rIns="91416" bIns="45708" numCol="1" rtlCol="0" anchor="ctr" anchorCtr="0" compatLnSpc="1">
              <a:normAutofit/>
            </a:bodyPr>
            <a:lstStyle/>
            <a:p>
              <a:pPr algn="ctr" defTabSz="1088390"/>
              <a:r>
                <a:rPr lang="en-US" altLang="zh-CN" sz="2400" b="1" i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02</a:t>
              </a:r>
              <a:endParaRPr lang="zh-CN" altLang="en-US" sz="2400" b="1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endParaRPr>
            </a:p>
          </p:txBody>
        </p:sp>
        <p:grpSp>
          <p:nvGrpSpPr>
            <p:cNvPr id="12" name="8"/>
            <p:cNvGrpSpPr/>
            <p:nvPr/>
          </p:nvGrpSpPr>
          <p:grpSpPr>
            <a:xfrm>
              <a:off x="673436" y="4313285"/>
              <a:ext cx="1754385" cy="1212261"/>
              <a:chOff x="817694" y="2274620"/>
              <a:chExt cx="2129146" cy="1449373"/>
            </a:xfrm>
          </p:grpSpPr>
          <p:sp>
            <p:nvSpPr>
              <p:cNvPr id="29" name="82"/>
              <p:cNvSpPr/>
              <p:nvPr/>
            </p:nvSpPr>
            <p:spPr bwMode="auto">
              <a:xfrm>
                <a:off x="817694" y="2716427"/>
                <a:ext cx="2129146" cy="1007566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1200" dirty="0">
                    <a:cs typeface="+mn-ea"/>
                    <a:sym typeface="+mn-lt"/>
                  </a:rPr>
                  <a:t>No matter how long the rain lasts, there will be a rainbow in the end. </a:t>
                </a:r>
                <a:endParaRPr lang="zh-CN" altLang="en-US" sz="1200" dirty="0">
                  <a:cs typeface="+mn-ea"/>
                  <a:sym typeface="+mn-lt"/>
                </a:endParaRPr>
              </a:p>
            </p:txBody>
          </p:sp>
          <p:sp>
            <p:nvSpPr>
              <p:cNvPr id="30" name="81"/>
              <p:cNvSpPr txBox="1"/>
              <p:nvPr/>
            </p:nvSpPr>
            <p:spPr bwMode="auto">
              <a:xfrm>
                <a:off x="817694" y="2274620"/>
                <a:ext cx="2129146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16" tIns="45708" rIns="91416" bIns="45708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zh-CN" altLang="en-US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+mn-ea"/>
                    <a:sym typeface="+mn-lt"/>
                  </a:rPr>
                  <a:t>输入标题</a:t>
                </a:r>
                <a:endParaRPr lang="en-US" altLang="zh-CN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3" name="7"/>
            <p:cNvGrpSpPr/>
            <p:nvPr/>
          </p:nvGrpSpPr>
          <p:grpSpPr>
            <a:xfrm>
              <a:off x="3040657" y="4313286"/>
              <a:ext cx="1754385" cy="1212260"/>
              <a:chOff x="1484053" y="2274621"/>
              <a:chExt cx="2129146" cy="1449372"/>
            </a:xfrm>
          </p:grpSpPr>
          <p:sp>
            <p:nvSpPr>
              <p:cNvPr id="27" name="72"/>
              <p:cNvSpPr/>
              <p:nvPr/>
            </p:nvSpPr>
            <p:spPr bwMode="auto">
              <a:xfrm>
                <a:off x="1484053" y="2716427"/>
                <a:ext cx="2129146" cy="1007566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1200" dirty="0">
                    <a:cs typeface="+mn-ea"/>
                    <a:sym typeface="+mn-lt"/>
                  </a:rPr>
                  <a:t>No matter how long the rain lasts, there will be a rainbow in the end. </a:t>
                </a:r>
                <a:endParaRPr lang="zh-CN" altLang="en-US" sz="1200" dirty="0">
                  <a:cs typeface="+mn-ea"/>
                  <a:sym typeface="+mn-lt"/>
                </a:endParaRPr>
              </a:p>
            </p:txBody>
          </p:sp>
          <p:sp>
            <p:nvSpPr>
              <p:cNvPr id="28" name="71"/>
              <p:cNvSpPr txBox="1"/>
              <p:nvPr/>
            </p:nvSpPr>
            <p:spPr bwMode="auto">
              <a:xfrm>
                <a:off x="1484053" y="2274621"/>
                <a:ext cx="2129146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16" tIns="45708" rIns="91416" bIns="45708" anchor="ctr">
                <a:noAutofit/>
              </a:bodyPr>
              <a:lstStyle>
                <a:defPPr>
                  <a:defRPr lang="zh-CN"/>
                </a:defPPr>
                <a:lvl1pPr algn="ctr" defTabSz="914400">
                  <a:spcBef>
                    <a:spcPct val="0"/>
                  </a:spcBef>
                  <a:defRPr sz="24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仓耳章鱼小丸子体 W01" panose="02020400000000000000" pitchFamily="18" charset="-122"/>
                    <a:ea typeface="仓耳章鱼小丸子体 W01" panose="02020400000000000000" pitchFamily="18" charset="-122"/>
                  </a:defRPr>
                </a:lvl1pPr>
                <a:lvl2pPr marL="457200" defTabSz="914400"/>
                <a:lvl3pPr marL="914400" defTabSz="914400"/>
                <a:lvl4pPr marL="1371600" defTabSz="914400"/>
                <a:lvl5pPr marL="1828800" defTabSz="914400"/>
                <a:lvl6pPr marL="2286000" defTabSz="914400"/>
                <a:lvl7pPr marL="2743200" defTabSz="914400"/>
                <a:lvl8pPr marL="3200400" defTabSz="914400"/>
                <a:lvl9pPr marL="3657600" defTabSz="914400"/>
              </a:lstStyle>
              <a:p>
                <a:r>
                  <a:rPr lang="zh-CN" altLang="en-US" dirty="0">
                    <a:latin typeface="+mn-lt"/>
                    <a:ea typeface="+mn-ea"/>
                    <a:cs typeface="+mn-ea"/>
                    <a:sym typeface="+mn-lt"/>
                  </a:rPr>
                  <a:t>输入标题</a:t>
                </a:r>
                <a:endParaRPr lang="en-US" altLang="zh-CN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4" name="6"/>
            <p:cNvGrpSpPr/>
            <p:nvPr/>
          </p:nvGrpSpPr>
          <p:grpSpPr>
            <a:xfrm>
              <a:off x="5418850" y="4313286"/>
              <a:ext cx="1754385" cy="1212260"/>
              <a:chOff x="2163735" y="2274621"/>
              <a:chExt cx="2129146" cy="1449372"/>
            </a:xfrm>
          </p:grpSpPr>
          <p:sp>
            <p:nvSpPr>
              <p:cNvPr id="25" name="52"/>
              <p:cNvSpPr/>
              <p:nvPr/>
            </p:nvSpPr>
            <p:spPr bwMode="auto">
              <a:xfrm>
                <a:off x="2163735" y="2716427"/>
                <a:ext cx="2129146" cy="1007566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1200" dirty="0">
                    <a:cs typeface="+mn-ea"/>
                    <a:sym typeface="+mn-lt"/>
                  </a:rPr>
                  <a:t>No matter how long the rain lasts, there will be a rainbow in the end. </a:t>
                </a:r>
                <a:endParaRPr lang="zh-CN" altLang="en-US" sz="1200" dirty="0">
                  <a:cs typeface="+mn-ea"/>
                  <a:sym typeface="+mn-lt"/>
                </a:endParaRPr>
              </a:p>
            </p:txBody>
          </p:sp>
          <p:sp>
            <p:nvSpPr>
              <p:cNvPr id="26" name="61"/>
              <p:cNvSpPr txBox="1"/>
              <p:nvPr/>
            </p:nvSpPr>
            <p:spPr bwMode="auto">
              <a:xfrm>
                <a:off x="2163735" y="2274621"/>
                <a:ext cx="2129146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16" tIns="45708" rIns="91416" bIns="45708" anchor="ctr">
                <a:noAutofit/>
              </a:bodyPr>
              <a:lstStyle>
                <a:defPPr>
                  <a:defRPr lang="zh-CN"/>
                </a:defPPr>
                <a:lvl1pPr algn="ctr" defTabSz="914400">
                  <a:spcBef>
                    <a:spcPct val="0"/>
                  </a:spcBef>
                  <a:defRPr sz="24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仓耳章鱼小丸子体 W01" panose="02020400000000000000" pitchFamily="18" charset="-122"/>
                    <a:ea typeface="仓耳章鱼小丸子体 W01" panose="02020400000000000000" pitchFamily="18" charset="-122"/>
                  </a:defRPr>
                </a:lvl1pPr>
                <a:lvl2pPr marL="457200" defTabSz="914400"/>
                <a:lvl3pPr marL="914400" defTabSz="914400"/>
                <a:lvl4pPr marL="1371600" defTabSz="914400"/>
                <a:lvl5pPr marL="1828800" defTabSz="914400"/>
                <a:lvl6pPr marL="2286000" defTabSz="914400"/>
                <a:lvl7pPr marL="2743200" defTabSz="914400"/>
                <a:lvl8pPr marL="3200400" defTabSz="914400"/>
                <a:lvl9pPr marL="3657600" defTabSz="914400"/>
              </a:lstStyle>
              <a:p>
                <a:r>
                  <a:rPr lang="zh-CN" altLang="en-US" dirty="0">
                    <a:latin typeface="+mn-lt"/>
                    <a:ea typeface="+mn-ea"/>
                    <a:cs typeface="+mn-ea"/>
                    <a:sym typeface="+mn-lt"/>
                  </a:rPr>
                  <a:t>输入标题</a:t>
                </a:r>
                <a:endParaRPr lang="en-US" altLang="zh-CN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5" name="5"/>
            <p:cNvGrpSpPr/>
            <p:nvPr/>
          </p:nvGrpSpPr>
          <p:grpSpPr>
            <a:xfrm>
              <a:off x="7775087" y="4313286"/>
              <a:ext cx="1754385" cy="1212260"/>
              <a:chOff x="2816765" y="2274621"/>
              <a:chExt cx="2129146" cy="1449372"/>
            </a:xfrm>
          </p:grpSpPr>
          <p:sp>
            <p:nvSpPr>
              <p:cNvPr id="23" name="52"/>
              <p:cNvSpPr/>
              <p:nvPr/>
            </p:nvSpPr>
            <p:spPr bwMode="auto">
              <a:xfrm>
                <a:off x="2816765" y="2716427"/>
                <a:ext cx="2129146" cy="1007566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1200" dirty="0">
                    <a:cs typeface="+mn-ea"/>
                    <a:sym typeface="+mn-lt"/>
                  </a:rPr>
                  <a:t>No matter how long the rain lasts, there will be a rainbow in the end. </a:t>
                </a:r>
                <a:endParaRPr lang="zh-CN" altLang="en-US" sz="1200" dirty="0">
                  <a:cs typeface="+mn-ea"/>
                  <a:sym typeface="+mn-lt"/>
                </a:endParaRPr>
              </a:p>
            </p:txBody>
          </p:sp>
          <p:sp>
            <p:nvSpPr>
              <p:cNvPr id="24" name="51"/>
              <p:cNvSpPr txBox="1"/>
              <p:nvPr/>
            </p:nvSpPr>
            <p:spPr bwMode="auto">
              <a:xfrm>
                <a:off x="2816765" y="2274621"/>
                <a:ext cx="2129146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16" tIns="45708" rIns="91416" bIns="45708" anchor="ctr">
                <a:noAutofit/>
              </a:bodyPr>
              <a:lstStyle>
                <a:defPPr>
                  <a:defRPr lang="zh-CN"/>
                </a:defPPr>
                <a:lvl1pPr algn="ctr" defTabSz="914400">
                  <a:spcBef>
                    <a:spcPct val="0"/>
                  </a:spcBef>
                  <a:defRPr sz="24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仓耳章鱼小丸子体 W01" panose="02020400000000000000" pitchFamily="18" charset="-122"/>
                    <a:ea typeface="仓耳章鱼小丸子体 W01" panose="02020400000000000000" pitchFamily="18" charset="-122"/>
                  </a:defRPr>
                </a:lvl1pPr>
                <a:lvl2pPr marL="457200" defTabSz="914400"/>
                <a:lvl3pPr marL="914400" defTabSz="914400"/>
                <a:lvl4pPr marL="1371600" defTabSz="914400"/>
                <a:lvl5pPr marL="1828800" defTabSz="914400"/>
                <a:lvl6pPr marL="2286000" defTabSz="914400"/>
                <a:lvl7pPr marL="2743200" defTabSz="914400"/>
                <a:lvl8pPr marL="3200400" defTabSz="914400"/>
                <a:lvl9pPr marL="3657600" defTabSz="914400"/>
              </a:lstStyle>
              <a:p>
                <a:r>
                  <a:rPr lang="zh-CN" altLang="en-US" dirty="0">
                    <a:latin typeface="+mn-lt"/>
                    <a:ea typeface="+mn-ea"/>
                    <a:cs typeface="+mn-ea"/>
                    <a:sym typeface="+mn-lt"/>
                  </a:rPr>
                  <a:t>输入标题</a:t>
                </a:r>
                <a:endParaRPr lang="en-US" altLang="zh-CN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17" name="3"/>
            <p:cNvSpPr/>
            <p:nvPr/>
          </p:nvSpPr>
          <p:spPr bwMode="auto">
            <a:xfrm>
              <a:off x="5887654" y="3257296"/>
              <a:ext cx="816779" cy="816779"/>
            </a:xfrm>
            <a:prstGeom prst="ellipse">
              <a:avLst/>
            </a:prstGeom>
            <a:solidFill>
              <a:srgbClr val="A8E6D6"/>
            </a:solidFill>
            <a:ln w="57150">
              <a:solidFill>
                <a:schemeClr val="bg1"/>
              </a:solidFill>
              <a:round/>
            </a:ln>
          </p:spPr>
          <p:txBody>
            <a:bodyPr vert="horz" wrap="square" lIns="91416" tIns="45708" rIns="91416" bIns="45708" numCol="1" rtlCol="0" anchor="ctr" anchorCtr="0" compatLnSpc="1">
              <a:normAutofit/>
            </a:bodyPr>
            <a:lstStyle/>
            <a:p>
              <a:pPr algn="ctr" defTabSz="1088390"/>
              <a:r>
                <a:rPr lang="en-US" altLang="zh-CN" sz="2400" b="1" i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03</a:t>
              </a:r>
              <a:endParaRPr lang="zh-CN" altLang="en-US" sz="2400" b="1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18" name="2"/>
            <p:cNvSpPr/>
            <p:nvPr/>
          </p:nvSpPr>
          <p:spPr bwMode="auto">
            <a:xfrm>
              <a:off x="8243891" y="3257296"/>
              <a:ext cx="816779" cy="816779"/>
            </a:xfrm>
            <a:prstGeom prst="ellipse">
              <a:avLst/>
            </a:prstGeom>
            <a:solidFill>
              <a:srgbClr val="A8E6D6"/>
            </a:solidFill>
            <a:ln w="57150">
              <a:solidFill>
                <a:schemeClr val="bg1"/>
              </a:solidFill>
              <a:round/>
            </a:ln>
          </p:spPr>
          <p:txBody>
            <a:bodyPr vert="horz" wrap="square" lIns="91416" tIns="45708" rIns="91416" bIns="45708" numCol="1" rtlCol="0" anchor="ctr" anchorCtr="0" compatLnSpc="1">
              <a:normAutofit/>
            </a:bodyPr>
            <a:lstStyle/>
            <a:p>
              <a:pPr algn="ctr" defTabSz="1088390"/>
              <a:r>
                <a:rPr lang="en-US" altLang="zh-CN" sz="2400" b="1" i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04</a:t>
              </a:r>
              <a:endParaRPr lang="zh-CN" altLang="en-US" sz="2400" b="1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20" name="等腰三角形 19"/>
            <p:cNvSpPr/>
            <p:nvPr/>
          </p:nvSpPr>
          <p:spPr>
            <a:xfrm rot="5400000">
              <a:off x="9449066" y="3498115"/>
              <a:ext cx="502710" cy="335141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88390"/>
              <a:endParaRPr lang="zh-CN" altLang="en-US" sz="210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14:doors dir="ver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rot="238346" flipH="1">
            <a:off x="192458" y="197937"/>
            <a:ext cx="744820" cy="870139"/>
          </a:xfrm>
          <a:prstGeom prst="rect">
            <a:avLst/>
          </a:prstGeom>
        </p:spPr>
      </p:pic>
      <p:sp>
        <p:nvSpPr>
          <p:cNvPr id="6" name="标题 1"/>
          <p:cNvSpPr txBox="1"/>
          <p:nvPr/>
        </p:nvSpPr>
        <p:spPr>
          <a:xfrm>
            <a:off x="860008" y="340838"/>
            <a:ext cx="3739701" cy="7519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01 </a:t>
            </a: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家 长 会 意义</a:t>
            </a:r>
            <a:endParaRPr lang="zh-CN" altLang="en-US" sz="3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7190509" y="2488314"/>
            <a:ext cx="5001491" cy="436968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7797680" y="2573187"/>
            <a:ext cx="2998358" cy="2998358"/>
          </a:xfrm>
          <a:custGeom>
            <a:avLst/>
            <a:gdLst>
              <a:gd name="connsiteX0" fmla="*/ 127655 w 2999586"/>
              <a:gd name="connsiteY0" fmla="*/ 1537588 h 2998358"/>
              <a:gd name="connsiteX1" fmla="*/ 794963 w 2999586"/>
              <a:gd name="connsiteY1" fmla="*/ 1537588 h 2998358"/>
              <a:gd name="connsiteX2" fmla="*/ 804680 w 2999586"/>
              <a:gd name="connsiteY2" fmla="*/ 1551520 h 2998358"/>
              <a:gd name="connsiteX3" fmla="*/ 856094 w 2999586"/>
              <a:gd name="connsiteY3" fmla="*/ 1612195 h 2998358"/>
              <a:gd name="connsiteX4" fmla="*/ 881576 w 2999586"/>
              <a:gd name="connsiteY4" fmla="*/ 1636283 h 2998358"/>
              <a:gd name="connsiteX5" fmla="*/ 1453466 w 2999586"/>
              <a:gd name="connsiteY5" fmla="*/ 2188022 h 2998358"/>
              <a:gd name="connsiteX6" fmla="*/ 1453466 w 2999586"/>
              <a:gd name="connsiteY6" fmla="*/ 2863400 h 2998358"/>
              <a:gd name="connsiteX7" fmla="*/ 1366582 w 2999586"/>
              <a:gd name="connsiteY7" fmla="*/ 2994476 h 2998358"/>
              <a:gd name="connsiteX8" fmla="*/ 1349057 w 2999586"/>
              <a:gd name="connsiteY8" fmla="*/ 2998014 h 2998358"/>
              <a:gd name="connsiteX9" fmla="*/ 1346378 w 2999586"/>
              <a:gd name="connsiteY9" fmla="*/ 2997879 h 2998358"/>
              <a:gd name="connsiteX10" fmla="*/ 1709 w 2999586"/>
              <a:gd name="connsiteY10" fmla="*/ 1653208 h 2998358"/>
              <a:gd name="connsiteX11" fmla="*/ 0 w 2999586"/>
              <a:gd name="connsiteY11" fmla="*/ 1619396 h 2998358"/>
              <a:gd name="connsiteX12" fmla="*/ 27066 w 2999586"/>
              <a:gd name="connsiteY12" fmla="*/ 1579254 h 2998358"/>
              <a:gd name="connsiteX13" fmla="*/ 127655 w 2999586"/>
              <a:gd name="connsiteY13" fmla="*/ 1537588 h 2998358"/>
              <a:gd name="connsiteX14" fmla="*/ 2206680 w 2999586"/>
              <a:gd name="connsiteY14" fmla="*/ 1537586 h 2998358"/>
              <a:gd name="connsiteX15" fmla="*/ 2864628 w 2999586"/>
              <a:gd name="connsiteY15" fmla="*/ 1537586 h 2998358"/>
              <a:gd name="connsiteX16" fmla="*/ 2995704 w 2999586"/>
              <a:gd name="connsiteY16" fmla="*/ 1624469 h 2998358"/>
              <a:gd name="connsiteX17" fmla="*/ 2999586 w 2999586"/>
              <a:gd name="connsiteY17" fmla="*/ 1643695 h 2998358"/>
              <a:gd name="connsiteX18" fmla="*/ 2999106 w 2999586"/>
              <a:gd name="connsiteY18" fmla="*/ 1653206 h 2998358"/>
              <a:gd name="connsiteX19" fmla="*/ 1654435 w 2999586"/>
              <a:gd name="connsiteY19" fmla="*/ 2997878 h 2998358"/>
              <a:gd name="connsiteX20" fmla="*/ 1644933 w 2999586"/>
              <a:gd name="connsiteY20" fmla="*/ 2998358 h 2998358"/>
              <a:gd name="connsiteX21" fmla="*/ 1625700 w 2999586"/>
              <a:gd name="connsiteY21" fmla="*/ 2994475 h 2998358"/>
              <a:gd name="connsiteX22" fmla="*/ 1538817 w 2999586"/>
              <a:gd name="connsiteY22" fmla="*/ 2863399 h 2998358"/>
              <a:gd name="connsiteX23" fmla="*/ 1538817 w 2999586"/>
              <a:gd name="connsiteY23" fmla="*/ 2194940 h 2998358"/>
              <a:gd name="connsiteX24" fmla="*/ 1541167 w 2999586"/>
              <a:gd name="connsiteY24" fmla="*/ 2193978 h 2998358"/>
              <a:gd name="connsiteX25" fmla="*/ 2118312 w 2999586"/>
              <a:gd name="connsiteY25" fmla="*/ 1638134 h 2998358"/>
              <a:gd name="connsiteX26" fmla="*/ 1349064 w 2999586"/>
              <a:gd name="connsiteY26" fmla="*/ 344 h 2998358"/>
              <a:gd name="connsiteX27" fmla="*/ 1366582 w 2999586"/>
              <a:gd name="connsiteY27" fmla="*/ 3881 h 2998358"/>
              <a:gd name="connsiteX28" fmla="*/ 1453466 w 2999586"/>
              <a:gd name="connsiteY28" fmla="*/ 134957 h 2998358"/>
              <a:gd name="connsiteX29" fmla="*/ 1453466 w 2999586"/>
              <a:gd name="connsiteY29" fmla="*/ 945808 h 2998358"/>
              <a:gd name="connsiteX30" fmla="*/ 1429998 w 2999586"/>
              <a:gd name="connsiteY30" fmla="*/ 924811 h 2998358"/>
              <a:gd name="connsiteX31" fmla="*/ 1341532 w 2999586"/>
              <a:gd name="connsiteY31" fmla="*/ 861348 h 2998358"/>
              <a:gd name="connsiteX32" fmla="*/ 1230358 w 2999586"/>
              <a:gd name="connsiteY32" fmla="*/ 807623 h 2998358"/>
              <a:gd name="connsiteX33" fmla="*/ 1113171 w 2999586"/>
              <a:gd name="connsiteY33" fmla="*/ 787704 h 2998358"/>
              <a:gd name="connsiteX34" fmla="*/ 788005 w 2999586"/>
              <a:gd name="connsiteY34" fmla="*/ 902576 h 2998358"/>
              <a:gd name="connsiteX35" fmla="*/ 670353 w 2999586"/>
              <a:gd name="connsiteY35" fmla="*/ 1221255 h 2998358"/>
              <a:gd name="connsiteX36" fmla="*/ 692125 w 2999586"/>
              <a:gd name="connsiteY36" fmla="*/ 1349097 h 2998358"/>
              <a:gd name="connsiteX37" fmla="*/ 741500 w 2999586"/>
              <a:gd name="connsiteY37" fmla="*/ 1460768 h 2998358"/>
              <a:gd name="connsiteX38" fmla="*/ 127655 w 2999586"/>
              <a:gd name="connsiteY38" fmla="*/ 1460768 h 2998358"/>
              <a:gd name="connsiteX39" fmla="*/ 27066 w 2999586"/>
              <a:gd name="connsiteY39" fmla="*/ 1419102 h 2998358"/>
              <a:gd name="connsiteX40" fmla="*/ 0 w 2999586"/>
              <a:gd name="connsiteY40" fmla="*/ 1378960 h 2998358"/>
              <a:gd name="connsiteX41" fmla="*/ 1709 w 2999586"/>
              <a:gd name="connsiteY41" fmla="*/ 1345150 h 2998358"/>
              <a:gd name="connsiteX42" fmla="*/ 1346378 w 2999586"/>
              <a:gd name="connsiteY42" fmla="*/ 480 h 2998358"/>
              <a:gd name="connsiteX43" fmla="*/ 1644926 w 2999586"/>
              <a:gd name="connsiteY43" fmla="*/ 0 h 2998358"/>
              <a:gd name="connsiteX44" fmla="*/ 1654435 w 2999586"/>
              <a:gd name="connsiteY44" fmla="*/ 482 h 2998358"/>
              <a:gd name="connsiteX45" fmla="*/ 2999106 w 2999586"/>
              <a:gd name="connsiteY45" fmla="*/ 1345153 h 2998358"/>
              <a:gd name="connsiteX46" fmla="*/ 2999586 w 2999586"/>
              <a:gd name="connsiteY46" fmla="*/ 1354662 h 2998358"/>
              <a:gd name="connsiteX47" fmla="*/ 2995704 w 2999586"/>
              <a:gd name="connsiteY47" fmla="*/ 1373887 h 2998358"/>
              <a:gd name="connsiteX48" fmla="*/ 2864628 w 2999586"/>
              <a:gd name="connsiteY48" fmla="*/ 1460771 h 2998358"/>
              <a:gd name="connsiteX49" fmla="*/ 2256570 w 2999586"/>
              <a:gd name="connsiteY49" fmla="*/ 1460771 h 2998358"/>
              <a:gd name="connsiteX50" fmla="*/ 2277422 w 2999586"/>
              <a:gd name="connsiteY50" fmla="*/ 1427845 h 2998358"/>
              <a:gd name="connsiteX51" fmla="*/ 2330457 w 2999586"/>
              <a:gd name="connsiteY51" fmla="*/ 1221258 h 2998358"/>
              <a:gd name="connsiteX52" fmla="*/ 2212804 w 2999586"/>
              <a:gd name="connsiteY52" fmla="*/ 902578 h 2998358"/>
              <a:gd name="connsiteX53" fmla="*/ 1887640 w 2999586"/>
              <a:gd name="connsiteY53" fmla="*/ 787706 h 2998358"/>
              <a:gd name="connsiteX54" fmla="*/ 1770452 w 2999586"/>
              <a:gd name="connsiteY54" fmla="*/ 807625 h 2998358"/>
              <a:gd name="connsiteX55" fmla="*/ 1659286 w 2999586"/>
              <a:gd name="connsiteY55" fmla="*/ 861350 h 2998358"/>
              <a:gd name="connsiteX56" fmla="*/ 1570812 w 2999586"/>
              <a:gd name="connsiteY56" fmla="*/ 924814 h 2998358"/>
              <a:gd name="connsiteX57" fmla="*/ 1538817 w 2999586"/>
              <a:gd name="connsiteY57" fmla="*/ 953440 h 2998358"/>
              <a:gd name="connsiteX58" fmla="*/ 1538817 w 2999586"/>
              <a:gd name="connsiteY58" fmla="*/ 134958 h 2998358"/>
              <a:gd name="connsiteX59" fmla="*/ 1625700 w 2999586"/>
              <a:gd name="connsiteY59" fmla="*/ 3883 h 2998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2999586" h="2998358">
                <a:moveTo>
                  <a:pt x="127655" y="1537588"/>
                </a:moveTo>
                <a:lnTo>
                  <a:pt x="794963" y="1537588"/>
                </a:lnTo>
                <a:lnTo>
                  <a:pt x="804680" y="1551520"/>
                </a:lnTo>
                <a:cubicBezTo>
                  <a:pt x="828150" y="1580851"/>
                  <a:pt x="845289" y="1601084"/>
                  <a:pt x="856094" y="1612195"/>
                </a:cubicBezTo>
                <a:cubicBezTo>
                  <a:pt x="866907" y="1623313"/>
                  <a:pt x="875397" y="1631344"/>
                  <a:pt x="881576" y="1636283"/>
                </a:cubicBezTo>
                <a:lnTo>
                  <a:pt x="1453466" y="2188022"/>
                </a:lnTo>
                <a:lnTo>
                  <a:pt x="1453466" y="2863400"/>
                </a:lnTo>
                <a:cubicBezTo>
                  <a:pt x="1453466" y="2922323"/>
                  <a:pt x="1417641" y="2972881"/>
                  <a:pt x="1366582" y="2994476"/>
                </a:cubicBezTo>
                <a:lnTo>
                  <a:pt x="1349057" y="2998014"/>
                </a:lnTo>
                <a:lnTo>
                  <a:pt x="1346378" y="2997879"/>
                </a:lnTo>
                <a:cubicBezTo>
                  <a:pt x="637371" y="2925876"/>
                  <a:pt x="73711" y="2362215"/>
                  <a:pt x="1709" y="1653208"/>
                </a:cubicBezTo>
                <a:lnTo>
                  <a:pt x="0" y="1619396"/>
                </a:lnTo>
                <a:lnTo>
                  <a:pt x="27066" y="1579254"/>
                </a:lnTo>
                <a:cubicBezTo>
                  <a:pt x="52810" y="1553511"/>
                  <a:pt x="88373" y="1537588"/>
                  <a:pt x="127655" y="1537588"/>
                </a:cubicBezTo>
                <a:close/>
                <a:moveTo>
                  <a:pt x="2206680" y="1537586"/>
                </a:moveTo>
                <a:lnTo>
                  <a:pt x="2864628" y="1537586"/>
                </a:lnTo>
                <a:cubicBezTo>
                  <a:pt x="2923551" y="1537586"/>
                  <a:pt x="2974108" y="1573412"/>
                  <a:pt x="2995704" y="1624469"/>
                </a:cubicBezTo>
                <a:lnTo>
                  <a:pt x="2999586" y="1643695"/>
                </a:lnTo>
                <a:lnTo>
                  <a:pt x="2999106" y="1653206"/>
                </a:lnTo>
                <a:cubicBezTo>
                  <a:pt x="2927103" y="2362213"/>
                  <a:pt x="2363442" y="2925875"/>
                  <a:pt x="1654435" y="2997878"/>
                </a:cubicBezTo>
                <a:lnTo>
                  <a:pt x="1644933" y="2998358"/>
                </a:lnTo>
                <a:lnTo>
                  <a:pt x="1625700" y="2994475"/>
                </a:lnTo>
                <a:cubicBezTo>
                  <a:pt x="1574644" y="2972879"/>
                  <a:pt x="1538817" y="2922322"/>
                  <a:pt x="1538817" y="2863399"/>
                </a:cubicBezTo>
                <a:lnTo>
                  <a:pt x="1538817" y="2194940"/>
                </a:lnTo>
                <a:lnTo>
                  <a:pt x="1541167" y="2193978"/>
                </a:lnTo>
                <a:lnTo>
                  <a:pt x="2118312" y="1638134"/>
                </a:lnTo>
                <a:close/>
                <a:moveTo>
                  <a:pt x="1349064" y="344"/>
                </a:moveTo>
                <a:lnTo>
                  <a:pt x="1366582" y="3881"/>
                </a:lnTo>
                <a:cubicBezTo>
                  <a:pt x="1417641" y="25477"/>
                  <a:pt x="1453466" y="76034"/>
                  <a:pt x="1453466" y="134957"/>
                </a:cubicBezTo>
                <a:lnTo>
                  <a:pt x="1453466" y="945808"/>
                </a:lnTo>
                <a:lnTo>
                  <a:pt x="1429998" y="924811"/>
                </a:lnTo>
                <a:cubicBezTo>
                  <a:pt x="1405293" y="905045"/>
                  <a:pt x="1375803" y="883897"/>
                  <a:pt x="1341532" y="861348"/>
                </a:cubicBezTo>
                <a:cubicBezTo>
                  <a:pt x="1307257" y="838807"/>
                  <a:pt x="1270198" y="820899"/>
                  <a:pt x="1230358" y="807623"/>
                </a:cubicBezTo>
                <a:cubicBezTo>
                  <a:pt x="1190525" y="794341"/>
                  <a:pt x="1151463" y="787704"/>
                  <a:pt x="1113171" y="787704"/>
                </a:cubicBezTo>
                <a:cubicBezTo>
                  <a:pt x="974829" y="787704"/>
                  <a:pt x="866444" y="825997"/>
                  <a:pt x="788005" y="902576"/>
                </a:cubicBezTo>
                <a:cubicBezTo>
                  <a:pt x="709574" y="979161"/>
                  <a:pt x="670353" y="1085382"/>
                  <a:pt x="670353" y="1221255"/>
                </a:cubicBezTo>
                <a:cubicBezTo>
                  <a:pt x="670353" y="1262635"/>
                  <a:pt x="677614" y="1305249"/>
                  <a:pt x="692125" y="1349097"/>
                </a:cubicBezTo>
                <a:lnTo>
                  <a:pt x="741500" y="1460768"/>
                </a:lnTo>
                <a:lnTo>
                  <a:pt x="127655" y="1460768"/>
                </a:lnTo>
                <a:cubicBezTo>
                  <a:pt x="88373" y="1460768"/>
                  <a:pt x="52810" y="1444847"/>
                  <a:pt x="27066" y="1419102"/>
                </a:cubicBezTo>
                <a:lnTo>
                  <a:pt x="0" y="1378960"/>
                </a:lnTo>
                <a:lnTo>
                  <a:pt x="1709" y="1345150"/>
                </a:lnTo>
                <a:cubicBezTo>
                  <a:pt x="73711" y="636143"/>
                  <a:pt x="637371" y="72484"/>
                  <a:pt x="1346378" y="480"/>
                </a:cubicBezTo>
                <a:close/>
                <a:moveTo>
                  <a:pt x="1644926" y="0"/>
                </a:moveTo>
                <a:lnTo>
                  <a:pt x="1654435" y="482"/>
                </a:lnTo>
                <a:cubicBezTo>
                  <a:pt x="2363442" y="72486"/>
                  <a:pt x="2927103" y="636145"/>
                  <a:pt x="2999106" y="1345153"/>
                </a:cubicBezTo>
                <a:lnTo>
                  <a:pt x="2999586" y="1354662"/>
                </a:lnTo>
                <a:lnTo>
                  <a:pt x="2995704" y="1373887"/>
                </a:lnTo>
                <a:cubicBezTo>
                  <a:pt x="2974108" y="1424946"/>
                  <a:pt x="2923551" y="1460771"/>
                  <a:pt x="2864628" y="1460771"/>
                </a:cubicBezTo>
                <a:lnTo>
                  <a:pt x="2256570" y="1460771"/>
                </a:lnTo>
                <a:lnTo>
                  <a:pt x="2277422" y="1427845"/>
                </a:lnTo>
                <a:cubicBezTo>
                  <a:pt x="2312780" y="1358365"/>
                  <a:pt x="2330457" y="1289502"/>
                  <a:pt x="2330457" y="1221258"/>
                </a:cubicBezTo>
                <a:cubicBezTo>
                  <a:pt x="2330457" y="1085385"/>
                  <a:pt x="2291243" y="979163"/>
                  <a:pt x="2212804" y="902578"/>
                </a:cubicBezTo>
                <a:cubicBezTo>
                  <a:pt x="2134374" y="825998"/>
                  <a:pt x="2025981" y="787706"/>
                  <a:pt x="1887640" y="787706"/>
                </a:cubicBezTo>
                <a:cubicBezTo>
                  <a:pt x="1849348" y="787706"/>
                  <a:pt x="1810284" y="794343"/>
                  <a:pt x="1770452" y="807625"/>
                </a:cubicBezTo>
                <a:cubicBezTo>
                  <a:pt x="1730620" y="820901"/>
                  <a:pt x="1693561" y="838809"/>
                  <a:pt x="1659286" y="861350"/>
                </a:cubicBezTo>
                <a:cubicBezTo>
                  <a:pt x="1625008" y="883899"/>
                  <a:pt x="1595517" y="905046"/>
                  <a:pt x="1570812" y="924814"/>
                </a:cubicBezTo>
                <a:lnTo>
                  <a:pt x="1538817" y="953440"/>
                </a:lnTo>
                <a:lnTo>
                  <a:pt x="1538817" y="134958"/>
                </a:lnTo>
                <a:cubicBezTo>
                  <a:pt x="1538817" y="76035"/>
                  <a:pt x="1574644" y="25478"/>
                  <a:pt x="1625700" y="3883"/>
                </a:cubicBezTo>
                <a:close/>
              </a:path>
            </a:pathLst>
          </a:custGeom>
        </p:spPr>
      </p:pic>
      <p:grpSp>
        <p:nvGrpSpPr>
          <p:cNvPr id="8" name="PA-组合 83"/>
          <p:cNvGrpSpPr/>
          <p:nvPr>
            <p:custDataLst>
              <p:tags r:id="rId5"/>
            </p:custDataLst>
          </p:nvPr>
        </p:nvGrpSpPr>
        <p:grpSpPr>
          <a:xfrm>
            <a:off x="1220956" y="2759894"/>
            <a:ext cx="6106274" cy="2632271"/>
            <a:chOff x="581541" y="3222699"/>
            <a:chExt cx="6106274" cy="2632271"/>
          </a:xfrm>
        </p:grpSpPr>
        <p:sp>
          <p:nvSpPr>
            <p:cNvPr id="10" name="PA-ïsḻîḋè"/>
            <p:cNvSpPr/>
            <p:nvPr>
              <p:custDataLst>
                <p:tags r:id="rId6"/>
              </p:custDataLst>
            </p:nvPr>
          </p:nvSpPr>
          <p:spPr bwMode="auto">
            <a:xfrm>
              <a:off x="581541" y="3222699"/>
              <a:ext cx="2096562" cy="431884"/>
            </a:xfrm>
            <a:prstGeom prst="roundRect">
              <a:avLst>
                <a:gd name="adj" fmla="val 50000"/>
              </a:avLst>
            </a:prstGeom>
            <a:solidFill>
              <a:srgbClr val="A8E6D6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wrap="square" lIns="91440" tIns="45720" rIns="91440" bIns="45720" rtlCol="0" anchor="ctr">
              <a:noAutofit/>
            </a:bodyPr>
            <a:lstStyle/>
            <a:p>
              <a:pPr algn="ctr" defTabSz="914400">
                <a:spcBef>
                  <a:spcPct val="0"/>
                </a:spcBef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输入标题</a:t>
              </a:r>
              <a:endPara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1" name="PA-îšlíďê"/>
            <p:cNvSpPr/>
            <p:nvPr>
              <p:custDataLst>
                <p:tags r:id="rId7"/>
              </p:custDataLst>
            </p:nvPr>
          </p:nvSpPr>
          <p:spPr>
            <a:xfrm>
              <a:off x="581541" y="3729948"/>
              <a:ext cx="2966034" cy="601314"/>
            </a:xfrm>
            <a:prstGeom prst="snip2SameRect">
              <a:avLst>
                <a:gd name="adj1" fmla="val 0"/>
                <a:gd name="adj2" fmla="val 0"/>
              </a:avLst>
            </a:prstGeom>
            <a:ln>
              <a:noFill/>
            </a:ln>
          </p:spPr>
          <p:txBody>
            <a:bodyPr wrap="square" lIns="91440" tIns="45720" rIns="91440" bIns="45720" anchor="t">
              <a:normAutofit fontScale="92500"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No matter how long the rain lasts, there will be a rainbow in the end. 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2" name="PA-ïsḻíḋè"/>
            <p:cNvSpPr/>
            <p:nvPr>
              <p:custDataLst>
                <p:tags r:id="rId8"/>
              </p:custDataLst>
            </p:nvPr>
          </p:nvSpPr>
          <p:spPr bwMode="auto">
            <a:xfrm>
              <a:off x="3932069" y="3222699"/>
              <a:ext cx="2096562" cy="431884"/>
            </a:xfrm>
            <a:prstGeom prst="roundRect">
              <a:avLst>
                <a:gd name="adj" fmla="val 50000"/>
              </a:avLst>
            </a:prstGeom>
            <a:solidFill>
              <a:srgbClr val="A8E6D6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wrap="square" lIns="91440" tIns="45720" rIns="91440" bIns="45720" rtlCol="0" anchor="ctr">
              <a:noAutofit/>
            </a:bodyPr>
            <a:lstStyle/>
            <a:p>
              <a:pPr algn="ctr" defTabSz="914400">
                <a:spcBef>
                  <a:spcPct val="0"/>
                </a:spcBef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输入标题</a:t>
              </a:r>
              <a:endPara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3" name="PA-ï$ḷîḑe"/>
            <p:cNvSpPr/>
            <p:nvPr>
              <p:custDataLst>
                <p:tags r:id="rId9"/>
              </p:custDataLst>
            </p:nvPr>
          </p:nvSpPr>
          <p:spPr>
            <a:xfrm>
              <a:off x="3932069" y="3729947"/>
              <a:ext cx="2755746" cy="621679"/>
            </a:xfrm>
            <a:prstGeom prst="snip2SameRect">
              <a:avLst>
                <a:gd name="adj1" fmla="val 0"/>
                <a:gd name="adj2" fmla="val 0"/>
              </a:avLst>
            </a:prstGeom>
            <a:ln>
              <a:noFill/>
            </a:ln>
          </p:spPr>
          <p:txBody>
            <a:bodyPr wrap="square" lIns="91440" tIns="45720" rIns="91440" bIns="45720" anchor="t">
              <a:normAutofit lnSpcReduction="10000"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No matter how long the rain lasts, there will be a rainbow in the end. 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4" name="PA-îşľîḓe"/>
            <p:cNvSpPr/>
            <p:nvPr>
              <p:custDataLst>
                <p:tags r:id="rId10"/>
              </p:custDataLst>
            </p:nvPr>
          </p:nvSpPr>
          <p:spPr bwMode="auto">
            <a:xfrm>
              <a:off x="581541" y="4726043"/>
              <a:ext cx="2096562" cy="431884"/>
            </a:xfrm>
            <a:prstGeom prst="roundRect">
              <a:avLst>
                <a:gd name="adj" fmla="val 50000"/>
              </a:avLst>
            </a:prstGeom>
            <a:solidFill>
              <a:srgbClr val="A8E6D6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wrap="square" lIns="91440" tIns="45720" rIns="91440" bIns="45720" rtlCol="0" anchor="ctr">
              <a:noAutofit/>
            </a:bodyPr>
            <a:lstStyle/>
            <a:p>
              <a:pPr algn="ctr" defTabSz="914400">
                <a:spcBef>
                  <a:spcPct val="0"/>
                </a:spcBef>
              </a:pPr>
              <a:r>
                <a:rPr lang="zh-CN" altLang="en-US" sz="200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输入标题</a:t>
              </a:r>
              <a:endPara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5" name="PA-îşliďe"/>
            <p:cNvSpPr/>
            <p:nvPr>
              <p:custDataLst>
                <p:tags r:id="rId11"/>
              </p:custDataLst>
            </p:nvPr>
          </p:nvSpPr>
          <p:spPr>
            <a:xfrm>
              <a:off x="581541" y="5233291"/>
              <a:ext cx="2755746" cy="621679"/>
            </a:xfrm>
            <a:prstGeom prst="snip2SameRect">
              <a:avLst>
                <a:gd name="adj1" fmla="val 0"/>
                <a:gd name="adj2" fmla="val 0"/>
              </a:avLst>
            </a:prstGeom>
            <a:ln>
              <a:noFill/>
            </a:ln>
          </p:spPr>
          <p:txBody>
            <a:bodyPr wrap="square" lIns="91440" tIns="45720" rIns="91440" bIns="45720" anchor="t">
              <a:normAutofit lnSpcReduction="10000"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No matter how long the rain lasts, there will be a rainbow in the end. 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6" name="PA-iṥļïḋe"/>
            <p:cNvSpPr/>
            <p:nvPr>
              <p:custDataLst>
                <p:tags r:id="rId12"/>
              </p:custDataLst>
            </p:nvPr>
          </p:nvSpPr>
          <p:spPr bwMode="auto">
            <a:xfrm>
              <a:off x="3932069" y="4726043"/>
              <a:ext cx="2096562" cy="431884"/>
            </a:xfrm>
            <a:prstGeom prst="roundRect">
              <a:avLst>
                <a:gd name="adj" fmla="val 50000"/>
              </a:avLst>
            </a:prstGeom>
            <a:solidFill>
              <a:srgbClr val="A8E6D6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wrap="square" lIns="91440" tIns="45720" rIns="91440" bIns="45720" rtlCol="0" anchor="ctr">
              <a:noAutofit/>
            </a:bodyPr>
            <a:lstStyle/>
            <a:p>
              <a:pPr algn="ctr" defTabSz="914400">
                <a:spcBef>
                  <a:spcPct val="0"/>
                </a:spcBef>
              </a:pPr>
              <a:r>
                <a:rPr lang="zh-CN" altLang="en-US" sz="200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输入标题</a:t>
              </a:r>
              <a:endPara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" name="PA-ïšļîďé"/>
            <p:cNvSpPr/>
            <p:nvPr>
              <p:custDataLst>
                <p:tags r:id="rId13"/>
              </p:custDataLst>
            </p:nvPr>
          </p:nvSpPr>
          <p:spPr>
            <a:xfrm>
              <a:off x="3932069" y="5233291"/>
              <a:ext cx="2755746" cy="621679"/>
            </a:xfrm>
            <a:prstGeom prst="snip2SameRect">
              <a:avLst>
                <a:gd name="adj1" fmla="val 0"/>
                <a:gd name="adj2" fmla="val 0"/>
              </a:avLst>
            </a:prstGeom>
            <a:ln>
              <a:noFill/>
            </a:ln>
          </p:spPr>
          <p:txBody>
            <a:bodyPr wrap="square" lIns="91440" tIns="45720" rIns="91440" bIns="45720" anchor="t">
              <a:normAutofit lnSpcReduction="10000"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No matter how long the rain lasts, there will be a rainbow in the end. 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  <p:pic>
        <p:nvPicPr>
          <p:cNvPr id="20" name="图片 1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066887" y="1717374"/>
            <a:ext cx="1758735" cy="17116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14:prism isInverted="1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4883116" y="240948"/>
            <a:ext cx="7573799" cy="6617052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2815054" y="1769627"/>
            <a:ext cx="6567092" cy="3318746"/>
            <a:chOff x="1640006" y="1177119"/>
            <a:chExt cx="8911985" cy="4503761"/>
          </a:xfrm>
        </p:grpSpPr>
        <p:sp>
          <p:nvSpPr>
            <p:cNvPr id="4" name="矩形: 圆角 3"/>
            <p:cNvSpPr/>
            <p:nvPr/>
          </p:nvSpPr>
          <p:spPr>
            <a:xfrm>
              <a:off x="1640006" y="1177119"/>
              <a:ext cx="8911985" cy="4503761"/>
            </a:xfrm>
            <a:prstGeom prst="roundRect">
              <a:avLst>
                <a:gd name="adj" fmla="val 6061"/>
              </a:avLst>
            </a:prstGeom>
            <a:solidFill>
              <a:srgbClr val="A8E6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矩形: 圆角 6"/>
            <p:cNvSpPr/>
            <p:nvPr/>
          </p:nvSpPr>
          <p:spPr>
            <a:xfrm>
              <a:off x="1806054" y="1356815"/>
              <a:ext cx="8552519" cy="4115937"/>
            </a:xfrm>
            <a:prstGeom prst="roundRect">
              <a:avLst>
                <a:gd name="adj" fmla="val 6061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3" name="标题 1"/>
          <p:cNvSpPr txBox="1"/>
          <p:nvPr/>
        </p:nvSpPr>
        <p:spPr>
          <a:xfrm>
            <a:off x="3727899" y="3016443"/>
            <a:ext cx="4736202" cy="10499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54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班 级 介 绍</a:t>
            </a:r>
            <a:endParaRPr lang="zh-CN" altLang="en-US" sz="54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标题 1"/>
          <p:cNvSpPr txBox="1"/>
          <p:nvPr/>
        </p:nvSpPr>
        <p:spPr>
          <a:xfrm>
            <a:off x="4773495" y="2133660"/>
            <a:ext cx="2630044" cy="750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3600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PART  TWO</a:t>
            </a:r>
            <a:endParaRPr lang="zh-CN" altLang="en-US" sz="3600" spc="-3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790060" y="3891634"/>
            <a:ext cx="4633506" cy="696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2500"/>
              </a:lnSpc>
              <a:spcBef>
                <a:spcPct val="0"/>
              </a:spcBef>
            </a:pPr>
            <a:r>
              <a:rPr lang="en-US" altLang="zh-CN" sz="1400" dirty="0">
                <a:cs typeface="+mn-ea"/>
                <a:sym typeface="+mn-lt"/>
              </a:rPr>
              <a:t>No matter how long the rain lasts, there will be a rainbow in the end. No matter how sad you may be.</a:t>
            </a:r>
            <a:endParaRPr lang="zh-CN" altLang="en-US" sz="1400" spc="600" dirty="0">
              <a:solidFill>
                <a:prstClr val="black">
                  <a:lumMod val="95000"/>
                  <a:lumOff val="5000"/>
                </a:prstClr>
              </a:solidFill>
              <a:cs typeface="+mn-ea"/>
              <a:sym typeface="+mn-lt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rot="238346" flipH="1">
            <a:off x="1922296" y="3793285"/>
            <a:ext cx="1789826" cy="2090971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-308131" y="631595"/>
            <a:ext cx="4736202" cy="25794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:comb/>
      </p:transition>
    </mc:Choice>
    <mc:Fallback>
      <p:transition spd="slow" advClick="0" advTm="0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flipH="1">
            <a:off x="1671898" y="3150153"/>
            <a:ext cx="2592352" cy="284775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rot="238346" flipH="1">
            <a:off x="192458" y="197937"/>
            <a:ext cx="744820" cy="870139"/>
          </a:xfrm>
          <a:prstGeom prst="rect">
            <a:avLst/>
          </a:prstGeom>
        </p:spPr>
      </p:pic>
      <p:sp>
        <p:nvSpPr>
          <p:cNvPr id="6" name="标题 1"/>
          <p:cNvSpPr txBox="1"/>
          <p:nvPr/>
        </p:nvSpPr>
        <p:spPr>
          <a:xfrm>
            <a:off x="860008" y="340838"/>
            <a:ext cx="3739701" cy="7519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02 </a:t>
            </a: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班 级 介 绍</a:t>
            </a:r>
            <a:endParaRPr lang="zh-CN" altLang="en-US" sz="3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7190509" y="2488314"/>
            <a:ext cx="5001491" cy="4369686"/>
          </a:xfrm>
          <a:prstGeom prst="rect">
            <a:avLst/>
          </a:prstGeom>
        </p:spPr>
      </p:pic>
      <p:sp>
        <p:nvSpPr>
          <p:cNvPr id="33" name="Inhaltsplatzhalter 4"/>
          <p:cNvSpPr txBox="1"/>
          <p:nvPr/>
        </p:nvSpPr>
        <p:spPr>
          <a:xfrm>
            <a:off x="5126247" y="2273161"/>
            <a:ext cx="1219329" cy="43088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3050" indent="-27305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20" indent="-27305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70" indent="-17780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370" indent="-17780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240" indent="-17907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965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165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730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930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cs typeface="+mn-ea"/>
                <a:sym typeface="+mn-lt"/>
              </a:rPr>
              <a:t>40%</a:t>
            </a: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cs typeface="+mn-ea"/>
              <a:sym typeface="+mn-lt"/>
            </a:endParaRPr>
          </a:p>
        </p:txBody>
      </p:sp>
      <p:sp>
        <p:nvSpPr>
          <p:cNvPr id="34" name="Inhaltsplatzhalter 4"/>
          <p:cNvSpPr txBox="1"/>
          <p:nvPr/>
        </p:nvSpPr>
        <p:spPr>
          <a:xfrm>
            <a:off x="5841615" y="3686075"/>
            <a:ext cx="1219329" cy="43088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3050" indent="-27305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20" indent="-27305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70" indent="-17780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370" indent="-17780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240" indent="-17907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965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165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730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930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cs typeface="+mn-ea"/>
                <a:sym typeface="+mn-lt"/>
              </a:rPr>
              <a:t>50%</a:t>
            </a: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cs typeface="+mn-ea"/>
              <a:sym typeface="+mn-lt"/>
            </a:endParaRPr>
          </a:p>
        </p:txBody>
      </p:sp>
      <p:sp>
        <p:nvSpPr>
          <p:cNvPr id="35" name="Inhaltsplatzhalter 4"/>
          <p:cNvSpPr txBox="1"/>
          <p:nvPr/>
        </p:nvSpPr>
        <p:spPr>
          <a:xfrm>
            <a:off x="5163731" y="5153191"/>
            <a:ext cx="1219329" cy="43088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3050" indent="-27305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20" indent="-27305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70" indent="-17780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370" indent="-17780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240" indent="-179070" algn="l" defTabSz="913765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965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165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730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930" indent="-228600" algn="l" defTabSz="9137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cs typeface="+mn-ea"/>
                <a:sym typeface="+mn-lt"/>
              </a:rPr>
              <a:t>70%</a:t>
            </a: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cs typeface="+mn-ea"/>
              <a:sym typeface="+mn-lt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260756" y="1952921"/>
            <a:ext cx="3739701" cy="3897196"/>
            <a:chOff x="1008541" y="1751971"/>
            <a:chExt cx="4206208" cy="4383350"/>
          </a:xfrm>
        </p:grpSpPr>
        <p:sp>
          <p:nvSpPr>
            <p:cNvPr id="29" name="Oval 12"/>
            <p:cNvSpPr>
              <a:spLocks noChangeArrowheads="1"/>
            </p:cNvSpPr>
            <p:nvPr/>
          </p:nvSpPr>
          <p:spPr bwMode="auto">
            <a:xfrm flipH="1">
              <a:off x="1008541" y="2214405"/>
              <a:ext cx="3365270" cy="3362800"/>
            </a:xfrm>
            <a:prstGeom prst="ellipse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9" name="Freeform 5"/>
            <p:cNvSpPr/>
            <p:nvPr/>
          </p:nvSpPr>
          <p:spPr bwMode="auto">
            <a:xfrm flipH="1">
              <a:off x="2561493" y="1751971"/>
              <a:ext cx="2184442" cy="4383350"/>
            </a:xfrm>
            <a:custGeom>
              <a:avLst/>
              <a:gdLst>
                <a:gd name="T0" fmla="*/ 761 w 761"/>
                <a:gd name="T1" fmla="*/ 1493 h 1528"/>
                <a:gd name="T2" fmla="*/ 709 w 761"/>
                <a:gd name="T3" fmla="*/ 1458 h 1528"/>
                <a:gd name="T4" fmla="*/ 709 w 761"/>
                <a:gd name="T5" fmla="*/ 1486 h 1528"/>
                <a:gd name="T6" fmla="*/ 13 w 761"/>
                <a:gd name="T7" fmla="*/ 761 h 1528"/>
                <a:gd name="T8" fmla="*/ 696 w 761"/>
                <a:gd name="T9" fmla="*/ 37 h 1528"/>
                <a:gd name="T10" fmla="*/ 725 w 761"/>
                <a:gd name="T11" fmla="*/ 61 h 1528"/>
                <a:gd name="T12" fmla="*/ 755 w 761"/>
                <a:gd name="T13" fmla="*/ 31 h 1528"/>
                <a:gd name="T14" fmla="*/ 725 w 761"/>
                <a:gd name="T15" fmla="*/ 0 h 1528"/>
                <a:gd name="T16" fmla="*/ 696 w 761"/>
                <a:gd name="T17" fmla="*/ 24 h 1528"/>
                <a:gd name="T18" fmla="*/ 0 w 761"/>
                <a:gd name="T19" fmla="*/ 761 h 1528"/>
                <a:gd name="T20" fmla="*/ 709 w 761"/>
                <a:gd name="T21" fmla="*/ 1498 h 1528"/>
                <a:gd name="T22" fmla="*/ 709 w 761"/>
                <a:gd name="T23" fmla="*/ 1528 h 1528"/>
                <a:gd name="T24" fmla="*/ 761 w 761"/>
                <a:gd name="T25" fmla="*/ 1493 h 1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1" h="1528">
                  <a:moveTo>
                    <a:pt x="761" y="1493"/>
                  </a:moveTo>
                  <a:cubicBezTo>
                    <a:pt x="709" y="1458"/>
                    <a:pt x="709" y="1458"/>
                    <a:pt x="709" y="1458"/>
                  </a:cubicBezTo>
                  <a:cubicBezTo>
                    <a:pt x="709" y="1486"/>
                    <a:pt x="709" y="1486"/>
                    <a:pt x="709" y="1486"/>
                  </a:cubicBezTo>
                  <a:cubicBezTo>
                    <a:pt x="323" y="1470"/>
                    <a:pt x="13" y="1151"/>
                    <a:pt x="13" y="761"/>
                  </a:cubicBezTo>
                  <a:cubicBezTo>
                    <a:pt x="13" y="375"/>
                    <a:pt x="316" y="59"/>
                    <a:pt x="696" y="37"/>
                  </a:cubicBezTo>
                  <a:cubicBezTo>
                    <a:pt x="699" y="51"/>
                    <a:pt x="711" y="61"/>
                    <a:pt x="725" y="61"/>
                  </a:cubicBezTo>
                  <a:cubicBezTo>
                    <a:pt x="742" y="61"/>
                    <a:pt x="755" y="47"/>
                    <a:pt x="755" y="31"/>
                  </a:cubicBezTo>
                  <a:cubicBezTo>
                    <a:pt x="755" y="14"/>
                    <a:pt x="742" y="0"/>
                    <a:pt x="725" y="0"/>
                  </a:cubicBezTo>
                  <a:cubicBezTo>
                    <a:pt x="711" y="0"/>
                    <a:pt x="698" y="11"/>
                    <a:pt x="696" y="24"/>
                  </a:cubicBezTo>
                  <a:cubicBezTo>
                    <a:pt x="308" y="46"/>
                    <a:pt x="0" y="368"/>
                    <a:pt x="0" y="761"/>
                  </a:cubicBezTo>
                  <a:cubicBezTo>
                    <a:pt x="0" y="1158"/>
                    <a:pt x="315" y="1483"/>
                    <a:pt x="709" y="1498"/>
                  </a:cubicBezTo>
                  <a:cubicBezTo>
                    <a:pt x="709" y="1528"/>
                    <a:pt x="709" y="1528"/>
                    <a:pt x="709" y="1528"/>
                  </a:cubicBezTo>
                  <a:lnTo>
                    <a:pt x="761" y="149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3623126" y="5160235"/>
              <a:ext cx="833939" cy="833939"/>
              <a:chOff x="3413208" y="4932794"/>
              <a:chExt cx="1148279" cy="1148279"/>
            </a:xfrm>
          </p:grpSpPr>
          <p:grpSp>
            <p:nvGrpSpPr>
              <p:cNvPr id="26" name="Group 14"/>
              <p:cNvGrpSpPr/>
              <p:nvPr/>
            </p:nvGrpSpPr>
            <p:grpSpPr>
              <a:xfrm>
                <a:off x="3413208" y="4932794"/>
                <a:ext cx="1148279" cy="1148279"/>
                <a:chOff x="2568254" y="5108221"/>
                <a:chExt cx="1148279" cy="1148279"/>
              </a:xfrm>
            </p:grpSpPr>
            <p:sp>
              <p:nvSpPr>
                <p:cNvPr id="27" name="Oval 8"/>
                <p:cNvSpPr>
                  <a:spLocks noChangeArrowheads="1"/>
                </p:cNvSpPr>
                <p:nvPr/>
              </p:nvSpPr>
              <p:spPr bwMode="auto">
                <a:xfrm flipH="1">
                  <a:off x="2568254" y="5108221"/>
                  <a:ext cx="1148279" cy="1148279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8" name="Oval 11"/>
                <p:cNvSpPr>
                  <a:spLocks noChangeArrowheads="1"/>
                </p:cNvSpPr>
                <p:nvPr/>
              </p:nvSpPr>
              <p:spPr bwMode="auto">
                <a:xfrm flipH="1">
                  <a:off x="2680369" y="5220336"/>
                  <a:ext cx="924049" cy="924048"/>
                </a:xfrm>
                <a:prstGeom prst="ellipse">
                  <a:avLst/>
                </a:prstGeom>
                <a:solidFill>
                  <a:srgbClr val="A8E6D6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36" name="Freeform 182"/>
              <p:cNvSpPr>
                <a:spLocks noEditPoints="1"/>
              </p:cNvSpPr>
              <p:nvPr/>
            </p:nvSpPr>
            <p:spPr bwMode="auto">
              <a:xfrm>
                <a:off x="3738841" y="5258428"/>
                <a:ext cx="497014" cy="497012"/>
              </a:xfrm>
              <a:custGeom>
                <a:avLst/>
                <a:gdLst/>
                <a:ahLst/>
                <a:cxnLst>
                  <a:cxn ang="0">
                    <a:pos x="128" y="256"/>
                  </a:cxn>
                  <a:cxn ang="0">
                    <a:pos x="0" y="128"/>
                  </a:cxn>
                  <a:cxn ang="0">
                    <a:pos x="128" y="0"/>
                  </a:cxn>
                  <a:cxn ang="0">
                    <a:pos x="256" y="128"/>
                  </a:cxn>
                  <a:cxn ang="0">
                    <a:pos x="128" y="256"/>
                  </a:cxn>
                  <a:cxn ang="0">
                    <a:pos x="128" y="24"/>
                  </a:cxn>
                  <a:cxn ang="0">
                    <a:pos x="24" y="128"/>
                  </a:cxn>
                  <a:cxn ang="0">
                    <a:pos x="128" y="232"/>
                  </a:cxn>
                  <a:cxn ang="0">
                    <a:pos x="232" y="128"/>
                  </a:cxn>
                  <a:cxn ang="0">
                    <a:pos x="128" y="24"/>
                  </a:cxn>
                  <a:cxn ang="0">
                    <a:pos x="180" y="140"/>
                  </a:cxn>
                  <a:cxn ang="0">
                    <a:pos x="156" y="140"/>
                  </a:cxn>
                  <a:cxn ang="0">
                    <a:pos x="140" y="140"/>
                  </a:cxn>
                  <a:cxn ang="0">
                    <a:pos x="128" y="140"/>
                  </a:cxn>
                  <a:cxn ang="0">
                    <a:pos x="116" y="128"/>
                  </a:cxn>
                  <a:cxn ang="0">
                    <a:pos x="116" y="56"/>
                  </a:cxn>
                  <a:cxn ang="0">
                    <a:pos x="128" y="44"/>
                  </a:cxn>
                  <a:cxn ang="0">
                    <a:pos x="140" y="56"/>
                  </a:cxn>
                  <a:cxn ang="0">
                    <a:pos x="140" y="116"/>
                  </a:cxn>
                  <a:cxn ang="0">
                    <a:pos x="156" y="116"/>
                  </a:cxn>
                  <a:cxn ang="0">
                    <a:pos x="180" y="116"/>
                  </a:cxn>
                  <a:cxn ang="0">
                    <a:pos x="192" y="128"/>
                  </a:cxn>
                  <a:cxn ang="0">
                    <a:pos x="180" y="140"/>
                  </a:cxn>
                </a:cxnLst>
                <a:rect l="0" t="0" r="r" b="b"/>
                <a:pathLst>
                  <a:path w="256" h="256">
                    <a:moveTo>
                      <a:pt x="128" y="256"/>
                    </a:moveTo>
                    <a:cubicBezTo>
                      <a:pt x="57" y="256"/>
                      <a:pt x="0" y="199"/>
                      <a:pt x="0" y="128"/>
                    </a:cubicBezTo>
                    <a:cubicBezTo>
                      <a:pt x="0" y="57"/>
                      <a:pt x="57" y="0"/>
                      <a:pt x="128" y="0"/>
                    </a:cubicBezTo>
                    <a:cubicBezTo>
                      <a:pt x="199" y="0"/>
                      <a:pt x="256" y="57"/>
                      <a:pt x="256" y="128"/>
                    </a:cubicBezTo>
                    <a:cubicBezTo>
                      <a:pt x="256" y="199"/>
                      <a:pt x="199" y="256"/>
                      <a:pt x="128" y="256"/>
                    </a:cubicBezTo>
                    <a:moveTo>
                      <a:pt x="128" y="24"/>
                    </a:moveTo>
                    <a:cubicBezTo>
                      <a:pt x="71" y="24"/>
                      <a:pt x="24" y="71"/>
                      <a:pt x="24" y="128"/>
                    </a:cubicBezTo>
                    <a:cubicBezTo>
                      <a:pt x="24" y="185"/>
                      <a:pt x="71" y="232"/>
                      <a:pt x="128" y="232"/>
                    </a:cubicBezTo>
                    <a:cubicBezTo>
                      <a:pt x="185" y="232"/>
                      <a:pt x="232" y="185"/>
                      <a:pt x="232" y="128"/>
                    </a:cubicBezTo>
                    <a:cubicBezTo>
                      <a:pt x="232" y="71"/>
                      <a:pt x="185" y="24"/>
                      <a:pt x="128" y="24"/>
                    </a:cubicBezTo>
                    <a:moveTo>
                      <a:pt x="180" y="140"/>
                    </a:move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40" y="140"/>
                      <a:pt x="140" y="140"/>
                      <a:pt x="140" y="140"/>
                    </a:cubicBezTo>
                    <a:cubicBezTo>
                      <a:pt x="128" y="140"/>
                      <a:pt x="128" y="140"/>
                      <a:pt x="128" y="140"/>
                    </a:cubicBezTo>
                    <a:cubicBezTo>
                      <a:pt x="121" y="140"/>
                      <a:pt x="116" y="135"/>
                      <a:pt x="116" y="128"/>
                    </a:cubicBezTo>
                    <a:cubicBezTo>
                      <a:pt x="116" y="56"/>
                      <a:pt x="116" y="56"/>
                      <a:pt x="116" y="56"/>
                    </a:cubicBezTo>
                    <a:cubicBezTo>
                      <a:pt x="116" y="49"/>
                      <a:pt x="121" y="44"/>
                      <a:pt x="128" y="44"/>
                    </a:cubicBezTo>
                    <a:cubicBezTo>
                      <a:pt x="135" y="44"/>
                      <a:pt x="140" y="49"/>
                      <a:pt x="140" y="56"/>
                    </a:cubicBezTo>
                    <a:cubicBezTo>
                      <a:pt x="140" y="116"/>
                      <a:pt x="140" y="116"/>
                      <a:pt x="140" y="116"/>
                    </a:cubicBezTo>
                    <a:cubicBezTo>
                      <a:pt x="156" y="116"/>
                      <a:pt x="156" y="116"/>
                      <a:pt x="156" y="116"/>
                    </a:cubicBezTo>
                    <a:cubicBezTo>
                      <a:pt x="180" y="116"/>
                      <a:pt x="180" y="116"/>
                      <a:pt x="180" y="116"/>
                    </a:cubicBezTo>
                    <a:cubicBezTo>
                      <a:pt x="187" y="116"/>
                      <a:pt x="192" y="121"/>
                      <a:pt x="192" y="128"/>
                    </a:cubicBezTo>
                    <a:cubicBezTo>
                      <a:pt x="192" y="135"/>
                      <a:pt x="187" y="140"/>
                      <a:pt x="180" y="140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4380810" y="3563989"/>
              <a:ext cx="833939" cy="835252"/>
              <a:chOff x="4170892" y="3336053"/>
              <a:chExt cx="1148279" cy="1150087"/>
            </a:xfrm>
          </p:grpSpPr>
          <p:grpSp>
            <p:nvGrpSpPr>
              <p:cNvPr id="23" name="Group 13"/>
              <p:cNvGrpSpPr/>
              <p:nvPr/>
            </p:nvGrpSpPr>
            <p:grpSpPr>
              <a:xfrm>
                <a:off x="4170892" y="3336053"/>
                <a:ext cx="1148279" cy="1150087"/>
                <a:chOff x="3325938" y="3511480"/>
                <a:chExt cx="1148279" cy="1150087"/>
              </a:xfrm>
            </p:grpSpPr>
            <p:sp>
              <p:nvSpPr>
                <p:cNvPr id="24" name="Oval 7"/>
                <p:cNvSpPr>
                  <a:spLocks noChangeArrowheads="1"/>
                </p:cNvSpPr>
                <p:nvPr/>
              </p:nvSpPr>
              <p:spPr bwMode="auto">
                <a:xfrm flipH="1">
                  <a:off x="3325938" y="3511480"/>
                  <a:ext cx="1148279" cy="115008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Oval 10"/>
                <p:cNvSpPr>
                  <a:spLocks noChangeArrowheads="1"/>
                </p:cNvSpPr>
                <p:nvPr/>
              </p:nvSpPr>
              <p:spPr bwMode="auto">
                <a:xfrm flipH="1">
                  <a:off x="3438333" y="3621970"/>
                  <a:ext cx="923925" cy="898525"/>
                </a:xfrm>
                <a:prstGeom prst="ellipse">
                  <a:avLst/>
                </a:prstGeom>
                <a:solidFill>
                  <a:srgbClr val="A8E6D6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37" name="Freeform 191"/>
              <p:cNvSpPr/>
              <p:nvPr/>
            </p:nvSpPr>
            <p:spPr bwMode="auto">
              <a:xfrm>
                <a:off x="4516020" y="3689355"/>
                <a:ext cx="458022" cy="443482"/>
              </a:xfrm>
              <a:custGeom>
                <a:avLst/>
                <a:gdLst/>
                <a:ahLst/>
                <a:cxnLst>
                  <a:cxn ang="0">
                    <a:pos x="256" y="236"/>
                  </a:cxn>
                  <a:cxn ang="0">
                    <a:pos x="256" y="236"/>
                  </a:cxn>
                  <a:cxn ang="0">
                    <a:pos x="244" y="248"/>
                  </a:cxn>
                  <a:cxn ang="0">
                    <a:pos x="12" y="248"/>
                  </a:cxn>
                  <a:cxn ang="0">
                    <a:pos x="0" y="236"/>
                  </a:cxn>
                  <a:cxn ang="0">
                    <a:pos x="0" y="236"/>
                  </a:cxn>
                  <a:cxn ang="0">
                    <a:pos x="0" y="236"/>
                  </a:cxn>
                  <a:cxn ang="0">
                    <a:pos x="32" y="176"/>
                  </a:cxn>
                  <a:cxn ang="0">
                    <a:pos x="69" y="164"/>
                  </a:cxn>
                  <a:cxn ang="0">
                    <a:pos x="100" y="150"/>
                  </a:cxn>
                  <a:cxn ang="0">
                    <a:pos x="100" y="127"/>
                  </a:cxn>
                  <a:cxn ang="0">
                    <a:pos x="88" y="97"/>
                  </a:cxn>
                  <a:cxn ang="0">
                    <a:pos x="80" y="85"/>
                  </a:cxn>
                  <a:cxn ang="0">
                    <a:pos x="84" y="65"/>
                  </a:cxn>
                  <a:cxn ang="0">
                    <a:pos x="82" y="39"/>
                  </a:cxn>
                  <a:cxn ang="0">
                    <a:pos x="128" y="0"/>
                  </a:cxn>
                  <a:cxn ang="0">
                    <a:pos x="175" y="39"/>
                  </a:cxn>
                  <a:cxn ang="0">
                    <a:pos x="172" y="65"/>
                  </a:cxn>
                  <a:cxn ang="0">
                    <a:pos x="176" y="85"/>
                  </a:cxn>
                  <a:cxn ang="0">
                    <a:pos x="168" y="97"/>
                  </a:cxn>
                  <a:cxn ang="0">
                    <a:pos x="156" y="126"/>
                  </a:cxn>
                  <a:cxn ang="0">
                    <a:pos x="156" y="150"/>
                  </a:cxn>
                  <a:cxn ang="0">
                    <a:pos x="187" y="164"/>
                  </a:cxn>
                  <a:cxn ang="0">
                    <a:pos x="224" y="176"/>
                  </a:cxn>
                  <a:cxn ang="0">
                    <a:pos x="256" y="236"/>
                  </a:cxn>
                </a:cxnLst>
                <a:rect l="0" t="0" r="r" b="b"/>
                <a:pathLst>
                  <a:path w="256" h="248">
                    <a:moveTo>
                      <a:pt x="256" y="236"/>
                    </a:moveTo>
                    <a:cubicBezTo>
                      <a:pt x="256" y="236"/>
                      <a:pt x="256" y="236"/>
                      <a:pt x="256" y="236"/>
                    </a:cubicBezTo>
                    <a:cubicBezTo>
                      <a:pt x="256" y="243"/>
                      <a:pt x="251" y="248"/>
                      <a:pt x="244" y="248"/>
                    </a:cubicBezTo>
                    <a:cubicBezTo>
                      <a:pt x="12" y="248"/>
                      <a:pt x="12" y="248"/>
                      <a:pt x="12" y="248"/>
                    </a:cubicBezTo>
                    <a:cubicBezTo>
                      <a:pt x="5" y="248"/>
                      <a:pt x="0" y="243"/>
                      <a:pt x="0" y="236"/>
                    </a:cubicBezTo>
                    <a:cubicBezTo>
                      <a:pt x="0" y="236"/>
                      <a:pt x="0" y="236"/>
                      <a:pt x="0" y="236"/>
                    </a:cubicBezTo>
                    <a:cubicBezTo>
                      <a:pt x="0" y="236"/>
                      <a:pt x="0" y="236"/>
                      <a:pt x="0" y="236"/>
                    </a:cubicBezTo>
                    <a:cubicBezTo>
                      <a:pt x="0" y="236"/>
                      <a:pt x="0" y="192"/>
                      <a:pt x="32" y="176"/>
                    </a:cubicBezTo>
                    <a:cubicBezTo>
                      <a:pt x="52" y="166"/>
                      <a:pt x="44" y="174"/>
                      <a:pt x="69" y="164"/>
                    </a:cubicBezTo>
                    <a:cubicBezTo>
                      <a:pt x="94" y="154"/>
                      <a:pt x="100" y="150"/>
                      <a:pt x="100" y="150"/>
                    </a:cubicBezTo>
                    <a:cubicBezTo>
                      <a:pt x="100" y="127"/>
                      <a:pt x="100" y="127"/>
                      <a:pt x="100" y="127"/>
                    </a:cubicBezTo>
                    <a:cubicBezTo>
                      <a:pt x="100" y="127"/>
                      <a:pt x="91" y="119"/>
                      <a:pt x="88" y="97"/>
                    </a:cubicBezTo>
                    <a:cubicBezTo>
                      <a:pt x="82" y="99"/>
                      <a:pt x="80" y="90"/>
                      <a:pt x="80" y="85"/>
                    </a:cubicBezTo>
                    <a:cubicBezTo>
                      <a:pt x="80" y="80"/>
                      <a:pt x="77" y="63"/>
                      <a:pt x="84" y="65"/>
                    </a:cubicBezTo>
                    <a:cubicBezTo>
                      <a:pt x="82" y="54"/>
                      <a:pt x="81" y="44"/>
                      <a:pt x="82" y="39"/>
                    </a:cubicBezTo>
                    <a:cubicBezTo>
                      <a:pt x="83" y="21"/>
                      <a:pt x="101" y="1"/>
                      <a:pt x="128" y="0"/>
                    </a:cubicBezTo>
                    <a:cubicBezTo>
                      <a:pt x="160" y="1"/>
                      <a:pt x="173" y="21"/>
                      <a:pt x="175" y="39"/>
                    </a:cubicBezTo>
                    <a:cubicBezTo>
                      <a:pt x="175" y="44"/>
                      <a:pt x="174" y="54"/>
                      <a:pt x="172" y="65"/>
                    </a:cubicBezTo>
                    <a:cubicBezTo>
                      <a:pt x="180" y="63"/>
                      <a:pt x="177" y="80"/>
                      <a:pt x="176" y="85"/>
                    </a:cubicBezTo>
                    <a:cubicBezTo>
                      <a:pt x="176" y="90"/>
                      <a:pt x="174" y="99"/>
                      <a:pt x="168" y="97"/>
                    </a:cubicBezTo>
                    <a:cubicBezTo>
                      <a:pt x="165" y="119"/>
                      <a:pt x="156" y="126"/>
                      <a:pt x="156" y="126"/>
                    </a:cubicBezTo>
                    <a:cubicBezTo>
                      <a:pt x="156" y="150"/>
                      <a:pt x="156" y="150"/>
                      <a:pt x="156" y="150"/>
                    </a:cubicBezTo>
                    <a:cubicBezTo>
                      <a:pt x="156" y="150"/>
                      <a:pt x="162" y="153"/>
                      <a:pt x="187" y="164"/>
                    </a:cubicBezTo>
                    <a:cubicBezTo>
                      <a:pt x="212" y="174"/>
                      <a:pt x="204" y="166"/>
                      <a:pt x="224" y="176"/>
                    </a:cubicBezTo>
                    <a:cubicBezTo>
                      <a:pt x="256" y="192"/>
                      <a:pt x="256" y="236"/>
                      <a:pt x="256" y="23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3623126" y="1968066"/>
              <a:ext cx="833939" cy="832625"/>
              <a:chOff x="3413208" y="1741121"/>
              <a:chExt cx="1148279" cy="1146470"/>
            </a:xfrm>
          </p:grpSpPr>
          <p:grpSp>
            <p:nvGrpSpPr>
              <p:cNvPr id="20" name="Group 3"/>
              <p:cNvGrpSpPr/>
              <p:nvPr/>
            </p:nvGrpSpPr>
            <p:grpSpPr>
              <a:xfrm>
                <a:off x="3413208" y="1741121"/>
                <a:ext cx="1148279" cy="1146470"/>
                <a:chOff x="2568254" y="1916548"/>
                <a:chExt cx="1148279" cy="1146470"/>
              </a:xfrm>
            </p:grpSpPr>
            <p:sp>
              <p:nvSpPr>
                <p:cNvPr id="21" name="Oval 6"/>
                <p:cNvSpPr>
                  <a:spLocks noChangeArrowheads="1"/>
                </p:cNvSpPr>
                <p:nvPr/>
              </p:nvSpPr>
              <p:spPr bwMode="auto">
                <a:xfrm flipH="1">
                  <a:off x="2568254" y="1916548"/>
                  <a:ext cx="1148279" cy="114647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2" name="Oval 9"/>
                <p:cNvSpPr>
                  <a:spLocks noChangeArrowheads="1"/>
                </p:cNvSpPr>
                <p:nvPr/>
              </p:nvSpPr>
              <p:spPr bwMode="auto">
                <a:xfrm flipH="1">
                  <a:off x="2680369" y="2026856"/>
                  <a:ext cx="924049" cy="924048"/>
                </a:xfrm>
                <a:prstGeom prst="ellipse">
                  <a:avLst/>
                </a:prstGeom>
                <a:solidFill>
                  <a:srgbClr val="A8E6D6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38" name="Freeform 206"/>
              <p:cNvSpPr>
                <a:spLocks noEditPoints="1"/>
              </p:cNvSpPr>
              <p:nvPr/>
            </p:nvSpPr>
            <p:spPr bwMode="auto">
              <a:xfrm>
                <a:off x="3750762" y="2051362"/>
                <a:ext cx="503112" cy="503112"/>
              </a:xfrm>
              <a:custGeom>
                <a:avLst/>
                <a:gdLst/>
                <a:ahLst/>
                <a:cxnLst>
                  <a:cxn ang="0">
                    <a:pos x="249" y="215"/>
                  </a:cxn>
                  <a:cxn ang="0">
                    <a:pos x="256" y="232"/>
                  </a:cxn>
                  <a:cxn ang="0">
                    <a:pos x="232" y="256"/>
                  </a:cxn>
                  <a:cxn ang="0">
                    <a:pos x="215" y="249"/>
                  </a:cxn>
                  <a:cxn ang="0">
                    <a:pos x="145" y="179"/>
                  </a:cxn>
                  <a:cxn ang="0">
                    <a:pos x="96" y="192"/>
                  </a:cxn>
                  <a:cxn ang="0">
                    <a:pos x="0" y="96"/>
                  </a:cxn>
                  <a:cxn ang="0">
                    <a:pos x="96" y="0"/>
                  </a:cxn>
                  <a:cxn ang="0">
                    <a:pos x="192" y="96"/>
                  </a:cxn>
                  <a:cxn ang="0">
                    <a:pos x="179" y="145"/>
                  </a:cxn>
                  <a:cxn ang="0">
                    <a:pos x="249" y="215"/>
                  </a:cxn>
                  <a:cxn ang="0">
                    <a:pos x="96" y="24"/>
                  </a:cxn>
                  <a:cxn ang="0">
                    <a:pos x="24" y="96"/>
                  </a:cxn>
                  <a:cxn ang="0">
                    <a:pos x="96" y="168"/>
                  </a:cxn>
                  <a:cxn ang="0">
                    <a:pos x="168" y="96"/>
                  </a:cxn>
                  <a:cxn ang="0">
                    <a:pos x="96" y="24"/>
                  </a:cxn>
                </a:cxnLst>
                <a:rect l="0" t="0" r="r" b="b"/>
                <a:pathLst>
                  <a:path w="256" h="256">
                    <a:moveTo>
                      <a:pt x="249" y="215"/>
                    </a:moveTo>
                    <a:cubicBezTo>
                      <a:pt x="253" y="219"/>
                      <a:pt x="256" y="225"/>
                      <a:pt x="256" y="232"/>
                    </a:cubicBezTo>
                    <a:cubicBezTo>
                      <a:pt x="256" y="245"/>
                      <a:pt x="245" y="256"/>
                      <a:pt x="232" y="256"/>
                    </a:cubicBezTo>
                    <a:cubicBezTo>
                      <a:pt x="225" y="256"/>
                      <a:pt x="219" y="253"/>
                      <a:pt x="215" y="249"/>
                    </a:cubicBezTo>
                    <a:cubicBezTo>
                      <a:pt x="145" y="179"/>
                      <a:pt x="145" y="179"/>
                      <a:pt x="145" y="179"/>
                    </a:cubicBezTo>
                    <a:cubicBezTo>
                      <a:pt x="130" y="187"/>
                      <a:pt x="114" y="192"/>
                      <a:pt x="96" y="192"/>
                    </a:cubicBezTo>
                    <a:cubicBezTo>
                      <a:pt x="43" y="192"/>
                      <a:pt x="0" y="149"/>
                      <a:pt x="0" y="96"/>
                    </a:cubicBezTo>
                    <a:cubicBezTo>
                      <a:pt x="0" y="43"/>
                      <a:pt x="43" y="0"/>
                      <a:pt x="96" y="0"/>
                    </a:cubicBezTo>
                    <a:cubicBezTo>
                      <a:pt x="149" y="0"/>
                      <a:pt x="192" y="43"/>
                      <a:pt x="192" y="96"/>
                    </a:cubicBezTo>
                    <a:cubicBezTo>
                      <a:pt x="192" y="114"/>
                      <a:pt x="187" y="130"/>
                      <a:pt x="179" y="145"/>
                    </a:cubicBezTo>
                    <a:lnTo>
                      <a:pt x="249" y="215"/>
                    </a:lnTo>
                    <a:close/>
                    <a:moveTo>
                      <a:pt x="96" y="24"/>
                    </a:moveTo>
                    <a:cubicBezTo>
                      <a:pt x="56" y="24"/>
                      <a:pt x="24" y="56"/>
                      <a:pt x="24" y="96"/>
                    </a:cubicBezTo>
                    <a:cubicBezTo>
                      <a:pt x="24" y="136"/>
                      <a:pt x="56" y="168"/>
                      <a:pt x="96" y="168"/>
                    </a:cubicBezTo>
                    <a:cubicBezTo>
                      <a:pt x="136" y="168"/>
                      <a:pt x="168" y="136"/>
                      <a:pt x="168" y="96"/>
                    </a:cubicBezTo>
                    <a:cubicBezTo>
                      <a:pt x="168" y="56"/>
                      <a:pt x="136" y="24"/>
                      <a:pt x="96" y="24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sp>
        <p:nvSpPr>
          <p:cNvPr id="39" name="矩形 23"/>
          <p:cNvSpPr>
            <a:spLocks noChangeArrowheads="1"/>
          </p:cNvSpPr>
          <p:nvPr/>
        </p:nvSpPr>
        <p:spPr bwMode="auto">
          <a:xfrm>
            <a:off x="6225858" y="2095227"/>
            <a:ext cx="3746700" cy="86177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>
              <a:lnSpc>
                <a:spcPts val="2000"/>
              </a:lnSpc>
              <a:defRPr/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输入您的标题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>
              <a:lnSpc>
                <a:spcPts val="2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No matter how long the rain lasts, there will be a rainbow in the end. 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0" name="矩形 23"/>
          <p:cNvSpPr>
            <a:spLocks noChangeArrowheads="1"/>
          </p:cNvSpPr>
          <p:nvPr/>
        </p:nvSpPr>
        <p:spPr bwMode="auto">
          <a:xfrm>
            <a:off x="6975489" y="3515898"/>
            <a:ext cx="3487689" cy="86177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>
              <a:lnSpc>
                <a:spcPts val="2000"/>
              </a:lnSpc>
              <a:defRPr/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输入您的标题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>
              <a:lnSpc>
                <a:spcPts val="2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No matter how long the rain lasts, there will be a rainbow in the end. 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3" name="矩形 23"/>
          <p:cNvSpPr>
            <a:spLocks noChangeArrowheads="1"/>
          </p:cNvSpPr>
          <p:nvPr/>
        </p:nvSpPr>
        <p:spPr bwMode="auto">
          <a:xfrm>
            <a:off x="6225858" y="4970430"/>
            <a:ext cx="3487689" cy="86177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>
              <a:lnSpc>
                <a:spcPts val="2000"/>
              </a:lnSpc>
              <a:defRPr/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输入您的标题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>
              <a:lnSpc>
                <a:spcPts val="2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No matter how long the rain lasts, there will be a rainbow in the end. 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14:warp dir="i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3" grpId="0"/>
      <p:bldP spid="34" grpId="0"/>
      <p:bldP spid="35" grpId="0"/>
      <p:bldP spid="39" grpId="0"/>
      <p:bldP spid="40" grpId="0"/>
      <p:bldP spid="4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rot="238346" flipH="1">
            <a:off x="192458" y="197937"/>
            <a:ext cx="744820" cy="870139"/>
          </a:xfrm>
          <a:prstGeom prst="rect">
            <a:avLst/>
          </a:prstGeom>
        </p:spPr>
      </p:pic>
      <p:sp>
        <p:nvSpPr>
          <p:cNvPr id="6" name="标题 1"/>
          <p:cNvSpPr txBox="1"/>
          <p:nvPr/>
        </p:nvSpPr>
        <p:spPr>
          <a:xfrm>
            <a:off x="860008" y="340838"/>
            <a:ext cx="3739701" cy="7519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02 </a:t>
            </a: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班 级 介 绍</a:t>
            </a:r>
            <a:endParaRPr lang="zh-CN" altLang="en-US" sz="3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7190509" y="2488314"/>
            <a:ext cx="5001491" cy="4369686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1202844" y="1998131"/>
            <a:ext cx="9269412" cy="3233011"/>
            <a:chOff x="1424772" y="1978735"/>
            <a:chExt cx="9271826" cy="3233853"/>
          </a:xfrm>
        </p:grpSpPr>
        <p:sp>
          <p:nvSpPr>
            <p:cNvPr id="20" name="椭圆 19"/>
            <p:cNvSpPr/>
            <p:nvPr/>
          </p:nvSpPr>
          <p:spPr>
            <a:xfrm>
              <a:off x="1937084" y="2189817"/>
              <a:ext cx="1600200" cy="1600113"/>
            </a:xfrm>
            <a:prstGeom prst="ellipse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12" tIns="45707" rIns="91412" bIns="45707"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21" name="等腰三角形 20"/>
            <p:cNvSpPr/>
            <p:nvPr/>
          </p:nvSpPr>
          <p:spPr>
            <a:xfrm rot="1800000">
              <a:off x="1928417" y="1978735"/>
              <a:ext cx="1797858" cy="1549793"/>
            </a:xfrm>
            <a:prstGeom prst="triangle">
              <a:avLst/>
            </a:prstGeom>
            <a:solidFill>
              <a:srgbClr val="A8E6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12" tIns="45707" rIns="91412" bIns="45707"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5281864" y="2189818"/>
              <a:ext cx="1600200" cy="1600113"/>
            </a:xfrm>
            <a:prstGeom prst="ellipse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12" tIns="45707" rIns="91412" bIns="45707"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23" name="等腰三角形 22"/>
            <p:cNvSpPr/>
            <p:nvPr/>
          </p:nvSpPr>
          <p:spPr>
            <a:xfrm rot="1800000">
              <a:off x="5273195" y="1978737"/>
              <a:ext cx="1797858" cy="1549793"/>
            </a:xfrm>
            <a:prstGeom prst="triangle">
              <a:avLst/>
            </a:prstGeom>
            <a:solidFill>
              <a:srgbClr val="A8E6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12" tIns="45707" rIns="91412" bIns="45707"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8626642" y="2189817"/>
              <a:ext cx="1600200" cy="1600113"/>
            </a:xfrm>
            <a:prstGeom prst="ellipse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12" tIns="45707" rIns="91412" bIns="45707"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25" name="等腰三角形 24"/>
            <p:cNvSpPr/>
            <p:nvPr/>
          </p:nvSpPr>
          <p:spPr>
            <a:xfrm rot="1800000">
              <a:off x="8617975" y="1978735"/>
              <a:ext cx="1797858" cy="1549793"/>
            </a:xfrm>
            <a:prstGeom prst="triangle">
              <a:avLst/>
            </a:prstGeom>
            <a:solidFill>
              <a:srgbClr val="A8E6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12" tIns="45707" rIns="91412" bIns="45707"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endParaRPr>
            </a:p>
          </p:txBody>
        </p:sp>
        <p:grpSp>
          <p:nvGrpSpPr>
            <p:cNvPr id="26" name="组合 29"/>
            <p:cNvGrpSpPr/>
            <p:nvPr/>
          </p:nvGrpSpPr>
          <p:grpSpPr>
            <a:xfrm>
              <a:off x="5839018" y="2798280"/>
              <a:ext cx="334769" cy="333396"/>
              <a:chOff x="7023100" y="398463"/>
              <a:chExt cx="784225" cy="781050"/>
            </a:xfrm>
          </p:grpSpPr>
          <p:sp>
            <p:nvSpPr>
              <p:cNvPr id="45" name="Oval 80"/>
              <p:cNvSpPr>
                <a:spLocks noChangeArrowheads="1"/>
              </p:cNvSpPr>
              <p:nvPr/>
            </p:nvSpPr>
            <p:spPr bwMode="auto">
              <a:xfrm>
                <a:off x="7378700" y="754063"/>
                <a:ext cx="69850" cy="69850"/>
              </a:xfrm>
              <a:prstGeom prst="ellips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86676" tIns="43338" rIns="86676" bIns="43338" numCol="1" anchor="t" anchorCtr="0" compatLnSpc="1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20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6" name="Oval 81"/>
              <p:cNvSpPr>
                <a:spLocks noChangeArrowheads="1"/>
              </p:cNvSpPr>
              <p:nvPr/>
            </p:nvSpPr>
            <p:spPr bwMode="auto">
              <a:xfrm>
                <a:off x="7023100" y="398463"/>
                <a:ext cx="784225" cy="781050"/>
              </a:xfrm>
              <a:prstGeom prst="ellips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86676" tIns="43338" rIns="86676" bIns="43338" numCol="1" anchor="t" anchorCtr="0" compatLnSpc="1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20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7" name="Oval 82"/>
              <p:cNvSpPr>
                <a:spLocks noChangeArrowheads="1"/>
              </p:cNvSpPr>
              <p:nvPr/>
            </p:nvSpPr>
            <p:spPr bwMode="auto">
              <a:xfrm>
                <a:off x="7272338" y="647700"/>
                <a:ext cx="285750" cy="282575"/>
              </a:xfrm>
              <a:prstGeom prst="ellips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86676" tIns="43338" rIns="86676" bIns="43338" numCol="1" anchor="t" anchorCtr="0" compatLnSpc="1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20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8" name="Line 83"/>
              <p:cNvSpPr>
                <a:spLocks noChangeShapeType="1"/>
              </p:cNvSpPr>
              <p:nvPr/>
            </p:nvSpPr>
            <p:spPr bwMode="auto">
              <a:xfrm flipV="1">
                <a:off x="7578725" y="554038"/>
                <a:ext cx="100012" cy="90488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6676" tIns="43338" rIns="86676" bIns="43338" numCol="1" anchor="t" anchorCtr="0" compatLnSpc="1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20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9" name="Line 84"/>
              <p:cNvSpPr>
                <a:spLocks noChangeShapeType="1"/>
              </p:cNvSpPr>
              <p:nvPr/>
            </p:nvSpPr>
            <p:spPr bwMode="auto">
              <a:xfrm flipV="1">
                <a:off x="7181850" y="949325"/>
                <a:ext cx="87312" cy="103188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6676" tIns="43338" rIns="86676" bIns="43338" numCol="1" anchor="t" anchorCtr="0" compatLnSpc="1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20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27" name="矩形 26"/>
            <p:cNvSpPr/>
            <p:nvPr/>
          </p:nvSpPr>
          <p:spPr>
            <a:xfrm>
              <a:off x="1981065" y="4142584"/>
              <a:ext cx="1416085" cy="461759"/>
            </a:xfrm>
            <a:prstGeom prst="rect">
              <a:avLst/>
            </a:prstGeom>
          </p:spPr>
          <p:txBody>
            <a:bodyPr wrap="none" lIns="91412" tIns="45707" rIns="91412" bIns="45707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输入标题</a:t>
              </a:r>
              <a:endPara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1424772" y="4636216"/>
              <a:ext cx="2485979" cy="576372"/>
            </a:xfrm>
            <a:prstGeom prst="rect">
              <a:avLst/>
            </a:prstGeom>
          </p:spPr>
          <p:txBody>
            <a:bodyPr wrap="square" lIns="91412" tIns="45707" rIns="91412" bIns="45707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No matter how long the rain lasts, there will be a rainbow in the end. 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5368161" y="4142584"/>
              <a:ext cx="1416085" cy="461759"/>
            </a:xfrm>
            <a:prstGeom prst="rect">
              <a:avLst/>
            </a:prstGeom>
          </p:spPr>
          <p:txBody>
            <a:bodyPr wrap="none" lIns="91412" tIns="45707" rIns="91412" bIns="45707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输入标题</a:t>
              </a:r>
              <a:endPara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4862511" y="4636216"/>
              <a:ext cx="2485979" cy="576372"/>
            </a:xfrm>
            <a:prstGeom prst="rect">
              <a:avLst/>
            </a:prstGeom>
          </p:spPr>
          <p:txBody>
            <a:bodyPr wrap="square" lIns="91412" tIns="45707" rIns="91412" bIns="45707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lang="en-US" altLang="zh-CN" sz="1200" dirty="0">
                  <a:cs typeface="+mn-ea"/>
                  <a:sym typeface="+mn-lt"/>
                </a:rPr>
                <a:t>No matter how long the rain lasts, there will be a rainbow in the end. </a:t>
              </a:r>
              <a:endParaRPr lang="zh-CN" altLang="en-US" sz="1200" dirty="0">
                <a:cs typeface="+mn-ea"/>
                <a:sym typeface="+mn-lt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8691467" y="4142583"/>
              <a:ext cx="1416085" cy="461759"/>
            </a:xfrm>
            <a:prstGeom prst="rect">
              <a:avLst/>
            </a:prstGeom>
          </p:spPr>
          <p:txBody>
            <a:bodyPr wrap="none" lIns="91412" tIns="45707" rIns="91412" bIns="45707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输入标题</a:t>
              </a:r>
              <a:endPara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8145113" y="4615728"/>
              <a:ext cx="2551485" cy="576372"/>
            </a:xfrm>
            <a:prstGeom prst="rect">
              <a:avLst/>
            </a:prstGeom>
          </p:spPr>
          <p:txBody>
            <a:bodyPr wrap="square" lIns="91412" tIns="45707" rIns="91412" bIns="45707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lang="en-US" altLang="zh-CN" sz="1200" dirty="0">
                  <a:cs typeface="+mn-ea"/>
                  <a:sym typeface="+mn-lt"/>
                </a:rPr>
                <a:t>No matter how long the rain lasts, there will be a rainbow in the end. </a:t>
              </a:r>
              <a:endParaRPr lang="zh-CN" altLang="en-US" sz="1200" dirty="0">
                <a:cs typeface="+mn-ea"/>
                <a:sym typeface="+mn-lt"/>
              </a:endParaRPr>
            </a:p>
          </p:txBody>
        </p:sp>
        <p:grpSp>
          <p:nvGrpSpPr>
            <p:cNvPr id="33" name="组合 29"/>
            <p:cNvGrpSpPr/>
            <p:nvPr/>
          </p:nvGrpSpPr>
          <p:grpSpPr>
            <a:xfrm>
              <a:off x="2430576" y="2798280"/>
              <a:ext cx="334769" cy="333396"/>
              <a:chOff x="7023100" y="398463"/>
              <a:chExt cx="784225" cy="781050"/>
            </a:xfrm>
          </p:grpSpPr>
          <p:sp>
            <p:nvSpPr>
              <p:cNvPr id="40" name="Oval 80"/>
              <p:cNvSpPr>
                <a:spLocks noChangeArrowheads="1"/>
              </p:cNvSpPr>
              <p:nvPr/>
            </p:nvSpPr>
            <p:spPr bwMode="auto">
              <a:xfrm>
                <a:off x="7378700" y="754063"/>
                <a:ext cx="69850" cy="69850"/>
              </a:xfrm>
              <a:prstGeom prst="ellips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86676" tIns="43338" rIns="86676" bIns="43338" numCol="1" anchor="t" anchorCtr="0" compatLnSpc="1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20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1" name="Oval 81"/>
              <p:cNvSpPr>
                <a:spLocks noChangeArrowheads="1"/>
              </p:cNvSpPr>
              <p:nvPr/>
            </p:nvSpPr>
            <p:spPr bwMode="auto">
              <a:xfrm>
                <a:off x="7023100" y="398463"/>
                <a:ext cx="784225" cy="781050"/>
              </a:xfrm>
              <a:prstGeom prst="ellips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86676" tIns="43338" rIns="86676" bIns="43338" numCol="1" anchor="t" anchorCtr="0" compatLnSpc="1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20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2" name="Oval 82"/>
              <p:cNvSpPr>
                <a:spLocks noChangeArrowheads="1"/>
              </p:cNvSpPr>
              <p:nvPr/>
            </p:nvSpPr>
            <p:spPr bwMode="auto">
              <a:xfrm>
                <a:off x="7272338" y="647700"/>
                <a:ext cx="285750" cy="282575"/>
              </a:xfrm>
              <a:prstGeom prst="ellips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86676" tIns="43338" rIns="86676" bIns="43338" numCol="1" anchor="t" anchorCtr="0" compatLnSpc="1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20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3" name="Line 83"/>
              <p:cNvSpPr>
                <a:spLocks noChangeShapeType="1"/>
              </p:cNvSpPr>
              <p:nvPr/>
            </p:nvSpPr>
            <p:spPr bwMode="auto">
              <a:xfrm flipV="1">
                <a:off x="7578725" y="554038"/>
                <a:ext cx="100012" cy="90488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6676" tIns="43338" rIns="86676" bIns="43338" numCol="1" anchor="t" anchorCtr="0" compatLnSpc="1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20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4" name="Line 84"/>
              <p:cNvSpPr>
                <a:spLocks noChangeShapeType="1"/>
              </p:cNvSpPr>
              <p:nvPr/>
            </p:nvSpPr>
            <p:spPr bwMode="auto">
              <a:xfrm flipV="1">
                <a:off x="7181850" y="949325"/>
                <a:ext cx="87312" cy="103188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6676" tIns="43338" rIns="86676" bIns="43338" numCol="1" anchor="t" anchorCtr="0" compatLnSpc="1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20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34" name="组合 29"/>
            <p:cNvGrpSpPr/>
            <p:nvPr/>
          </p:nvGrpSpPr>
          <p:grpSpPr>
            <a:xfrm>
              <a:off x="9140978" y="2798280"/>
              <a:ext cx="334769" cy="333396"/>
              <a:chOff x="7023100" y="398463"/>
              <a:chExt cx="784225" cy="781050"/>
            </a:xfrm>
          </p:grpSpPr>
          <p:sp>
            <p:nvSpPr>
              <p:cNvPr id="35" name="Oval 80"/>
              <p:cNvSpPr>
                <a:spLocks noChangeArrowheads="1"/>
              </p:cNvSpPr>
              <p:nvPr/>
            </p:nvSpPr>
            <p:spPr bwMode="auto">
              <a:xfrm>
                <a:off x="7378700" y="754063"/>
                <a:ext cx="69850" cy="69850"/>
              </a:xfrm>
              <a:prstGeom prst="ellips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86676" tIns="43338" rIns="86676" bIns="43338" numCol="1" anchor="t" anchorCtr="0" compatLnSpc="1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20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6" name="Oval 81"/>
              <p:cNvSpPr>
                <a:spLocks noChangeArrowheads="1"/>
              </p:cNvSpPr>
              <p:nvPr/>
            </p:nvSpPr>
            <p:spPr bwMode="auto">
              <a:xfrm>
                <a:off x="7023100" y="398463"/>
                <a:ext cx="784225" cy="781050"/>
              </a:xfrm>
              <a:prstGeom prst="ellips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86676" tIns="43338" rIns="86676" bIns="43338" numCol="1" anchor="t" anchorCtr="0" compatLnSpc="1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20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7" name="Oval 82"/>
              <p:cNvSpPr>
                <a:spLocks noChangeArrowheads="1"/>
              </p:cNvSpPr>
              <p:nvPr/>
            </p:nvSpPr>
            <p:spPr bwMode="auto">
              <a:xfrm>
                <a:off x="7272338" y="647700"/>
                <a:ext cx="285750" cy="282575"/>
              </a:xfrm>
              <a:prstGeom prst="ellips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86676" tIns="43338" rIns="86676" bIns="43338" numCol="1" anchor="t" anchorCtr="0" compatLnSpc="1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20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8" name="Line 83"/>
              <p:cNvSpPr>
                <a:spLocks noChangeShapeType="1"/>
              </p:cNvSpPr>
              <p:nvPr/>
            </p:nvSpPr>
            <p:spPr bwMode="auto">
              <a:xfrm flipV="1">
                <a:off x="7578725" y="554038"/>
                <a:ext cx="100012" cy="90488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6676" tIns="43338" rIns="86676" bIns="43338" numCol="1" anchor="t" anchorCtr="0" compatLnSpc="1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20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9" name="Line 84"/>
              <p:cNvSpPr>
                <a:spLocks noChangeShapeType="1"/>
              </p:cNvSpPr>
              <p:nvPr/>
            </p:nvSpPr>
            <p:spPr bwMode="auto">
              <a:xfrm flipV="1">
                <a:off x="7181850" y="949325"/>
                <a:ext cx="87312" cy="103188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6676" tIns="43338" rIns="86676" bIns="43338" numCol="1" anchor="t" anchorCtr="0" compatLnSpc="1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20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14:pan dir="u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rot="238346" flipH="1">
            <a:off x="192458" y="197937"/>
            <a:ext cx="744820" cy="870139"/>
          </a:xfrm>
          <a:prstGeom prst="rect">
            <a:avLst/>
          </a:prstGeom>
        </p:spPr>
      </p:pic>
      <p:sp>
        <p:nvSpPr>
          <p:cNvPr id="6" name="标题 1"/>
          <p:cNvSpPr txBox="1"/>
          <p:nvPr/>
        </p:nvSpPr>
        <p:spPr>
          <a:xfrm>
            <a:off x="860008" y="340838"/>
            <a:ext cx="3739701" cy="7519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02 </a:t>
            </a: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班 级 介 绍</a:t>
            </a:r>
            <a:endParaRPr lang="zh-CN" altLang="en-US" sz="3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7190509" y="2488314"/>
            <a:ext cx="5001491" cy="4369686"/>
          </a:xfrm>
          <a:prstGeom prst="rect">
            <a:avLst/>
          </a:prstGeom>
        </p:spPr>
      </p:pic>
      <p:sp>
        <p:nvSpPr>
          <p:cNvPr id="8" name="12"/>
          <p:cNvSpPr/>
          <p:nvPr>
            <p:custDataLst>
              <p:tags r:id="rId4"/>
            </p:custDataLst>
          </p:nvPr>
        </p:nvSpPr>
        <p:spPr>
          <a:xfrm>
            <a:off x="3632114" y="3807922"/>
            <a:ext cx="4927772" cy="1820538"/>
          </a:xfrm>
          <a:custGeom>
            <a:avLst/>
            <a:gdLst>
              <a:gd name="connsiteX0" fmla="*/ 1947928 w 3895857"/>
              <a:gd name="connsiteY0" fmla="*/ 0 h 1507066"/>
              <a:gd name="connsiteX1" fmla="*/ 3872402 w 3895857"/>
              <a:gd name="connsiteY1" fmla="*/ 1415848 h 1507066"/>
              <a:gd name="connsiteX2" fmla="*/ 3895857 w 3895857"/>
              <a:gd name="connsiteY2" fmla="*/ 1507066 h 1507066"/>
              <a:gd name="connsiteX3" fmla="*/ 0 w 3895857"/>
              <a:gd name="connsiteY3" fmla="*/ 1507066 h 1507066"/>
              <a:gd name="connsiteX4" fmla="*/ 23455 w 3895857"/>
              <a:gd name="connsiteY4" fmla="*/ 1415848 h 1507066"/>
              <a:gd name="connsiteX5" fmla="*/ 1947928 w 3895857"/>
              <a:gd name="connsiteY5" fmla="*/ 0 h 1507066"/>
              <a:gd name="connsiteX0-1" fmla="*/ 3895857 w 3987297"/>
              <a:gd name="connsiteY0-2" fmla="*/ 1507066 h 1598506"/>
              <a:gd name="connsiteX1-3" fmla="*/ 0 w 3987297"/>
              <a:gd name="connsiteY1-4" fmla="*/ 1507066 h 1598506"/>
              <a:gd name="connsiteX2-5" fmla="*/ 23455 w 3987297"/>
              <a:gd name="connsiteY2-6" fmla="*/ 1415848 h 1598506"/>
              <a:gd name="connsiteX3-7" fmla="*/ 1947928 w 3987297"/>
              <a:gd name="connsiteY3-8" fmla="*/ 0 h 1598506"/>
              <a:gd name="connsiteX4-9" fmla="*/ 3872402 w 3987297"/>
              <a:gd name="connsiteY4-10" fmla="*/ 1415848 h 1598506"/>
              <a:gd name="connsiteX5-11" fmla="*/ 3987297 w 3987297"/>
              <a:gd name="connsiteY5-12" fmla="*/ 1598506 h 1598506"/>
              <a:gd name="connsiteX0-13" fmla="*/ 3895857 w 3895857"/>
              <a:gd name="connsiteY0-14" fmla="*/ 1507066 h 1507066"/>
              <a:gd name="connsiteX1-15" fmla="*/ 0 w 3895857"/>
              <a:gd name="connsiteY1-16" fmla="*/ 1507066 h 1507066"/>
              <a:gd name="connsiteX2-17" fmla="*/ 23455 w 3895857"/>
              <a:gd name="connsiteY2-18" fmla="*/ 1415848 h 1507066"/>
              <a:gd name="connsiteX3-19" fmla="*/ 1947928 w 3895857"/>
              <a:gd name="connsiteY3-20" fmla="*/ 0 h 1507066"/>
              <a:gd name="connsiteX4-21" fmla="*/ 3872402 w 3895857"/>
              <a:gd name="connsiteY4-22" fmla="*/ 1415848 h 1507066"/>
              <a:gd name="connsiteX0-23" fmla="*/ 0 w 3872402"/>
              <a:gd name="connsiteY0-24" fmla="*/ 1507066 h 1507066"/>
              <a:gd name="connsiteX1-25" fmla="*/ 23455 w 3872402"/>
              <a:gd name="connsiteY1-26" fmla="*/ 1415848 h 1507066"/>
              <a:gd name="connsiteX2-27" fmla="*/ 1947928 w 3872402"/>
              <a:gd name="connsiteY2-28" fmla="*/ 0 h 1507066"/>
              <a:gd name="connsiteX3-29" fmla="*/ 3872402 w 3872402"/>
              <a:gd name="connsiteY3-30" fmla="*/ 1415848 h 1507066"/>
              <a:gd name="connsiteX0-31" fmla="*/ 0 w 3848947"/>
              <a:gd name="connsiteY0-32" fmla="*/ 1415848 h 1415848"/>
              <a:gd name="connsiteX1-33" fmla="*/ 1924473 w 3848947"/>
              <a:gd name="connsiteY1-34" fmla="*/ 0 h 1415848"/>
              <a:gd name="connsiteX2-35" fmla="*/ 3848947 w 3848947"/>
              <a:gd name="connsiteY2-36" fmla="*/ 1415848 h 141584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848947" h="1415848">
                <a:moveTo>
                  <a:pt x="0" y="1415848"/>
                </a:moveTo>
                <a:cubicBezTo>
                  <a:pt x="255130" y="595577"/>
                  <a:pt x="1020249" y="0"/>
                  <a:pt x="1924473" y="0"/>
                </a:cubicBezTo>
                <a:cubicBezTo>
                  <a:pt x="2828697" y="0"/>
                  <a:pt x="3593816" y="595577"/>
                  <a:pt x="3848947" y="1415848"/>
                </a:cubicBezTo>
              </a:path>
            </a:pathLst>
          </a:custGeom>
          <a:noFill/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/>
          <a:lstStyle/>
          <a:p>
            <a:pPr algn="ctr" defTabSz="1088390">
              <a:defRPr/>
            </a:pPr>
            <a:endParaRPr lang="zh-CN" altLang="en-US" sz="1800">
              <a:solidFill>
                <a:prstClr val="black">
                  <a:lumMod val="65000"/>
                  <a:lumOff val="3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10" name="22"/>
          <p:cNvSpPr/>
          <p:nvPr>
            <p:custDataLst>
              <p:tags r:id="rId5"/>
            </p:custDataLst>
          </p:nvPr>
        </p:nvSpPr>
        <p:spPr>
          <a:xfrm>
            <a:off x="7482443" y="4177335"/>
            <a:ext cx="302904" cy="304104"/>
          </a:xfrm>
          <a:prstGeom prst="ellipse">
            <a:avLst/>
          </a:prstGeom>
          <a:solidFill>
            <a:srgbClr val="FFFFFF"/>
          </a:solidFill>
          <a:ln w="57150">
            <a:solidFill>
              <a:srgbClr val="A8E6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>
            <a:normAutofit/>
          </a:bodyPr>
          <a:lstStyle/>
          <a:p>
            <a:pPr algn="ctr" defTabSz="1088390">
              <a:defRPr/>
            </a:pPr>
            <a:endParaRPr lang="zh-CN" altLang="en-US" sz="600">
              <a:solidFill>
                <a:prstClr val="black">
                  <a:lumMod val="65000"/>
                  <a:lumOff val="3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11" name="32"/>
          <p:cNvSpPr/>
          <p:nvPr>
            <p:custDataLst>
              <p:tags r:id="rId6"/>
            </p:custDataLst>
          </p:nvPr>
        </p:nvSpPr>
        <p:spPr>
          <a:xfrm>
            <a:off x="8277312" y="5171285"/>
            <a:ext cx="302903" cy="304103"/>
          </a:xfrm>
          <a:prstGeom prst="ellipse">
            <a:avLst/>
          </a:prstGeom>
          <a:solidFill>
            <a:srgbClr val="FFFFFF"/>
          </a:solidFill>
          <a:ln w="57150">
            <a:solidFill>
              <a:srgbClr val="A8E6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>
            <a:normAutofit/>
          </a:bodyPr>
          <a:lstStyle/>
          <a:p>
            <a:pPr algn="ctr" defTabSz="1088390">
              <a:defRPr/>
            </a:pPr>
            <a:endParaRPr lang="zh-CN" altLang="en-US" sz="600">
              <a:solidFill>
                <a:prstClr val="black">
                  <a:lumMod val="65000"/>
                  <a:lumOff val="3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12" name="42"/>
          <p:cNvSpPr/>
          <p:nvPr>
            <p:custDataLst>
              <p:tags r:id="rId7"/>
            </p:custDataLst>
          </p:nvPr>
        </p:nvSpPr>
        <p:spPr>
          <a:xfrm flipH="1">
            <a:off x="5943532" y="3665056"/>
            <a:ext cx="304937" cy="304103"/>
          </a:xfrm>
          <a:prstGeom prst="ellipse">
            <a:avLst/>
          </a:prstGeom>
          <a:solidFill>
            <a:srgbClr val="FFFFFF"/>
          </a:solidFill>
          <a:ln w="57150">
            <a:solidFill>
              <a:srgbClr val="A8E6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>
            <a:normAutofit/>
          </a:bodyPr>
          <a:lstStyle/>
          <a:p>
            <a:pPr algn="ctr" defTabSz="1088390">
              <a:defRPr/>
            </a:pPr>
            <a:endParaRPr lang="zh-CN" altLang="en-US" sz="600">
              <a:solidFill>
                <a:prstClr val="black">
                  <a:lumMod val="65000"/>
                  <a:lumOff val="3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13" name="52"/>
          <p:cNvSpPr/>
          <p:nvPr>
            <p:custDataLst>
              <p:tags r:id="rId8"/>
            </p:custDataLst>
          </p:nvPr>
        </p:nvSpPr>
        <p:spPr>
          <a:xfrm flipH="1">
            <a:off x="4402587" y="4177335"/>
            <a:ext cx="304937" cy="304104"/>
          </a:xfrm>
          <a:prstGeom prst="ellipse">
            <a:avLst/>
          </a:prstGeom>
          <a:solidFill>
            <a:srgbClr val="FFFFFF"/>
          </a:solidFill>
          <a:ln w="57150">
            <a:solidFill>
              <a:srgbClr val="A8E6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>
            <a:normAutofit/>
          </a:bodyPr>
          <a:lstStyle/>
          <a:p>
            <a:pPr algn="ctr" defTabSz="1088390">
              <a:defRPr/>
            </a:pPr>
            <a:endParaRPr lang="zh-CN" altLang="en-US" sz="600">
              <a:solidFill>
                <a:prstClr val="black">
                  <a:lumMod val="65000"/>
                  <a:lumOff val="3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14" name="6"/>
          <p:cNvSpPr/>
          <p:nvPr>
            <p:custDataLst>
              <p:tags r:id="rId9"/>
            </p:custDataLst>
          </p:nvPr>
        </p:nvSpPr>
        <p:spPr>
          <a:xfrm flipH="1">
            <a:off x="3605687" y="5171285"/>
            <a:ext cx="302903" cy="304103"/>
          </a:xfrm>
          <a:prstGeom prst="ellipse">
            <a:avLst/>
          </a:prstGeom>
          <a:solidFill>
            <a:srgbClr val="FFFFFF"/>
          </a:solidFill>
          <a:ln w="57150">
            <a:solidFill>
              <a:srgbClr val="A8E6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50" tIns="54425" rIns="108850" bIns="54425" anchor="ctr">
            <a:normAutofit/>
          </a:bodyPr>
          <a:lstStyle/>
          <a:p>
            <a:pPr algn="ctr" defTabSz="1088390">
              <a:defRPr/>
            </a:pPr>
            <a:endParaRPr lang="zh-CN" altLang="en-US" sz="600">
              <a:solidFill>
                <a:prstClr val="black">
                  <a:lumMod val="65000"/>
                  <a:lumOff val="3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15" name="12"/>
          <p:cNvSpPr/>
          <p:nvPr>
            <p:custDataLst>
              <p:tags r:id="rId10"/>
            </p:custDataLst>
          </p:nvPr>
        </p:nvSpPr>
        <p:spPr>
          <a:xfrm>
            <a:off x="4333468" y="4326327"/>
            <a:ext cx="3525065" cy="1302134"/>
          </a:xfrm>
          <a:custGeom>
            <a:avLst/>
            <a:gdLst>
              <a:gd name="connsiteX0" fmla="*/ 1947928 w 3895857"/>
              <a:gd name="connsiteY0" fmla="*/ 0 h 1507066"/>
              <a:gd name="connsiteX1" fmla="*/ 3872402 w 3895857"/>
              <a:gd name="connsiteY1" fmla="*/ 1415848 h 1507066"/>
              <a:gd name="connsiteX2" fmla="*/ 3895857 w 3895857"/>
              <a:gd name="connsiteY2" fmla="*/ 1507066 h 1507066"/>
              <a:gd name="connsiteX3" fmla="*/ 0 w 3895857"/>
              <a:gd name="connsiteY3" fmla="*/ 1507066 h 1507066"/>
              <a:gd name="connsiteX4" fmla="*/ 23455 w 3895857"/>
              <a:gd name="connsiteY4" fmla="*/ 1415848 h 1507066"/>
              <a:gd name="connsiteX5" fmla="*/ 1947928 w 3895857"/>
              <a:gd name="connsiteY5" fmla="*/ 0 h 1507066"/>
              <a:gd name="connsiteX0-1" fmla="*/ 3895857 w 3987297"/>
              <a:gd name="connsiteY0-2" fmla="*/ 1507066 h 1598506"/>
              <a:gd name="connsiteX1-3" fmla="*/ 0 w 3987297"/>
              <a:gd name="connsiteY1-4" fmla="*/ 1507066 h 1598506"/>
              <a:gd name="connsiteX2-5" fmla="*/ 23455 w 3987297"/>
              <a:gd name="connsiteY2-6" fmla="*/ 1415848 h 1598506"/>
              <a:gd name="connsiteX3-7" fmla="*/ 1947928 w 3987297"/>
              <a:gd name="connsiteY3-8" fmla="*/ 0 h 1598506"/>
              <a:gd name="connsiteX4-9" fmla="*/ 3872402 w 3987297"/>
              <a:gd name="connsiteY4-10" fmla="*/ 1415848 h 1598506"/>
              <a:gd name="connsiteX5-11" fmla="*/ 3987297 w 3987297"/>
              <a:gd name="connsiteY5-12" fmla="*/ 1598506 h 1598506"/>
              <a:gd name="connsiteX0-13" fmla="*/ 3895857 w 3895857"/>
              <a:gd name="connsiteY0-14" fmla="*/ 1507066 h 1507066"/>
              <a:gd name="connsiteX1-15" fmla="*/ 0 w 3895857"/>
              <a:gd name="connsiteY1-16" fmla="*/ 1507066 h 1507066"/>
              <a:gd name="connsiteX2-17" fmla="*/ 23455 w 3895857"/>
              <a:gd name="connsiteY2-18" fmla="*/ 1415848 h 1507066"/>
              <a:gd name="connsiteX3-19" fmla="*/ 1947928 w 3895857"/>
              <a:gd name="connsiteY3-20" fmla="*/ 0 h 1507066"/>
              <a:gd name="connsiteX4-21" fmla="*/ 3872402 w 3895857"/>
              <a:gd name="connsiteY4-22" fmla="*/ 1415848 h 1507066"/>
              <a:gd name="connsiteX0-23" fmla="*/ 0 w 3872402"/>
              <a:gd name="connsiteY0-24" fmla="*/ 1507066 h 1507066"/>
              <a:gd name="connsiteX1-25" fmla="*/ 23455 w 3872402"/>
              <a:gd name="connsiteY1-26" fmla="*/ 1415848 h 1507066"/>
              <a:gd name="connsiteX2-27" fmla="*/ 1947928 w 3872402"/>
              <a:gd name="connsiteY2-28" fmla="*/ 0 h 1507066"/>
              <a:gd name="connsiteX3-29" fmla="*/ 3872402 w 3872402"/>
              <a:gd name="connsiteY3-30" fmla="*/ 1415848 h 1507066"/>
              <a:gd name="connsiteX0-31" fmla="*/ 0 w 3848947"/>
              <a:gd name="connsiteY0-32" fmla="*/ 1415848 h 1415848"/>
              <a:gd name="connsiteX1-33" fmla="*/ 1924473 w 3848947"/>
              <a:gd name="connsiteY1-34" fmla="*/ 0 h 1415848"/>
              <a:gd name="connsiteX2-35" fmla="*/ 3848947 w 3848947"/>
              <a:gd name="connsiteY2-36" fmla="*/ 1415848 h 141584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848947" h="1415848">
                <a:moveTo>
                  <a:pt x="0" y="1415848"/>
                </a:moveTo>
                <a:cubicBezTo>
                  <a:pt x="255130" y="595577"/>
                  <a:pt x="1020249" y="0"/>
                  <a:pt x="1924473" y="0"/>
                </a:cubicBezTo>
                <a:cubicBezTo>
                  <a:pt x="2828697" y="0"/>
                  <a:pt x="3593816" y="595577"/>
                  <a:pt x="3848947" y="1415848"/>
                </a:cubicBezTo>
              </a:path>
            </a:pathLst>
          </a:custGeom>
          <a:solidFill>
            <a:srgbClr val="A8E6D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1416" tIns="257124" rIns="171416" bIns="54425" anchor="ctr">
            <a:normAutofit/>
          </a:bodyPr>
          <a:lstStyle/>
          <a:p>
            <a:pPr algn="ctr" defTabSz="1088390">
              <a:defRPr/>
            </a:pPr>
            <a:endParaRPr lang="zh-CN" altLang="en-US" sz="2000" b="1" dirty="0">
              <a:solidFill>
                <a:prstClr val="white">
                  <a:lumMod val="9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21" name="矩形 23"/>
          <p:cNvSpPr>
            <a:spLocks noChangeArrowheads="1"/>
          </p:cNvSpPr>
          <p:nvPr/>
        </p:nvSpPr>
        <p:spPr bwMode="auto">
          <a:xfrm>
            <a:off x="1364895" y="4637061"/>
            <a:ext cx="2051454" cy="11182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ctr">
              <a:lnSpc>
                <a:spcPts val="2000"/>
              </a:lnSpc>
              <a:defRPr/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输入您的标题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ts val="2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No matter how long the rain lasts, there will be a rainbow in the end. 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矩形 23"/>
          <p:cNvSpPr>
            <a:spLocks noChangeArrowheads="1"/>
          </p:cNvSpPr>
          <p:nvPr/>
        </p:nvSpPr>
        <p:spPr bwMode="auto">
          <a:xfrm>
            <a:off x="7682580" y="3248263"/>
            <a:ext cx="2051454" cy="11182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ctr">
              <a:lnSpc>
                <a:spcPts val="2000"/>
              </a:lnSpc>
              <a:defRPr/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输入您的标题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ts val="2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No matter how long the rain lasts, there will be a rainbow in the end. 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2579960" y="3050078"/>
            <a:ext cx="2051454" cy="11182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ctr">
              <a:lnSpc>
                <a:spcPts val="2000"/>
              </a:lnSpc>
              <a:defRPr/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输入您的标题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ts val="2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No matter how long the rain lasts, there will be a rainbow in the end. 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矩形 23"/>
          <p:cNvSpPr>
            <a:spLocks noChangeArrowheads="1"/>
          </p:cNvSpPr>
          <p:nvPr/>
        </p:nvSpPr>
        <p:spPr bwMode="auto">
          <a:xfrm>
            <a:off x="8654882" y="4657230"/>
            <a:ext cx="2051454" cy="11182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ctr">
              <a:lnSpc>
                <a:spcPts val="2000"/>
              </a:lnSpc>
              <a:defRPr/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输入您的标题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ts val="2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No matter how long the rain lasts, there will be a rainbow in the end. 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0932649">
            <a:off x="6061635" y="1740613"/>
            <a:ext cx="1398019" cy="1360572"/>
          </a:xfrm>
          <a:prstGeom prst="rect">
            <a:avLst/>
          </a:prstGeom>
        </p:spPr>
      </p:pic>
      <p:sp>
        <p:nvSpPr>
          <p:cNvPr id="22" name="矩形 23"/>
          <p:cNvSpPr>
            <a:spLocks noChangeArrowheads="1"/>
          </p:cNvSpPr>
          <p:nvPr/>
        </p:nvSpPr>
        <p:spPr bwMode="auto">
          <a:xfrm>
            <a:off x="5070273" y="2403980"/>
            <a:ext cx="2051454" cy="11182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ctr">
              <a:lnSpc>
                <a:spcPts val="2000"/>
              </a:lnSpc>
              <a:defRPr/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输入您的标题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ts val="2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No matter how long the rain lasts, there will be a rainbow in the end. 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14:ferris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000"/>
                            </p:stCondLst>
                            <p:childTnLst>
                              <p:par>
                                <p:cTn id="7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21" grpId="0"/>
      <p:bldP spid="23" grpId="0"/>
      <p:bldP spid="24" grpId="0"/>
      <p:bldP spid="25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rot="238346" flipH="1">
            <a:off x="192458" y="197937"/>
            <a:ext cx="744820" cy="870139"/>
          </a:xfrm>
          <a:prstGeom prst="rect">
            <a:avLst/>
          </a:prstGeom>
        </p:spPr>
      </p:pic>
      <p:sp>
        <p:nvSpPr>
          <p:cNvPr id="6" name="标题 1"/>
          <p:cNvSpPr txBox="1"/>
          <p:nvPr/>
        </p:nvSpPr>
        <p:spPr>
          <a:xfrm>
            <a:off x="860008" y="340838"/>
            <a:ext cx="3739701" cy="7519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02 </a:t>
            </a: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班 级 介 绍</a:t>
            </a:r>
            <a:endParaRPr lang="zh-CN" altLang="en-US" sz="3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7190509" y="2488314"/>
            <a:ext cx="5001491" cy="4369686"/>
          </a:xfrm>
          <a:prstGeom prst="rect">
            <a:avLst/>
          </a:prstGeom>
        </p:spPr>
      </p:pic>
      <p:grpSp>
        <p:nvGrpSpPr>
          <p:cNvPr id="25" name="组合 24"/>
          <p:cNvGrpSpPr/>
          <p:nvPr/>
        </p:nvGrpSpPr>
        <p:grpSpPr>
          <a:xfrm>
            <a:off x="739336" y="2162790"/>
            <a:ext cx="10713327" cy="2836709"/>
            <a:chOff x="739336" y="2162790"/>
            <a:chExt cx="10713327" cy="2836709"/>
          </a:xfrm>
        </p:grpSpPr>
        <p:grpSp>
          <p:nvGrpSpPr>
            <p:cNvPr id="7" name="组合 6"/>
            <p:cNvGrpSpPr/>
            <p:nvPr/>
          </p:nvGrpSpPr>
          <p:grpSpPr>
            <a:xfrm>
              <a:off x="739336" y="2162790"/>
              <a:ext cx="10713327" cy="2836709"/>
              <a:chOff x="722940" y="1861943"/>
              <a:chExt cx="10716117" cy="2837448"/>
            </a:xfrm>
          </p:grpSpPr>
          <p:sp>
            <p:nvSpPr>
              <p:cNvPr id="8" name="Shape 539"/>
              <p:cNvSpPr/>
              <p:nvPr/>
            </p:nvSpPr>
            <p:spPr>
              <a:xfrm>
                <a:off x="722940" y="1978563"/>
                <a:ext cx="10716117" cy="2600609"/>
              </a:xfrm>
              <a:prstGeom prst="roundRect">
                <a:avLst>
                  <a:gd name="adj" fmla="val 3663"/>
                </a:avLst>
              </a:prstGeom>
              <a:solidFill>
                <a:srgbClr val="A8E6D6"/>
              </a:solidFill>
              <a:ln w="12700">
                <a:miter lim="400000"/>
              </a:ln>
            </p:spPr>
            <p:txBody>
              <a:bodyPr lIns="25393" tIns="25393" rIns="25393" bIns="25393" anchor="ctr"/>
              <a:lstStyle/>
              <a:p>
                <a:pPr algn="ctr" defTabSz="412750" fontAlgn="base" hangingPunct="0">
                  <a:spcBef>
                    <a:spcPct val="0"/>
                  </a:spcBef>
                  <a:spcAft>
                    <a:spcPct val="0"/>
                  </a:spcAft>
                  <a:defRPr sz="3200" cap="none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6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" name="Shape 541"/>
              <p:cNvSpPr/>
              <p:nvPr/>
            </p:nvSpPr>
            <p:spPr>
              <a:xfrm flipV="1">
                <a:off x="3303529" y="2047091"/>
                <a:ext cx="1" cy="2600358"/>
              </a:xfrm>
              <a:prstGeom prst="line">
                <a:avLst/>
              </a:prstGeom>
              <a:ln w="38100">
                <a:solidFill>
                  <a:srgbClr val="EDEFF3"/>
                </a:solidFill>
                <a:miter lim="400000"/>
              </a:ln>
            </p:spPr>
            <p:txBody>
              <a:bodyPr lIns="25393" tIns="25393" rIns="25393" bIns="25393" anchor="ctr"/>
              <a:lstStyle/>
              <a:p>
                <a:pPr algn="ctr" defTabSz="412750" fontAlgn="base" hangingPunct="0">
                  <a:spcBef>
                    <a:spcPct val="0"/>
                  </a:spcBef>
                  <a:spcAft>
                    <a:spcPct val="0"/>
                  </a:spcAft>
                  <a:defRPr sz="3200" cap="none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6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" name="Shape 554"/>
              <p:cNvSpPr/>
              <p:nvPr/>
            </p:nvSpPr>
            <p:spPr>
              <a:xfrm>
                <a:off x="1565956" y="2473207"/>
                <a:ext cx="826933" cy="311151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 w="12700">
                <a:miter lim="400000"/>
              </a:ln>
            </p:spPr>
            <p:txBody>
              <a:bodyPr lIns="25393" tIns="25393" rIns="25393" bIns="25393" anchor="ctr"/>
              <a:lstStyle/>
              <a:p>
                <a:pPr algn="ctr" defTabSz="412750" fontAlgn="base" hangingPunct="0">
                  <a:spcBef>
                    <a:spcPct val="0"/>
                  </a:spcBef>
                  <a:spcAft>
                    <a:spcPct val="0"/>
                  </a:spcAft>
                  <a:defRPr sz="3200" cap="none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6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" name="Shape 555"/>
              <p:cNvSpPr/>
              <p:nvPr/>
            </p:nvSpPr>
            <p:spPr>
              <a:xfrm>
                <a:off x="1795035" y="2479994"/>
                <a:ext cx="368773" cy="297581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25393" tIns="25393" rIns="25393" bIns="25393" anchor="ctr">
                <a:spAutoFit/>
              </a:bodyPr>
              <a:lstStyle>
                <a:lvl1pPr>
                  <a:defRPr sz="2200">
                    <a:solidFill>
                      <a:srgbClr val="FFFFFF"/>
                    </a:solidFill>
                  </a:defRPr>
                </a:lvl1pPr>
              </a:lstStyle>
              <a:p>
                <a:pPr algn="ctr" defTabSz="4127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kern="0" cap="all" spc="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+mn-ea"/>
                    <a:sym typeface="+mn-lt"/>
                  </a:rPr>
                  <a:t>01</a:t>
                </a:r>
                <a:endParaRPr sz="1600" kern="0" cap="all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" name="Shape 556"/>
              <p:cNvSpPr/>
              <p:nvPr/>
            </p:nvSpPr>
            <p:spPr>
              <a:xfrm>
                <a:off x="4277670" y="2473207"/>
                <a:ext cx="826933" cy="311151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 w="12700">
                <a:miter lim="400000"/>
              </a:ln>
            </p:spPr>
            <p:txBody>
              <a:bodyPr lIns="25393" tIns="25393" rIns="25393" bIns="25393" anchor="ctr"/>
              <a:lstStyle/>
              <a:p>
                <a:pPr algn="ctr" defTabSz="412750" fontAlgn="base" hangingPunct="0">
                  <a:spcBef>
                    <a:spcPct val="0"/>
                  </a:spcBef>
                  <a:spcAft>
                    <a:spcPct val="0"/>
                  </a:spcAft>
                  <a:defRPr sz="3200" cap="none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6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" name="Shape 557"/>
              <p:cNvSpPr/>
              <p:nvPr/>
            </p:nvSpPr>
            <p:spPr>
              <a:xfrm>
                <a:off x="4506750" y="2479994"/>
                <a:ext cx="368773" cy="297581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25393" tIns="25393" rIns="25393" bIns="25393" anchor="ctr">
                <a:spAutoFit/>
              </a:bodyPr>
              <a:lstStyle>
                <a:lvl1pPr>
                  <a:defRPr sz="2200">
                    <a:solidFill>
                      <a:srgbClr val="FFFFFF"/>
                    </a:solidFill>
                  </a:defRPr>
                </a:lvl1pPr>
              </a:lstStyle>
              <a:p>
                <a:pPr algn="ctr" defTabSz="4127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kern="0" cap="all" spc="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+mn-ea"/>
                    <a:sym typeface="+mn-lt"/>
                  </a:rPr>
                  <a:t>02</a:t>
                </a:r>
                <a:endParaRPr sz="1600" kern="0" cap="all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5" name="Shape 558"/>
              <p:cNvSpPr/>
              <p:nvPr/>
            </p:nvSpPr>
            <p:spPr>
              <a:xfrm>
                <a:off x="9767184" y="2473207"/>
                <a:ext cx="826933" cy="311151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 w="12700">
                <a:miter lim="400000"/>
              </a:ln>
            </p:spPr>
            <p:txBody>
              <a:bodyPr lIns="25393" tIns="25393" rIns="25393" bIns="25393" anchor="ctr"/>
              <a:lstStyle/>
              <a:p>
                <a:pPr algn="ctr" defTabSz="412750" fontAlgn="base" hangingPunct="0">
                  <a:spcBef>
                    <a:spcPct val="0"/>
                  </a:spcBef>
                  <a:spcAft>
                    <a:spcPct val="0"/>
                  </a:spcAft>
                  <a:defRPr sz="3200" cap="none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6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6" name="Shape 559"/>
              <p:cNvSpPr/>
              <p:nvPr/>
            </p:nvSpPr>
            <p:spPr>
              <a:xfrm>
                <a:off x="9996263" y="2479994"/>
                <a:ext cx="368773" cy="297581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25393" tIns="25393" rIns="25393" bIns="25393" anchor="ctr">
                <a:spAutoFit/>
              </a:bodyPr>
              <a:lstStyle>
                <a:lvl1pPr>
                  <a:defRPr sz="2200">
                    <a:solidFill>
                      <a:srgbClr val="FFFFFF"/>
                    </a:solidFill>
                  </a:defRPr>
                </a:lvl1pPr>
              </a:lstStyle>
              <a:p>
                <a:pPr algn="ctr" defTabSz="4127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kern="0" cap="all" spc="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+mn-ea"/>
                    <a:sym typeface="+mn-lt"/>
                  </a:rPr>
                  <a:t>03</a:t>
                </a:r>
                <a:endParaRPr lang="en-US" sz="1600" kern="0" cap="all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20" name="图片 19"/>
              <p:cNvPicPr>
                <a:picLocks noChangeAspect="1"/>
              </p:cNvPicPr>
              <p:nvPr/>
            </p:nvPicPr>
            <p:blipFill>
              <a:blip r:embed="rId4" cstate="screen"/>
              <a:srcRect/>
              <a:stretch>
                <a:fillRect/>
              </a:stretch>
            </p:blipFill>
            <p:spPr>
              <a:xfrm>
                <a:off x="5971820" y="1861943"/>
                <a:ext cx="2812337" cy="2837448"/>
              </a:xfrm>
              <a:custGeom>
                <a:avLst/>
                <a:gdLst>
                  <a:gd name="connsiteX0" fmla="*/ 0 w 2743201"/>
                  <a:gd name="connsiteY0" fmla="*/ 0 h 2601480"/>
                  <a:gd name="connsiteX1" fmla="*/ 2743201 w 2743201"/>
                  <a:gd name="connsiteY1" fmla="*/ 0 h 2601480"/>
                  <a:gd name="connsiteX2" fmla="*/ 2743201 w 2743201"/>
                  <a:gd name="connsiteY2" fmla="*/ 2601480 h 2601480"/>
                  <a:gd name="connsiteX3" fmla="*/ 0 w 2743201"/>
                  <a:gd name="connsiteY3" fmla="*/ 2601480 h 2601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43201" h="2601480">
                    <a:moveTo>
                      <a:pt x="0" y="0"/>
                    </a:moveTo>
                    <a:lnTo>
                      <a:pt x="2743201" y="0"/>
                    </a:lnTo>
                    <a:lnTo>
                      <a:pt x="2743201" y="2601480"/>
                    </a:lnTo>
                    <a:lnTo>
                      <a:pt x="0" y="2601480"/>
                    </a:lnTo>
                    <a:close/>
                  </a:path>
                </a:pathLst>
              </a:custGeom>
              <a:ln>
                <a:noFill/>
              </a:ln>
            </p:spPr>
          </p:pic>
        </p:grpSp>
        <p:sp>
          <p:nvSpPr>
            <p:cNvPr id="22" name="矩形 23"/>
            <p:cNvSpPr>
              <a:spLocks noChangeArrowheads="1"/>
            </p:cNvSpPr>
            <p:nvPr/>
          </p:nvSpPr>
          <p:spPr bwMode="auto">
            <a:xfrm>
              <a:off x="1033440" y="3500836"/>
              <a:ext cx="1991710" cy="11182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lvl="0" algn="ctr">
                <a:lnSpc>
                  <a:spcPts val="2000"/>
                </a:lnSpc>
                <a:defRPr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输入您的标题</a:t>
              </a:r>
              <a:endPara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ts val="2000"/>
                </a:lnSpc>
              </a:pP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No matter how long the rain lasts, there will be a rainbow in the end. 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3" name="矩形 23"/>
            <p:cNvSpPr>
              <a:spLocks noChangeArrowheads="1"/>
            </p:cNvSpPr>
            <p:nvPr/>
          </p:nvSpPr>
          <p:spPr bwMode="auto">
            <a:xfrm>
              <a:off x="9166848" y="3576273"/>
              <a:ext cx="1991710" cy="11182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lvl="0" algn="ctr">
                <a:lnSpc>
                  <a:spcPts val="2000"/>
                </a:lnSpc>
                <a:defRPr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输入您的标题</a:t>
              </a:r>
              <a:endPara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ts val="2000"/>
                </a:lnSpc>
              </a:pP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No matter how long the rain lasts, there will be a rainbow in the end. 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4" name="矩形 23"/>
            <p:cNvSpPr>
              <a:spLocks noChangeArrowheads="1"/>
            </p:cNvSpPr>
            <p:nvPr/>
          </p:nvSpPr>
          <p:spPr bwMode="auto">
            <a:xfrm>
              <a:off x="3694228" y="3579346"/>
              <a:ext cx="1991710" cy="11182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lvl="0" algn="ctr">
                <a:lnSpc>
                  <a:spcPts val="2000"/>
                </a:lnSpc>
                <a:defRPr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输入您的标题</a:t>
              </a:r>
              <a:endPara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ts val="2000"/>
                </a:lnSpc>
              </a:pP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No matter how long the rain lasts, there will be a rainbow in the end. 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14:conveyor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4883116" y="240948"/>
            <a:ext cx="7573799" cy="6617052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2815054" y="1769627"/>
            <a:ext cx="6567092" cy="3318746"/>
            <a:chOff x="1640006" y="1177119"/>
            <a:chExt cx="8911985" cy="4503761"/>
          </a:xfrm>
        </p:grpSpPr>
        <p:sp>
          <p:nvSpPr>
            <p:cNvPr id="4" name="矩形: 圆角 3"/>
            <p:cNvSpPr/>
            <p:nvPr/>
          </p:nvSpPr>
          <p:spPr>
            <a:xfrm>
              <a:off x="1640006" y="1177119"/>
              <a:ext cx="8911985" cy="4503761"/>
            </a:xfrm>
            <a:prstGeom prst="roundRect">
              <a:avLst>
                <a:gd name="adj" fmla="val 6061"/>
              </a:avLst>
            </a:prstGeom>
            <a:solidFill>
              <a:srgbClr val="A8E6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矩形: 圆角 6"/>
            <p:cNvSpPr/>
            <p:nvPr/>
          </p:nvSpPr>
          <p:spPr>
            <a:xfrm>
              <a:off x="1806054" y="1356815"/>
              <a:ext cx="8552519" cy="4115937"/>
            </a:xfrm>
            <a:prstGeom prst="roundRect">
              <a:avLst>
                <a:gd name="adj" fmla="val 6061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3" name="标题 1"/>
          <p:cNvSpPr txBox="1"/>
          <p:nvPr/>
        </p:nvSpPr>
        <p:spPr>
          <a:xfrm>
            <a:off x="3727899" y="3016443"/>
            <a:ext cx="4736202" cy="10499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5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给家长的建议</a:t>
            </a:r>
            <a:endParaRPr lang="zh-CN" altLang="en-US" sz="5400" spc="3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标题 1"/>
          <p:cNvSpPr txBox="1"/>
          <p:nvPr/>
        </p:nvSpPr>
        <p:spPr>
          <a:xfrm>
            <a:off x="4773495" y="2133660"/>
            <a:ext cx="2630044" cy="750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3600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PART  THREE</a:t>
            </a:r>
            <a:endParaRPr lang="zh-CN" altLang="en-US" sz="3600" spc="-3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790060" y="3891634"/>
            <a:ext cx="4633506" cy="696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2500"/>
              </a:lnSpc>
              <a:spcBef>
                <a:spcPct val="0"/>
              </a:spcBef>
            </a:pPr>
            <a:r>
              <a:rPr lang="en-US" altLang="zh-CN" sz="1400" dirty="0">
                <a:cs typeface="+mn-ea"/>
                <a:sym typeface="+mn-lt"/>
              </a:rPr>
              <a:t>No matter how long the rain lasts, there will be a rainbow in the end. No matter how sad you may be.</a:t>
            </a:r>
            <a:endParaRPr lang="zh-CN" altLang="en-US" sz="1400" spc="600" dirty="0">
              <a:solidFill>
                <a:prstClr val="black">
                  <a:lumMod val="95000"/>
                  <a:lumOff val="5000"/>
                </a:prstClr>
              </a:solidFill>
              <a:cs typeface="+mn-ea"/>
              <a:sym typeface="+mn-lt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rot="238346" flipH="1">
            <a:off x="1922296" y="3793285"/>
            <a:ext cx="1789826" cy="2090971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-308131" y="631595"/>
            <a:ext cx="4736202" cy="25794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14:prism isContent="1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rot="238346" flipH="1">
            <a:off x="192458" y="197937"/>
            <a:ext cx="744820" cy="870139"/>
          </a:xfrm>
          <a:prstGeom prst="rect">
            <a:avLst/>
          </a:prstGeom>
        </p:spPr>
      </p:pic>
      <p:sp>
        <p:nvSpPr>
          <p:cNvPr id="6" name="标题 1"/>
          <p:cNvSpPr txBox="1"/>
          <p:nvPr/>
        </p:nvSpPr>
        <p:spPr>
          <a:xfrm>
            <a:off x="860008" y="340838"/>
            <a:ext cx="4249874" cy="7519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03 </a:t>
            </a: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给 家 长 的 建 议</a:t>
            </a:r>
            <a:endParaRPr lang="zh-CN" altLang="en-US" sz="3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7190509" y="2488314"/>
            <a:ext cx="5001491" cy="4369686"/>
          </a:xfrm>
          <a:prstGeom prst="rect">
            <a:avLst/>
          </a:prstGeom>
        </p:spPr>
      </p:pic>
      <p:grpSp>
        <p:nvGrpSpPr>
          <p:cNvPr id="22" name="组合 21"/>
          <p:cNvGrpSpPr/>
          <p:nvPr/>
        </p:nvGrpSpPr>
        <p:grpSpPr>
          <a:xfrm>
            <a:off x="3544113" y="2670392"/>
            <a:ext cx="5103775" cy="3060681"/>
            <a:chOff x="3549650" y="2669206"/>
            <a:chExt cx="5111750" cy="3065463"/>
          </a:xfrm>
        </p:grpSpPr>
        <p:cxnSp>
          <p:nvCxnSpPr>
            <p:cNvPr id="23" name="直接连接符 10"/>
            <p:cNvCxnSpPr>
              <a:cxnSpLocks noChangeShapeType="1"/>
              <a:stCxn id="24" idx="0"/>
            </p:cNvCxnSpPr>
            <p:nvPr/>
          </p:nvCxnSpPr>
          <p:spPr bwMode="auto">
            <a:xfrm flipV="1">
              <a:off x="4316413" y="3766169"/>
              <a:ext cx="7937" cy="647700"/>
            </a:xfrm>
            <a:prstGeom prst="line">
              <a:avLst/>
            </a:prstGeom>
            <a:noFill/>
            <a:ln w="9525">
              <a:solidFill>
                <a:srgbClr val="A8E6D6"/>
              </a:solidFill>
              <a:prstDash val="dash"/>
              <a:rou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24" name="等腰三角形 1"/>
            <p:cNvSpPr>
              <a:spLocks noChangeArrowheads="1"/>
            </p:cNvSpPr>
            <p:nvPr/>
          </p:nvSpPr>
          <p:spPr bwMode="auto">
            <a:xfrm>
              <a:off x="3549650" y="4413869"/>
              <a:ext cx="1533525" cy="1320800"/>
            </a:xfrm>
            <a:prstGeom prst="triangle">
              <a:avLst>
                <a:gd name="adj" fmla="val 50000"/>
              </a:avLst>
            </a:prstGeom>
            <a:solidFill>
              <a:srgbClr val="A8E6D6"/>
            </a:solidFill>
            <a:ln w="12700">
              <a:solidFill>
                <a:srgbClr val="FEFFFF"/>
              </a:solidFill>
              <a:miter lim="800000"/>
            </a:ln>
            <a:effectLst/>
          </p:spPr>
          <p:txBody>
            <a:bodyPr anchor="ctr"/>
            <a:lstStyle/>
            <a:p>
              <a:pPr algn="ctr" defTabSz="91313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95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5" name="文本框 19"/>
            <p:cNvSpPr txBox="1">
              <a:spLocks noChangeArrowheads="1"/>
            </p:cNvSpPr>
            <p:nvPr/>
          </p:nvSpPr>
          <p:spPr bwMode="auto">
            <a:xfrm>
              <a:off x="4095241" y="3269281"/>
              <a:ext cx="481957" cy="3368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3130" eaLnBrk="1" fontAlgn="base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01</a:t>
              </a:r>
              <a:endPara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" name="等腰三角形 2"/>
            <p:cNvSpPr>
              <a:spLocks noChangeArrowheads="1"/>
            </p:cNvSpPr>
            <p:nvPr/>
          </p:nvSpPr>
          <p:spPr bwMode="auto">
            <a:xfrm>
              <a:off x="4445000" y="4413869"/>
              <a:ext cx="1533525" cy="1320800"/>
            </a:xfrm>
            <a:prstGeom prst="triangle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12700">
              <a:solidFill>
                <a:srgbClr val="FEFFFF"/>
              </a:solidFill>
              <a:miter lim="800000"/>
            </a:ln>
            <a:effectLst/>
          </p:spPr>
          <p:txBody>
            <a:bodyPr anchor="ctr"/>
            <a:lstStyle/>
            <a:p>
              <a:pPr algn="ctr" defTabSz="91313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95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cxnSp>
          <p:nvCxnSpPr>
            <p:cNvPr id="27" name="直接连接符 12"/>
            <p:cNvCxnSpPr>
              <a:cxnSpLocks noChangeShapeType="1"/>
            </p:cNvCxnSpPr>
            <p:nvPr/>
          </p:nvCxnSpPr>
          <p:spPr bwMode="auto">
            <a:xfrm flipV="1">
              <a:off x="5207000" y="3166094"/>
              <a:ext cx="7938" cy="1260475"/>
            </a:xfrm>
            <a:prstGeom prst="line">
              <a:avLst/>
            </a:prstGeom>
            <a:noFill/>
            <a:ln w="12700">
              <a:solidFill>
                <a:schemeClr val="bg1">
                  <a:lumMod val="85000"/>
                </a:schemeClr>
              </a:solidFill>
              <a:rou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28" name="文本框 20"/>
            <p:cNvSpPr txBox="1">
              <a:spLocks noChangeArrowheads="1"/>
            </p:cNvSpPr>
            <p:nvPr/>
          </p:nvSpPr>
          <p:spPr bwMode="auto">
            <a:xfrm>
              <a:off x="4990591" y="2669206"/>
              <a:ext cx="481957" cy="3368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3130" eaLnBrk="1" fontAlgn="base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02</a:t>
              </a:r>
              <a:endPara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" name="等腰三角形 3"/>
            <p:cNvSpPr>
              <a:spLocks noChangeArrowheads="1"/>
            </p:cNvSpPr>
            <p:nvPr/>
          </p:nvSpPr>
          <p:spPr bwMode="auto">
            <a:xfrm>
              <a:off x="5338763" y="4413869"/>
              <a:ext cx="1533525" cy="1320800"/>
            </a:xfrm>
            <a:prstGeom prst="triangle">
              <a:avLst>
                <a:gd name="adj" fmla="val 50000"/>
              </a:avLst>
            </a:prstGeom>
            <a:solidFill>
              <a:srgbClr val="A8E6D6"/>
            </a:solidFill>
            <a:ln w="12700">
              <a:solidFill>
                <a:srgbClr val="FEFFFF"/>
              </a:solidFill>
              <a:miter lim="800000"/>
            </a:ln>
            <a:effectLst/>
          </p:spPr>
          <p:txBody>
            <a:bodyPr anchor="ctr"/>
            <a:lstStyle/>
            <a:p>
              <a:pPr algn="ctr" defTabSz="91313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95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cxnSp>
          <p:nvCxnSpPr>
            <p:cNvPr id="30" name="直接连接符 13"/>
            <p:cNvCxnSpPr>
              <a:cxnSpLocks noChangeShapeType="1"/>
            </p:cNvCxnSpPr>
            <p:nvPr/>
          </p:nvCxnSpPr>
          <p:spPr bwMode="auto">
            <a:xfrm flipV="1">
              <a:off x="6105525" y="3766169"/>
              <a:ext cx="6350" cy="647700"/>
            </a:xfrm>
            <a:prstGeom prst="line">
              <a:avLst/>
            </a:prstGeom>
            <a:noFill/>
            <a:ln w="9525">
              <a:solidFill>
                <a:srgbClr val="A8E6D6"/>
              </a:solidFill>
              <a:prstDash val="dash"/>
              <a:rou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31" name="文本框 24"/>
            <p:cNvSpPr txBox="1">
              <a:spLocks noChangeArrowheads="1"/>
            </p:cNvSpPr>
            <p:nvPr/>
          </p:nvSpPr>
          <p:spPr bwMode="auto">
            <a:xfrm>
              <a:off x="5884354" y="3269281"/>
              <a:ext cx="481957" cy="3368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3130" eaLnBrk="1" fontAlgn="base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03</a:t>
              </a:r>
              <a:endPara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" name="等腰三角形 4"/>
            <p:cNvSpPr>
              <a:spLocks noChangeArrowheads="1"/>
            </p:cNvSpPr>
            <p:nvPr/>
          </p:nvSpPr>
          <p:spPr bwMode="auto">
            <a:xfrm>
              <a:off x="6232525" y="4413869"/>
              <a:ext cx="1533525" cy="1320800"/>
            </a:xfrm>
            <a:prstGeom prst="triangle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12700">
              <a:solidFill>
                <a:srgbClr val="FEFFFF"/>
              </a:solidFill>
              <a:miter lim="800000"/>
            </a:ln>
            <a:effectLst/>
          </p:spPr>
          <p:txBody>
            <a:bodyPr anchor="ctr"/>
            <a:lstStyle/>
            <a:p>
              <a:pPr algn="ctr" defTabSz="91313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95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cxnSp>
          <p:nvCxnSpPr>
            <p:cNvPr id="33" name="直接连接符 14"/>
            <p:cNvCxnSpPr>
              <a:cxnSpLocks noChangeShapeType="1"/>
            </p:cNvCxnSpPr>
            <p:nvPr/>
          </p:nvCxnSpPr>
          <p:spPr bwMode="auto">
            <a:xfrm flipV="1">
              <a:off x="6996113" y="3166094"/>
              <a:ext cx="7937" cy="1260475"/>
            </a:xfrm>
            <a:prstGeom prst="line">
              <a:avLst/>
            </a:prstGeom>
            <a:noFill/>
            <a:ln w="9525">
              <a:solidFill>
                <a:schemeClr val="bg1">
                  <a:lumMod val="85000"/>
                </a:schemeClr>
              </a:solidFill>
              <a:prstDash val="dash"/>
              <a:rou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34" name="文本框 25"/>
            <p:cNvSpPr txBox="1">
              <a:spLocks noChangeArrowheads="1"/>
            </p:cNvSpPr>
            <p:nvPr/>
          </p:nvSpPr>
          <p:spPr bwMode="auto">
            <a:xfrm>
              <a:off x="6778116" y="2669206"/>
              <a:ext cx="481957" cy="3368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3130" eaLnBrk="1" fontAlgn="base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04</a:t>
              </a:r>
              <a:endPara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" name="等腰三角形 5"/>
            <p:cNvSpPr>
              <a:spLocks noChangeArrowheads="1"/>
            </p:cNvSpPr>
            <p:nvPr/>
          </p:nvSpPr>
          <p:spPr bwMode="auto">
            <a:xfrm>
              <a:off x="7127875" y="4413869"/>
              <a:ext cx="1533525" cy="1320800"/>
            </a:xfrm>
            <a:prstGeom prst="triangle">
              <a:avLst>
                <a:gd name="adj" fmla="val 50000"/>
              </a:avLst>
            </a:prstGeom>
            <a:solidFill>
              <a:srgbClr val="A8E6D6"/>
            </a:solidFill>
            <a:ln w="12700">
              <a:solidFill>
                <a:srgbClr val="FEFFFF"/>
              </a:solidFill>
              <a:miter lim="800000"/>
            </a:ln>
            <a:effectLst/>
          </p:spPr>
          <p:txBody>
            <a:bodyPr anchor="ctr"/>
            <a:lstStyle/>
            <a:p>
              <a:pPr algn="ctr" defTabSz="91313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95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cxnSp>
          <p:nvCxnSpPr>
            <p:cNvPr id="36" name="直接连接符 15"/>
            <p:cNvCxnSpPr>
              <a:cxnSpLocks noChangeShapeType="1"/>
            </p:cNvCxnSpPr>
            <p:nvPr/>
          </p:nvCxnSpPr>
          <p:spPr bwMode="auto">
            <a:xfrm flipV="1">
              <a:off x="7894638" y="3766169"/>
              <a:ext cx="6350" cy="647700"/>
            </a:xfrm>
            <a:prstGeom prst="line">
              <a:avLst/>
            </a:prstGeom>
            <a:noFill/>
            <a:ln w="9525">
              <a:solidFill>
                <a:srgbClr val="A8E6D6"/>
              </a:solidFill>
              <a:prstDash val="dash"/>
              <a:rou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37" name="文本框 26"/>
            <p:cNvSpPr txBox="1">
              <a:spLocks noChangeArrowheads="1"/>
            </p:cNvSpPr>
            <p:nvPr/>
          </p:nvSpPr>
          <p:spPr bwMode="auto">
            <a:xfrm>
              <a:off x="7673466" y="3269281"/>
              <a:ext cx="481957" cy="3368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3130" eaLnBrk="1" fontAlgn="base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05</a:t>
              </a:r>
              <a:endPara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42" name="矩形 23"/>
          <p:cNvSpPr>
            <a:spLocks noChangeArrowheads="1"/>
          </p:cNvSpPr>
          <p:nvPr/>
        </p:nvSpPr>
        <p:spPr bwMode="auto">
          <a:xfrm>
            <a:off x="8721641" y="2584504"/>
            <a:ext cx="2470310" cy="83272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>
              <a:lnSpc>
                <a:spcPts val="2000"/>
              </a:lnSpc>
              <a:defRPr/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输入您的标题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>
              <a:lnSpc>
                <a:spcPts val="2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No matter how long the rain lasts, there will be a rainbow in the end. 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3" name="矩形 23"/>
          <p:cNvSpPr>
            <a:spLocks noChangeArrowheads="1"/>
          </p:cNvSpPr>
          <p:nvPr/>
        </p:nvSpPr>
        <p:spPr bwMode="auto">
          <a:xfrm>
            <a:off x="8721642" y="4721252"/>
            <a:ext cx="2470310" cy="83272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>
              <a:lnSpc>
                <a:spcPts val="2000"/>
              </a:lnSpc>
              <a:defRPr/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输入您的标题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>
              <a:lnSpc>
                <a:spcPts val="2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No matter how long the rain lasts, there will be a rainbow in the end. 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4" name="矩形 23"/>
          <p:cNvSpPr>
            <a:spLocks noChangeArrowheads="1"/>
          </p:cNvSpPr>
          <p:nvPr/>
        </p:nvSpPr>
        <p:spPr bwMode="auto">
          <a:xfrm>
            <a:off x="928382" y="2584504"/>
            <a:ext cx="2470310" cy="83272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r">
              <a:lnSpc>
                <a:spcPts val="2000"/>
              </a:lnSpc>
              <a:defRPr/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输入您的标题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 algn="r">
              <a:lnSpc>
                <a:spcPts val="2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No matter how long the rain lasts, there will be a rainbow in the end. 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5" name="矩形 23"/>
          <p:cNvSpPr>
            <a:spLocks noChangeArrowheads="1"/>
          </p:cNvSpPr>
          <p:nvPr/>
        </p:nvSpPr>
        <p:spPr bwMode="auto">
          <a:xfrm>
            <a:off x="928383" y="4721252"/>
            <a:ext cx="2470310" cy="83272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r">
              <a:lnSpc>
                <a:spcPts val="2000"/>
              </a:lnSpc>
              <a:defRPr/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输入您的标题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 algn="r">
              <a:lnSpc>
                <a:spcPts val="2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No matter how long the rain lasts, there will be a rainbow in the end. 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2" grpId="0"/>
      <p:bldP spid="43" grpId="0"/>
      <p:bldP spid="44" grpId="0"/>
      <p:bldP spid="4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rot="238346" flipH="1">
            <a:off x="192458" y="197937"/>
            <a:ext cx="744820" cy="870139"/>
          </a:xfrm>
          <a:prstGeom prst="rect">
            <a:avLst/>
          </a:prstGeom>
        </p:spPr>
      </p:pic>
      <p:sp>
        <p:nvSpPr>
          <p:cNvPr id="6" name="标题 1"/>
          <p:cNvSpPr txBox="1"/>
          <p:nvPr/>
        </p:nvSpPr>
        <p:spPr>
          <a:xfrm>
            <a:off x="860008" y="340838"/>
            <a:ext cx="4249874" cy="7519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03 </a:t>
            </a: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给 家 长 的 建 议</a:t>
            </a:r>
            <a:endParaRPr lang="zh-CN" altLang="en-US" sz="3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7190509" y="2488314"/>
            <a:ext cx="5001491" cy="4369686"/>
          </a:xfrm>
          <a:prstGeom prst="rect">
            <a:avLst/>
          </a:prstGeom>
        </p:spPr>
      </p:pic>
      <p:grpSp>
        <p:nvGrpSpPr>
          <p:cNvPr id="7" name="PA-组合 23"/>
          <p:cNvGrpSpPr/>
          <p:nvPr>
            <p:custDataLst>
              <p:tags r:id="rId4"/>
            </p:custDataLst>
          </p:nvPr>
        </p:nvGrpSpPr>
        <p:grpSpPr>
          <a:xfrm>
            <a:off x="1412611" y="2027993"/>
            <a:ext cx="4303239" cy="1683439"/>
            <a:chOff x="1373283" y="1919840"/>
            <a:chExt cx="4303239" cy="1683439"/>
          </a:xfrm>
        </p:grpSpPr>
        <p:grpSp>
          <p:nvGrpSpPr>
            <p:cNvPr id="8" name="组合 7"/>
            <p:cNvGrpSpPr/>
            <p:nvPr/>
          </p:nvGrpSpPr>
          <p:grpSpPr>
            <a:xfrm>
              <a:off x="1373283" y="1921064"/>
              <a:ext cx="4303239" cy="1682215"/>
              <a:chOff x="1300855" y="2328470"/>
              <a:chExt cx="4303239" cy="1682215"/>
            </a:xfrm>
          </p:grpSpPr>
          <p:sp>
            <p:nvSpPr>
              <p:cNvPr id="12" name="PA-圆角矩形 227"/>
              <p:cNvSpPr/>
              <p:nvPr>
                <p:custDataLst>
                  <p:tags r:id="rId5"/>
                </p:custDataLst>
              </p:nvPr>
            </p:nvSpPr>
            <p:spPr>
              <a:xfrm>
                <a:off x="1300855" y="2507997"/>
                <a:ext cx="4303239" cy="1502688"/>
              </a:xfrm>
              <a:prstGeom prst="roundRect">
                <a:avLst>
                  <a:gd name="adj" fmla="val 11847"/>
                </a:avLst>
              </a:prstGeom>
              <a:solidFill>
                <a:sysClr val="window" lastClr="FFFFFF">
                  <a:lumMod val="95000"/>
                </a:sysClr>
              </a:solidFill>
              <a:ln w="9525" cap="flat">
                <a:solidFill>
                  <a:srgbClr val="FFFFFF">
                    <a:lumMod val="75000"/>
                  </a:srgbClr>
                </a:solidFill>
                <a:custDash>
                  <a:ds d="380000" sp="120000"/>
                </a:custDash>
                <a:bevel/>
              </a:ln>
            </p:spPr>
            <p:txBody>
              <a:bodyPr wrap="square" lIns="0" tIns="0" rIns="0" bIns="0"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91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3" name="PA-任意多边形 228"/>
              <p:cNvSpPr/>
              <p:nvPr>
                <p:custDataLst>
                  <p:tags r:id="rId6"/>
                </p:custDataLst>
              </p:nvPr>
            </p:nvSpPr>
            <p:spPr>
              <a:xfrm>
                <a:off x="1495151" y="2328470"/>
                <a:ext cx="2432000" cy="359055"/>
              </a:xfrm>
              <a:custGeom>
                <a:avLst/>
                <a:gdLst>
                  <a:gd name="rtl" fmla="*/ 30400 w 2432000"/>
                  <a:gd name="rtt" fmla="*/ 30400 h 359055"/>
                  <a:gd name="rtr" fmla="*/ 2401600 w 2432000"/>
                  <a:gd name="rtb" fmla="*/ 328655 h 359055"/>
                </a:gdLst>
                <a:ahLst/>
                <a:cxnLst/>
                <a:rect l="rtl" t="rtt" r="rtr" b="rtb"/>
                <a:pathLst>
                  <a:path w="2432000" h="359055">
                    <a:moveTo>
                      <a:pt x="179527" y="359055"/>
                    </a:moveTo>
                    <a:lnTo>
                      <a:pt x="2252473" y="359055"/>
                    </a:lnTo>
                    <a:cubicBezTo>
                      <a:pt x="2351622" y="359055"/>
                      <a:pt x="2432000" y="278681"/>
                      <a:pt x="2432000" y="179527"/>
                    </a:cubicBezTo>
                    <a:cubicBezTo>
                      <a:pt x="2432000" y="80375"/>
                      <a:pt x="2351622" y="0"/>
                      <a:pt x="2252473" y="0"/>
                    </a:cubicBezTo>
                    <a:lnTo>
                      <a:pt x="179527" y="0"/>
                    </a:lnTo>
                    <a:cubicBezTo>
                      <a:pt x="80375" y="0"/>
                      <a:pt x="0" y="80375"/>
                      <a:pt x="0" y="179527"/>
                    </a:cubicBezTo>
                    <a:cubicBezTo>
                      <a:pt x="0" y="278681"/>
                      <a:pt x="80375" y="359055"/>
                      <a:pt x="179527" y="359055"/>
                    </a:cubicBezTo>
                    <a:close/>
                  </a:path>
                </a:pathLst>
              </a:custGeom>
              <a:solidFill>
                <a:srgbClr val="A8E6D6"/>
              </a:solidFill>
              <a:ln w="15200" cap="flat">
                <a:noFill/>
                <a:bevel/>
              </a:ln>
            </p:spPr>
            <p:txBody>
              <a:bodyPr wrap="square" lIns="36000" tIns="0" rIns="36000" bIns="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065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10" name="PA-文本框 25"/>
            <p:cNvSpPr txBox="1"/>
            <p:nvPr>
              <p:custDataLst>
                <p:tags r:id="rId7"/>
              </p:custDataLst>
            </p:nvPr>
          </p:nvSpPr>
          <p:spPr>
            <a:xfrm>
              <a:off x="1751949" y="1919840"/>
              <a:ext cx="20574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标题文字添加</a:t>
              </a:r>
              <a:endParaRPr kumimoji="0" lang="zh-CN" altLang="en-US" sz="18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" name="PA-文本框 26"/>
            <p:cNvSpPr txBox="1"/>
            <p:nvPr>
              <p:custDataLst>
                <p:tags r:id="rId8"/>
              </p:custDataLst>
            </p:nvPr>
          </p:nvSpPr>
          <p:spPr>
            <a:xfrm>
              <a:off x="1665897" y="2406204"/>
              <a:ext cx="360745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No matter how long the rain lasts, there will be a rainbow in the end. No matter how sad you may be, believe.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4" name="PA-组合 29"/>
          <p:cNvGrpSpPr/>
          <p:nvPr>
            <p:custDataLst>
              <p:tags r:id="rId9"/>
            </p:custDataLst>
          </p:nvPr>
        </p:nvGrpSpPr>
        <p:grpSpPr>
          <a:xfrm>
            <a:off x="1412611" y="4111514"/>
            <a:ext cx="4303239" cy="1682215"/>
            <a:chOff x="1373283" y="4003361"/>
            <a:chExt cx="4303239" cy="1682215"/>
          </a:xfrm>
        </p:grpSpPr>
        <p:grpSp>
          <p:nvGrpSpPr>
            <p:cNvPr id="15" name="组合 14"/>
            <p:cNvGrpSpPr/>
            <p:nvPr/>
          </p:nvGrpSpPr>
          <p:grpSpPr>
            <a:xfrm>
              <a:off x="1373283" y="4003361"/>
              <a:ext cx="4303239" cy="1682215"/>
              <a:chOff x="1300855" y="2328470"/>
              <a:chExt cx="4303239" cy="1682215"/>
            </a:xfrm>
          </p:grpSpPr>
          <p:sp>
            <p:nvSpPr>
              <p:cNvPr id="18" name="PA-圆角矩形 30"/>
              <p:cNvSpPr/>
              <p:nvPr>
                <p:custDataLst>
                  <p:tags r:id="rId10"/>
                </p:custDataLst>
              </p:nvPr>
            </p:nvSpPr>
            <p:spPr>
              <a:xfrm>
                <a:off x="1300855" y="2507997"/>
                <a:ext cx="4303239" cy="1502688"/>
              </a:xfrm>
              <a:prstGeom prst="roundRect">
                <a:avLst>
                  <a:gd name="adj" fmla="val 11847"/>
                </a:avLst>
              </a:prstGeom>
              <a:solidFill>
                <a:sysClr val="window" lastClr="FFFFFF">
                  <a:lumMod val="95000"/>
                </a:sysClr>
              </a:solidFill>
              <a:ln w="9525" cap="flat">
                <a:solidFill>
                  <a:srgbClr val="FFFFFF">
                    <a:lumMod val="75000"/>
                  </a:srgbClr>
                </a:solidFill>
                <a:custDash>
                  <a:ds d="380000" sp="120000"/>
                </a:custDash>
                <a:bevel/>
              </a:ln>
            </p:spPr>
            <p:txBody>
              <a:bodyPr wrap="square" lIns="0" tIns="0" rIns="0" bIns="0"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91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9" name="PA-任意多边形 31"/>
              <p:cNvSpPr/>
              <p:nvPr>
                <p:custDataLst>
                  <p:tags r:id="rId11"/>
                </p:custDataLst>
              </p:nvPr>
            </p:nvSpPr>
            <p:spPr>
              <a:xfrm>
                <a:off x="1495151" y="2328470"/>
                <a:ext cx="2432000" cy="359055"/>
              </a:xfrm>
              <a:custGeom>
                <a:avLst/>
                <a:gdLst>
                  <a:gd name="rtl" fmla="*/ 30400 w 2432000"/>
                  <a:gd name="rtt" fmla="*/ 30400 h 359055"/>
                  <a:gd name="rtr" fmla="*/ 2401600 w 2432000"/>
                  <a:gd name="rtb" fmla="*/ 328655 h 359055"/>
                </a:gdLst>
                <a:ahLst/>
                <a:cxnLst/>
                <a:rect l="rtl" t="rtt" r="rtr" b="rtb"/>
                <a:pathLst>
                  <a:path w="2432000" h="359055">
                    <a:moveTo>
                      <a:pt x="179527" y="359055"/>
                    </a:moveTo>
                    <a:lnTo>
                      <a:pt x="2252473" y="359055"/>
                    </a:lnTo>
                    <a:cubicBezTo>
                      <a:pt x="2351622" y="359055"/>
                      <a:pt x="2432000" y="278681"/>
                      <a:pt x="2432000" y="179527"/>
                    </a:cubicBezTo>
                    <a:cubicBezTo>
                      <a:pt x="2432000" y="80375"/>
                      <a:pt x="2351622" y="0"/>
                      <a:pt x="2252473" y="0"/>
                    </a:cubicBezTo>
                    <a:lnTo>
                      <a:pt x="179527" y="0"/>
                    </a:lnTo>
                    <a:cubicBezTo>
                      <a:pt x="80375" y="0"/>
                      <a:pt x="0" y="80375"/>
                      <a:pt x="0" y="179527"/>
                    </a:cubicBezTo>
                    <a:cubicBezTo>
                      <a:pt x="0" y="278681"/>
                      <a:pt x="80375" y="359055"/>
                      <a:pt x="179527" y="359055"/>
                    </a:cubicBezTo>
                    <a:close/>
                  </a:path>
                </a:pathLst>
              </a:custGeom>
              <a:solidFill>
                <a:srgbClr val="A8E6D6"/>
              </a:solidFill>
              <a:ln w="15200" cap="flat">
                <a:noFill/>
                <a:bevel/>
              </a:ln>
            </p:spPr>
            <p:txBody>
              <a:bodyPr wrap="square" lIns="36000" tIns="0" rIns="36000" bIns="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065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16" name="PA-文本框 31"/>
            <p:cNvSpPr txBox="1"/>
            <p:nvPr>
              <p:custDataLst>
                <p:tags r:id="rId12"/>
              </p:custDataLst>
            </p:nvPr>
          </p:nvSpPr>
          <p:spPr>
            <a:xfrm>
              <a:off x="1751949" y="4003361"/>
              <a:ext cx="20574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R="0" lvl="0" indent="0" algn="ctr" defTabSz="4572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i="0" u="none" strike="noStrike" kern="0" cap="none" spc="0" normalizeH="0" baseline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仓耳章鱼小丸子体 W01" panose="02020400000000000000" pitchFamily="18" charset="-122"/>
                  <a:ea typeface="仓耳章鱼小丸子体 W01" panose="02020400000000000000" pitchFamily="18" charset="-122"/>
                </a:defRPr>
              </a:lvl1pPr>
            </a:lstStyle>
            <a:p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标题文字添加</a:t>
              </a:r>
              <a:endParaRPr lang="zh-CN" altLang="en-US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PA-文本框 32"/>
            <p:cNvSpPr txBox="1"/>
            <p:nvPr>
              <p:custDataLst>
                <p:tags r:id="rId13"/>
              </p:custDataLst>
            </p:nvPr>
          </p:nvSpPr>
          <p:spPr>
            <a:xfrm>
              <a:off x="1721176" y="4522706"/>
              <a:ext cx="360745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lvl="0">
                <a:lnSpc>
                  <a:spcPct val="150000"/>
                </a:lnSpc>
                <a:defRPr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37号-波纹乖乖体" panose="02000000000000000000" pitchFamily="2" charset="-122"/>
                  <a:ea typeface="字魂37号-波纹乖乖体" panose="02000000000000000000" pitchFamily="2" charset="-122"/>
                </a:defRPr>
              </a:lvl1pPr>
            </a:lstStyle>
            <a:p>
              <a:r>
                <a:rPr lang="en-US" altLang="zh-CN" dirty="0">
                  <a:latin typeface="+mn-lt"/>
                  <a:ea typeface="+mn-ea"/>
                  <a:cs typeface="+mn-ea"/>
                  <a:sym typeface="+mn-lt"/>
                </a:rPr>
                <a:t>No matter how long the rain lasts, there will be a rainbow in the end. No matter how sad you may be, believe.</a:t>
              </a:r>
              <a:endParaRPr lang="zh-CN" altLang="en-US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0" name="PA-组合 35"/>
          <p:cNvGrpSpPr/>
          <p:nvPr>
            <p:custDataLst>
              <p:tags r:id="rId14"/>
            </p:custDataLst>
          </p:nvPr>
        </p:nvGrpSpPr>
        <p:grpSpPr>
          <a:xfrm>
            <a:off x="6500658" y="2027993"/>
            <a:ext cx="4303239" cy="1683439"/>
            <a:chOff x="6461330" y="1919840"/>
            <a:chExt cx="4303239" cy="1683439"/>
          </a:xfrm>
        </p:grpSpPr>
        <p:grpSp>
          <p:nvGrpSpPr>
            <p:cNvPr id="21" name="组合 20"/>
            <p:cNvGrpSpPr/>
            <p:nvPr/>
          </p:nvGrpSpPr>
          <p:grpSpPr>
            <a:xfrm>
              <a:off x="6461330" y="1921064"/>
              <a:ext cx="4303239" cy="1682215"/>
              <a:chOff x="1300855" y="2328470"/>
              <a:chExt cx="4303239" cy="1682215"/>
            </a:xfrm>
          </p:grpSpPr>
          <p:sp>
            <p:nvSpPr>
              <p:cNvPr id="24" name="PA-圆角矩形 33"/>
              <p:cNvSpPr/>
              <p:nvPr>
                <p:custDataLst>
                  <p:tags r:id="rId15"/>
                </p:custDataLst>
              </p:nvPr>
            </p:nvSpPr>
            <p:spPr>
              <a:xfrm>
                <a:off x="1300855" y="2507997"/>
                <a:ext cx="4303239" cy="1502688"/>
              </a:xfrm>
              <a:prstGeom prst="roundRect">
                <a:avLst>
                  <a:gd name="adj" fmla="val 11847"/>
                </a:avLst>
              </a:prstGeom>
              <a:solidFill>
                <a:sysClr val="window" lastClr="FFFFFF">
                  <a:lumMod val="95000"/>
                </a:sysClr>
              </a:solidFill>
              <a:ln w="9525" cap="flat">
                <a:solidFill>
                  <a:srgbClr val="FFFFFF">
                    <a:lumMod val="75000"/>
                  </a:srgbClr>
                </a:solidFill>
                <a:custDash>
                  <a:ds d="380000" sp="120000"/>
                </a:custDash>
                <a:bevel/>
              </a:ln>
            </p:spPr>
            <p:txBody>
              <a:bodyPr wrap="square" lIns="0" tIns="0" rIns="0" bIns="0"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91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5" name="PA-任意多边形 34"/>
              <p:cNvSpPr/>
              <p:nvPr>
                <p:custDataLst>
                  <p:tags r:id="rId16"/>
                </p:custDataLst>
              </p:nvPr>
            </p:nvSpPr>
            <p:spPr>
              <a:xfrm>
                <a:off x="1495151" y="2328470"/>
                <a:ext cx="2432000" cy="359055"/>
              </a:xfrm>
              <a:custGeom>
                <a:avLst/>
                <a:gdLst>
                  <a:gd name="rtl" fmla="*/ 30400 w 2432000"/>
                  <a:gd name="rtt" fmla="*/ 30400 h 359055"/>
                  <a:gd name="rtr" fmla="*/ 2401600 w 2432000"/>
                  <a:gd name="rtb" fmla="*/ 328655 h 359055"/>
                </a:gdLst>
                <a:ahLst/>
                <a:cxnLst/>
                <a:rect l="rtl" t="rtt" r="rtr" b="rtb"/>
                <a:pathLst>
                  <a:path w="2432000" h="359055">
                    <a:moveTo>
                      <a:pt x="179527" y="359055"/>
                    </a:moveTo>
                    <a:lnTo>
                      <a:pt x="2252473" y="359055"/>
                    </a:lnTo>
                    <a:cubicBezTo>
                      <a:pt x="2351622" y="359055"/>
                      <a:pt x="2432000" y="278681"/>
                      <a:pt x="2432000" y="179527"/>
                    </a:cubicBezTo>
                    <a:cubicBezTo>
                      <a:pt x="2432000" y="80375"/>
                      <a:pt x="2351622" y="0"/>
                      <a:pt x="2252473" y="0"/>
                    </a:cubicBezTo>
                    <a:lnTo>
                      <a:pt x="179527" y="0"/>
                    </a:lnTo>
                    <a:cubicBezTo>
                      <a:pt x="80375" y="0"/>
                      <a:pt x="0" y="80375"/>
                      <a:pt x="0" y="179527"/>
                    </a:cubicBezTo>
                    <a:cubicBezTo>
                      <a:pt x="0" y="278681"/>
                      <a:pt x="80375" y="359055"/>
                      <a:pt x="179527" y="359055"/>
                    </a:cubicBezTo>
                    <a:close/>
                  </a:path>
                </a:pathLst>
              </a:custGeom>
              <a:solidFill>
                <a:srgbClr val="A8E6D6"/>
              </a:solidFill>
              <a:ln w="15200" cap="flat">
                <a:noFill/>
                <a:bevel/>
              </a:ln>
            </p:spPr>
            <p:txBody>
              <a:bodyPr wrap="square" lIns="36000" tIns="0" rIns="36000" bIns="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065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22" name="PA-文本框 37"/>
            <p:cNvSpPr txBox="1"/>
            <p:nvPr>
              <p:custDataLst>
                <p:tags r:id="rId17"/>
              </p:custDataLst>
            </p:nvPr>
          </p:nvSpPr>
          <p:spPr>
            <a:xfrm>
              <a:off x="6839996" y="1919840"/>
              <a:ext cx="20574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R="0" lvl="0" indent="0" algn="ctr" defTabSz="4572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i="0" u="none" strike="noStrike" kern="0" cap="none" spc="0" normalizeH="0" baseline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仓耳章鱼小丸子体 W01" panose="02020400000000000000" pitchFamily="18" charset="-122"/>
                  <a:ea typeface="仓耳章鱼小丸子体 W01" panose="02020400000000000000" pitchFamily="18" charset="-122"/>
                </a:defRPr>
              </a:lvl1pPr>
            </a:lstStyle>
            <a:p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标题文字添加</a:t>
              </a:r>
              <a:endParaRPr lang="zh-CN" altLang="en-US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PA-文本框 38"/>
            <p:cNvSpPr txBox="1"/>
            <p:nvPr>
              <p:custDataLst>
                <p:tags r:id="rId18"/>
              </p:custDataLst>
            </p:nvPr>
          </p:nvSpPr>
          <p:spPr>
            <a:xfrm>
              <a:off x="6839996" y="2459646"/>
              <a:ext cx="360745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lvl="0">
                <a:lnSpc>
                  <a:spcPct val="150000"/>
                </a:lnSpc>
                <a:defRPr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37号-波纹乖乖体" panose="02000000000000000000" pitchFamily="2" charset="-122"/>
                  <a:ea typeface="字魂37号-波纹乖乖体" panose="02000000000000000000" pitchFamily="2" charset="-122"/>
                </a:defRPr>
              </a:lvl1pPr>
            </a:lstStyle>
            <a:p>
              <a:r>
                <a:rPr lang="en-US" altLang="zh-CN" dirty="0">
                  <a:latin typeface="+mn-lt"/>
                  <a:ea typeface="+mn-ea"/>
                  <a:cs typeface="+mn-ea"/>
                  <a:sym typeface="+mn-lt"/>
                </a:rPr>
                <a:t>No matter how long the rain lasts, there will be a rainbow in the end. No matter how sad you may be, believe.</a:t>
              </a:r>
              <a:endParaRPr lang="zh-CN" altLang="en-US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6" name="PA-组合 41"/>
          <p:cNvGrpSpPr/>
          <p:nvPr>
            <p:custDataLst>
              <p:tags r:id="rId19"/>
            </p:custDataLst>
          </p:nvPr>
        </p:nvGrpSpPr>
        <p:grpSpPr>
          <a:xfrm>
            <a:off x="6500658" y="4111514"/>
            <a:ext cx="4303239" cy="1682215"/>
            <a:chOff x="6461330" y="4003361"/>
            <a:chExt cx="4303239" cy="1682215"/>
          </a:xfrm>
        </p:grpSpPr>
        <p:grpSp>
          <p:nvGrpSpPr>
            <p:cNvPr id="27" name="组合 26"/>
            <p:cNvGrpSpPr/>
            <p:nvPr/>
          </p:nvGrpSpPr>
          <p:grpSpPr>
            <a:xfrm>
              <a:off x="6461330" y="4003361"/>
              <a:ext cx="4303239" cy="1682215"/>
              <a:chOff x="1300855" y="2328470"/>
              <a:chExt cx="4303239" cy="1682215"/>
            </a:xfrm>
          </p:grpSpPr>
          <p:sp>
            <p:nvSpPr>
              <p:cNvPr id="30" name="PA-圆角矩形 36"/>
              <p:cNvSpPr/>
              <p:nvPr>
                <p:custDataLst>
                  <p:tags r:id="rId20"/>
                </p:custDataLst>
              </p:nvPr>
            </p:nvSpPr>
            <p:spPr>
              <a:xfrm>
                <a:off x="1300855" y="2507997"/>
                <a:ext cx="4303239" cy="1502688"/>
              </a:xfrm>
              <a:prstGeom prst="roundRect">
                <a:avLst>
                  <a:gd name="adj" fmla="val 11847"/>
                </a:avLst>
              </a:prstGeom>
              <a:solidFill>
                <a:sysClr val="window" lastClr="FFFFFF">
                  <a:lumMod val="95000"/>
                </a:sysClr>
              </a:solidFill>
              <a:ln w="9525" cap="flat">
                <a:solidFill>
                  <a:srgbClr val="FFFFFF">
                    <a:lumMod val="75000"/>
                  </a:srgbClr>
                </a:solidFill>
                <a:custDash>
                  <a:ds d="380000" sp="120000"/>
                </a:custDash>
                <a:bevel/>
              </a:ln>
            </p:spPr>
            <p:txBody>
              <a:bodyPr wrap="square" lIns="0" tIns="0" rIns="0" bIns="0"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91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1" name="PA-任意多边形 37"/>
              <p:cNvSpPr/>
              <p:nvPr>
                <p:custDataLst>
                  <p:tags r:id="rId21"/>
                </p:custDataLst>
              </p:nvPr>
            </p:nvSpPr>
            <p:spPr>
              <a:xfrm>
                <a:off x="1495151" y="2328470"/>
                <a:ext cx="2432000" cy="359055"/>
              </a:xfrm>
              <a:custGeom>
                <a:avLst/>
                <a:gdLst>
                  <a:gd name="rtl" fmla="*/ 30400 w 2432000"/>
                  <a:gd name="rtt" fmla="*/ 30400 h 359055"/>
                  <a:gd name="rtr" fmla="*/ 2401600 w 2432000"/>
                  <a:gd name="rtb" fmla="*/ 328655 h 359055"/>
                </a:gdLst>
                <a:ahLst/>
                <a:cxnLst/>
                <a:rect l="rtl" t="rtt" r="rtr" b="rtb"/>
                <a:pathLst>
                  <a:path w="2432000" h="359055">
                    <a:moveTo>
                      <a:pt x="179527" y="359055"/>
                    </a:moveTo>
                    <a:lnTo>
                      <a:pt x="2252473" y="359055"/>
                    </a:lnTo>
                    <a:cubicBezTo>
                      <a:pt x="2351622" y="359055"/>
                      <a:pt x="2432000" y="278681"/>
                      <a:pt x="2432000" y="179527"/>
                    </a:cubicBezTo>
                    <a:cubicBezTo>
                      <a:pt x="2432000" y="80375"/>
                      <a:pt x="2351622" y="0"/>
                      <a:pt x="2252473" y="0"/>
                    </a:cubicBezTo>
                    <a:lnTo>
                      <a:pt x="179527" y="0"/>
                    </a:lnTo>
                    <a:cubicBezTo>
                      <a:pt x="80375" y="0"/>
                      <a:pt x="0" y="80375"/>
                      <a:pt x="0" y="179527"/>
                    </a:cubicBezTo>
                    <a:cubicBezTo>
                      <a:pt x="0" y="278681"/>
                      <a:pt x="80375" y="359055"/>
                      <a:pt x="179527" y="359055"/>
                    </a:cubicBezTo>
                    <a:close/>
                  </a:path>
                </a:pathLst>
              </a:custGeom>
              <a:solidFill>
                <a:srgbClr val="A8E6D6"/>
              </a:solidFill>
              <a:ln w="15200" cap="flat">
                <a:noFill/>
                <a:bevel/>
              </a:ln>
            </p:spPr>
            <p:txBody>
              <a:bodyPr wrap="square" lIns="36000" tIns="0" rIns="36000" bIns="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065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28" name="PA-文本框 43"/>
            <p:cNvSpPr txBox="1"/>
            <p:nvPr>
              <p:custDataLst>
                <p:tags r:id="rId22"/>
              </p:custDataLst>
            </p:nvPr>
          </p:nvSpPr>
          <p:spPr>
            <a:xfrm>
              <a:off x="6839996" y="4003361"/>
              <a:ext cx="20574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R="0" lvl="0" indent="0" algn="ctr" defTabSz="4572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i="0" u="none" strike="noStrike" kern="0" cap="none" spc="0" normalizeH="0" baseline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仓耳章鱼小丸子体 W01" panose="02020400000000000000" pitchFamily="18" charset="-122"/>
                  <a:ea typeface="仓耳章鱼小丸子体 W01" panose="02020400000000000000" pitchFamily="18" charset="-122"/>
                </a:defRPr>
              </a:lvl1pPr>
            </a:lstStyle>
            <a:p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标题文字添加</a:t>
              </a:r>
              <a:endParaRPr lang="zh-CN" altLang="en-US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" name="PA-文本框 44"/>
            <p:cNvSpPr txBox="1"/>
            <p:nvPr>
              <p:custDataLst>
                <p:tags r:id="rId23"/>
              </p:custDataLst>
            </p:nvPr>
          </p:nvSpPr>
          <p:spPr>
            <a:xfrm>
              <a:off x="6839996" y="4522706"/>
              <a:ext cx="360745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lvl="0">
                <a:lnSpc>
                  <a:spcPct val="150000"/>
                </a:lnSpc>
                <a:defRPr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37号-波纹乖乖体" panose="02000000000000000000" pitchFamily="2" charset="-122"/>
                  <a:ea typeface="字魂37号-波纹乖乖体" panose="02000000000000000000" pitchFamily="2" charset="-122"/>
                </a:defRPr>
              </a:lvl1pPr>
            </a:lstStyle>
            <a:p>
              <a:r>
                <a:rPr lang="en-US" altLang="zh-CN" dirty="0">
                  <a:latin typeface="+mn-lt"/>
                  <a:ea typeface="+mn-ea"/>
                  <a:cs typeface="+mn-ea"/>
                  <a:sym typeface="+mn-lt"/>
                </a:rPr>
                <a:t>No matter how long the rain lasts, there will be a rainbow in the end. No matter how sad you may be, believe.</a:t>
              </a:r>
              <a:endParaRPr lang="zh-CN" altLang="en-US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14:flip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6095135" y="2164407"/>
            <a:ext cx="4942901" cy="228765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rot="238346" flipH="1">
            <a:off x="192458" y="197937"/>
            <a:ext cx="744820" cy="870139"/>
          </a:xfrm>
          <a:prstGeom prst="rect">
            <a:avLst/>
          </a:prstGeom>
        </p:spPr>
      </p:pic>
      <p:sp>
        <p:nvSpPr>
          <p:cNvPr id="6" name="标题 1"/>
          <p:cNvSpPr txBox="1"/>
          <p:nvPr/>
        </p:nvSpPr>
        <p:spPr>
          <a:xfrm>
            <a:off x="860008" y="340838"/>
            <a:ext cx="4249874" cy="7519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03 </a:t>
            </a: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给 家 长 的 建 议</a:t>
            </a:r>
            <a:endParaRPr lang="zh-CN" altLang="en-US" sz="3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7190509" y="2488314"/>
            <a:ext cx="5001491" cy="4369686"/>
          </a:xfrm>
          <a:prstGeom prst="rect">
            <a:avLst/>
          </a:prstGeom>
        </p:spPr>
      </p:pic>
      <p:sp>
        <p:nvSpPr>
          <p:cNvPr id="8" name="PA-矩形 3"/>
          <p:cNvSpPr/>
          <p:nvPr>
            <p:custDataLst>
              <p:tags r:id="rId5"/>
            </p:custDataLst>
          </p:nvPr>
        </p:nvSpPr>
        <p:spPr>
          <a:xfrm>
            <a:off x="1185134" y="2164408"/>
            <a:ext cx="4916217" cy="2287654"/>
          </a:xfrm>
          <a:prstGeom prst="rect">
            <a:avLst/>
          </a:prstGeom>
          <a:solidFill>
            <a:srgbClr val="A8E6D6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7" name="矩形 23"/>
          <p:cNvSpPr>
            <a:spLocks noChangeArrowheads="1"/>
          </p:cNvSpPr>
          <p:nvPr/>
        </p:nvSpPr>
        <p:spPr bwMode="auto">
          <a:xfrm>
            <a:off x="2075889" y="2888855"/>
            <a:ext cx="3746700" cy="86177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r">
              <a:lnSpc>
                <a:spcPts val="2000"/>
              </a:lnSpc>
              <a:defRPr/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输入您的标题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 algn="r">
              <a:lnSpc>
                <a:spcPts val="2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No matter how long the rain lasts, there will be a rainbow in the end. 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1153965" y="4668740"/>
            <a:ext cx="4534562" cy="1024773"/>
            <a:chOff x="1153965" y="4668740"/>
            <a:chExt cx="4534562" cy="1024773"/>
          </a:xfrm>
        </p:grpSpPr>
        <p:sp>
          <p:nvSpPr>
            <p:cNvPr id="20" name="文本框 19"/>
            <p:cNvSpPr txBox="1"/>
            <p:nvPr/>
          </p:nvSpPr>
          <p:spPr>
            <a:xfrm>
              <a:off x="1189134" y="5079819"/>
              <a:ext cx="4499393" cy="613694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en-US" altLang="zh-CN" sz="1200" dirty="0">
                  <a:cs typeface="+mn-ea"/>
                  <a:sym typeface="+mn-lt"/>
                </a:rPr>
                <a:t>No matter how long the rain lasts, there will be a rainbow in the end. No matter how sad you may be.</a:t>
              </a:r>
              <a:endPara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153965" y="4668740"/>
              <a:ext cx="2192909" cy="461665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/>
            <a:p>
              <a:pPr marL="342900" indent="-342900" algn="r">
                <a:buFont typeface="Wingdings" panose="05000000000000000000" pitchFamily="2" charset="2"/>
                <a:buChar char="Ø"/>
              </a:pPr>
              <a:r>
                <a: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输入此处标题</a:t>
              </a:r>
              <a:endPara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778204" y="4670460"/>
            <a:ext cx="4534562" cy="1023234"/>
            <a:chOff x="6778204" y="4670460"/>
            <a:chExt cx="4534562" cy="1023234"/>
          </a:xfrm>
        </p:grpSpPr>
        <p:sp>
          <p:nvSpPr>
            <p:cNvPr id="22" name="文本框 21"/>
            <p:cNvSpPr txBox="1"/>
            <p:nvPr/>
          </p:nvSpPr>
          <p:spPr>
            <a:xfrm>
              <a:off x="6813373" y="5081539"/>
              <a:ext cx="4499393" cy="6121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zh-CN"/>
              </a:defPPr>
              <a:lvl1pPr lvl="0">
                <a:lnSpc>
                  <a:spcPct val="150000"/>
                </a:lnSpc>
                <a:defRPr sz="1200">
                  <a:latin typeface="字魂37号-波纹乖乖体" panose="02000000000000000000" pitchFamily="2" charset="-122"/>
                  <a:ea typeface="字魂37号-波纹乖乖体" panose="02000000000000000000" pitchFamily="2" charset="-122"/>
                </a:defRPr>
              </a:lvl1pPr>
            </a:lstStyle>
            <a:p>
              <a:r>
                <a:rPr lang="en-US" altLang="zh-CN" dirty="0">
                  <a:latin typeface="+mn-lt"/>
                  <a:ea typeface="+mn-ea"/>
                  <a:cs typeface="+mn-ea"/>
                  <a:sym typeface="+mn-lt"/>
                </a:rPr>
                <a:t>No matter how long the rain lasts, there will be a rainbow in the end. No matter how sad you may be.</a:t>
              </a:r>
              <a:endParaRPr lang="zh-CN" altLang="en-US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6778204" y="4670460"/>
              <a:ext cx="2192909" cy="461665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/>
            <a:p>
              <a:pPr marL="342900" indent="-342900" algn="r">
                <a:buFont typeface="Wingdings" panose="05000000000000000000" pitchFamily="2" charset="2"/>
                <a:buChar char="Ø"/>
              </a:pPr>
              <a:r>
                <a: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输入此处标题</a:t>
              </a:r>
              <a:endPara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  <p:pic>
        <p:nvPicPr>
          <p:cNvPr id="28" name="图片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-8808" y="2137010"/>
            <a:ext cx="2561871" cy="853957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 flipH="1">
            <a:off x="10227416" y="1481629"/>
            <a:ext cx="1299238" cy="12644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0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rot="238346" flipH="1">
            <a:off x="192458" y="197937"/>
            <a:ext cx="744820" cy="870139"/>
          </a:xfrm>
          <a:prstGeom prst="rect">
            <a:avLst/>
          </a:prstGeom>
        </p:spPr>
      </p:pic>
      <p:sp>
        <p:nvSpPr>
          <p:cNvPr id="6" name="标题 1"/>
          <p:cNvSpPr txBox="1"/>
          <p:nvPr/>
        </p:nvSpPr>
        <p:spPr>
          <a:xfrm>
            <a:off x="860008" y="340838"/>
            <a:ext cx="4249874" cy="7519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03 </a:t>
            </a: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给 家 长 的 建 议</a:t>
            </a:r>
            <a:endParaRPr lang="zh-CN" altLang="en-US" sz="3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7190509" y="2488314"/>
            <a:ext cx="5001491" cy="4369686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1470869" y="1984643"/>
            <a:ext cx="9250573" cy="2299494"/>
            <a:chOff x="856517" y="1741900"/>
            <a:chExt cx="7348957" cy="1826793"/>
          </a:xfrm>
        </p:grpSpPr>
        <p:sp>
          <p:nvSpPr>
            <p:cNvPr id="8" name="Freeform 1"/>
            <p:cNvSpPr>
              <a:spLocks noChangeArrowheads="1"/>
            </p:cNvSpPr>
            <p:nvPr/>
          </p:nvSpPr>
          <p:spPr bwMode="auto">
            <a:xfrm rot="10800000">
              <a:off x="2253491" y="2197975"/>
              <a:ext cx="170708" cy="265790"/>
            </a:xfrm>
            <a:custGeom>
              <a:avLst/>
              <a:gdLst>
                <a:gd name="T0" fmla="*/ 5999 w 6375"/>
                <a:gd name="T1" fmla="*/ 8218 h 9969"/>
                <a:gd name="T2" fmla="*/ 5999 w 6375"/>
                <a:gd name="T3" fmla="*/ 8218 h 9969"/>
                <a:gd name="T4" fmla="*/ 2750 w 6375"/>
                <a:gd name="T5" fmla="*/ 4969 h 9969"/>
                <a:gd name="T6" fmla="*/ 5999 w 6375"/>
                <a:gd name="T7" fmla="*/ 1750 h 9969"/>
                <a:gd name="T8" fmla="*/ 5999 w 6375"/>
                <a:gd name="T9" fmla="*/ 375 h 9969"/>
                <a:gd name="T10" fmla="*/ 4624 w 6375"/>
                <a:gd name="T11" fmla="*/ 375 h 9969"/>
                <a:gd name="T12" fmla="*/ 0 w 6375"/>
                <a:gd name="T13" fmla="*/ 4969 h 9969"/>
                <a:gd name="T14" fmla="*/ 4624 w 6375"/>
                <a:gd name="T15" fmla="*/ 9593 h 9969"/>
                <a:gd name="T16" fmla="*/ 5999 w 6375"/>
                <a:gd name="T17" fmla="*/ 9593 h 9969"/>
                <a:gd name="T18" fmla="*/ 6280 w 6375"/>
                <a:gd name="T19" fmla="*/ 8905 h 9969"/>
                <a:gd name="T20" fmla="*/ 5999 w 6375"/>
                <a:gd name="T21" fmla="*/ 8218 h 9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375" h="9969">
                  <a:moveTo>
                    <a:pt x="5999" y="8218"/>
                  </a:moveTo>
                  <a:lnTo>
                    <a:pt x="5999" y="8218"/>
                  </a:lnTo>
                  <a:cubicBezTo>
                    <a:pt x="2750" y="4969"/>
                    <a:pt x="2750" y="4969"/>
                    <a:pt x="2750" y="4969"/>
                  </a:cubicBezTo>
                  <a:cubicBezTo>
                    <a:pt x="5999" y="1750"/>
                    <a:pt x="5999" y="1750"/>
                    <a:pt x="5999" y="1750"/>
                  </a:cubicBezTo>
                  <a:cubicBezTo>
                    <a:pt x="6374" y="1375"/>
                    <a:pt x="6374" y="750"/>
                    <a:pt x="5999" y="375"/>
                  </a:cubicBezTo>
                  <a:cubicBezTo>
                    <a:pt x="5624" y="0"/>
                    <a:pt x="4999" y="0"/>
                    <a:pt x="4624" y="375"/>
                  </a:cubicBezTo>
                  <a:cubicBezTo>
                    <a:pt x="0" y="4969"/>
                    <a:pt x="0" y="4969"/>
                    <a:pt x="0" y="4969"/>
                  </a:cubicBezTo>
                  <a:cubicBezTo>
                    <a:pt x="4624" y="9593"/>
                    <a:pt x="4624" y="9593"/>
                    <a:pt x="4624" y="9593"/>
                  </a:cubicBezTo>
                  <a:cubicBezTo>
                    <a:pt x="4999" y="9968"/>
                    <a:pt x="5624" y="9968"/>
                    <a:pt x="5999" y="9593"/>
                  </a:cubicBezTo>
                  <a:cubicBezTo>
                    <a:pt x="6186" y="9405"/>
                    <a:pt x="6280" y="9155"/>
                    <a:pt x="6280" y="8905"/>
                  </a:cubicBezTo>
                  <a:cubicBezTo>
                    <a:pt x="6280" y="8655"/>
                    <a:pt x="6186" y="8405"/>
                    <a:pt x="5999" y="8218"/>
                  </a:cubicBezTo>
                </a:path>
              </a:pathLst>
            </a:custGeom>
            <a:solidFill>
              <a:srgbClr val="A8E6D6"/>
            </a:solidFill>
            <a:ln>
              <a:noFill/>
            </a:ln>
            <a:effectLst/>
          </p:spPr>
          <p:txBody>
            <a:bodyPr wrap="none" lIns="182572" tIns="91286" rIns="182572" bIns="91286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3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" name="Freeform 1"/>
            <p:cNvSpPr>
              <a:spLocks noChangeArrowheads="1"/>
            </p:cNvSpPr>
            <p:nvPr/>
          </p:nvSpPr>
          <p:spPr bwMode="auto">
            <a:xfrm rot="10800000">
              <a:off x="3545231" y="2197975"/>
              <a:ext cx="170708" cy="265790"/>
            </a:xfrm>
            <a:custGeom>
              <a:avLst/>
              <a:gdLst>
                <a:gd name="T0" fmla="*/ 5999 w 6375"/>
                <a:gd name="T1" fmla="*/ 8218 h 9969"/>
                <a:gd name="T2" fmla="*/ 5999 w 6375"/>
                <a:gd name="T3" fmla="*/ 8218 h 9969"/>
                <a:gd name="T4" fmla="*/ 2750 w 6375"/>
                <a:gd name="T5" fmla="*/ 4969 h 9969"/>
                <a:gd name="T6" fmla="*/ 5999 w 6375"/>
                <a:gd name="T7" fmla="*/ 1750 h 9969"/>
                <a:gd name="T8" fmla="*/ 5999 w 6375"/>
                <a:gd name="T9" fmla="*/ 375 h 9969"/>
                <a:gd name="T10" fmla="*/ 4624 w 6375"/>
                <a:gd name="T11" fmla="*/ 375 h 9969"/>
                <a:gd name="T12" fmla="*/ 0 w 6375"/>
                <a:gd name="T13" fmla="*/ 4969 h 9969"/>
                <a:gd name="T14" fmla="*/ 4624 w 6375"/>
                <a:gd name="T15" fmla="*/ 9593 h 9969"/>
                <a:gd name="T16" fmla="*/ 5999 w 6375"/>
                <a:gd name="T17" fmla="*/ 9593 h 9969"/>
                <a:gd name="T18" fmla="*/ 6280 w 6375"/>
                <a:gd name="T19" fmla="*/ 8905 h 9969"/>
                <a:gd name="T20" fmla="*/ 5999 w 6375"/>
                <a:gd name="T21" fmla="*/ 8218 h 9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375" h="9969">
                  <a:moveTo>
                    <a:pt x="5999" y="8218"/>
                  </a:moveTo>
                  <a:lnTo>
                    <a:pt x="5999" y="8218"/>
                  </a:lnTo>
                  <a:cubicBezTo>
                    <a:pt x="2750" y="4969"/>
                    <a:pt x="2750" y="4969"/>
                    <a:pt x="2750" y="4969"/>
                  </a:cubicBezTo>
                  <a:cubicBezTo>
                    <a:pt x="5999" y="1750"/>
                    <a:pt x="5999" y="1750"/>
                    <a:pt x="5999" y="1750"/>
                  </a:cubicBezTo>
                  <a:cubicBezTo>
                    <a:pt x="6374" y="1375"/>
                    <a:pt x="6374" y="750"/>
                    <a:pt x="5999" y="375"/>
                  </a:cubicBezTo>
                  <a:cubicBezTo>
                    <a:pt x="5624" y="0"/>
                    <a:pt x="4999" y="0"/>
                    <a:pt x="4624" y="375"/>
                  </a:cubicBezTo>
                  <a:cubicBezTo>
                    <a:pt x="0" y="4969"/>
                    <a:pt x="0" y="4969"/>
                    <a:pt x="0" y="4969"/>
                  </a:cubicBezTo>
                  <a:cubicBezTo>
                    <a:pt x="4624" y="9593"/>
                    <a:pt x="4624" y="9593"/>
                    <a:pt x="4624" y="9593"/>
                  </a:cubicBezTo>
                  <a:cubicBezTo>
                    <a:pt x="4999" y="9968"/>
                    <a:pt x="5624" y="9968"/>
                    <a:pt x="5999" y="9593"/>
                  </a:cubicBezTo>
                  <a:cubicBezTo>
                    <a:pt x="6186" y="9405"/>
                    <a:pt x="6280" y="9155"/>
                    <a:pt x="6280" y="8905"/>
                  </a:cubicBezTo>
                  <a:cubicBezTo>
                    <a:pt x="6280" y="8655"/>
                    <a:pt x="6186" y="8405"/>
                    <a:pt x="5999" y="8218"/>
                  </a:cubicBezTo>
                </a:path>
              </a:pathLst>
            </a:custGeom>
            <a:solidFill>
              <a:srgbClr val="A8E6D6"/>
            </a:solidFill>
            <a:ln>
              <a:noFill/>
            </a:ln>
            <a:effectLst/>
          </p:spPr>
          <p:txBody>
            <a:bodyPr wrap="none" lIns="182572" tIns="91286" rIns="182572" bIns="91286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3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" name="Freeform 1"/>
            <p:cNvSpPr>
              <a:spLocks noChangeArrowheads="1"/>
            </p:cNvSpPr>
            <p:nvPr/>
          </p:nvSpPr>
          <p:spPr bwMode="auto">
            <a:xfrm rot="10800000">
              <a:off x="5336168" y="2197976"/>
              <a:ext cx="170708" cy="265790"/>
            </a:xfrm>
            <a:custGeom>
              <a:avLst/>
              <a:gdLst>
                <a:gd name="T0" fmla="*/ 5999 w 6375"/>
                <a:gd name="T1" fmla="*/ 8218 h 9969"/>
                <a:gd name="T2" fmla="*/ 5999 w 6375"/>
                <a:gd name="T3" fmla="*/ 8218 h 9969"/>
                <a:gd name="T4" fmla="*/ 2750 w 6375"/>
                <a:gd name="T5" fmla="*/ 4969 h 9969"/>
                <a:gd name="T6" fmla="*/ 5999 w 6375"/>
                <a:gd name="T7" fmla="*/ 1750 h 9969"/>
                <a:gd name="T8" fmla="*/ 5999 w 6375"/>
                <a:gd name="T9" fmla="*/ 375 h 9969"/>
                <a:gd name="T10" fmla="*/ 4624 w 6375"/>
                <a:gd name="T11" fmla="*/ 375 h 9969"/>
                <a:gd name="T12" fmla="*/ 0 w 6375"/>
                <a:gd name="T13" fmla="*/ 4969 h 9969"/>
                <a:gd name="T14" fmla="*/ 4624 w 6375"/>
                <a:gd name="T15" fmla="*/ 9593 h 9969"/>
                <a:gd name="T16" fmla="*/ 5999 w 6375"/>
                <a:gd name="T17" fmla="*/ 9593 h 9969"/>
                <a:gd name="T18" fmla="*/ 6280 w 6375"/>
                <a:gd name="T19" fmla="*/ 8905 h 9969"/>
                <a:gd name="T20" fmla="*/ 5999 w 6375"/>
                <a:gd name="T21" fmla="*/ 8218 h 9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375" h="9969">
                  <a:moveTo>
                    <a:pt x="5999" y="8218"/>
                  </a:moveTo>
                  <a:lnTo>
                    <a:pt x="5999" y="8218"/>
                  </a:lnTo>
                  <a:cubicBezTo>
                    <a:pt x="2750" y="4969"/>
                    <a:pt x="2750" y="4969"/>
                    <a:pt x="2750" y="4969"/>
                  </a:cubicBezTo>
                  <a:cubicBezTo>
                    <a:pt x="5999" y="1750"/>
                    <a:pt x="5999" y="1750"/>
                    <a:pt x="5999" y="1750"/>
                  </a:cubicBezTo>
                  <a:cubicBezTo>
                    <a:pt x="6374" y="1375"/>
                    <a:pt x="6374" y="750"/>
                    <a:pt x="5999" y="375"/>
                  </a:cubicBezTo>
                  <a:cubicBezTo>
                    <a:pt x="5624" y="0"/>
                    <a:pt x="4999" y="0"/>
                    <a:pt x="4624" y="375"/>
                  </a:cubicBezTo>
                  <a:cubicBezTo>
                    <a:pt x="0" y="4969"/>
                    <a:pt x="0" y="4969"/>
                    <a:pt x="0" y="4969"/>
                  </a:cubicBezTo>
                  <a:cubicBezTo>
                    <a:pt x="4624" y="9593"/>
                    <a:pt x="4624" y="9593"/>
                    <a:pt x="4624" y="9593"/>
                  </a:cubicBezTo>
                  <a:cubicBezTo>
                    <a:pt x="4999" y="9968"/>
                    <a:pt x="5624" y="9968"/>
                    <a:pt x="5999" y="9593"/>
                  </a:cubicBezTo>
                  <a:cubicBezTo>
                    <a:pt x="6186" y="9405"/>
                    <a:pt x="6280" y="9155"/>
                    <a:pt x="6280" y="8905"/>
                  </a:cubicBezTo>
                  <a:cubicBezTo>
                    <a:pt x="6280" y="8655"/>
                    <a:pt x="6186" y="8405"/>
                    <a:pt x="5999" y="8218"/>
                  </a:cubicBezTo>
                </a:path>
              </a:pathLst>
            </a:custGeom>
            <a:solidFill>
              <a:srgbClr val="A8E6D6"/>
            </a:solidFill>
            <a:ln>
              <a:noFill/>
            </a:ln>
            <a:effectLst/>
          </p:spPr>
          <p:txBody>
            <a:bodyPr wrap="none" lIns="182572" tIns="91286" rIns="182572" bIns="91286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3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" name="Freeform 1"/>
            <p:cNvSpPr>
              <a:spLocks noChangeArrowheads="1"/>
            </p:cNvSpPr>
            <p:nvPr/>
          </p:nvSpPr>
          <p:spPr bwMode="auto">
            <a:xfrm rot="10800000">
              <a:off x="6654199" y="2197976"/>
              <a:ext cx="170708" cy="265790"/>
            </a:xfrm>
            <a:custGeom>
              <a:avLst/>
              <a:gdLst>
                <a:gd name="T0" fmla="*/ 5999 w 6375"/>
                <a:gd name="T1" fmla="*/ 8218 h 9969"/>
                <a:gd name="T2" fmla="*/ 5999 w 6375"/>
                <a:gd name="T3" fmla="*/ 8218 h 9969"/>
                <a:gd name="T4" fmla="*/ 2750 w 6375"/>
                <a:gd name="T5" fmla="*/ 4969 h 9969"/>
                <a:gd name="T6" fmla="*/ 5999 w 6375"/>
                <a:gd name="T7" fmla="*/ 1750 h 9969"/>
                <a:gd name="T8" fmla="*/ 5999 w 6375"/>
                <a:gd name="T9" fmla="*/ 375 h 9969"/>
                <a:gd name="T10" fmla="*/ 4624 w 6375"/>
                <a:gd name="T11" fmla="*/ 375 h 9969"/>
                <a:gd name="T12" fmla="*/ 0 w 6375"/>
                <a:gd name="T13" fmla="*/ 4969 h 9969"/>
                <a:gd name="T14" fmla="*/ 4624 w 6375"/>
                <a:gd name="T15" fmla="*/ 9593 h 9969"/>
                <a:gd name="T16" fmla="*/ 5999 w 6375"/>
                <a:gd name="T17" fmla="*/ 9593 h 9969"/>
                <a:gd name="T18" fmla="*/ 6280 w 6375"/>
                <a:gd name="T19" fmla="*/ 8905 h 9969"/>
                <a:gd name="T20" fmla="*/ 5999 w 6375"/>
                <a:gd name="T21" fmla="*/ 8218 h 9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375" h="9969">
                  <a:moveTo>
                    <a:pt x="5999" y="8218"/>
                  </a:moveTo>
                  <a:lnTo>
                    <a:pt x="5999" y="8218"/>
                  </a:lnTo>
                  <a:cubicBezTo>
                    <a:pt x="2750" y="4969"/>
                    <a:pt x="2750" y="4969"/>
                    <a:pt x="2750" y="4969"/>
                  </a:cubicBezTo>
                  <a:cubicBezTo>
                    <a:pt x="5999" y="1750"/>
                    <a:pt x="5999" y="1750"/>
                    <a:pt x="5999" y="1750"/>
                  </a:cubicBezTo>
                  <a:cubicBezTo>
                    <a:pt x="6374" y="1375"/>
                    <a:pt x="6374" y="750"/>
                    <a:pt x="5999" y="375"/>
                  </a:cubicBezTo>
                  <a:cubicBezTo>
                    <a:pt x="5624" y="0"/>
                    <a:pt x="4999" y="0"/>
                    <a:pt x="4624" y="375"/>
                  </a:cubicBezTo>
                  <a:cubicBezTo>
                    <a:pt x="0" y="4969"/>
                    <a:pt x="0" y="4969"/>
                    <a:pt x="0" y="4969"/>
                  </a:cubicBezTo>
                  <a:cubicBezTo>
                    <a:pt x="4624" y="9593"/>
                    <a:pt x="4624" y="9593"/>
                    <a:pt x="4624" y="9593"/>
                  </a:cubicBezTo>
                  <a:cubicBezTo>
                    <a:pt x="4999" y="9968"/>
                    <a:pt x="5624" y="9968"/>
                    <a:pt x="5999" y="9593"/>
                  </a:cubicBezTo>
                  <a:cubicBezTo>
                    <a:pt x="6186" y="9405"/>
                    <a:pt x="6280" y="9155"/>
                    <a:pt x="6280" y="8905"/>
                  </a:cubicBezTo>
                  <a:cubicBezTo>
                    <a:pt x="6280" y="8655"/>
                    <a:pt x="6186" y="8405"/>
                    <a:pt x="5999" y="8218"/>
                  </a:cubicBezTo>
                </a:path>
              </a:pathLst>
            </a:custGeom>
            <a:solidFill>
              <a:srgbClr val="A8E6D6"/>
            </a:solidFill>
            <a:ln>
              <a:noFill/>
            </a:ln>
            <a:effectLst/>
          </p:spPr>
          <p:txBody>
            <a:bodyPr wrap="none" lIns="182572" tIns="91286" rIns="182572" bIns="91286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3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856517" y="1754803"/>
              <a:ext cx="1182959" cy="1177934"/>
              <a:chOff x="1142022" y="2334802"/>
              <a:chExt cx="1577278" cy="1577690"/>
            </a:xfrm>
          </p:grpSpPr>
          <p:sp>
            <p:nvSpPr>
              <p:cNvPr id="42" name="Oval 89"/>
              <p:cNvSpPr/>
              <p:nvPr/>
            </p:nvSpPr>
            <p:spPr>
              <a:xfrm>
                <a:off x="1142022" y="2334802"/>
                <a:ext cx="1577278" cy="1577690"/>
              </a:xfrm>
              <a:prstGeom prst="ellipse">
                <a:avLst/>
              </a:prstGeom>
              <a:solidFill>
                <a:srgbClr val="A8E6D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7723" tIns="123861" rIns="247723" bIns="123861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3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3" name="Freeform 16"/>
              <p:cNvSpPr>
                <a:spLocks noChangeArrowheads="1"/>
              </p:cNvSpPr>
              <p:nvPr/>
            </p:nvSpPr>
            <p:spPr bwMode="auto">
              <a:xfrm>
                <a:off x="1622651" y="2640346"/>
                <a:ext cx="599175" cy="941234"/>
              </a:xfrm>
              <a:custGeom>
                <a:avLst/>
                <a:gdLst>
                  <a:gd name="T0" fmla="*/ 406 w 657"/>
                  <a:gd name="T1" fmla="*/ 947 h 1032"/>
                  <a:gd name="T2" fmla="*/ 333 w 657"/>
                  <a:gd name="T3" fmla="*/ 1031 h 1032"/>
                  <a:gd name="T4" fmla="*/ 250 w 657"/>
                  <a:gd name="T5" fmla="*/ 947 h 1032"/>
                  <a:gd name="T6" fmla="*/ 448 w 657"/>
                  <a:gd name="T7" fmla="*/ 916 h 1032"/>
                  <a:gd name="T8" fmla="*/ 198 w 657"/>
                  <a:gd name="T9" fmla="*/ 833 h 1032"/>
                  <a:gd name="T10" fmla="*/ 656 w 657"/>
                  <a:gd name="T11" fmla="*/ 333 h 1032"/>
                  <a:gd name="T12" fmla="*/ 562 w 657"/>
                  <a:gd name="T13" fmla="*/ 562 h 1032"/>
                  <a:gd name="T14" fmla="*/ 531 w 657"/>
                  <a:gd name="T15" fmla="*/ 635 h 1032"/>
                  <a:gd name="T16" fmla="*/ 500 w 657"/>
                  <a:gd name="T17" fmla="*/ 708 h 1032"/>
                  <a:gd name="T18" fmla="*/ 500 w 657"/>
                  <a:gd name="T19" fmla="*/ 729 h 1032"/>
                  <a:gd name="T20" fmla="*/ 166 w 657"/>
                  <a:gd name="T21" fmla="*/ 791 h 1032"/>
                  <a:gd name="T22" fmla="*/ 156 w 657"/>
                  <a:gd name="T23" fmla="*/ 708 h 1032"/>
                  <a:gd name="T24" fmla="*/ 135 w 657"/>
                  <a:gd name="T25" fmla="*/ 635 h 1032"/>
                  <a:gd name="T26" fmla="*/ 93 w 657"/>
                  <a:gd name="T27" fmla="*/ 552 h 1032"/>
                  <a:gd name="T28" fmla="*/ 0 w 657"/>
                  <a:gd name="T29" fmla="*/ 333 h 1032"/>
                  <a:gd name="T30" fmla="*/ 333 w 657"/>
                  <a:gd name="T31" fmla="*/ 0 h 1032"/>
                  <a:gd name="T32" fmla="*/ 656 w 657"/>
                  <a:gd name="T33" fmla="*/ 333 h 1032"/>
                  <a:gd name="T34" fmla="*/ 510 w 657"/>
                  <a:gd name="T35" fmla="*/ 156 h 1032"/>
                  <a:gd name="T36" fmla="*/ 156 w 657"/>
                  <a:gd name="T37" fmla="*/ 156 h 1032"/>
                  <a:gd name="T38" fmla="*/ 146 w 657"/>
                  <a:gd name="T39" fmla="*/ 499 h 1032"/>
                  <a:gd name="T40" fmla="*/ 166 w 657"/>
                  <a:gd name="T41" fmla="*/ 541 h 1032"/>
                  <a:gd name="T42" fmla="*/ 229 w 657"/>
                  <a:gd name="T43" fmla="*/ 666 h 1032"/>
                  <a:gd name="T44" fmla="*/ 427 w 657"/>
                  <a:gd name="T45" fmla="*/ 718 h 1032"/>
                  <a:gd name="T46" fmla="*/ 458 w 657"/>
                  <a:gd name="T47" fmla="*/ 604 h 1032"/>
                  <a:gd name="T48" fmla="*/ 510 w 657"/>
                  <a:gd name="T49" fmla="*/ 520 h 1032"/>
                  <a:gd name="T50" fmla="*/ 583 w 657"/>
                  <a:gd name="T51" fmla="*/ 333 h 1032"/>
                  <a:gd name="T52" fmla="*/ 354 w 657"/>
                  <a:gd name="T53" fmla="*/ 354 h 1032"/>
                  <a:gd name="T54" fmla="*/ 302 w 657"/>
                  <a:gd name="T55" fmla="*/ 354 h 1032"/>
                  <a:gd name="T56" fmla="*/ 239 w 657"/>
                  <a:gd name="T57" fmla="*/ 354 h 1032"/>
                  <a:gd name="T58" fmla="*/ 250 w 657"/>
                  <a:gd name="T59" fmla="*/ 499 h 1032"/>
                  <a:gd name="T60" fmla="*/ 302 w 657"/>
                  <a:gd name="T61" fmla="*/ 499 h 1032"/>
                  <a:gd name="T62" fmla="*/ 364 w 657"/>
                  <a:gd name="T63" fmla="*/ 499 h 1032"/>
                  <a:gd name="T64" fmla="*/ 416 w 657"/>
                  <a:gd name="T65" fmla="*/ 499 h 1032"/>
                  <a:gd name="T66" fmla="*/ 427 w 657"/>
                  <a:gd name="T67" fmla="*/ 354 h 1032"/>
                  <a:gd name="T68" fmla="*/ 385 w 657"/>
                  <a:gd name="T69" fmla="*/ 416 h 10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57" h="1032">
                    <a:moveTo>
                      <a:pt x="250" y="947"/>
                    </a:moveTo>
                    <a:cubicBezTo>
                      <a:pt x="406" y="947"/>
                      <a:pt x="406" y="947"/>
                      <a:pt x="406" y="947"/>
                    </a:cubicBezTo>
                    <a:cubicBezTo>
                      <a:pt x="406" y="968"/>
                      <a:pt x="396" y="989"/>
                      <a:pt x="385" y="1010"/>
                    </a:cubicBezTo>
                    <a:cubicBezTo>
                      <a:pt x="364" y="1020"/>
                      <a:pt x="354" y="1031"/>
                      <a:pt x="333" y="1031"/>
                    </a:cubicBezTo>
                    <a:cubicBezTo>
                      <a:pt x="312" y="1031"/>
                      <a:pt x="291" y="1020"/>
                      <a:pt x="281" y="1010"/>
                    </a:cubicBezTo>
                    <a:cubicBezTo>
                      <a:pt x="260" y="989"/>
                      <a:pt x="250" y="968"/>
                      <a:pt x="250" y="947"/>
                    </a:cubicBezTo>
                    <a:close/>
                    <a:moveTo>
                      <a:pt x="208" y="916"/>
                    </a:moveTo>
                    <a:cubicBezTo>
                      <a:pt x="448" y="916"/>
                      <a:pt x="448" y="916"/>
                      <a:pt x="448" y="916"/>
                    </a:cubicBezTo>
                    <a:cubicBezTo>
                      <a:pt x="458" y="833"/>
                      <a:pt x="458" y="833"/>
                      <a:pt x="458" y="833"/>
                    </a:cubicBezTo>
                    <a:cubicBezTo>
                      <a:pt x="198" y="833"/>
                      <a:pt x="198" y="833"/>
                      <a:pt x="198" y="833"/>
                    </a:cubicBezTo>
                    <a:lnTo>
                      <a:pt x="208" y="916"/>
                    </a:lnTo>
                    <a:close/>
                    <a:moveTo>
                      <a:pt x="656" y="333"/>
                    </a:moveTo>
                    <a:cubicBezTo>
                      <a:pt x="656" y="416"/>
                      <a:pt x="625" y="489"/>
                      <a:pt x="573" y="552"/>
                    </a:cubicBezTo>
                    <a:lnTo>
                      <a:pt x="562" y="562"/>
                    </a:lnTo>
                    <a:cubicBezTo>
                      <a:pt x="562" y="562"/>
                      <a:pt x="562" y="572"/>
                      <a:pt x="552" y="572"/>
                    </a:cubicBezTo>
                    <a:cubicBezTo>
                      <a:pt x="541" y="593"/>
                      <a:pt x="541" y="614"/>
                      <a:pt x="531" y="635"/>
                    </a:cubicBezTo>
                    <a:cubicBezTo>
                      <a:pt x="521" y="656"/>
                      <a:pt x="510" y="677"/>
                      <a:pt x="510" y="697"/>
                    </a:cubicBezTo>
                    <a:cubicBezTo>
                      <a:pt x="500" y="697"/>
                      <a:pt x="500" y="697"/>
                      <a:pt x="500" y="708"/>
                    </a:cubicBezTo>
                    <a:lnTo>
                      <a:pt x="500" y="718"/>
                    </a:lnTo>
                    <a:cubicBezTo>
                      <a:pt x="500" y="729"/>
                      <a:pt x="500" y="729"/>
                      <a:pt x="500" y="729"/>
                    </a:cubicBezTo>
                    <a:cubicBezTo>
                      <a:pt x="500" y="791"/>
                      <a:pt x="500" y="791"/>
                      <a:pt x="500" y="791"/>
                    </a:cubicBezTo>
                    <a:cubicBezTo>
                      <a:pt x="166" y="791"/>
                      <a:pt x="166" y="791"/>
                      <a:pt x="166" y="791"/>
                    </a:cubicBezTo>
                    <a:cubicBezTo>
                      <a:pt x="166" y="729"/>
                      <a:pt x="166" y="729"/>
                      <a:pt x="166" y="729"/>
                    </a:cubicBezTo>
                    <a:cubicBezTo>
                      <a:pt x="166" y="718"/>
                      <a:pt x="156" y="718"/>
                      <a:pt x="156" y="708"/>
                    </a:cubicBezTo>
                    <a:lnTo>
                      <a:pt x="156" y="697"/>
                    </a:lnTo>
                    <a:cubicBezTo>
                      <a:pt x="146" y="677"/>
                      <a:pt x="146" y="656"/>
                      <a:pt x="135" y="635"/>
                    </a:cubicBezTo>
                    <a:cubicBezTo>
                      <a:pt x="125" y="614"/>
                      <a:pt x="114" y="593"/>
                      <a:pt x="104" y="572"/>
                    </a:cubicBezTo>
                    <a:cubicBezTo>
                      <a:pt x="93" y="562"/>
                      <a:pt x="93" y="562"/>
                      <a:pt x="93" y="552"/>
                    </a:cubicBezTo>
                    <a:lnTo>
                      <a:pt x="83" y="552"/>
                    </a:lnTo>
                    <a:cubicBezTo>
                      <a:pt x="31" y="489"/>
                      <a:pt x="0" y="416"/>
                      <a:pt x="0" y="333"/>
                    </a:cubicBezTo>
                    <a:cubicBezTo>
                      <a:pt x="0" y="239"/>
                      <a:pt x="31" y="166"/>
                      <a:pt x="104" y="104"/>
                    </a:cubicBezTo>
                    <a:cubicBezTo>
                      <a:pt x="166" y="31"/>
                      <a:pt x="239" y="0"/>
                      <a:pt x="333" y="0"/>
                    </a:cubicBezTo>
                    <a:cubicBezTo>
                      <a:pt x="416" y="0"/>
                      <a:pt x="500" y="31"/>
                      <a:pt x="562" y="104"/>
                    </a:cubicBezTo>
                    <a:cubicBezTo>
                      <a:pt x="625" y="166"/>
                      <a:pt x="656" y="239"/>
                      <a:pt x="656" y="333"/>
                    </a:cubicBezTo>
                    <a:close/>
                    <a:moveTo>
                      <a:pt x="583" y="333"/>
                    </a:moveTo>
                    <a:cubicBezTo>
                      <a:pt x="583" y="260"/>
                      <a:pt x="562" y="198"/>
                      <a:pt x="510" y="156"/>
                    </a:cubicBezTo>
                    <a:cubicBezTo>
                      <a:pt x="458" y="104"/>
                      <a:pt x="396" y="83"/>
                      <a:pt x="333" y="83"/>
                    </a:cubicBezTo>
                    <a:cubicBezTo>
                      <a:pt x="260" y="83"/>
                      <a:pt x="198" y="104"/>
                      <a:pt x="156" y="156"/>
                    </a:cubicBezTo>
                    <a:cubicBezTo>
                      <a:pt x="104" y="198"/>
                      <a:pt x="73" y="260"/>
                      <a:pt x="73" y="333"/>
                    </a:cubicBezTo>
                    <a:cubicBezTo>
                      <a:pt x="73" y="396"/>
                      <a:pt x="93" y="448"/>
                      <a:pt x="146" y="499"/>
                    </a:cubicBezTo>
                    <a:cubicBezTo>
                      <a:pt x="146" y="499"/>
                      <a:pt x="146" y="510"/>
                      <a:pt x="156" y="510"/>
                    </a:cubicBezTo>
                    <a:cubicBezTo>
                      <a:pt x="156" y="520"/>
                      <a:pt x="166" y="531"/>
                      <a:pt x="166" y="541"/>
                    </a:cubicBezTo>
                    <a:cubicBezTo>
                      <a:pt x="177" y="562"/>
                      <a:pt x="187" y="583"/>
                      <a:pt x="198" y="604"/>
                    </a:cubicBezTo>
                    <a:cubicBezTo>
                      <a:pt x="208" y="624"/>
                      <a:pt x="218" y="645"/>
                      <a:pt x="229" y="666"/>
                    </a:cubicBezTo>
                    <a:cubicBezTo>
                      <a:pt x="229" y="697"/>
                      <a:pt x="239" y="708"/>
                      <a:pt x="239" y="718"/>
                    </a:cubicBezTo>
                    <a:cubicBezTo>
                      <a:pt x="427" y="718"/>
                      <a:pt x="427" y="718"/>
                      <a:pt x="427" y="718"/>
                    </a:cubicBezTo>
                    <a:cubicBezTo>
                      <a:pt x="427" y="708"/>
                      <a:pt x="427" y="697"/>
                      <a:pt x="437" y="666"/>
                    </a:cubicBezTo>
                    <a:cubicBezTo>
                      <a:pt x="437" y="645"/>
                      <a:pt x="448" y="624"/>
                      <a:pt x="458" y="604"/>
                    </a:cubicBezTo>
                    <a:cubicBezTo>
                      <a:pt x="468" y="583"/>
                      <a:pt x="479" y="562"/>
                      <a:pt x="489" y="541"/>
                    </a:cubicBezTo>
                    <a:cubicBezTo>
                      <a:pt x="489" y="531"/>
                      <a:pt x="500" y="520"/>
                      <a:pt x="510" y="520"/>
                    </a:cubicBezTo>
                    <a:cubicBezTo>
                      <a:pt x="510" y="510"/>
                      <a:pt x="510" y="499"/>
                      <a:pt x="521" y="499"/>
                    </a:cubicBezTo>
                    <a:cubicBezTo>
                      <a:pt x="562" y="448"/>
                      <a:pt x="583" y="396"/>
                      <a:pt x="583" y="333"/>
                    </a:cubicBezTo>
                    <a:close/>
                    <a:moveTo>
                      <a:pt x="385" y="416"/>
                    </a:moveTo>
                    <a:cubicBezTo>
                      <a:pt x="354" y="354"/>
                      <a:pt x="354" y="354"/>
                      <a:pt x="354" y="354"/>
                    </a:cubicBezTo>
                    <a:cubicBezTo>
                      <a:pt x="333" y="302"/>
                      <a:pt x="333" y="302"/>
                      <a:pt x="333" y="302"/>
                    </a:cubicBezTo>
                    <a:cubicBezTo>
                      <a:pt x="302" y="354"/>
                      <a:pt x="302" y="354"/>
                      <a:pt x="302" y="354"/>
                    </a:cubicBezTo>
                    <a:cubicBezTo>
                      <a:pt x="271" y="416"/>
                      <a:pt x="271" y="416"/>
                      <a:pt x="271" y="416"/>
                    </a:cubicBezTo>
                    <a:cubicBezTo>
                      <a:pt x="239" y="354"/>
                      <a:pt x="239" y="354"/>
                      <a:pt x="239" y="354"/>
                    </a:cubicBezTo>
                    <a:cubicBezTo>
                      <a:pt x="187" y="385"/>
                      <a:pt x="187" y="385"/>
                      <a:pt x="187" y="385"/>
                    </a:cubicBezTo>
                    <a:cubicBezTo>
                      <a:pt x="250" y="499"/>
                      <a:pt x="250" y="499"/>
                      <a:pt x="250" y="499"/>
                    </a:cubicBezTo>
                    <a:cubicBezTo>
                      <a:pt x="271" y="552"/>
                      <a:pt x="271" y="552"/>
                      <a:pt x="271" y="552"/>
                    </a:cubicBezTo>
                    <a:cubicBezTo>
                      <a:pt x="302" y="499"/>
                      <a:pt x="302" y="499"/>
                      <a:pt x="302" y="499"/>
                    </a:cubicBezTo>
                    <a:cubicBezTo>
                      <a:pt x="333" y="437"/>
                      <a:pt x="333" y="437"/>
                      <a:pt x="333" y="437"/>
                    </a:cubicBezTo>
                    <a:cubicBezTo>
                      <a:pt x="364" y="499"/>
                      <a:pt x="364" y="499"/>
                      <a:pt x="364" y="499"/>
                    </a:cubicBezTo>
                    <a:cubicBezTo>
                      <a:pt x="385" y="552"/>
                      <a:pt x="385" y="552"/>
                      <a:pt x="385" y="552"/>
                    </a:cubicBezTo>
                    <a:cubicBezTo>
                      <a:pt x="416" y="499"/>
                      <a:pt x="416" y="499"/>
                      <a:pt x="416" y="499"/>
                    </a:cubicBezTo>
                    <a:cubicBezTo>
                      <a:pt x="479" y="385"/>
                      <a:pt x="479" y="385"/>
                      <a:pt x="479" y="385"/>
                    </a:cubicBezTo>
                    <a:cubicBezTo>
                      <a:pt x="427" y="354"/>
                      <a:pt x="427" y="354"/>
                      <a:pt x="427" y="354"/>
                    </a:cubicBezTo>
                    <a:lnTo>
                      <a:pt x="385" y="416"/>
                    </a:lnTo>
                    <a:close/>
                    <a:moveTo>
                      <a:pt x="385" y="416"/>
                    </a:moveTo>
                    <a:lnTo>
                      <a:pt x="385" y="41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247723" tIns="123861" rIns="247723" bIns="123861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3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cxnSp>
          <p:nvCxnSpPr>
            <p:cNvPr id="14" name="Straight Connector 107"/>
            <p:cNvCxnSpPr/>
            <p:nvPr/>
          </p:nvCxnSpPr>
          <p:spPr>
            <a:xfrm>
              <a:off x="1456600" y="2967883"/>
              <a:ext cx="0" cy="600810"/>
            </a:xfrm>
            <a:prstGeom prst="line">
              <a:avLst/>
            </a:prstGeom>
            <a:ln w="28575" cmpd="sng">
              <a:solidFill>
                <a:srgbClr val="A8E6D6"/>
              </a:solidFill>
              <a:tail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组合 14"/>
            <p:cNvGrpSpPr/>
            <p:nvPr/>
          </p:nvGrpSpPr>
          <p:grpSpPr>
            <a:xfrm>
              <a:off x="2599640" y="1981746"/>
              <a:ext cx="701226" cy="698246"/>
              <a:chOff x="3466184" y="2638764"/>
              <a:chExt cx="934967" cy="935210"/>
            </a:xfrm>
          </p:grpSpPr>
          <p:sp>
            <p:nvSpPr>
              <p:cNvPr id="40" name="Oval 91"/>
              <p:cNvSpPr/>
              <p:nvPr/>
            </p:nvSpPr>
            <p:spPr>
              <a:xfrm>
                <a:off x="3466184" y="2638764"/>
                <a:ext cx="934967" cy="93521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57150" cmpd="sng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7723" tIns="123861" rIns="247723" bIns="123861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3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1" name="Freeform 17"/>
              <p:cNvSpPr>
                <a:spLocks noChangeArrowheads="1"/>
              </p:cNvSpPr>
              <p:nvPr/>
            </p:nvSpPr>
            <p:spPr bwMode="auto">
              <a:xfrm>
                <a:off x="3765603" y="2842545"/>
                <a:ext cx="341347" cy="476215"/>
              </a:xfrm>
              <a:custGeom>
                <a:avLst/>
                <a:gdLst>
                  <a:gd name="T0" fmla="*/ 326 w 503"/>
                  <a:gd name="T1" fmla="*/ 142 h 703"/>
                  <a:gd name="T2" fmla="*/ 168 w 503"/>
                  <a:gd name="T3" fmla="*/ 142 h 703"/>
                  <a:gd name="T4" fmla="*/ 168 w 503"/>
                  <a:gd name="T5" fmla="*/ 134 h 703"/>
                  <a:gd name="T6" fmla="*/ 184 w 503"/>
                  <a:gd name="T7" fmla="*/ 125 h 703"/>
                  <a:gd name="T8" fmla="*/ 310 w 503"/>
                  <a:gd name="T9" fmla="*/ 125 h 703"/>
                  <a:gd name="T10" fmla="*/ 343 w 503"/>
                  <a:gd name="T11" fmla="*/ 0 h 703"/>
                  <a:gd name="T12" fmla="*/ 151 w 503"/>
                  <a:gd name="T13" fmla="*/ 0 h 703"/>
                  <a:gd name="T14" fmla="*/ 176 w 503"/>
                  <a:gd name="T15" fmla="*/ 125 h 703"/>
                  <a:gd name="T16" fmla="*/ 67 w 503"/>
                  <a:gd name="T17" fmla="*/ 67 h 703"/>
                  <a:gd name="T18" fmla="*/ 75 w 503"/>
                  <a:gd name="T19" fmla="*/ 84 h 703"/>
                  <a:gd name="T20" fmla="*/ 168 w 503"/>
                  <a:gd name="T21" fmla="*/ 134 h 703"/>
                  <a:gd name="T22" fmla="*/ 92 w 503"/>
                  <a:gd name="T23" fmla="*/ 134 h 703"/>
                  <a:gd name="T24" fmla="*/ 84 w 503"/>
                  <a:gd name="T25" fmla="*/ 142 h 703"/>
                  <a:gd name="T26" fmla="*/ 126 w 503"/>
                  <a:gd name="T27" fmla="*/ 159 h 703"/>
                  <a:gd name="T28" fmla="*/ 151 w 503"/>
                  <a:gd name="T29" fmla="*/ 151 h 703"/>
                  <a:gd name="T30" fmla="*/ 0 w 503"/>
                  <a:gd name="T31" fmla="*/ 460 h 703"/>
                  <a:gd name="T32" fmla="*/ 251 w 503"/>
                  <a:gd name="T33" fmla="*/ 702 h 703"/>
                  <a:gd name="T34" fmla="*/ 502 w 503"/>
                  <a:gd name="T35" fmla="*/ 452 h 703"/>
                  <a:gd name="T36" fmla="*/ 326 w 503"/>
                  <a:gd name="T37" fmla="*/ 142 h 703"/>
                  <a:gd name="T38" fmla="*/ 318 w 503"/>
                  <a:gd name="T39" fmla="*/ 535 h 703"/>
                  <a:gd name="T40" fmla="*/ 276 w 503"/>
                  <a:gd name="T41" fmla="*/ 560 h 703"/>
                  <a:gd name="T42" fmla="*/ 276 w 503"/>
                  <a:gd name="T43" fmla="*/ 602 h 703"/>
                  <a:gd name="T44" fmla="*/ 234 w 503"/>
                  <a:gd name="T45" fmla="*/ 602 h 703"/>
                  <a:gd name="T46" fmla="*/ 226 w 503"/>
                  <a:gd name="T47" fmla="*/ 560 h 703"/>
                  <a:gd name="T48" fmla="*/ 176 w 503"/>
                  <a:gd name="T49" fmla="*/ 535 h 703"/>
                  <a:gd name="T50" fmla="*/ 151 w 503"/>
                  <a:gd name="T51" fmla="*/ 485 h 703"/>
                  <a:gd name="T52" fmla="*/ 151 w 503"/>
                  <a:gd name="T53" fmla="*/ 468 h 703"/>
                  <a:gd name="T54" fmla="*/ 193 w 503"/>
                  <a:gd name="T55" fmla="*/ 468 h 703"/>
                  <a:gd name="T56" fmla="*/ 193 w 503"/>
                  <a:gd name="T57" fmla="*/ 476 h 703"/>
                  <a:gd name="T58" fmla="*/ 209 w 503"/>
                  <a:gd name="T59" fmla="*/ 510 h 703"/>
                  <a:gd name="T60" fmla="*/ 251 w 503"/>
                  <a:gd name="T61" fmla="*/ 527 h 703"/>
                  <a:gd name="T62" fmla="*/ 293 w 503"/>
                  <a:gd name="T63" fmla="*/ 510 h 703"/>
                  <a:gd name="T64" fmla="*/ 310 w 503"/>
                  <a:gd name="T65" fmla="*/ 476 h 703"/>
                  <a:gd name="T66" fmla="*/ 293 w 503"/>
                  <a:gd name="T67" fmla="*/ 443 h 703"/>
                  <a:gd name="T68" fmla="*/ 243 w 503"/>
                  <a:gd name="T69" fmla="*/ 426 h 703"/>
                  <a:gd name="T70" fmla="*/ 184 w 503"/>
                  <a:gd name="T71" fmla="*/ 393 h 703"/>
                  <a:gd name="T72" fmla="*/ 159 w 503"/>
                  <a:gd name="T73" fmla="*/ 351 h 703"/>
                  <a:gd name="T74" fmla="*/ 184 w 503"/>
                  <a:gd name="T75" fmla="*/ 293 h 703"/>
                  <a:gd name="T76" fmla="*/ 226 w 503"/>
                  <a:gd name="T77" fmla="*/ 276 h 703"/>
                  <a:gd name="T78" fmla="*/ 226 w 503"/>
                  <a:gd name="T79" fmla="*/ 234 h 703"/>
                  <a:gd name="T80" fmla="*/ 268 w 503"/>
                  <a:gd name="T81" fmla="*/ 234 h 703"/>
                  <a:gd name="T82" fmla="*/ 268 w 503"/>
                  <a:gd name="T83" fmla="*/ 267 h 703"/>
                  <a:gd name="T84" fmla="*/ 318 w 503"/>
                  <a:gd name="T85" fmla="*/ 293 h 703"/>
                  <a:gd name="T86" fmla="*/ 343 w 503"/>
                  <a:gd name="T87" fmla="*/ 351 h 703"/>
                  <a:gd name="T88" fmla="*/ 301 w 503"/>
                  <a:gd name="T89" fmla="*/ 351 h 703"/>
                  <a:gd name="T90" fmla="*/ 284 w 503"/>
                  <a:gd name="T91" fmla="*/ 318 h 703"/>
                  <a:gd name="T92" fmla="*/ 251 w 503"/>
                  <a:gd name="T93" fmla="*/ 301 h 703"/>
                  <a:gd name="T94" fmla="*/ 218 w 503"/>
                  <a:gd name="T95" fmla="*/ 318 h 703"/>
                  <a:gd name="T96" fmla="*/ 201 w 503"/>
                  <a:gd name="T97" fmla="*/ 343 h 703"/>
                  <a:gd name="T98" fmla="*/ 218 w 503"/>
                  <a:gd name="T99" fmla="*/ 376 h 703"/>
                  <a:gd name="T100" fmla="*/ 260 w 503"/>
                  <a:gd name="T101" fmla="*/ 393 h 703"/>
                  <a:gd name="T102" fmla="*/ 326 w 503"/>
                  <a:gd name="T103" fmla="*/ 426 h 703"/>
                  <a:gd name="T104" fmla="*/ 351 w 503"/>
                  <a:gd name="T105" fmla="*/ 476 h 703"/>
                  <a:gd name="T106" fmla="*/ 318 w 503"/>
                  <a:gd name="T107" fmla="*/ 535 h 703"/>
                  <a:gd name="T108" fmla="*/ 318 w 503"/>
                  <a:gd name="T109" fmla="*/ 535 h 703"/>
                  <a:gd name="T110" fmla="*/ 318 w 503"/>
                  <a:gd name="T111" fmla="*/ 535 h 7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503" h="703">
                    <a:moveTo>
                      <a:pt x="326" y="142"/>
                    </a:moveTo>
                    <a:cubicBezTo>
                      <a:pt x="168" y="142"/>
                      <a:pt x="168" y="142"/>
                      <a:pt x="168" y="142"/>
                    </a:cubicBezTo>
                    <a:cubicBezTo>
                      <a:pt x="168" y="134"/>
                      <a:pt x="168" y="134"/>
                      <a:pt x="168" y="134"/>
                    </a:cubicBezTo>
                    <a:cubicBezTo>
                      <a:pt x="184" y="125"/>
                      <a:pt x="184" y="125"/>
                      <a:pt x="184" y="125"/>
                    </a:cubicBezTo>
                    <a:cubicBezTo>
                      <a:pt x="310" y="125"/>
                      <a:pt x="310" y="125"/>
                      <a:pt x="310" y="125"/>
                    </a:cubicBezTo>
                    <a:cubicBezTo>
                      <a:pt x="343" y="0"/>
                      <a:pt x="343" y="0"/>
                      <a:pt x="343" y="0"/>
                    </a:cubicBezTo>
                    <a:cubicBezTo>
                      <a:pt x="151" y="0"/>
                      <a:pt x="151" y="0"/>
                      <a:pt x="151" y="0"/>
                    </a:cubicBezTo>
                    <a:cubicBezTo>
                      <a:pt x="176" y="125"/>
                      <a:pt x="176" y="125"/>
                      <a:pt x="176" y="125"/>
                    </a:cubicBezTo>
                    <a:cubicBezTo>
                      <a:pt x="159" y="100"/>
                      <a:pt x="109" y="50"/>
                      <a:pt x="67" y="67"/>
                    </a:cubicBezTo>
                    <a:cubicBezTo>
                      <a:pt x="75" y="84"/>
                      <a:pt x="75" y="84"/>
                      <a:pt x="75" y="84"/>
                    </a:cubicBezTo>
                    <a:cubicBezTo>
                      <a:pt x="109" y="67"/>
                      <a:pt x="159" y="117"/>
                      <a:pt x="168" y="134"/>
                    </a:cubicBezTo>
                    <a:cubicBezTo>
                      <a:pt x="142" y="142"/>
                      <a:pt x="109" y="151"/>
                      <a:pt x="92" y="134"/>
                    </a:cubicBezTo>
                    <a:cubicBezTo>
                      <a:pt x="84" y="142"/>
                      <a:pt x="84" y="142"/>
                      <a:pt x="84" y="142"/>
                    </a:cubicBezTo>
                    <a:cubicBezTo>
                      <a:pt x="92" y="151"/>
                      <a:pt x="109" y="159"/>
                      <a:pt x="126" y="159"/>
                    </a:cubicBezTo>
                    <a:cubicBezTo>
                      <a:pt x="134" y="159"/>
                      <a:pt x="142" y="159"/>
                      <a:pt x="151" y="151"/>
                    </a:cubicBezTo>
                    <a:cubicBezTo>
                      <a:pt x="67" y="217"/>
                      <a:pt x="0" y="351"/>
                      <a:pt x="0" y="460"/>
                    </a:cubicBezTo>
                    <a:cubicBezTo>
                      <a:pt x="0" y="594"/>
                      <a:pt x="117" y="702"/>
                      <a:pt x="251" y="702"/>
                    </a:cubicBezTo>
                    <a:cubicBezTo>
                      <a:pt x="393" y="702"/>
                      <a:pt x="502" y="594"/>
                      <a:pt x="502" y="452"/>
                    </a:cubicBezTo>
                    <a:cubicBezTo>
                      <a:pt x="502" y="343"/>
                      <a:pt x="427" y="192"/>
                      <a:pt x="326" y="142"/>
                    </a:cubicBezTo>
                    <a:close/>
                    <a:moveTo>
                      <a:pt x="318" y="535"/>
                    </a:moveTo>
                    <a:cubicBezTo>
                      <a:pt x="310" y="552"/>
                      <a:pt x="293" y="552"/>
                      <a:pt x="276" y="560"/>
                    </a:cubicBezTo>
                    <a:cubicBezTo>
                      <a:pt x="276" y="602"/>
                      <a:pt x="276" y="602"/>
                      <a:pt x="276" y="602"/>
                    </a:cubicBezTo>
                    <a:cubicBezTo>
                      <a:pt x="234" y="602"/>
                      <a:pt x="234" y="602"/>
                      <a:pt x="234" y="602"/>
                    </a:cubicBezTo>
                    <a:cubicBezTo>
                      <a:pt x="226" y="560"/>
                      <a:pt x="226" y="560"/>
                      <a:pt x="226" y="560"/>
                    </a:cubicBezTo>
                    <a:cubicBezTo>
                      <a:pt x="209" y="560"/>
                      <a:pt x="193" y="552"/>
                      <a:pt x="176" y="535"/>
                    </a:cubicBezTo>
                    <a:cubicBezTo>
                      <a:pt x="159" y="518"/>
                      <a:pt x="151" y="502"/>
                      <a:pt x="151" y="485"/>
                    </a:cubicBezTo>
                    <a:cubicBezTo>
                      <a:pt x="151" y="468"/>
                      <a:pt x="151" y="468"/>
                      <a:pt x="151" y="468"/>
                    </a:cubicBezTo>
                    <a:cubicBezTo>
                      <a:pt x="193" y="468"/>
                      <a:pt x="193" y="468"/>
                      <a:pt x="193" y="468"/>
                    </a:cubicBezTo>
                    <a:cubicBezTo>
                      <a:pt x="193" y="476"/>
                      <a:pt x="193" y="476"/>
                      <a:pt x="193" y="476"/>
                    </a:cubicBezTo>
                    <a:cubicBezTo>
                      <a:pt x="193" y="493"/>
                      <a:pt x="201" y="502"/>
                      <a:pt x="209" y="510"/>
                    </a:cubicBezTo>
                    <a:cubicBezTo>
                      <a:pt x="218" y="518"/>
                      <a:pt x="234" y="527"/>
                      <a:pt x="251" y="527"/>
                    </a:cubicBezTo>
                    <a:cubicBezTo>
                      <a:pt x="268" y="527"/>
                      <a:pt x="284" y="518"/>
                      <a:pt x="293" y="510"/>
                    </a:cubicBezTo>
                    <a:cubicBezTo>
                      <a:pt x="301" y="502"/>
                      <a:pt x="310" y="493"/>
                      <a:pt x="310" y="476"/>
                    </a:cubicBezTo>
                    <a:cubicBezTo>
                      <a:pt x="310" y="460"/>
                      <a:pt x="301" y="452"/>
                      <a:pt x="293" y="443"/>
                    </a:cubicBezTo>
                    <a:cubicBezTo>
                      <a:pt x="284" y="435"/>
                      <a:pt x="268" y="426"/>
                      <a:pt x="243" y="426"/>
                    </a:cubicBezTo>
                    <a:cubicBezTo>
                      <a:pt x="218" y="418"/>
                      <a:pt x="193" y="410"/>
                      <a:pt x="184" y="393"/>
                    </a:cubicBezTo>
                    <a:cubicBezTo>
                      <a:pt x="168" y="385"/>
                      <a:pt x="159" y="368"/>
                      <a:pt x="159" y="351"/>
                    </a:cubicBezTo>
                    <a:cubicBezTo>
                      <a:pt x="159" y="326"/>
                      <a:pt x="168" y="309"/>
                      <a:pt x="184" y="293"/>
                    </a:cubicBezTo>
                    <a:cubicBezTo>
                      <a:pt x="201" y="284"/>
                      <a:pt x="209" y="276"/>
                      <a:pt x="226" y="276"/>
                    </a:cubicBezTo>
                    <a:cubicBezTo>
                      <a:pt x="226" y="234"/>
                      <a:pt x="226" y="234"/>
                      <a:pt x="226" y="234"/>
                    </a:cubicBezTo>
                    <a:cubicBezTo>
                      <a:pt x="268" y="234"/>
                      <a:pt x="268" y="234"/>
                      <a:pt x="268" y="234"/>
                    </a:cubicBezTo>
                    <a:cubicBezTo>
                      <a:pt x="268" y="267"/>
                      <a:pt x="268" y="267"/>
                      <a:pt x="268" y="267"/>
                    </a:cubicBezTo>
                    <a:cubicBezTo>
                      <a:pt x="293" y="276"/>
                      <a:pt x="310" y="276"/>
                      <a:pt x="318" y="293"/>
                    </a:cubicBezTo>
                    <a:cubicBezTo>
                      <a:pt x="335" y="301"/>
                      <a:pt x="343" y="326"/>
                      <a:pt x="343" y="351"/>
                    </a:cubicBezTo>
                    <a:cubicBezTo>
                      <a:pt x="301" y="351"/>
                      <a:pt x="301" y="351"/>
                      <a:pt x="301" y="351"/>
                    </a:cubicBezTo>
                    <a:cubicBezTo>
                      <a:pt x="301" y="334"/>
                      <a:pt x="293" y="326"/>
                      <a:pt x="284" y="318"/>
                    </a:cubicBezTo>
                    <a:cubicBezTo>
                      <a:pt x="284" y="309"/>
                      <a:pt x="268" y="301"/>
                      <a:pt x="251" y="301"/>
                    </a:cubicBezTo>
                    <a:cubicBezTo>
                      <a:pt x="234" y="301"/>
                      <a:pt x="226" y="309"/>
                      <a:pt x="218" y="318"/>
                    </a:cubicBezTo>
                    <a:cubicBezTo>
                      <a:pt x="209" y="326"/>
                      <a:pt x="201" y="334"/>
                      <a:pt x="201" y="343"/>
                    </a:cubicBezTo>
                    <a:cubicBezTo>
                      <a:pt x="201" y="360"/>
                      <a:pt x="209" y="368"/>
                      <a:pt x="218" y="376"/>
                    </a:cubicBezTo>
                    <a:cubicBezTo>
                      <a:pt x="226" y="385"/>
                      <a:pt x="234" y="385"/>
                      <a:pt x="260" y="393"/>
                    </a:cubicBezTo>
                    <a:cubicBezTo>
                      <a:pt x="284" y="401"/>
                      <a:pt x="310" y="410"/>
                      <a:pt x="326" y="426"/>
                    </a:cubicBezTo>
                    <a:cubicBezTo>
                      <a:pt x="343" y="435"/>
                      <a:pt x="351" y="452"/>
                      <a:pt x="351" y="476"/>
                    </a:cubicBezTo>
                    <a:cubicBezTo>
                      <a:pt x="351" y="502"/>
                      <a:pt x="343" y="518"/>
                      <a:pt x="318" y="535"/>
                    </a:cubicBezTo>
                    <a:close/>
                    <a:moveTo>
                      <a:pt x="318" y="535"/>
                    </a:moveTo>
                    <a:lnTo>
                      <a:pt x="318" y="53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247723" tIns="123861" rIns="247723" bIns="123861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3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cxnSp>
          <p:nvCxnSpPr>
            <p:cNvPr id="16" name="Straight Connector 111"/>
            <p:cNvCxnSpPr/>
            <p:nvPr/>
          </p:nvCxnSpPr>
          <p:spPr>
            <a:xfrm>
              <a:off x="2941739" y="2721010"/>
              <a:ext cx="0" cy="350065"/>
            </a:xfrm>
            <a:prstGeom prst="line">
              <a:avLst/>
            </a:prstGeom>
            <a:ln w="28575" cmpd="sng">
              <a:solidFill>
                <a:schemeClr val="bg1">
                  <a:lumMod val="75000"/>
                </a:schemeClr>
              </a:solidFill>
              <a:tail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" name="组合 16"/>
            <p:cNvGrpSpPr/>
            <p:nvPr/>
          </p:nvGrpSpPr>
          <p:grpSpPr>
            <a:xfrm>
              <a:off x="3900193" y="1745362"/>
              <a:ext cx="1182959" cy="1177934"/>
              <a:chOff x="5200255" y="2322159"/>
              <a:chExt cx="1577278" cy="1577689"/>
            </a:xfrm>
          </p:grpSpPr>
          <p:sp>
            <p:nvSpPr>
              <p:cNvPr id="38" name="Oval 93"/>
              <p:cNvSpPr/>
              <p:nvPr/>
            </p:nvSpPr>
            <p:spPr>
              <a:xfrm>
                <a:off x="5200255" y="2322159"/>
                <a:ext cx="1577278" cy="1577689"/>
              </a:xfrm>
              <a:prstGeom prst="ellipse">
                <a:avLst/>
              </a:prstGeom>
              <a:solidFill>
                <a:srgbClr val="A8E6D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7723" tIns="123861" rIns="247723" bIns="123861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3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9" name="Freeform 109"/>
              <p:cNvSpPr>
                <a:spLocks noChangeArrowheads="1"/>
              </p:cNvSpPr>
              <p:nvPr/>
            </p:nvSpPr>
            <p:spPr bwMode="auto">
              <a:xfrm>
                <a:off x="5547114" y="2625619"/>
                <a:ext cx="925584" cy="925825"/>
              </a:xfrm>
              <a:custGeom>
                <a:avLst/>
                <a:gdLst>
                  <a:gd name="T0" fmla="*/ 552 w 1105"/>
                  <a:gd name="T1" fmla="*/ 0 h 1105"/>
                  <a:gd name="T2" fmla="*/ 0 w 1105"/>
                  <a:gd name="T3" fmla="*/ 552 h 1105"/>
                  <a:gd name="T4" fmla="*/ 552 w 1105"/>
                  <a:gd name="T5" fmla="*/ 1104 h 1105"/>
                  <a:gd name="T6" fmla="*/ 1104 w 1105"/>
                  <a:gd name="T7" fmla="*/ 552 h 1105"/>
                  <a:gd name="T8" fmla="*/ 552 w 1105"/>
                  <a:gd name="T9" fmla="*/ 0 h 1105"/>
                  <a:gd name="T10" fmla="*/ 552 w 1105"/>
                  <a:gd name="T11" fmla="*/ 1012 h 1105"/>
                  <a:gd name="T12" fmla="*/ 84 w 1105"/>
                  <a:gd name="T13" fmla="*/ 552 h 1105"/>
                  <a:gd name="T14" fmla="*/ 552 w 1105"/>
                  <a:gd name="T15" fmla="*/ 84 h 1105"/>
                  <a:gd name="T16" fmla="*/ 1012 w 1105"/>
                  <a:gd name="T17" fmla="*/ 552 h 1105"/>
                  <a:gd name="T18" fmla="*/ 552 w 1105"/>
                  <a:gd name="T19" fmla="*/ 1012 h 1105"/>
                  <a:gd name="T20" fmla="*/ 836 w 1105"/>
                  <a:gd name="T21" fmla="*/ 410 h 1105"/>
                  <a:gd name="T22" fmla="*/ 828 w 1105"/>
                  <a:gd name="T23" fmla="*/ 452 h 1105"/>
                  <a:gd name="T24" fmla="*/ 560 w 1105"/>
                  <a:gd name="T25" fmla="*/ 636 h 1105"/>
                  <a:gd name="T26" fmla="*/ 544 w 1105"/>
                  <a:gd name="T27" fmla="*/ 636 h 1105"/>
                  <a:gd name="T28" fmla="*/ 527 w 1105"/>
                  <a:gd name="T29" fmla="*/ 636 h 1105"/>
                  <a:gd name="T30" fmla="*/ 518 w 1105"/>
                  <a:gd name="T31" fmla="*/ 611 h 1105"/>
                  <a:gd name="T32" fmla="*/ 518 w 1105"/>
                  <a:gd name="T33" fmla="*/ 218 h 1105"/>
                  <a:gd name="T34" fmla="*/ 544 w 1105"/>
                  <a:gd name="T35" fmla="*/ 184 h 1105"/>
                  <a:gd name="T36" fmla="*/ 577 w 1105"/>
                  <a:gd name="T37" fmla="*/ 218 h 1105"/>
                  <a:gd name="T38" fmla="*/ 577 w 1105"/>
                  <a:gd name="T39" fmla="*/ 552 h 1105"/>
                  <a:gd name="T40" fmla="*/ 795 w 1105"/>
                  <a:gd name="T41" fmla="*/ 402 h 1105"/>
                  <a:gd name="T42" fmla="*/ 836 w 1105"/>
                  <a:gd name="T43" fmla="*/ 410 h 1105"/>
                  <a:gd name="T44" fmla="*/ 836 w 1105"/>
                  <a:gd name="T45" fmla="*/ 410 h 1105"/>
                  <a:gd name="T46" fmla="*/ 836 w 1105"/>
                  <a:gd name="T47" fmla="*/ 410 h 1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105" h="1105">
                    <a:moveTo>
                      <a:pt x="552" y="0"/>
                    </a:moveTo>
                    <a:cubicBezTo>
                      <a:pt x="243" y="0"/>
                      <a:pt x="0" y="243"/>
                      <a:pt x="0" y="552"/>
                    </a:cubicBezTo>
                    <a:cubicBezTo>
                      <a:pt x="0" y="853"/>
                      <a:pt x="243" y="1104"/>
                      <a:pt x="552" y="1104"/>
                    </a:cubicBezTo>
                    <a:cubicBezTo>
                      <a:pt x="853" y="1104"/>
                      <a:pt x="1104" y="853"/>
                      <a:pt x="1104" y="552"/>
                    </a:cubicBezTo>
                    <a:cubicBezTo>
                      <a:pt x="1104" y="243"/>
                      <a:pt x="853" y="0"/>
                      <a:pt x="552" y="0"/>
                    </a:cubicBezTo>
                    <a:close/>
                    <a:moveTo>
                      <a:pt x="552" y="1012"/>
                    </a:moveTo>
                    <a:cubicBezTo>
                      <a:pt x="293" y="1012"/>
                      <a:pt x="84" y="803"/>
                      <a:pt x="84" y="552"/>
                    </a:cubicBezTo>
                    <a:cubicBezTo>
                      <a:pt x="84" y="293"/>
                      <a:pt x="293" y="84"/>
                      <a:pt x="552" y="84"/>
                    </a:cubicBezTo>
                    <a:cubicBezTo>
                      <a:pt x="803" y="84"/>
                      <a:pt x="1012" y="293"/>
                      <a:pt x="1012" y="552"/>
                    </a:cubicBezTo>
                    <a:cubicBezTo>
                      <a:pt x="1012" y="803"/>
                      <a:pt x="803" y="1012"/>
                      <a:pt x="552" y="1012"/>
                    </a:cubicBezTo>
                    <a:close/>
                    <a:moveTo>
                      <a:pt x="836" y="410"/>
                    </a:moveTo>
                    <a:cubicBezTo>
                      <a:pt x="845" y="419"/>
                      <a:pt x="845" y="435"/>
                      <a:pt x="828" y="452"/>
                    </a:cubicBezTo>
                    <a:cubicBezTo>
                      <a:pt x="560" y="636"/>
                      <a:pt x="560" y="636"/>
                      <a:pt x="560" y="636"/>
                    </a:cubicBezTo>
                    <a:cubicBezTo>
                      <a:pt x="552" y="636"/>
                      <a:pt x="552" y="636"/>
                      <a:pt x="544" y="636"/>
                    </a:cubicBezTo>
                    <a:cubicBezTo>
                      <a:pt x="544" y="636"/>
                      <a:pt x="535" y="636"/>
                      <a:pt x="527" y="636"/>
                    </a:cubicBezTo>
                    <a:cubicBezTo>
                      <a:pt x="518" y="628"/>
                      <a:pt x="518" y="619"/>
                      <a:pt x="518" y="611"/>
                    </a:cubicBezTo>
                    <a:cubicBezTo>
                      <a:pt x="518" y="218"/>
                      <a:pt x="518" y="218"/>
                      <a:pt x="518" y="218"/>
                    </a:cubicBezTo>
                    <a:cubicBezTo>
                      <a:pt x="518" y="201"/>
                      <a:pt x="527" y="184"/>
                      <a:pt x="544" y="184"/>
                    </a:cubicBezTo>
                    <a:cubicBezTo>
                      <a:pt x="560" y="184"/>
                      <a:pt x="577" y="201"/>
                      <a:pt x="577" y="218"/>
                    </a:cubicBezTo>
                    <a:cubicBezTo>
                      <a:pt x="577" y="552"/>
                      <a:pt x="577" y="552"/>
                      <a:pt x="577" y="552"/>
                    </a:cubicBezTo>
                    <a:cubicBezTo>
                      <a:pt x="795" y="402"/>
                      <a:pt x="795" y="402"/>
                      <a:pt x="795" y="402"/>
                    </a:cubicBezTo>
                    <a:cubicBezTo>
                      <a:pt x="811" y="393"/>
                      <a:pt x="828" y="393"/>
                      <a:pt x="836" y="410"/>
                    </a:cubicBezTo>
                    <a:close/>
                    <a:moveTo>
                      <a:pt x="836" y="410"/>
                    </a:moveTo>
                    <a:lnTo>
                      <a:pt x="836" y="41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247723" tIns="123861" rIns="247723" bIns="123861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3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cxnSp>
          <p:nvCxnSpPr>
            <p:cNvPr id="18" name="Straight Connector 115"/>
            <p:cNvCxnSpPr/>
            <p:nvPr/>
          </p:nvCxnSpPr>
          <p:spPr>
            <a:xfrm>
              <a:off x="4514659" y="2959422"/>
              <a:ext cx="0" cy="600810"/>
            </a:xfrm>
            <a:prstGeom prst="line">
              <a:avLst/>
            </a:prstGeom>
            <a:ln w="28575" cmpd="sng">
              <a:solidFill>
                <a:srgbClr val="A8E6D6"/>
              </a:solidFill>
              <a:tail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19"/>
            <p:cNvCxnSpPr/>
            <p:nvPr/>
          </p:nvCxnSpPr>
          <p:spPr>
            <a:xfrm>
              <a:off x="6058393" y="2721011"/>
              <a:ext cx="0" cy="350065"/>
            </a:xfrm>
            <a:prstGeom prst="line">
              <a:avLst/>
            </a:prstGeom>
            <a:ln w="28575" cmpd="sng">
              <a:solidFill>
                <a:schemeClr val="bg1">
                  <a:lumMod val="75000"/>
                </a:schemeClr>
              </a:solidFill>
              <a:tail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组合 19"/>
            <p:cNvGrpSpPr/>
            <p:nvPr/>
          </p:nvGrpSpPr>
          <p:grpSpPr>
            <a:xfrm>
              <a:off x="5696285" y="1981746"/>
              <a:ext cx="701226" cy="698246"/>
              <a:chOff x="7595045" y="2638765"/>
              <a:chExt cx="934967" cy="935210"/>
            </a:xfrm>
          </p:grpSpPr>
          <p:sp>
            <p:nvSpPr>
              <p:cNvPr id="25" name="Oval 94"/>
              <p:cNvSpPr/>
              <p:nvPr/>
            </p:nvSpPr>
            <p:spPr>
              <a:xfrm>
                <a:off x="7595045" y="2638765"/>
                <a:ext cx="934967" cy="93521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57150" cmpd="sng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7723" tIns="123861" rIns="247723" bIns="123861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3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grpSp>
            <p:nvGrpSpPr>
              <p:cNvPr id="26" name="Group 4698"/>
              <p:cNvGrpSpPr/>
              <p:nvPr/>
            </p:nvGrpSpPr>
            <p:grpSpPr bwMode="auto">
              <a:xfrm>
                <a:off x="7822552" y="2868338"/>
                <a:ext cx="457522" cy="448452"/>
                <a:chOff x="5427663" y="4046537"/>
                <a:chExt cx="395287" cy="387350"/>
              </a:xfrm>
              <a:solidFill>
                <a:schemeClr val="bg1"/>
              </a:solidFill>
            </p:grpSpPr>
            <p:sp>
              <p:nvSpPr>
                <p:cNvPr id="27" name="Freeform 418"/>
                <p:cNvSpPr>
                  <a:spLocks noChangeArrowheads="1"/>
                </p:cNvSpPr>
                <p:nvPr/>
              </p:nvSpPr>
              <p:spPr bwMode="auto">
                <a:xfrm>
                  <a:off x="5635625" y="4046537"/>
                  <a:ext cx="187325" cy="184150"/>
                </a:xfrm>
                <a:custGeom>
                  <a:avLst/>
                  <a:gdLst>
                    <a:gd name="T0" fmla="*/ 301 w 520"/>
                    <a:gd name="T1" fmla="*/ 75 h 511"/>
                    <a:gd name="T2" fmla="*/ 444 w 520"/>
                    <a:gd name="T3" fmla="*/ 217 h 511"/>
                    <a:gd name="T4" fmla="*/ 394 w 520"/>
                    <a:gd name="T5" fmla="*/ 267 h 511"/>
                    <a:gd name="T6" fmla="*/ 327 w 520"/>
                    <a:gd name="T7" fmla="*/ 200 h 511"/>
                    <a:gd name="T8" fmla="*/ 301 w 520"/>
                    <a:gd name="T9" fmla="*/ 225 h 511"/>
                    <a:gd name="T10" fmla="*/ 368 w 520"/>
                    <a:gd name="T11" fmla="*/ 292 h 511"/>
                    <a:gd name="T12" fmla="*/ 335 w 520"/>
                    <a:gd name="T13" fmla="*/ 326 h 511"/>
                    <a:gd name="T14" fmla="*/ 293 w 520"/>
                    <a:gd name="T15" fmla="*/ 275 h 511"/>
                    <a:gd name="T16" fmla="*/ 268 w 520"/>
                    <a:gd name="T17" fmla="*/ 309 h 511"/>
                    <a:gd name="T18" fmla="*/ 310 w 520"/>
                    <a:gd name="T19" fmla="*/ 351 h 511"/>
                    <a:gd name="T20" fmla="*/ 268 w 520"/>
                    <a:gd name="T21" fmla="*/ 393 h 511"/>
                    <a:gd name="T22" fmla="*/ 201 w 520"/>
                    <a:gd name="T23" fmla="*/ 326 h 511"/>
                    <a:gd name="T24" fmla="*/ 168 w 520"/>
                    <a:gd name="T25" fmla="*/ 351 h 511"/>
                    <a:gd name="T26" fmla="*/ 243 w 520"/>
                    <a:gd name="T27" fmla="*/ 418 h 511"/>
                    <a:gd name="T28" fmla="*/ 209 w 520"/>
                    <a:gd name="T29" fmla="*/ 443 h 511"/>
                    <a:gd name="T30" fmla="*/ 168 w 520"/>
                    <a:gd name="T31" fmla="*/ 401 h 511"/>
                    <a:gd name="T32" fmla="*/ 134 w 520"/>
                    <a:gd name="T33" fmla="*/ 426 h 511"/>
                    <a:gd name="T34" fmla="*/ 218 w 520"/>
                    <a:gd name="T35" fmla="*/ 510 h 511"/>
                    <a:gd name="T36" fmla="*/ 519 w 520"/>
                    <a:gd name="T37" fmla="*/ 217 h 511"/>
                    <a:gd name="T38" fmla="*/ 301 w 520"/>
                    <a:gd name="T39" fmla="*/ 0 h 511"/>
                    <a:gd name="T40" fmla="*/ 0 w 520"/>
                    <a:gd name="T41" fmla="*/ 292 h 511"/>
                    <a:gd name="T42" fmla="*/ 34 w 520"/>
                    <a:gd name="T43" fmla="*/ 334 h 511"/>
                    <a:gd name="T44" fmla="*/ 301 w 520"/>
                    <a:gd name="T45" fmla="*/ 75 h 511"/>
                    <a:gd name="T46" fmla="*/ 301 w 520"/>
                    <a:gd name="T47" fmla="*/ 75 h 511"/>
                    <a:gd name="T48" fmla="*/ 301 w 520"/>
                    <a:gd name="T49" fmla="*/ 75 h 5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520" h="511">
                      <a:moveTo>
                        <a:pt x="301" y="75"/>
                      </a:moveTo>
                      <a:lnTo>
                        <a:pt x="444" y="217"/>
                      </a:lnTo>
                      <a:lnTo>
                        <a:pt x="394" y="267"/>
                      </a:lnTo>
                      <a:lnTo>
                        <a:pt x="327" y="200"/>
                      </a:lnTo>
                      <a:lnTo>
                        <a:pt x="301" y="225"/>
                      </a:lnTo>
                      <a:lnTo>
                        <a:pt x="368" y="292"/>
                      </a:lnTo>
                      <a:lnTo>
                        <a:pt x="335" y="326"/>
                      </a:lnTo>
                      <a:lnTo>
                        <a:pt x="293" y="275"/>
                      </a:lnTo>
                      <a:lnTo>
                        <a:pt x="268" y="309"/>
                      </a:lnTo>
                      <a:lnTo>
                        <a:pt x="310" y="351"/>
                      </a:lnTo>
                      <a:lnTo>
                        <a:pt x="268" y="393"/>
                      </a:lnTo>
                      <a:lnTo>
                        <a:pt x="201" y="326"/>
                      </a:lnTo>
                      <a:lnTo>
                        <a:pt x="168" y="351"/>
                      </a:lnTo>
                      <a:lnTo>
                        <a:pt x="243" y="418"/>
                      </a:lnTo>
                      <a:lnTo>
                        <a:pt x="209" y="443"/>
                      </a:lnTo>
                      <a:lnTo>
                        <a:pt x="168" y="401"/>
                      </a:lnTo>
                      <a:lnTo>
                        <a:pt x="134" y="426"/>
                      </a:lnTo>
                      <a:lnTo>
                        <a:pt x="218" y="510"/>
                      </a:lnTo>
                      <a:lnTo>
                        <a:pt x="519" y="217"/>
                      </a:lnTo>
                      <a:lnTo>
                        <a:pt x="301" y="0"/>
                      </a:lnTo>
                      <a:lnTo>
                        <a:pt x="0" y="292"/>
                      </a:lnTo>
                      <a:lnTo>
                        <a:pt x="34" y="334"/>
                      </a:lnTo>
                      <a:lnTo>
                        <a:pt x="301" y="75"/>
                      </a:lnTo>
                      <a:close/>
                      <a:moveTo>
                        <a:pt x="301" y="75"/>
                      </a:moveTo>
                      <a:lnTo>
                        <a:pt x="301" y="7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3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8" name="Freeform 419"/>
                <p:cNvSpPr>
                  <a:spLocks noChangeArrowheads="1"/>
                </p:cNvSpPr>
                <p:nvPr/>
              </p:nvSpPr>
              <p:spPr bwMode="auto">
                <a:xfrm>
                  <a:off x="5635625" y="4046537"/>
                  <a:ext cx="187325" cy="184150"/>
                </a:xfrm>
                <a:custGeom>
                  <a:avLst/>
                  <a:gdLst>
                    <a:gd name="T0" fmla="*/ 301 w 520"/>
                    <a:gd name="T1" fmla="*/ 75 h 511"/>
                    <a:gd name="T2" fmla="*/ 444 w 520"/>
                    <a:gd name="T3" fmla="*/ 217 h 511"/>
                    <a:gd name="T4" fmla="*/ 394 w 520"/>
                    <a:gd name="T5" fmla="*/ 267 h 511"/>
                    <a:gd name="T6" fmla="*/ 327 w 520"/>
                    <a:gd name="T7" fmla="*/ 200 h 511"/>
                    <a:gd name="T8" fmla="*/ 301 w 520"/>
                    <a:gd name="T9" fmla="*/ 225 h 511"/>
                    <a:gd name="T10" fmla="*/ 368 w 520"/>
                    <a:gd name="T11" fmla="*/ 292 h 511"/>
                    <a:gd name="T12" fmla="*/ 335 w 520"/>
                    <a:gd name="T13" fmla="*/ 326 h 511"/>
                    <a:gd name="T14" fmla="*/ 293 w 520"/>
                    <a:gd name="T15" fmla="*/ 275 h 511"/>
                    <a:gd name="T16" fmla="*/ 268 w 520"/>
                    <a:gd name="T17" fmla="*/ 309 h 511"/>
                    <a:gd name="T18" fmla="*/ 310 w 520"/>
                    <a:gd name="T19" fmla="*/ 351 h 511"/>
                    <a:gd name="T20" fmla="*/ 268 w 520"/>
                    <a:gd name="T21" fmla="*/ 393 h 511"/>
                    <a:gd name="T22" fmla="*/ 201 w 520"/>
                    <a:gd name="T23" fmla="*/ 326 h 511"/>
                    <a:gd name="T24" fmla="*/ 168 w 520"/>
                    <a:gd name="T25" fmla="*/ 351 h 511"/>
                    <a:gd name="T26" fmla="*/ 243 w 520"/>
                    <a:gd name="T27" fmla="*/ 418 h 511"/>
                    <a:gd name="T28" fmla="*/ 209 w 520"/>
                    <a:gd name="T29" fmla="*/ 443 h 511"/>
                    <a:gd name="T30" fmla="*/ 168 w 520"/>
                    <a:gd name="T31" fmla="*/ 401 h 511"/>
                    <a:gd name="T32" fmla="*/ 134 w 520"/>
                    <a:gd name="T33" fmla="*/ 426 h 511"/>
                    <a:gd name="T34" fmla="*/ 218 w 520"/>
                    <a:gd name="T35" fmla="*/ 510 h 511"/>
                    <a:gd name="T36" fmla="*/ 519 w 520"/>
                    <a:gd name="T37" fmla="*/ 217 h 511"/>
                    <a:gd name="T38" fmla="*/ 301 w 520"/>
                    <a:gd name="T39" fmla="*/ 0 h 511"/>
                    <a:gd name="T40" fmla="*/ 0 w 520"/>
                    <a:gd name="T41" fmla="*/ 292 h 511"/>
                    <a:gd name="T42" fmla="*/ 34 w 520"/>
                    <a:gd name="T43" fmla="*/ 334 h 511"/>
                    <a:gd name="T44" fmla="*/ 301 w 520"/>
                    <a:gd name="T45" fmla="*/ 75 h 5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520" h="511">
                      <a:moveTo>
                        <a:pt x="301" y="75"/>
                      </a:moveTo>
                      <a:lnTo>
                        <a:pt x="444" y="217"/>
                      </a:lnTo>
                      <a:lnTo>
                        <a:pt x="394" y="267"/>
                      </a:lnTo>
                      <a:lnTo>
                        <a:pt x="327" y="200"/>
                      </a:lnTo>
                      <a:lnTo>
                        <a:pt x="301" y="225"/>
                      </a:lnTo>
                      <a:lnTo>
                        <a:pt x="368" y="292"/>
                      </a:lnTo>
                      <a:lnTo>
                        <a:pt x="335" y="326"/>
                      </a:lnTo>
                      <a:lnTo>
                        <a:pt x="293" y="275"/>
                      </a:lnTo>
                      <a:lnTo>
                        <a:pt x="268" y="309"/>
                      </a:lnTo>
                      <a:lnTo>
                        <a:pt x="310" y="351"/>
                      </a:lnTo>
                      <a:lnTo>
                        <a:pt x="268" y="393"/>
                      </a:lnTo>
                      <a:lnTo>
                        <a:pt x="201" y="326"/>
                      </a:lnTo>
                      <a:lnTo>
                        <a:pt x="168" y="351"/>
                      </a:lnTo>
                      <a:lnTo>
                        <a:pt x="243" y="418"/>
                      </a:lnTo>
                      <a:lnTo>
                        <a:pt x="209" y="443"/>
                      </a:lnTo>
                      <a:lnTo>
                        <a:pt x="168" y="401"/>
                      </a:lnTo>
                      <a:lnTo>
                        <a:pt x="134" y="426"/>
                      </a:lnTo>
                      <a:lnTo>
                        <a:pt x="218" y="510"/>
                      </a:lnTo>
                      <a:lnTo>
                        <a:pt x="519" y="217"/>
                      </a:lnTo>
                      <a:lnTo>
                        <a:pt x="301" y="0"/>
                      </a:lnTo>
                      <a:lnTo>
                        <a:pt x="0" y="292"/>
                      </a:lnTo>
                      <a:lnTo>
                        <a:pt x="34" y="334"/>
                      </a:lnTo>
                      <a:lnTo>
                        <a:pt x="301" y="75"/>
                      </a:ln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3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Freeform 420"/>
                <p:cNvSpPr>
                  <a:spLocks noChangeArrowheads="1"/>
                </p:cNvSpPr>
                <p:nvPr/>
              </p:nvSpPr>
              <p:spPr bwMode="auto">
                <a:xfrm>
                  <a:off x="5743575" y="4073524"/>
                  <a:ext cx="1588" cy="1588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3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0" name="Freeform 421"/>
                <p:cNvSpPr>
                  <a:spLocks noChangeArrowheads="1"/>
                </p:cNvSpPr>
                <p:nvPr/>
              </p:nvSpPr>
              <p:spPr bwMode="auto">
                <a:xfrm>
                  <a:off x="5427663" y="4229099"/>
                  <a:ext cx="204787" cy="204788"/>
                </a:xfrm>
                <a:custGeom>
                  <a:avLst/>
                  <a:gdLst>
                    <a:gd name="T0" fmla="*/ 451 w 569"/>
                    <a:gd name="T1" fmla="*/ 158 h 569"/>
                    <a:gd name="T2" fmla="*/ 501 w 569"/>
                    <a:gd name="T3" fmla="*/ 209 h 569"/>
                    <a:gd name="T4" fmla="*/ 468 w 569"/>
                    <a:gd name="T5" fmla="*/ 251 h 569"/>
                    <a:gd name="T6" fmla="*/ 393 w 569"/>
                    <a:gd name="T7" fmla="*/ 175 h 569"/>
                    <a:gd name="T8" fmla="*/ 368 w 569"/>
                    <a:gd name="T9" fmla="*/ 200 h 569"/>
                    <a:gd name="T10" fmla="*/ 443 w 569"/>
                    <a:gd name="T11" fmla="*/ 275 h 569"/>
                    <a:gd name="T12" fmla="*/ 409 w 569"/>
                    <a:gd name="T13" fmla="*/ 309 h 569"/>
                    <a:gd name="T14" fmla="*/ 359 w 569"/>
                    <a:gd name="T15" fmla="*/ 251 h 569"/>
                    <a:gd name="T16" fmla="*/ 334 w 569"/>
                    <a:gd name="T17" fmla="*/ 284 h 569"/>
                    <a:gd name="T18" fmla="*/ 384 w 569"/>
                    <a:gd name="T19" fmla="*/ 334 h 569"/>
                    <a:gd name="T20" fmla="*/ 342 w 569"/>
                    <a:gd name="T21" fmla="*/ 376 h 569"/>
                    <a:gd name="T22" fmla="*/ 267 w 569"/>
                    <a:gd name="T23" fmla="*/ 301 h 569"/>
                    <a:gd name="T24" fmla="*/ 234 w 569"/>
                    <a:gd name="T25" fmla="*/ 326 h 569"/>
                    <a:gd name="T26" fmla="*/ 309 w 569"/>
                    <a:gd name="T27" fmla="*/ 401 h 569"/>
                    <a:gd name="T28" fmla="*/ 284 w 569"/>
                    <a:gd name="T29" fmla="*/ 434 h 569"/>
                    <a:gd name="T30" fmla="*/ 234 w 569"/>
                    <a:gd name="T31" fmla="*/ 376 h 569"/>
                    <a:gd name="T32" fmla="*/ 200 w 569"/>
                    <a:gd name="T33" fmla="*/ 409 h 569"/>
                    <a:gd name="T34" fmla="*/ 250 w 569"/>
                    <a:gd name="T35" fmla="*/ 459 h 569"/>
                    <a:gd name="T36" fmla="*/ 217 w 569"/>
                    <a:gd name="T37" fmla="*/ 493 h 569"/>
                    <a:gd name="T38" fmla="*/ 75 w 569"/>
                    <a:gd name="T39" fmla="*/ 351 h 569"/>
                    <a:gd name="T40" fmla="*/ 393 w 569"/>
                    <a:gd name="T41" fmla="*/ 41 h 569"/>
                    <a:gd name="T42" fmla="*/ 351 w 569"/>
                    <a:gd name="T43" fmla="*/ 0 h 569"/>
                    <a:gd name="T44" fmla="*/ 0 w 569"/>
                    <a:gd name="T45" fmla="*/ 351 h 569"/>
                    <a:gd name="T46" fmla="*/ 217 w 569"/>
                    <a:gd name="T47" fmla="*/ 568 h 569"/>
                    <a:gd name="T48" fmla="*/ 568 w 569"/>
                    <a:gd name="T49" fmla="*/ 225 h 569"/>
                    <a:gd name="T50" fmla="*/ 484 w 569"/>
                    <a:gd name="T51" fmla="*/ 133 h 569"/>
                    <a:gd name="T52" fmla="*/ 451 w 569"/>
                    <a:gd name="T53" fmla="*/ 158 h 569"/>
                    <a:gd name="T54" fmla="*/ 451 w 569"/>
                    <a:gd name="T55" fmla="*/ 158 h 569"/>
                    <a:gd name="T56" fmla="*/ 451 w 569"/>
                    <a:gd name="T57" fmla="*/ 158 h 5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569" h="569">
                      <a:moveTo>
                        <a:pt x="451" y="158"/>
                      </a:moveTo>
                      <a:lnTo>
                        <a:pt x="501" y="209"/>
                      </a:lnTo>
                      <a:lnTo>
                        <a:pt x="468" y="251"/>
                      </a:lnTo>
                      <a:lnTo>
                        <a:pt x="393" y="175"/>
                      </a:lnTo>
                      <a:lnTo>
                        <a:pt x="368" y="200"/>
                      </a:lnTo>
                      <a:lnTo>
                        <a:pt x="443" y="275"/>
                      </a:lnTo>
                      <a:lnTo>
                        <a:pt x="409" y="309"/>
                      </a:lnTo>
                      <a:lnTo>
                        <a:pt x="359" y="251"/>
                      </a:lnTo>
                      <a:lnTo>
                        <a:pt x="334" y="284"/>
                      </a:lnTo>
                      <a:lnTo>
                        <a:pt x="384" y="334"/>
                      </a:lnTo>
                      <a:lnTo>
                        <a:pt x="342" y="376"/>
                      </a:lnTo>
                      <a:lnTo>
                        <a:pt x="267" y="301"/>
                      </a:lnTo>
                      <a:lnTo>
                        <a:pt x="234" y="326"/>
                      </a:lnTo>
                      <a:lnTo>
                        <a:pt x="309" y="401"/>
                      </a:lnTo>
                      <a:lnTo>
                        <a:pt x="284" y="434"/>
                      </a:lnTo>
                      <a:lnTo>
                        <a:pt x="234" y="376"/>
                      </a:lnTo>
                      <a:lnTo>
                        <a:pt x="200" y="409"/>
                      </a:lnTo>
                      <a:lnTo>
                        <a:pt x="250" y="459"/>
                      </a:lnTo>
                      <a:lnTo>
                        <a:pt x="217" y="493"/>
                      </a:lnTo>
                      <a:lnTo>
                        <a:pt x="75" y="351"/>
                      </a:lnTo>
                      <a:lnTo>
                        <a:pt x="393" y="41"/>
                      </a:lnTo>
                      <a:lnTo>
                        <a:pt x="351" y="0"/>
                      </a:lnTo>
                      <a:lnTo>
                        <a:pt x="0" y="351"/>
                      </a:lnTo>
                      <a:lnTo>
                        <a:pt x="217" y="568"/>
                      </a:lnTo>
                      <a:lnTo>
                        <a:pt x="568" y="225"/>
                      </a:lnTo>
                      <a:lnTo>
                        <a:pt x="484" y="133"/>
                      </a:lnTo>
                      <a:lnTo>
                        <a:pt x="451" y="158"/>
                      </a:lnTo>
                      <a:close/>
                      <a:moveTo>
                        <a:pt x="451" y="158"/>
                      </a:moveTo>
                      <a:lnTo>
                        <a:pt x="451" y="15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3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1" name="Freeform 422"/>
                <p:cNvSpPr>
                  <a:spLocks noChangeArrowheads="1"/>
                </p:cNvSpPr>
                <p:nvPr/>
              </p:nvSpPr>
              <p:spPr bwMode="auto">
                <a:xfrm>
                  <a:off x="5427663" y="4229099"/>
                  <a:ext cx="204787" cy="204788"/>
                </a:xfrm>
                <a:custGeom>
                  <a:avLst/>
                  <a:gdLst>
                    <a:gd name="T0" fmla="*/ 451 w 569"/>
                    <a:gd name="T1" fmla="*/ 158 h 569"/>
                    <a:gd name="T2" fmla="*/ 501 w 569"/>
                    <a:gd name="T3" fmla="*/ 209 h 569"/>
                    <a:gd name="T4" fmla="*/ 468 w 569"/>
                    <a:gd name="T5" fmla="*/ 251 h 569"/>
                    <a:gd name="T6" fmla="*/ 393 w 569"/>
                    <a:gd name="T7" fmla="*/ 175 h 569"/>
                    <a:gd name="T8" fmla="*/ 368 w 569"/>
                    <a:gd name="T9" fmla="*/ 200 h 569"/>
                    <a:gd name="T10" fmla="*/ 443 w 569"/>
                    <a:gd name="T11" fmla="*/ 275 h 569"/>
                    <a:gd name="T12" fmla="*/ 409 w 569"/>
                    <a:gd name="T13" fmla="*/ 309 h 569"/>
                    <a:gd name="T14" fmla="*/ 359 w 569"/>
                    <a:gd name="T15" fmla="*/ 251 h 569"/>
                    <a:gd name="T16" fmla="*/ 334 w 569"/>
                    <a:gd name="T17" fmla="*/ 284 h 569"/>
                    <a:gd name="T18" fmla="*/ 384 w 569"/>
                    <a:gd name="T19" fmla="*/ 334 h 569"/>
                    <a:gd name="T20" fmla="*/ 342 w 569"/>
                    <a:gd name="T21" fmla="*/ 376 h 569"/>
                    <a:gd name="T22" fmla="*/ 267 w 569"/>
                    <a:gd name="T23" fmla="*/ 301 h 569"/>
                    <a:gd name="T24" fmla="*/ 234 w 569"/>
                    <a:gd name="T25" fmla="*/ 326 h 569"/>
                    <a:gd name="T26" fmla="*/ 309 w 569"/>
                    <a:gd name="T27" fmla="*/ 401 h 569"/>
                    <a:gd name="T28" fmla="*/ 284 w 569"/>
                    <a:gd name="T29" fmla="*/ 434 h 569"/>
                    <a:gd name="T30" fmla="*/ 234 w 569"/>
                    <a:gd name="T31" fmla="*/ 376 h 569"/>
                    <a:gd name="T32" fmla="*/ 200 w 569"/>
                    <a:gd name="T33" fmla="*/ 409 h 569"/>
                    <a:gd name="T34" fmla="*/ 250 w 569"/>
                    <a:gd name="T35" fmla="*/ 459 h 569"/>
                    <a:gd name="T36" fmla="*/ 217 w 569"/>
                    <a:gd name="T37" fmla="*/ 493 h 569"/>
                    <a:gd name="T38" fmla="*/ 75 w 569"/>
                    <a:gd name="T39" fmla="*/ 351 h 569"/>
                    <a:gd name="T40" fmla="*/ 393 w 569"/>
                    <a:gd name="T41" fmla="*/ 41 h 569"/>
                    <a:gd name="T42" fmla="*/ 351 w 569"/>
                    <a:gd name="T43" fmla="*/ 0 h 569"/>
                    <a:gd name="T44" fmla="*/ 0 w 569"/>
                    <a:gd name="T45" fmla="*/ 351 h 569"/>
                    <a:gd name="T46" fmla="*/ 217 w 569"/>
                    <a:gd name="T47" fmla="*/ 568 h 569"/>
                    <a:gd name="T48" fmla="*/ 568 w 569"/>
                    <a:gd name="T49" fmla="*/ 225 h 569"/>
                    <a:gd name="T50" fmla="*/ 484 w 569"/>
                    <a:gd name="T51" fmla="*/ 133 h 569"/>
                    <a:gd name="T52" fmla="*/ 451 w 569"/>
                    <a:gd name="T53" fmla="*/ 158 h 5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569" h="569">
                      <a:moveTo>
                        <a:pt x="451" y="158"/>
                      </a:moveTo>
                      <a:lnTo>
                        <a:pt x="501" y="209"/>
                      </a:lnTo>
                      <a:lnTo>
                        <a:pt x="468" y="251"/>
                      </a:lnTo>
                      <a:lnTo>
                        <a:pt x="393" y="175"/>
                      </a:lnTo>
                      <a:lnTo>
                        <a:pt x="368" y="200"/>
                      </a:lnTo>
                      <a:lnTo>
                        <a:pt x="443" y="275"/>
                      </a:lnTo>
                      <a:lnTo>
                        <a:pt x="409" y="309"/>
                      </a:lnTo>
                      <a:lnTo>
                        <a:pt x="359" y="251"/>
                      </a:lnTo>
                      <a:lnTo>
                        <a:pt x="334" y="284"/>
                      </a:lnTo>
                      <a:lnTo>
                        <a:pt x="384" y="334"/>
                      </a:lnTo>
                      <a:lnTo>
                        <a:pt x="342" y="376"/>
                      </a:lnTo>
                      <a:lnTo>
                        <a:pt x="267" y="301"/>
                      </a:lnTo>
                      <a:lnTo>
                        <a:pt x="234" y="326"/>
                      </a:lnTo>
                      <a:lnTo>
                        <a:pt x="309" y="401"/>
                      </a:lnTo>
                      <a:lnTo>
                        <a:pt x="284" y="434"/>
                      </a:lnTo>
                      <a:lnTo>
                        <a:pt x="234" y="376"/>
                      </a:lnTo>
                      <a:lnTo>
                        <a:pt x="200" y="409"/>
                      </a:lnTo>
                      <a:lnTo>
                        <a:pt x="250" y="459"/>
                      </a:lnTo>
                      <a:lnTo>
                        <a:pt x="217" y="493"/>
                      </a:lnTo>
                      <a:lnTo>
                        <a:pt x="75" y="351"/>
                      </a:lnTo>
                      <a:lnTo>
                        <a:pt x="393" y="41"/>
                      </a:lnTo>
                      <a:lnTo>
                        <a:pt x="351" y="0"/>
                      </a:lnTo>
                      <a:lnTo>
                        <a:pt x="0" y="351"/>
                      </a:lnTo>
                      <a:lnTo>
                        <a:pt x="217" y="568"/>
                      </a:lnTo>
                      <a:lnTo>
                        <a:pt x="568" y="225"/>
                      </a:lnTo>
                      <a:lnTo>
                        <a:pt x="484" y="133"/>
                      </a:lnTo>
                      <a:lnTo>
                        <a:pt x="451" y="158"/>
                      </a:ln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3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2" name="Freeform 423"/>
                <p:cNvSpPr>
                  <a:spLocks noChangeArrowheads="1"/>
                </p:cNvSpPr>
                <p:nvPr/>
              </p:nvSpPr>
              <p:spPr bwMode="auto">
                <a:xfrm>
                  <a:off x="5591175" y="4286249"/>
                  <a:ext cx="1588" cy="1588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3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3" name="Freeform 424"/>
                <p:cNvSpPr>
                  <a:spLocks noChangeArrowheads="1"/>
                </p:cNvSpPr>
                <p:nvPr/>
              </p:nvSpPr>
              <p:spPr bwMode="auto">
                <a:xfrm>
                  <a:off x="5473700" y="4070349"/>
                  <a:ext cx="312738" cy="319088"/>
                </a:xfrm>
                <a:custGeom>
                  <a:avLst/>
                  <a:gdLst>
                    <a:gd name="T0" fmla="*/ 318 w 870"/>
                    <a:gd name="T1" fmla="*/ 142 h 887"/>
                    <a:gd name="T2" fmla="*/ 167 w 870"/>
                    <a:gd name="T3" fmla="*/ 0 h 887"/>
                    <a:gd name="T4" fmla="*/ 0 w 870"/>
                    <a:gd name="T5" fmla="*/ 167 h 887"/>
                    <a:gd name="T6" fmla="*/ 142 w 870"/>
                    <a:gd name="T7" fmla="*/ 317 h 887"/>
                    <a:gd name="T8" fmla="*/ 594 w 870"/>
                    <a:gd name="T9" fmla="*/ 760 h 887"/>
                    <a:gd name="T10" fmla="*/ 869 w 870"/>
                    <a:gd name="T11" fmla="*/ 886 h 887"/>
                    <a:gd name="T12" fmla="*/ 769 w 870"/>
                    <a:gd name="T13" fmla="*/ 601 h 887"/>
                    <a:gd name="T14" fmla="*/ 318 w 870"/>
                    <a:gd name="T15" fmla="*/ 142 h 887"/>
                    <a:gd name="T16" fmla="*/ 117 w 870"/>
                    <a:gd name="T17" fmla="*/ 225 h 887"/>
                    <a:gd name="T18" fmla="*/ 58 w 870"/>
                    <a:gd name="T19" fmla="*/ 167 h 887"/>
                    <a:gd name="T20" fmla="*/ 167 w 870"/>
                    <a:gd name="T21" fmla="*/ 58 h 887"/>
                    <a:gd name="T22" fmla="*/ 226 w 870"/>
                    <a:gd name="T23" fmla="*/ 116 h 887"/>
                    <a:gd name="T24" fmla="*/ 117 w 870"/>
                    <a:gd name="T25" fmla="*/ 225 h 887"/>
                    <a:gd name="T26" fmla="*/ 769 w 870"/>
                    <a:gd name="T27" fmla="*/ 819 h 887"/>
                    <a:gd name="T28" fmla="*/ 610 w 870"/>
                    <a:gd name="T29" fmla="*/ 744 h 887"/>
                    <a:gd name="T30" fmla="*/ 594 w 870"/>
                    <a:gd name="T31" fmla="*/ 727 h 887"/>
                    <a:gd name="T32" fmla="*/ 677 w 870"/>
                    <a:gd name="T33" fmla="*/ 735 h 887"/>
                    <a:gd name="T34" fmla="*/ 669 w 870"/>
                    <a:gd name="T35" fmla="*/ 668 h 887"/>
                    <a:gd name="T36" fmla="*/ 736 w 870"/>
                    <a:gd name="T37" fmla="*/ 677 h 887"/>
                    <a:gd name="T38" fmla="*/ 736 w 870"/>
                    <a:gd name="T39" fmla="*/ 593 h 887"/>
                    <a:gd name="T40" fmla="*/ 752 w 870"/>
                    <a:gd name="T41" fmla="*/ 610 h 887"/>
                    <a:gd name="T42" fmla="*/ 811 w 870"/>
                    <a:gd name="T43" fmla="*/ 769 h 887"/>
                    <a:gd name="T44" fmla="*/ 769 w 870"/>
                    <a:gd name="T45" fmla="*/ 819 h 887"/>
                    <a:gd name="T46" fmla="*/ 769 w 870"/>
                    <a:gd name="T47" fmla="*/ 819 h 887"/>
                    <a:gd name="T48" fmla="*/ 769 w 870"/>
                    <a:gd name="T49" fmla="*/ 819 h 8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870" h="887">
                      <a:moveTo>
                        <a:pt x="318" y="142"/>
                      </a:moveTo>
                      <a:lnTo>
                        <a:pt x="167" y="0"/>
                      </a:lnTo>
                      <a:lnTo>
                        <a:pt x="0" y="167"/>
                      </a:lnTo>
                      <a:lnTo>
                        <a:pt x="142" y="317"/>
                      </a:lnTo>
                      <a:lnTo>
                        <a:pt x="594" y="760"/>
                      </a:lnTo>
                      <a:lnTo>
                        <a:pt x="869" y="886"/>
                      </a:lnTo>
                      <a:lnTo>
                        <a:pt x="769" y="601"/>
                      </a:lnTo>
                      <a:lnTo>
                        <a:pt x="318" y="142"/>
                      </a:lnTo>
                      <a:close/>
                      <a:moveTo>
                        <a:pt x="117" y="225"/>
                      </a:moveTo>
                      <a:lnTo>
                        <a:pt x="58" y="167"/>
                      </a:lnTo>
                      <a:lnTo>
                        <a:pt x="167" y="58"/>
                      </a:lnTo>
                      <a:lnTo>
                        <a:pt x="226" y="116"/>
                      </a:lnTo>
                      <a:lnTo>
                        <a:pt x="117" y="225"/>
                      </a:lnTo>
                      <a:close/>
                      <a:moveTo>
                        <a:pt x="769" y="819"/>
                      </a:moveTo>
                      <a:lnTo>
                        <a:pt x="610" y="744"/>
                      </a:lnTo>
                      <a:lnTo>
                        <a:pt x="594" y="727"/>
                      </a:lnTo>
                      <a:lnTo>
                        <a:pt x="677" y="735"/>
                      </a:lnTo>
                      <a:lnTo>
                        <a:pt x="669" y="668"/>
                      </a:lnTo>
                      <a:lnTo>
                        <a:pt x="736" y="677"/>
                      </a:lnTo>
                      <a:lnTo>
                        <a:pt x="736" y="593"/>
                      </a:lnTo>
                      <a:lnTo>
                        <a:pt x="752" y="610"/>
                      </a:lnTo>
                      <a:lnTo>
                        <a:pt x="811" y="769"/>
                      </a:lnTo>
                      <a:lnTo>
                        <a:pt x="769" y="819"/>
                      </a:lnTo>
                      <a:close/>
                      <a:moveTo>
                        <a:pt x="769" y="819"/>
                      </a:moveTo>
                      <a:lnTo>
                        <a:pt x="769" y="81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3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4" name="Freeform 425"/>
                <p:cNvSpPr>
                  <a:spLocks noChangeArrowheads="1"/>
                </p:cNvSpPr>
                <p:nvPr/>
              </p:nvSpPr>
              <p:spPr bwMode="auto">
                <a:xfrm>
                  <a:off x="5473700" y="4070349"/>
                  <a:ext cx="312738" cy="319088"/>
                </a:xfrm>
                <a:custGeom>
                  <a:avLst/>
                  <a:gdLst>
                    <a:gd name="T0" fmla="*/ 318 w 870"/>
                    <a:gd name="T1" fmla="*/ 142 h 887"/>
                    <a:gd name="T2" fmla="*/ 318 w 870"/>
                    <a:gd name="T3" fmla="*/ 142 h 887"/>
                    <a:gd name="T4" fmla="*/ 167 w 870"/>
                    <a:gd name="T5" fmla="*/ 0 h 887"/>
                    <a:gd name="T6" fmla="*/ 0 w 870"/>
                    <a:gd name="T7" fmla="*/ 167 h 887"/>
                    <a:gd name="T8" fmla="*/ 142 w 870"/>
                    <a:gd name="T9" fmla="*/ 317 h 887"/>
                    <a:gd name="T10" fmla="*/ 142 w 870"/>
                    <a:gd name="T11" fmla="*/ 317 h 887"/>
                    <a:gd name="T12" fmla="*/ 594 w 870"/>
                    <a:gd name="T13" fmla="*/ 760 h 887"/>
                    <a:gd name="T14" fmla="*/ 869 w 870"/>
                    <a:gd name="T15" fmla="*/ 886 h 887"/>
                    <a:gd name="T16" fmla="*/ 769 w 870"/>
                    <a:gd name="T17" fmla="*/ 601 h 887"/>
                    <a:gd name="T18" fmla="*/ 318 w 870"/>
                    <a:gd name="T19" fmla="*/ 142 h 8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70" h="887">
                      <a:moveTo>
                        <a:pt x="318" y="142"/>
                      </a:moveTo>
                      <a:lnTo>
                        <a:pt x="318" y="142"/>
                      </a:lnTo>
                      <a:lnTo>
                        <a:pt x="167" y="0"/>
                      </a:lnTo>
                      <a:lnTo>
                        <a:pt x="0" y="167"/>
                      </a:lnTo>
                      <a:lnTo>
                        <a:pt x="142" y="317"/>
                      </a:lnTo>
                      <a:lnTo>
                        <a:pt x="142" y="317"/>
                      </a:lnTo>
                      <a:lnTo>
                        <a:pt x="594" y="760"/>
                      </a:lnTo>
                      <a:lnTo>
                        <a:pt x="869" y="886"/>
                      </a:lnTo>
                      <a:lnTo>
                        <a:pt x="769" y="601"/>
                      </a:lnTo>
                      <a:lnTo>
                        <a:pt x="318" y="142"/>
                      </a:ln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3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5" name="Freeform 426"/>
                <p:cNvSpPr>
                  <a:spLocks noChangeArrowheads="1"/>
                </p:cNvSpPr>
                <p:nvPr/>
              </p:nvSpPr>
              <p:spPr bwMode="auto">
                <a:xfrm>
                  <a:off x="5494338" y="4090987"/>
                  <a:ext cx="60325" cy="60325"/>
                </a:xfrm>
                <a:custGeom>
                  <a:avLst/>
                  <a:gdLst>
                    <a:gd name="T0" fmla="*/ 59 w 169"/>
                    <a:gd name="T1" fmla="*/ 167 h 168"/>
                    <a:gd name="T2" fmla="*/ 0 w 169"/>
                    <a:gd name="T3" fmla="*/ 109 h 168"/>
                    <a:gd name="T4" fmla="*/ 109 w 169"/>
                    <a:gd name="T5" fmla="*/ 0 h 168"/>
                    <a:gd name="T6" fmla="*/ 168 w 169"/>
                    <a:gd name="T7" fmla="*/ 58 h 168"/>
                    <a:gd name="T8" fmla="*/ 59 w 169"/>
                    <a:gd name="T9" fmla="*/ 167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9" h="168">
                      <a:moveTo>
                        <a:pt x="59" y="167"/>
                      </a:moveTo>
                      <a:lnTo>
                        <a:pt x="0" y="109"/>
                      </a:lnTo>
                      <a:lnTo>
                        <a:pt x="109" y="0"/>
                      </a:lnTo>
                      <a:lnTo>
                        <a:pt x="168" y="58"/>
                      </a:lnTo>
                      <a:lnTo>
                        <a:pt x="59" y="167"/>
                      </a:ln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3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6" name="Freeform 427"/>
                <p:cNvSpPr>
                  <a:spLocks noChangeArrowheads="1"/>
                </p:cNvSpPr>
                <p:nvPr/>
              </p:nvSpPr>
              <p:spPr bwMode="auto">
                <a:xfrm>
                  <a:off x="5688013" y="4283074"/>
                  <a:ext cx="77787" cy="80963"/>
                </a:xfrm>
                <a:custGeom>
                  <a:avLst/>
                  <a:gdLst>
                    <a:gd name="T0" fmla="*/ 175 w 218"/>
                    <a:gd name="T1" fmla="*/ 226 h 227"/>
                    <a:gd name="T2" fmla="*/ 16 w 218"/>
                    <a:gd name="T3" fmla="*/ 151 h 227"/>
                    <a:gd name="T4" fmla="*/ 0 w 218"/>
                    <a:gd name="T5" fmla="*/ 134 h 227"/>
                    <a:gd name="T6" fmla="*/ 83 w 218"/>
                    <a:gd name="T7" fmla="*/ 142 h 227"/>
                    <a:gd name="T8" fmla="*/ 75 w 218"/>
                    <a:gd name="T9" fmla="*/ 75 h 227"/>
                    <a:gd name="T10" fmla="*/ 142 w 218"/>
                    <a:gd name="T11" fmla="*/ 84 h 227"/>
                    <a:gd name="T12" fmla="*/ 142 w 218"/>
                    <a:gd name="T13" fmla="*/ 0 h 227"/>
                    <a:gd name="T14" fmla="*/ 158 w 218"/>
                    <a:gd name="T15" fmla="*/ 17 h 227"/>
                    <a:gd name="T16" fmla="*/ 217 w 218"/>
                    <a:gd name="T17" fmla="*/ 176 h 227"/>
                    <a:gd name="T18" fmla="*/ 175 w 218"/>
                    <a:gd name="T19" fmla="*/ 226 h 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18" h="227">
                      <a:moveTo>
                        <a:pt x="175" y="226"/>
                      </a:moveTo>
                      <a:lnTo>
                        <a:pt x="16" y="151"/>
                      </a:lnTo>
                      <a:lnTo>
                        <a:pt x="0" y="134"/>
                      </a:lnTo>
                      <a:lnTo>
                        <a:pt x="83" y="142"/>
                      </a:lnTo>
                      <a:lnTo>
                        <a:pt x="75" y="75"/>
                      </a:lnTo>
                      <a:lnTo>
                        <a:pt x="142" y="84"/>
                      </a:lnTo>
                      <a:lnTo>
                        <a:pt x="142" y="0"/>
                      </a:lnTo>
                      <a:lnTo>
                        <a:pt x="158" y="17"/>
                      </a:lnTo>
                      <a:lnTo>
                        <a:pt x="217" y="176"/>
                      </a:lnTo>
                      <a:lnTo>
                        <a:pt x="175" y="226"/>
                      </a:ln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3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7" name="Freeform 428"/>
                <p:cNvSpPr>
                  <a:spLocks noChangeArrowheads="1"/>
                </p:cNvSpPr>
                <p:nvPr/>
              </p:nvSpPr>
              <p:spPr bwMode="auto">
                <a:xfrm>
                  <a:off x="5749925" y="4365624"/>
                  <a:ext cx="1588" cy="1588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3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21" name="组合 20"/>
            <p:cNvGrpSpPr/>
            <p:nvPr/>
          </p:nvGrpSpPr>
          <p:grpSpPr>
            <a:xfrm>
              <a:off x="7022515" y="1741900"/>
              <a:ext cx="1182959" cy="1177934"/>
              <a:chOff x="9363352" y="2317523"/>
              <a:chExt cx="1577278" cy="1577689"/>
            </a:xfrm>
          </p:grpSpPr>
          <p:sp>
            <p:nvSpPr>
              <p:cNvPr id="23" name="Oval 98"/>
              <p:cNvSpPr/>
              <p:nvPr/>
            </p:nvSpPr>
            <p:spPr>
              <a:xfrm>
                <a:off x="9363352" y="2317523"/>
                <a:ext cx="1577278" cy="1577689"/>
              </a:xfrm>
              <a:prstGeom prst="ellipse">
                <a:avLst/>
              </a:prstGeom>
              <a:solidFill>
                <a:srgbClr val="A8E6D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7723" tIns="123861" rIns="247723" bIns="123861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3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4" name="Freeform 260"/>
              <p:cNvSpPr>
                <a:spLocks noChangeArrowheads="1"/>
              </p:cNvSpPr>
              <p:nvPr/>
            </p:nvSpPr>
            <p:spPr bwMode="auto">
              <a:xfrm>
                <a:off x="9867728" y="2554917"/>
                <a:ext cx="801492" cy="1068937"/>
              </a:xfrm>
              <a:custGeom>
                <a:avLst/>
                <a:gdLst>
                  <a:gd name="T0" fmla="*/ 594 w 595"/>
                  <a:gd name="T1" fmla="*/ 242 h 795"/>
                  <a:gd name="T2" fmla="*/ 577 w 595"/>
                  <a:gd name="T3" fmla="*/ 259 h 795"/>
                  <a:gd name="T4" fmla="*/ 218 w 595"/>
                  <a:gd name="T5" fmla="*/ 409 h 795"/>
                  <a:gd name="T6" fmla="*/ 209 w 595"/>
                  <a:gd name="T7" fmla="*/ 409 h 795"/>
                  <a:gd name="T8" fmla="*/ 201 w 595"/>
                  <a:gd name="T9" fmla="*/ 401 h 795"/>
                  <a:gd name="T10" fmla="*/ 193 w 595"/>
                  <a:gd name="T11" fmla="*/ 384 h 795"/>
                  <a:gd name="T12" fmla="*/ 193 w 595"/>
                  <a:gd name="T13" fmla="*/ 117 h 795"/>
                  <a:gd name="T14" fmla="*/ 201 w 595"/>
                  <a:gd name="T15" fmla="*/ 100 h 795"/>
                  <a:gd name="T16" fmla="*/ 218 w 595"/>
                  <a:gd name="T17" fmla="*/ 100 h 795"/>
                  <a:gd name="T18" fmla="*/ 577 w 595"/>
                  <a:gd name="T19" fmla="*/ 217 h 795"/>
                  <a:gd name="T20" fmla="*/ 594 w 595"/>
                  <a:gd name="T21" fmla="*/ 242 h 795"/>
                  <a:gd name="T22" fmla="*/ 251 w 595"/>
                  <a:gd name="T23" fmla="*/ 719 h 795"/>
                  <a:gd name="T24" fmla="*/ 126 w 595"/>
                  <a:gd name="T25" fmla="*/ 794 h 795"/>
                  <a:gd name="T26" fmla="*/ 0 w 595"/>
                  <a:gd name="T27" fmla="*/ 719 h 795"/>
                  <a:gd name="T28" fmla="*/ 92 w 595"/>
                  <a:gd name="T29" fmla="*/ 652 h 795"/>
                  <a:gd name="T30" fmla="*/ 92 w 595"/>
                  <a:gd name="T31" fmla="*/ 92 h 795"/>
                  <a:gd name="T32" fmla="*/ 101 w 595"/>
                  <a:gd name="T33" fmla="*/ 83 h 795"/>
                  <a:gd name="T34" fmla="*/ 75 w 595"/>
                  <a:gd name="T35" fmla="*/ 42 h 795"/>
                  <a:gd name="T36" fmla="*/ 126 w 595"/>
                  <a:gd name="T37" fmla="*/ 0 h 795"/>
                  <a:gd name="T38" fmla="*/ 142 w 595"/>
                  <a:gd name="T39" fmla="*/ 0 h 795"/>
                  <a:gd name="T40" fmla="*/ 193 w 595"/>
                  <a:gd name="T41" fmla="*/ 42 h 795"/>
                  <a:gd name="T42" fmla="*/ 159 w 595"/>
                  <a:gd name="T43" fmla="*/ 92 h 795"/>
                  <a:gd name="T44" fmla="*/ 159 w 595"/>
                  <a:gd name="T45" fmla="*/ 652 h 795"/>
                  <a:gd name="T46" fmla="*/ 251 w 595"/>
                  <a:gd name="T47" fmla="*/ 719 h 795"/>
                  <a:gd name="T48" fmla="*/ 226 w 595"/>
                  <a:gd name="T49" fmla="*/ 719 h 795"/>
                  <a:gd name="T50" fmla="*/ 159 w 595"/>
                  <a:gd name="T51" fmla="*/ 677 h 795"/>
                  <a:gd name="T52" fmla="*/ 159 w 595"/>
                  <a:gd name="T53" fmla="*/ 719 h 795"/>
                  <a:gd name="T54" fmla="*/ 126 w 595"/>
                  <a:gd name="T55" fmla="*/ 752 h 795"/>
                  <a:gd name="T56" fmla="*/ 92 w 595"/>
                  <a:gd name="T57" fmla="*/ 719 h 795"/>
                  <a:gd name="T58" fmla="*/ 92 w 595"/>
                  <a:gd name="T59" fmla="*/ 677 h 795"/>
                  <a:gd name="T60" fmla="*/ 25 w 595"/>
                  <a:gd name="T61" fmla="*/ 719 h 795"/>
                  <a:gd name="T62" fmla="*/ 126 w 595"/>
                  <a:gd name="T63" fmla="*/ 777 h 795"/>
                  <a:gd name="T64" fmla="*/ 226 w 595"/>
                  <a:gd name="T65" fmla="*/ 719 h 795"/>
                  <a:gd name="T66" fmla="*/ 226 w 595"/>
                  <a:gd name="T67" fmla="*/ 719 h 795"/>
                  <a:gd name="T68" fmla="*/ 226 w 595"/>
                  <a:gd name="T69" fmla="*/ 719 h 7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95" h="795">
                    <a:moveTo>
                      <a:pt x="594" y="242"/>
                    </a:moveTo>
                    <a:cubicBezTo>
                      <a:pt x="594" y="251"/>
                      <a:pt x="586" y="259"/>
                      <a:pt x="577" y="259"/>
                    </a:cubicBezTo>
                    <a:cubicBezTo>
                      <a:pt x="218" y="409"/>
                      <a:pt x="218" y="409"/>
                      <a:pt x="218" y="409"/>
                    </a:cubicBezTo>
                    <a:lnTo>
                      <a:pt x="209" y="409"/>
                    </a:lnTo>
                    <a:cubicBezTo>
                      <a:pt x="209" y="409"/>
                      <a:pt x="201" y="409"/>
                      <a:pt x="201" y="401"/>
                    </a:cubicBezTo>
                    <a:cubicBezTo>
                      <a:pt x="193" y="401"/>
                      <a:pt x="193" y="393"/>
                      <a:pt x="193" y="384"/>
                    </a:cubicBezTo>
                    <a:cubicBezTo>
                      <a:pt x="193" y="117"/>
                      <a:pt x="193" y="117"/>
                      <a:pt x="193" y="117"/>
                    </a:cubicBezTo>
                    <a:cubicBezTo>
                      <a:pt x="193" y="108"/>
                      <a:pt x="193" y="108"/>
                      <a:pt x="201" y="100"/>
                    </a:cubicBezTo>
                    <a:cubicBezTo>
                      <a:pt x="201" y="100"/>
                      <a:pt x="209" y="100"/>
                      <a:pt x="218" y="100"/>
                    </a:cubicBezTo>
                    <a:cubicBezTo>
                      <a:pt x="577" y="217"/>
                      <a:pt x="577" y="217"/>
                      <a:pt x="577" y="217"/>
                    </a:cubicBezTo>
                    <a:cubicBezTo>
                      <a:pt x="586" y="225"/>
                      <a:pt x="594" y="234"/>
                      <a:pt x="594" y="242"/>
                    </a:cubicBezTo>
                    <a:close/>
                    <a:moveTo>
                      <a:pt x="251" y="719"/>
                    </a:moveTo>
                    <a:cubicBezTo>
                      <a:pt x="251" y="760"/>
                      <a:pt x="193" y="794"/>
                      <a:pt x="126" y="794"/>
                    </a:cubicBezTo>
                    <a:cubicBezTo>
                      <a:pt x="59" y="794"/>
                      <a:pt x="0" y="760"/>
                      <a:pt x="0" y="719"/>
                    </a:cubicBezTo>
                    <a:cubicBezTo>
                      <a:pt x="0" y="685"/>
                      <a:pt x="42" y="660"/>
                      <a:pt x="92" y="652"/>
                    </a:cubicBezTo>
                    <a:cubicBezTo>
                      <a:pt x="92" y="92"/>
                      <a:pt x="92" y="92"/>
                      <a:pt x="92" y="92"/>
                    </a:cubicBezTo>
                    <a:lnTo>
                      <a:pt x="101" y="83"/>
                    </a:lnTo>
                    <a:cubicBezTo>
                      <a:pt x="84" y="75"/>
                      <a:pt x="75" y="67"/>
                      <a:pt x="75" y="42"/>
                    </a:cubicBezTo>
                    <a:cubicBezTo>
                      <a:pt x="75" y="16"/>
                      <a:pt x="92" y="0"/>
                      <a:pt x="126" y="0"/>
                    </a:cubicBezTo>
                    <a:cubicBezTo>
                      <a:pt x="142" y="0"/>
                      <a:pt x="142" y="0"/>
                      <a:pt x="142" y="0"/>
                    </a:cubicBezTo>
                    <a:cubicBezTo>
                      <a:pt x="168" y="0"/>
                      <a:pt x="193" y="16"/>
                      <a:pt x="193" y="42"/>
                    </a:cubicBezTo>
                    <a:cubicBezTo>
                      <a:pt x="193" y="67"/>
                      <a:pt x="176" y="83"/>
                      <a:pt x="159" y="92"/>
                    </a:cubicBezTo>
                    <a:cubicBezTo>
                      <a:pt x="159" y="652"/>
                      <a:pt x="159" y="652"/>
                      <a:pt x="159" y="652"/>
                    </a:cubicBezTo>
                    <a:cubicBezTo>
                      <a:pt x="209" y="660"/>
                      <a:pt x="251" y="685"/>
                      <a:pt x="251" y="719"/>
                    </a:cubicBezTo>
                    <a:close/>
                    <a:moveTo>
                      <a:pt x="226" y="719"/>
                    </a:moveTo>
                    <a:cubicBezTo>
                      <a:pt x="226" y="702"/>
                      <a:pt x="201" y="677"/>
                      <a:pt x="159" y="677"/>
                    </a:cubicBezTo>
                    <a:cubicBezTo>
                      <a:pt x="159" y="719"/>
                      <a:pt x="159" y="719"/>
                      <a:pt x="159" y="719"/>
                    </a:cubicBezTo>
                    <a:cubicBezTo>
                      <a:pt x="159" y="736"/>
                      <a:pt x="142" y="752"/>
                      <a:pt x="126" y="752"/>
                    </a:cubicBezTo>
                    <a:cubicBezTo>
                      <a:pt x="109" y="752"/>
                      <a:pt x="92" y="736"/>
                      <a:pt x="92" y="719"/>
                    </a:cubicBezTo>
                    <a:cubicBezTo>
                      <a:pt x="92" y="677"/>
                      <a:pt x="92" y="677"/>
                      <a:pt x="92" y="677"/>
                    </a:cubicBezTo>
                    <a:cubicBezTo>
                      <a:pt x="59" y="677"/>
                      <a:pt x="25" y="702"/>
                      <a:pt x="25" y="719"/>
                    </a:cubicBezTo>
                    <a:cubicBezTo>
                      <a:pt x="25" y="752"/>
                      <a:pt x="75" y="777"/>
                      <a:pt x="126" y="777"/>
                    </a:cubicBezTo>
                    <a:cubicBezTo>
                      <a:pt x="184" y="777"/>
                      <a:pt x="226" y="752"/>
                      <a:pt x="226" y="719"/>
                    </a:cubicBezTo>
                    <a:close/>
                    <a:moveTo>
                      <a:pt x="226" y="719"/>
                    </a:moveTo>
                    <a:lnTo>
                      <a:pt x="226" y="71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247723" tIns="123861" rIns="247723" bIns="123861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3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cxnSp>
          <p:nvCxnSpPr>
            <p:cNvPr id="22" name="Straight Connector 123"/>
            <p:cNvCxnSpPr/>
            <p:nvPr/>
          </p:nvCxnSpPr>
          <p:spPr>
            <a:xfrm>
              <a:off x="7605782" y="2959422"/>
              <a:ext cx="0" cy="600810"/>
            </a:xfrm>
            <a:prstGeom prst="line">
              <a:avLst/>
            </a:prstGeom>
            <a:ln w="28575" cmpd="sng">
              <a:solidFill>
                <a:srgbClr val="A8E6D6"/>
              </a:solidFill>
              <a:tail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矩形 23"/>
          <p:cNvSpPr>
            <a:spLocks noChangeArrowheads="1"/>
          </p:cNvSpPr>
          <p:nvPr/>
        </p:nvSpPr>
        <p:spPr bwMode="auto">
          <a:xfrm>
            <a:off x="1094328" y="4459044"/>
            <a:ext cx="2263802" cy="11182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ctr">
              <a:lnSpc>
                <a:spcPts val="2000"/>
              </a:lnSpc>
              <a:defRPr/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输入您标题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ts val="2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No matter how long the rain lasts, there will be a rainbow in the end. 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0" name="矩形 23"/>
          <p:cNvSpPr>
            <a:spLocks noChangeArrowheads="1"/>
          </p:cNvSpPr>
          <p:nvPr/>
        </p:nvSpPr>
        <p:spPr bwMode="auto">
          <a:xfrm>
            <a:off x="4976525" y="4459044"/>
            <a:ext cx="2263802" cy="11182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ctr">
              <a:lnSpc>
                <a:spcPts val="2000"/>
              </a:lnSpc>
              <a:defRPr/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输入您标题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ts val="2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No matter how long the rain lasts, there will be a rainbow in the end. 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1" name="矩形 23"/>
          <p:cNvSpPr>
            <a:spLocks noChangeArrowheads="1"/>
          </p:cNvSpPr>
          <p:nvPr/>
        </p:nvSpPr>
        <p:spPr bwMode="auto">
          <a:xfrm>
            <a:off x="8833287" y="4470994"/>
            <a:ext cx="2263802" cy="11182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ctr">
              <a:lnSpc>
                <a:spcPts val="2000"/>
              </a:lnSpc>
              <a:defRPr/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输入您标题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ts val="2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No matter how long the rain lasts, there will be a rainbow in the end. 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2" name="矩形 23"/>
          <p:cNvSpPr>
            <a:spLocks noChangeArrowheads="1"/>
          </p:cNvSpPr>
          <p:nvPr/>
        </p:nvSpPr>
        <p:spPr bwMode="auto">
          <a:xfrm>
            <a:off x="3186077" y="3778150"/>
            <a:ext cx="1807978" cy="86177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ctr">
              <a:lnSpc>
                <a:spcPts val="2000"/>
              </a:lnSpc>
              <a:defRPr/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输入您标题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ts val="2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No matter how long the rain lasts. 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3" name="矩形 23"/>
          <p:cNvSpPr>
            <a:spLocks noChangeArrowheads="1"/>
          </p:cNvSpPr>
          <p:nvPr/>
        </p:nvSpPr>
        <p:spPr bwMode="auto">
          <a:xfrm>
            <a:off x="7105365" y="3778150"/>
            <a:ext cx="1807978" cy="86177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ctr">
              <a:lnSpc>
                <a:spcPts val="2000"/>
              </a:lnSpc>
              <a:defRPr/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输入您标题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ts val="2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No matter how long the rain lasts. 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9" grpId="0"/>
      <p:bldP spid="60" grpId="0"/>
      <p:bldP spid="61" grpId="0"/>
      <p:bldP spid="62" grpId="0"/>
      <p:bldP spid="6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4883116" y="240948"/>
            <a:ext cx="7573799" cy="6617052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2815054" y="1769627"/>
            <a:ext cx="6567092" cy="3318746"/>
            <a:chOff x="1640006" y="1177119"/>
            <a:chExt cx="8911985" cy="4503761"/>
          </a:xfrm>
        </p:grpSpPr>
        <p:sp>
          <p:nvSpPr>
            <p:cNvPr id="4" name="矩形: 圆角 3"/>
            <p:cNvSpPr/>
            <p:nvPr/>
          </p:nvSpPr>
          <p:spPr>
            <a:xfrm>
              <a:off x="1640006" y="1177119"/>
              <a:ext cx="8911985" cy="4503761"/>
            </a:xfrm>
            <a:prstGeom prst="roundRect">
              <a:avLst>
                <a:gd name="adj" fmla="val 6061"/>
              </a:avLst>
            </a:prstGeom>
            <a:solidFill>
              <a:srgbClr val="A8E6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矩形: 圆角 6"/>
            <p:cNvSpPr/>
            <p:nvPr/>
          </p:nvSpPr>
          <p:spPr>
            <a:xfrm>
              <a:off x="1806054" y="1356815"/>
              <a:ext cx="8552519" cy="4115937"/>
            </a:xfrm>
            <a:prstGeom prst="roundRect">
              <a:avLst>
                <a:gd name="adj" fmla="val 6061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3" name="标题 1"/>
          <p:cNvSpPr txBox="1"/>
          <p:nvPr/>
        </p:nvSpPr>
        <p:spPr>
          <a:xfrm>
            <a:off x="3727899" y="3016443"/>
            <a:ext cx="4736202" cy="10499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54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新学期安排</a:t>
            </a:r>
            <a:endParaRPr lang="zh-CN" altLang="en-US" sz="5400" spc="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标题 1"/>
          <p:cNvSpPr txBox="1"/>
          <p:nvPr/>
        </p:nvSpPr>
        <p:spPr>
          <a:xfrm>
            <a:off x="4773495" y="2133660"/>
            <a:ext cx="2630044" cy="750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3600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PART  FOUR</a:t>
            </a:r>
            <a:endParaRPr lang="zh-CN" altLang="en-US" sz="3600" spc="-3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790060" y="3891634"/>
            <a:ext cx="4633506" cy="696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2500"/>
              </a:lnSpc>
              <a:spcBef>
                <a:spcPct val="0"/>
              </a:spcBef>
            </a:pPr>
            <a:r>
              <a:rPr lang="en-US" altLang="zh-CN" sz="1400" dirty="0">
                <a:cs typeface="+mn-ea"/>
                <a:sym typeface="+mn-lt"/>
              </a:rPr>
              <a:t>No matter how long the rain lasts, there will be a rainbow in the end. No matter how sad you may be.</a:t>
            </a:r>
            <a:endParaRPr lang="zh-CN" altLang="en-US" sz="1400" spc="600" dirty="0">
              <a:solidFill>
                <a:prstClr val="black">
                  <a:lumMod val="95000"/>
                  <a:lumOff val="5000"/>
                </a:prstClr>
              </a:solidFill>
              <a:cs typeface="+mn-ea"/>
              <a:sym typeface="+mn-lt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rot="238346" flipH="1">
            <a:off x="1922296" y="3793285"/>
            <a:ext cx="1789826" cy="2090971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-308131" y="631595"/>
            <a:ext cx="4736202" cy="25794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14:prism isInverted="1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rot="238346" flipH="1">
            <a:off x="192458" y="197937"/>
            <a:ext cx="744820" cy="870139"/>
          </a:xfrm>
          <a:prstGeom prst="rect">
            <a:avLst/>
          </a:prstGeom>
        </p:spPr>
      </p:pic>
      <p:sp>
        <p:nvSpPr>
          <p:cNvPr id="6" name="标题 1"/>
          <p:cNvSpPr txBox="1"/>
          <p:nvPr/>
        </p:nvSpPr>
        <p:spPr>
          <a:xfrm>
            <a:off x="860008" y="340838"/>
            <a:ext cx="3604416" cy="7519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04 </a:t>
            </a: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新 学 期 安 排</a:t>
            </a:r>
            <a:endParaRPr lang="zh-CN" altLang="en-US" sz="3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7190509" y="2488314"/>
            <a:ext cx="5001491" cy="4369686"/>
          </a:xfrm>
          <a:prstGeom prst="rect">
            <a:avLst/>
          </a:prstGeom>
        </p:spPr>
      </p:pic>
      <p:graphicFrame>
        <p:nvGraphicFramePr>
          <p:cNvPr id="59" name="图表 58"/>
          <p:cNvGraphicFramePr/>
          <p:nvPr/>
        </p:nvGraphicFramePr>
        <p:xfrm>
          <a:off x="1436713" y="1569720"/>
          <a:ext cx="9344025" cy="43269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:comb/>
      </p:transition>
    </mc:Choice>
    <mc:Fallback>
      <p:transition spd="slow" advClick="0" advTm="0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4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59" grpId="0">
        <p:bldAsOne/>
      </p:bldGraphic>
      <p:bldGraphic spid="59" grpId="1">
        <p:bldAsOne/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rot="238346" flipH="1">
            <a:off x="192458" y="197937"/>
            <a:ext cx="744820" cy="870139"/>
          </a:xfrm>
          <a:prstGeom prst="rect">
            <a:avLst/>
          </a:prstGeom>
        </p:spPr>
      </p:pic>
      <p:sp>
        <p:nvSpPr>
          <p:cNvPr id="6" name="标题 1"/>
          <p:cNvSpPr txBox="1"/>
          <p:nvPr/>
        </p:nvSpPr>
        <p:spPr>
          <a:xfrm>
            <a:off x="860008" y="340838"/>
            <a:ext cx="3604416" cy="7519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04 </a:t>
            </a: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新 学 期 安 排</a:t>
            </a:r>
            <a:endParaRPr lang="zh-CN" altLang="en-US" sz="3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7190509" y="2488314"/>
            <a:ext cx="5001491" cy="4369686"/>
          </a:xfrm>
          <a:prstGeom prst="rect">
            <a:avLst/>
          </a:prstGeom>
        </p:spPr>
      </p:pic>
      <p:grpSp>
        <p:nvGrpSpPr>
          <p:cNvPr id="12" name="PA-组合 2"/>
          <p:cNvGrpSpPr/>
          <p:nvPr>
            <p:custDataLst>
              <p:tags r:id="rId4"/>
            </p:custDataLst>
          </p:nvPr>
        </p:nvGrpSpPr>
        <p:grpSpPr>
          <a:xfrm>
            <a:off x="1376786" y="2495774"/>
            <a:ext cx="2083491" cy="1234185"/>
            <a:chOff x="5926135" y="4878606"/>
            <a:chExt cx="2554543" cy="1234185"/>
          </a:xfrm>
        </p:grpSpPr>
        <p:sp>
          <p:nvSpPr>
            <p:cNvPr id="13" name="PA-文本框 6"/>
            <p:cNvSpPr txBox="1"/>
            <p:nvPr>
              <p:custDataLst>
                <p:tags r:id="rId5"/>
              </p:custDataLst>
            </p:nvPr>
          </p:nvSpPr>
          <p:spPr>
            <a:xfrm>
              <a:off x="5928713" y="4878606"/>
              <a:ext cx="2386569" cy="6544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Ø"/>
                <a:defRPr/>
              </a:pPr>
              <a:r>
                <a:rPr kumimoji="0" lang="zh-CN" altLang="en-US" sz="20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输入您标题</a:t>
              </a:r>
              <a:endPara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  <a:p>
              <a:pPr>
                <a:lnSpc>
                  <a:spcPts val="2200"/>
                </a:lnSpc>
              </a:pP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Parents' meeting 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4" name="PA-文本框 42"/>
            <p:cNvSpPr txBox="1"/>
            <p:nvPr>
              <p:custDataLst>
                <p:tags r:id="rId6"/>
              </p:custDataLst>
            </p:nvPr>
          </p:nvSpPr>
          <p:spPr>
            <a:xfrm>
              <a:off x="5926135" y="5536543"/>
              <a:ext cx="2554543" cy="57624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defTabSz="457200">
                <a:lnSpc>
                  <a:spcPts val="2000"/>
                </a:lnSpc>
                <a:defRPr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37号-波纹乖乖体" panose="02000000000000000000" pitchFamily="2" charset="-122"/>
                  <a:ea typeface="字魂37号-波纹乖乖体" panose="02000000000000000000" pitchFamily="2" charset="-122"/>
                </a:defRPr>
              </a:lvl1pPr>
            </a:lstStyle>
            <a:p>
              <a:r>
                <a:rPr lang="en-US" altLang="zh-CN" dirty="0">
                  <a:latin typeface="+mn-lt"/>
                  <a:ea typeface="+mn-ea"/>
                  <a:cs typeface="+mn-ea"/>
                  <a:sym typeface="+mn-lt"/>
                </a:rPr>
                <a:t>No matter how long the rain lasts, there will. </a:t>
              </a:r>
              <a:endParaRPr lang="zh-CN" altLang="en-US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5" name="PA-组合 2"/>
          <p:cNvGrpSpPr/>
          <p:nvPr>
            <p:custDataLst>
              <p:tags r:id="rId7"/>
            </p:custDataLst>
          </p:nvPr>
        </p:nvGrpSpPr>
        <p:grpSpPr>
          <a:xfrm>
            <a:off x="1376787" y="4240728"/>
            <a:ext cx="2083491" cy="1234044"/>
            <a:chOff x="5926136" y="4878606"/>
            <a:chExt cx="2554543" cy="1234044"/>
          </a:xfrm>
        </p:grpSpPr>
        <p:sp>
          <p:nvSpPr>
            <p:cNvPr id="16" name="PA-文本框 6"/>
            <p:cNvSpPr txBox="1"/>
            <p:nvPr>
              <p:custDataLst>
                <p:tags r:id="rId8"/>
              </p:custDataLst>
            </p:nvPr>
          </p:nvSpPr>
          <p:spPr>
            <a:xfrm>
              <a:off x="5928714" y="4878606"/>
              <a:ext cx="2386568" cy="6544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lvl="0" indent="-342900">
                <a:buFont typeface="Wingdings" panose="05000000000000000000" pitchFamily="2" charset="2"/>
                <a:buChar char="Ø"/>
                <a:defRPr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输入您标题</a:t>
              </a:r>
              <a:endPara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  <a:p>
              <a:pPr>
                <a:lnSpc>
                  <a:spcPts val="2200"/>
                </a:lnSpc>
              </a:pP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Parents' meeting 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" name="PA-文本框 42"/>
            <p:cNvSpPr txBox="1"/>
            <p:nvPr>
              <p:custDataLst>
                <p:tags r:id="rId9"/>
              </p:custDataLst>
            </p:nvPr>
          </p:nvSpPr>
          <p:spPr>
            <a:xfrm>
              <a:off x="5926136" y="5534863"/>
              <a:ext cx="2554543" cy="57778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defTabSz="457200">
                <a:lnSpc>
                  <a:spcPct val="130000"/>
                </a:lnSpc>
                <a:defRPr sz="1400">
                  <a:solidFill>
                    <a:schemeClr val="bg1">
                      <a:lumMod val="50000"/>
                    </a:schemeClr>
                  </a:solidFill>
                  <a:latin typeface="Source Han Sans CN Normal" panose="020B0400000000000000" pitchFamily="34" charset="-128"/>
                  <a:ea typeface="Source Han Sans CN Normal" panose="020B0400000000000000" pitchFamily="34" charset="-128"/>
                </a:defRPr>
              </a:lvl1pPr>
            </a:lstStyle>
            <a:p>
              <a:pPr>
                <a:lnSpc>
                  <a:spcPts val="2000"/>
                </a:lnSpc>
              </a:pP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No matter how long the rain lasts, there will. 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0" name="PA-组合 2"/>
          <p:cNvGrpSpPr/>
          <p:nvPr>
            <p:custDataLst>
              <p:tags r:id="rId10"/>
            </p:custDataLst>
          </p:nvPr>
        </p:nvGrpSpPr>
        <p:grpSpPr>
          <a:xfrm>
            <a:off x="4433478" y="2495774"/>
            <a:ext cx="2083491" cy="1232505"/>
            <a:chOff x="5926136" y="4878606"/>
            <a:chExt cx="2554543" cy="1232505"/>
          </a:xfrm>
        </p:grpSpPr>
        <p:sp>
          <p:nvSpPr>
            <p:cNvPr id="21" name="PA-文本框 6"/>
            <p:cNvSpPr txBox="1"/>
            <p:nvPr>
              <p:custDataLst>
                <p:tags r:id="rId11"/>
              </p:custDataLst>
            </p:nvPr>
          </p:nvSpPr>
          <p:spPr>
            <a:xfrm>
              <a:off x="5928714" y="4878606"/>
              <a:ext cx="2386569" cy="6544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Wingdings" panose="05000000000000000000" pitchFamily="2" charset="2"/>
                <a:buChar char="Ø"/>
                <a:defRPr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输入您标题</a:t>
              </a:r>
              <a:endPara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  <a:p>
              <a:pPr>
                <a:lnSpc>
                  <a:spcPts val="2200"/>
                </a:lnSpc>
              </a:pP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Parents' meeting 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2" name="PA-文本框 42"/>
            <p:cNvSpPr txBox="1"/>
            <p:nvPr>
              <p:custDataLst>
                <p:tags r:id="rId12"/>
              </p:custDataLst>
            </p:nvPr>
          </p:nvSpPr>
          <p:spPr>
            <a:xfrm>
              <a:off x="5926136" y="5534863"/>
              <a:ext cx="2554543" cy="57624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defTabSz="457200">
                <a:lnSpc>
                  <a:spcPts val="2000"/>
                </a:lnSpc>
                <a:defRPr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37号-波纹乖乖体" panose="02000000000000000000" pitchFamily="2" charset="-122"/>
                  <a:ea typeface="字魂37号-波纹乖乖体" panose="02000000000000000000" pitchFamily="2" charset="-122"/>
                </a:defRPr>
              </a:lvl1pPr>
            </a:lstStyle>
            <a:p>
              <a:r>
                <a:rPr lang="en-US" altLang="zh-CN" dirty="0">
                  <a:latin typeface="+mn-lt"/>
                  <a:ea typeface="+mn-ea"/>
                  <a:cs typeface="+mn-ea"/>
                  <a:sym typeface="+mn-lt"/>
                </a:rPr>
                <a:t>No matter how long the rain lasts, there will. </a:t>
              </a:r>
              <a:endParaRPr lang="zh-CN" altLang="en-US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3" name="PA-组合 2"/>
          <p:cNvGrpSpPr/>
          <p:nvPr>
            <p:custDataLst>
              <p:tags r:id="rId13"/>
            </p:custDataLst>
          </p:nvPr>
        </p:nvGrpSpPr>
        <p:grpSpPr>
          <a:xfrm>
            <a:off x="4433478" y="4240728"/>
            <a:ext cx="2083491" cy="1232505"/>
            <a:chOff x="5926136" y="4878606"/>
            <a:chExt cx="2554543" cy="1232505"/>
          </a:xfrm>
        </p:grpSpPr>
        <p:sp>
          <p:nvSpPr>
            <p:cNvPr id="24" name="PA-文本框 6"/>
            <p:cNvSpPr txBox="1"/>
            <p:nvPr>
              <p:custDataLst>
                <p:tags r:id="rId14"/>
              </p:custDataLst>
            </p:nvPr>
          </p:nvSpPr>
          <p:spPr>
            <a:xfrm>
              <a:off x="5928714" y="4878606"/>
              <a:ext cx="2386568" cy="6544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Wingdings" panose="05000000000000000000" pitchFamily="2" charset="2"/>
                <a:buChar char="Ø"/>
                <a:defRPr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输入您标题</a:t>
              </a:r>
              <a:endPara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  <a:p>
              <a:pPr>
                <a:lnSpc>
                  <a:spcPts val="2200"/>
                </a:lnSpc>
              </a:pP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Parents' meeting 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5" name="PA-文本框 42"/>
            <p:cNvSpPr txBox="1"/>
            <p:nvPr>
              <p:custDataLst>
                <p:tags r:id="rId15"/>
              </p:custDataLst>
            </p:nvPr>
          </p:nvSpPr>
          <p:spPr>
            <a:xfrm>
              <a:off x="5926136" y="5534863"/>
              <a:ext cx="2554543" cy="57624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defTabSz="457200">
                <a:lnSpc>
                  <a:spcPts val="2000"/>
                </a:lnSpc>
                <a:defRPr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37号-波纹乖乖体" panose="02000000000000000000" pitchFamily="2" charset="-122"/>
                  <a:ea typeface="字魂37号-波纹乖乖体" panose="02000000000000000000" pitchFamily="2" charset="-122"/>
                </a:defRPr>
              </a:lvl1pPr>
            </a:lstStyle>
            <a:p>
              <a:r>
                <a:rPr lang="en-US" altLang="zh-CN" dirty="0">
                  <a:latin typeface="+mn-lt"/>
                  <a:ea typeface="+mn-ea"/>
                  <a:cs typeface="+mn-ea"/>
                  <a:sym typeface="+mn-lt"/>
                </a:rPr>
                <a:t>No matter how long the rain lasts, there will. </a:t>
              </a:r>
              <a:endParaRPr lang="zh-CN" altLang="en-US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625067" y="1263181"/>
            <a:ext cx="2998062" cy="447762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14:warp dir="i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rot="238346" flipH="1">
            <a:off x="192458" y="197937"/>
            <a:ext cx="744820" cy="870139"/>
          </a:xfrm>
          <a:prstGeom prst="rect">
            <a:avLst/>
          </a:prstGeom>
        </p:spPr>
      </p:pic>
      <p:sp>
        <p:nvSpPr>
          <p:cNvPr id="6" name="标题 1"/>
          <p:cNvSpPr txBox="1"/>
          <p:nvPr/>
        </p:nvSpPr>
        <p:spPr>
          <a:xfrm>
            <a:off x="860008" y="340838"/>
            <a:ext cx="3604416" cy="7519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04 </a:t>
            </a: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新 学 期 安 排</a:t>
            </a:r>
            <a:endParaRPr lang="zh-CN" altLang="en-US" sz="3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7190509" y="2488314"/>
            <a:ext cx="5001491" cy="4369686"/>
          </a:xfrm>
          <a:prstGeom prst="rect">
            <a:avLst/>
          </a:prstGeom>
        </p:spPr>
      </p:pic>
      <p:sp>
        <p:nvSpPr>
          <p:cNvPr id="30" name="TextBox 10"/>
          <p:cNvSpPr txBox="1"/>
          <p:nvPr/>
        </p:nvSpPr>
        <p:spPr>
          <a:xfrm>
            <a:off x="1426286" y="4562165"/>
            <a:ext cx="2017477" cy="86177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>
              <a:lnSpc>
                <a:spcPts val="2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+mn-ea"/>
                <a:sym typeface="+mn-lt"/>
              </a:rPr>
              <a:t>No matter how long the rain lasts, there will be a rainbow. 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31" name="TextBox 11"/>
          <p:cNvSpPr txBox="1"/>
          <p:nvPr/>
        </p:nvSpPr>
        <p:spPr>
          <a:xfrm>
            <a:off x="1533530" y="4213795"/>
            <a:ext cx="182843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输入标题</a:t>
            </a:r>
            <a:endParaRPr kumimoji="0" lang="en-US" sz="20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1415528" y="2328867"/>
            <a:ext cx="1865056" cy="1663185"/>
            <a:chOff x="1415528" y="2328867"/>
            <a:chExt cx="1865056" cy="1663185"/>
          </a:xfrm>
        </p:grpSpPr>
        <p:sp>
          <p:nvSpPr>
            <p:cNvPr id="28" name="Arc 4"/>
            <p:cNvSpPr/>
            <p:nvPr/>
          </p:nvSpPr>
          <p:spPr>
            <a:xfrm>
              <a:off x="1617400" y="2328867"/>
              <a:ext cx="1663184" cy="1663185"/>
            </a:xfrm>
            <a:prstGeom prst="arc">
              <a:avLst>
                <a:gd name="adj1" fmla="val 16200000"/>
                <a:gd name="adj2" fmla="val 9502148"/>
              </a:avLst>
            </a:prstGeom>
            <a:ln w="127000" cap="rnd">
              <a:solidFill>
                <a:srgbClr val="A8E6D6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9" name="Rectangle 9"/>
            <p:cNvSpPr/>
            <p:nvPr/>
          </p:nvSpPr>
          <p:spPr>
            <a:xfrm>
              <a:off x="2040140" y="2849923"/>
              <a:ext cx="839221" cy="64633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3600" b="0" i="0" u="none" strike="noStrike" kern="1200" cap="none" spc="0" normalizeH="0" baseline="0" noProof="0" dirty="0">
                  <a:ln w="0"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01</a:t>
              </a:r>
              <a:endParaRPr kumimoji="0" lang="en-US" sz="3600" b="0" i="0" u="none" strike="noStrike" kern="1200" cap="none" spc="0" normalizeH="0" baseline="0" noProof="0" dirty="0">
                <a:ln w="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3" name="Oval 8"/>
            <p:cNvSpPr/>
            <p:nvPr/>
          </p:nvSpPr>
          <p:spPr>
            <a:xfrm>
              <a:off x="1415528" y="3122617"/>
              <a:ext cx="449522" cy="449520"/>
            </a:xfrm>
            <a:prstGeom prst="ellipse">
              <a:avLst/>
            </a:prstGeom>
            <a:solidFill>
              <a:srgbClr val="A8E6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37" name="TextBox 76"/>
          <p:cNvSpPr txBox="1"/>
          <p:nvPr/>
        </p:nvSpPr>
        <p:spPr>
          <a:xfrm>
            <a:off x="6387612" y="4562165"/>
            <a:ext cx="2017477" cy="86177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>
              <a:lnSpc>
                <a:spcPts val="2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+mn-ea"/>
                <a:sym typeface="+mn-lt"/>
              </a:rPr>
              <a:t>No matter how long the rain lasts, there will be a rainbow. 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38" name="TextBox 77"/>
          <p:cNvSpPr txBox="1"/>
          <p:nvPr/>
        </p:nvSpPr>
        <p:spPr>
          <a:xfrm>
            <a:off x="6494856" y="4213795"/>
            <a:ext cx="182843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输入标题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6544330" y="2328867"/>
            <a:ext cx="1697580" cy="1663185"/>
            <a:chOff x="6544330" y="2328867"/>
            <a:chExt cx="1697580" cy="1663185"/>
          </a:xfrm>
        </p:grpSpPr>
        <p:sp>
          <p:nvSpPr>
            <p:cNvPr id="35" name="Arc 73"/>
            <p:cNvSpPr/>
            <p:nvPr/>
          </p:nvSpPr>
          <p:spPr>
            <a:xfrm>
              <a:off x="6578726" y="2328867"/>
              <a:ext cx="1663184" cy="1663185"/>
            </a:xfrm>
            <a:prstGeom prst="arc">
              <a:avLst>
                <a:gd name="adj1" fmla="val 16200000"/>
                <a:gd name="adj2" fmla="val 7790696"/>
              </a:avLst>
            </a:prstGeom>
            <a:ln w="127000" cap="rnd">
              <a:solidFill>
                <a:srgbClr val="A8E6D6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6" name="Rectangle 75"/>
            <p:cNvSpPr/>
            <p:nvPr/>
          </p:nvSpPr>
          <p:spPr>
            <a:xfrm>
              <a:off x="7001466" y="2849923"/>
              <a:ext cx="839221" cy="64633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3600" b="0" i="0" u="none" strike="noStrike" kern="1200" cap="none" spc="0" normalizeH="0" baseline="0" noProof="0" dirty="0">
                  <a:ln w="0"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03</a:t>
              </a:r>
              <a:endParaRPr kumimoji="0" lang="en-US" sz="3600" b="0" i="0" u="none" strike="noStrike" kern="1200" cap="none" spc="0" normalizeH="0" baseline="0" noProof="0" dirty="0">
                <a:ln w="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0" name="Oval 74"/>
            <p:cNvSpPr/>
            <p:nvPr/>
          </p:nvSpPr>
          <p:spPr>
            <a:xfrm>
              <a:off x="6544330" y="3464424"/>
              <a:ext cx="449522" cy="449520"/>
            </a:xfrm>
            <a:prstGeom prst="ellipse">
              <a:avLst/>
            </a:prstGeom>
            <a:solidFill>
              <a:srgbClr val="A8E6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44" name="TextBox 83"/>
          <p:cNvSpPr txBox="1"/>
          <p:nvPr/>
        </p:nvSpPr>
        <p:spPr>
          <a:xfrm>
            <a:off x="8904603" y="4562165"/>
            <a:ext cx="2017477" cy="86177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>
              <a:lnSpc>
                <a:spcPts val="2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+mn-ea"/>
                <a:sym typeface="+mn-lt"/>
              </a:rPr>
              <a:t>No matter how long the rain lasts, there will be a rainbow. 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5" name="TextBox 84"/>
          <p:cNvSpPr txBox="1"/>
          <p:nvPr/>
        </p:nvSpPr>
        <p:spPr>
          <a:xfrm>
            <a:off x="9011847" y="4213795"/>
            <a:ext cx="182843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输入标题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9095717" y="2328867"/>
            <a:ext cx="1720055" cy="1663185"/>
            <a:chOff x="9095717" y="2328867"/>
            <a:chExt cx="1720055" cy="1663185"/>
          </a:xfrm>
        </p:grpSpPr>
        <p:sp>
          <p:nvSpPr>
            <p:cNvPr id="42" name="Arc 80"/>
            <p:cNvSpPr/>
            <p:nvPr/>
          </p:nvSpPr>
          <p:spPr>
            <a:xfrm>
              <a:off x="9095717" y="2328867"/>
              <a:ext cx="1663184" cy="1663185"/>
            </a:xfrm>
            <a:prstGeom prst="arc">
              <a:avLst>
                <a:gd name="adj1" fmla="val 16200000"/>
                <a:gd name="adj2" fmla="val 1882771"/>
              </a:avLst>
            </a:prstGeom>
            <a:ln w="127000" cap="rnd">
              <a:solidFill>
                <a:srgbClr val="A8E6D6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3" name="Rectangle 82"/>
            <p:cNvSpPr/>
            <p:nvPr/>
          </p:nvSpPr>
          <p:spPr>
            <a:xfrm>
              <a:off x="9518457" y="2849923"/>
              <a:ext cx="839221" cy="64633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3600" b="0" i="0" u="none" strike="noStrike" kern="1200" cap="none" spc="0" normalizeH="0" baseline="0" noProof="0" dirty="0">
                  <a:ln w="0"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04</a:t>
              </a:r>
              <a:endParaRPr kumimoji="0" lang="en-US" sz="3600" b="0" i="0" u="none" strike="noStrike" kern="1200" cap="none" spc="0" normalizeH="0" baseline="0" noProof="0" dirty="0">
                <a:ln w="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7" name="Oval 81"/>
            <p:cNvSpPr/>
            <p:nvPr/>
          </p:nvSpPr>
          <p:spPr>
            <a:xfrm>
              <a:off x="10366250" y="3467584"/>
              <a:ext cx="449522" cy="449520"/>
            </a:xfrm>
            <a:prstGeom prst="ellipse">
              <a:avLst/>
            </a:prstGeom>
            <a:solidFill>
              <a:srgbClr val="A8E6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51" name="TextBox 69"/>
          <p:cNvSpPr txBox="1"/>
          <p:nvPr/>
        </p:nvSpPr>
        <p:spPr>
          <a:xfrm>
            <a:off x="3911178" y="4562165"/>
            <a:ext cx="2017477" cy="86177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>
              <a:lnSpc>
                <a:spcPts val="2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+mn-ea"/>
                <a:sym typeface="+mn-lt"/>
              </a:rPr>
              <a:t>No matter how long the rain lasts, there will be a rainbow. 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2" name="TextBox 70"/>
          <p:cNvSpPr txBox="1"/>
          <p:nvPr/>
        </p:nvSpPr>
        <p:spPr>
          <a:xfrm>
            <a:off x="4018422" y="4213795"/>
            <a:ext cx="182843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输入标题</a:t>
            </a:r>
            <a:endParaRPr kumimoji="0" lang="en-US" sz="20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3952370" y="2328867"/>
            <a:ext cx="1813106" cy="1663185"/>
            <a:chOff x="3952370" y="2328867"/>
            <a:chExt cx="1813106" cy="1663185"/>
          </a:xfrm>
        </p:grpSpPr>
        <p:sp>
          <p:nvSpPr>
            <p:cNvPr id="49" name="Arc 66"/>
            <p:cNvSpPr/>
            <p:nvPr/>
          </p:nvSpPr>
          <p:spPr>
            <a:xfrm>
              <a:off x="4102292" y="2328867"/>
              <a:ext cx="1663184" cy="1663185"/>
            </a:xfrm>
            <a:prstGeom prst="arc">
              <a:avLst>
                <a:gd name="adj1" fmla="val 16200000"/>
                <a:gd name="adj2" fmla="val 12018602"/>
              </a:avLst>
            </a:prstGeom>
            <a:ln w="127000" cap="rnd">
              <a:solidFill>
                <a:srgbClr val="A8E6D6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0" name="Rectangle 68"/>
            <p:cNvSpPr/>
            <p:nvPr/>
          </p:nvSpPr>
          <p:spPr>
            <a:xfrm>
              <a:off x="4525032" y="2849923"/>
              <a:ext cx="839221" cy="64633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3600" b="0" i="0" u="none" strike="noStrike" kern="1200" cap="none" spc="0" normalizeH="0" baseline="0" noProof="0" dirty="0">
                  <a:ln w="0"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02</a:t>
              </a:r>
              <a:endParaRPr kumimoji="0" lang="en-US" sz="3600" b="0" i="0" u="none" strike="noStrike" kern="1200" cap="none" spc="0" normalizeH="0" baseline="0" noProof="0" dirty="0">
                <a:ln w="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4" name="Oval 67"/>
            <p:cNvSpPr/>
            <p:nvPr/>
          </p:nvSpPr>
          <p:spPr>
            <a:xfrm>
              <a:off x="3952370" y="2590570"/>
              <a:ext cx="449522" cy="449520"/>
            </a:xfrm>
            <a:prstGeom prst="ellipse">
              <a:avLst/>
            </a:prstGeom>
            <a:solidFill>
              <a:srgbClr val="A8E6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14:pan dir="u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0" grpId="0"/>
      <p:bldP spid="31" grpId="0"/>
      <p:bldP spid="37" grpId="0"/>
      <p:bldP spid="38" grpId="0"/>
      <p:bldP spid="44" grpId="0"/>
      <p:bldP spid="45" grpId="0"/>
      <p:bldP spid="51" grpId="0"/>
      <p:bldP spid="5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rot="238346" flipH="1">
            <a:off x="192458" y="197937"/>
            <a:ext cx="744820" cy="870139"/>
          </a:xfrm>
          <a:prstGeom prst="rect">
            <a:avLst/>
          </a:prstGeom>
        </p:spPr>
      </p:pic>
      <p:sp>
        <p:nvSpPr>
          <p:cNvPr id="6" name="标题 1"/>
          <p:cNvSpPr txBox="1"/>
          <p:nvPr/>
        </p:nvSpPr>
        <p:spPr>
          <a:xfrm>
            <a:off x="860008" y="340838"/>
            <a:ext cx="3604416" cy="7519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04 </a:t>
            </a: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新 学 期 安 排</a:t>
            </a:r>
            <a:endParaRPr lang="zh-CN" altLang="en-US" sz="3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7190509" y="2488314"/>
            <a:ext cx="5001491" cy="4369686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6077910" y="2133238"/>
            <a:ext cx="3992213" cy="800100"/>
            <a:chOff x="1368425" y="1960563"/>
            <a:chExt cx="3992213" cy="800100"/>
          </a:xfrm>
        </p:grpSpPr>
        <p:sp>
          <p:nvSpPr>
            <p:cNvPr id="8" name="右箭头 24"/>
            <p:cNvSpPr/>
            <p:nvPr/>
          </p:nvSpPr>
          <p:spPr>
            <a:xfrm>
              <a:off x="1368425" y="1960563"/>
              <a:ext cx="3992213" cy="800100"/>
            </a:xfrm>
            <a:prstGeom prst="rightArrow">
              <a:avLst/>
            </a:prstGeom>
            <a:solidFill>
              <a:srgbClr val="A8E6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406526" y="218578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Ø"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标题文字添加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6080842" y="2743911"/>
            <a:ext cx="3578974" cy="5777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ts val="2000"/>
              </a:lnSpc>
              <a:defRPr/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No matter how long the rain lasts, there will be a rainbow in the end. 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，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080842" y="4139186"/>
            <a:ext cx="3578974" cy="57624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lnSpc>
                <a:spcPts val="2000"/>
              </a:lnSpc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字魂37号-波纹乖乖体" panose="02000000000000000000" pitchFamily="2" charset="-122"/>
                <a:ea typeface="字魂37号-波纹乖乖体" panose="02000000000000000000" pitchFamily="2" charset="-122"/>
              </a:defRPr>
            </a:lvl1pPr>
          </a:lstStyle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No matter how long the rain lasts, there will be a rainbow in the end. 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080842" y="5390136"/>
            <a:ext cx="3578974" cy="57624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lnSpc>
                <a:spcPts val="2000"/>
              </a:lnSpc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字魂37号-波纹乖乖体" panose="02000000000000000000" pitchFamily="2" charset="-122"/>
                <a:ea typeface="字魂37号-波纹乖乖体" panose="02000000000000000000" pitchFamily="2" charset="-122"/>
              </a:defRPr>
            </a:lvl1pPr>
          </a:lstStyle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No matter how long the rain lasts, there will be a rainbow in the end. 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6077910" y="3519491"/>
            <a:ext cx="3992213" cy="800100"/>
            <a:chOff x="1368425" y="3217863"/>
            <a:chExt cx="4655022" cy="800100"/>
          </a:xfrm>
        </p:grpSpPr>
        <p:sp>
          <p:nvSpPr>
            <p:cNvPr id="15" name="右箭头 25"/>
            <p:cNvSpPr/>
            <p:nvPr/>
          </p:nvSpPr>
          <p:spPr>
            <a:xfrm>
              <a:off x="1368425" y="3217863"/>
              <a:ext cx="4655022" cy="800100"/>
            </a:xfrm>
            <a:prstGeom prst="rightArrow">
              <a:avLst/>
            </a:prstGeom>
            <a:solidFill>
              <a:srgbClr val="A8E6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406526" y="3428199"/>
              <a:ext cx="24943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Ø"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标题文字添加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077910" y="4776791"/>
            <a:ext cx="3992213" cy="800100"/>
            <a:chOff x="1368425" y="4475163"/>
            <a:chExt cx="3992213" cy="800100"/>
          </a:xfrm>
        </p:grpSpPr>
        <p:sp>
          <p:nvSpPr>
            <p:cNvPr id="18" name="右箭头 22"/>
            <p:cNvSpPr/>
            <p:nvPr/>
          </p:nvSpPr>
          <p:spPr>
            <a:xfrm>
              <a:off x="1368425" y="4475163"/>
              <a:ext cx="3992213" cy="800100"/>
            </a:xfrm>
            <a:prstGeom prst="rightArrow">
              <a:avLst/>
            </a:prstGeom>
            <a:solidFill>
              <a:srgbClr val="A8E6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406526" y="4685214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Ø"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标题文字添加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3233" y="2133238"/>
            <a:ext cx="3839285" cy="36814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 flipH="1">
            <a:off x="789670" y="3824153"/>
            <a:ext cx="2592352" cy="28477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14:ferris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0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000"/>
                            </p:stCondLst>
                            <p:childTnLst>
                              <p:par>
                                <p:cTn id="4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9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2" grpId="0"/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90509" y="2488314"/>
            <a:ext cx="5001491" cy="436968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rot="238346" flipH="1">
            <a:off x="192458" y="197937"/>
            <a:ext cx="744820" cy="870139"/>
          </a:xfrm>
          <a:prstGeom prst="rect">
            <a:avLst/>
          </a:prstGeom>
        </p:spPr>
      </p:pic>
      <p:sp>
        <p:nvSpPr>
          <p:cNvPr id="6" name="标题 1"/>
          <p:cNvSpPr txBox="1"/>
          <p:nvPr/>
        </p:nvSpPr>
        <p:spPr>
          <a:xfrm>
            <a:off x="860008" y="340838"/>
            <a:ext cx="3604416" cy="7519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04 </a:t>
            </a: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新 学 期 安 排</a:t>
            </a:r>
            <a:endParaRPr lang="zh-CN" altLang="en-US" sz="3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701506" y="1990070"/>
            <a:ext cx="4796388" cy="3720465"/>
            <a:chOff x="3997558" y="2339340"/>
            <a:chExt cx="4138205" cy="3209925"/>
          </a:xfrm>
        </p:grpSpPr>
        <p:pic>
          <p:nvPicPr>
            <p:cNvPr id="53" name="图片 52"/>
            <p:cNvPicPr>
              <a:picLocks noChangeAspect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>
            <a:xfrm>
              <a:off x="4753610" y="2616200"/>
              <a:ext cx="2656205" cy="2656205"/>
            </a:xfrm>
            <a:prstGeom prst="ellipse">
              <a:avLst/>
            </a:prstGeom>
          </p:spPr>
        </p:pic>
        <p:grpSp>
          <p:nvGrpSpPr>
            <p:cNvPr id="54" name="9c625d20-ca44-4d1b-9675-988dfe748fa0"/>
            <p:cNvGrpSpPr>
              <a:grpSpLocks noChangeAspect="1"/>
            </p:cNvGrpSpPr>
            <p:nvPr/>
          </p:nvGrpSpPr>
          <p:grpSpPr>
            <a:xfrm>
              <a:off x="3997558" y="2339340"/>
              <a:ext cx="4138205" cy="3209925"/>
              <a:chOff x="3490273" y="1624341"/>
              <a:chExt cx="5109566" cy="3962896"/>
            </a:xfrm>
          </p:grpSpPr>
          <p:sp>
            <p:nvSpPr>
              <p:cNvPr id="55" name="îṥļîḑé-Arc 1"/>
              <p:cNvSpPr/>
              <p:nvPr/>
            </p:nvSpPr>
            <p:spPr>
              <a:xfrm>
                <a:off x="4081640" y="1624341"/>
                <a:ext cx="3962896" cy="3962896"/>
              </a:xfrm>
              <a:prstGeom prst="arc">
                <a:avLst>
                  <a:gd name="adj1" fmla="val 12272767"/>
                  <a:gd name="adj2" fmla="val 20003823"/>
                </a:avLst>
              </a:prstGeom>
              <a:noFill/>
              <a:ln w="28575">
                <a:solidFill>
                  <a:srgbClr val="A8E6D6"/>
                </a:solidFill>
                <a:prstDash val="dash"/>
                <a:headEnd type="none" w="med" len="med"/>
                <a:tailEnd type="arrow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6" name="îṥļîḑé-Oval 2"/>
              <p:cNvSpPr/>
              <p:nvPr/>
            </p:nvSpPr>
            <p:spPr>
              <a:xfrm>
                <a:off x="3490273" y="2877954"/>
                <a:ext cx="1416465" cy="1416465"/>
              </a:xfrm>
              <a:prstGeom prst="ellipse">
                <a:avLst/>
              </a:prstGeom>
              <a:solidFill>
                <a:schemeClr val="bg1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01</a:t>
                </a: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7" name="îṥļîḑé-Oval 3"/>
              <p:cNvSpPr/>
              <p:nvPr/>
            </p:nvSpPr>
            <p:spPr>
              <a:xfrm>
                <a:off x="7183374" y="2835409"/>
                <a:ext cx="1416465" cy="1416465"/>
              </a:xfrm>
              <a:prstGeom prst="ellipse">
                <a:avLst/>
              </a:prstGeom>
              <a:solidFill>
                <a:schemeClr val="bg1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02</a:t>
                </a: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8" name="îṥļîḑé-Arc 4"/>
              <p:cNvSpPr/>
              <p:nvPr/>
            </p:nvSpPr>
            <p:spPr>
              <a:xfrm>
                <a:off x="4081640" y="1624341"/>
                <a:ext cx="3962896" cy="3962896"/>
              </a:xfrm>
              <a:prstGeom prst="arc">
                <a:avLst>
                  <a:gd name="adj1" fmla="val 1657893"/>
                  <a:gd name="adj2" fmla="val 9194934"/>
                </a:avLst>
              </a:prstGeom>
              <a:noFill/>
              <a:ln w="28575">
                <a:solidFill>
                  <a:srgbClr val="A8E6D6"/>
                </a:solidFill>
                <a:prstDash val="dash"/>
                <a:tailEnd type="triangle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7" name="组合 66"/>
          <p:cNvGrpSpPr/>
          <p:nvPr/>
        </p:nvGrpSpPr>
        <p:grpSpPr>
          <a:xfrm>
            <a:off x="8467580" y="1990070"/>
            <a:ext cx="2464829" cy="943355"/>
            <a:chOff x="5474548" y="2004351"/>
            <a:chExt cx="2464829" cy="943355"/>
          </a:xfrm>
        </p:grpSpPr>
        <p:sp>
          <p:nvSpPr>
            <p:cNvPr id="68" name="矩形 67"/>
            <p:cNvSpPr/>
            <p:nvPr/>
          </p:nvSpPr>
          <p:spPr>
            <a:xfrm>
              <a:off x="5474548" y="2371458"/>
              <a:ext cx="2464829" cy="5762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200">
                <a:lnSpc>
                  <a:spcPts val="2000"/>
                </a:lnSpc>
              </a:pP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No matter how long the rain lasts, there will be a rainbow in the end. 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5474548" y="2004351"/>
              <a:ext cx="2084387" cy="39658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标题文字添加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8445680" y="4386013"/>
            <a:ext cx="2464829" cy="943355"/>
            <a:chOff x="5474548" y="2004351"/>
            <a:chExt cx="2464829" cy="943355"/>
          </a:xfrm>
        </p:grpSpPr>
        <p:sp>
          <p:nvSpPr>
            <p:cNvPr id="75" name="矩形 74"/>
            <p:cNvSpPr/>
            <p:nvPr/>
          </p:nvSpPr>
          <p:spPr>
            <a:xfrm>
              <a:off x="5474548" y="2371458"/>
              <a:ext cx="2464829" cy="5762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200">
                <a:lnSpc>
                  <a:spcPts val="2000"/>
                </a:lnSpc>
              </a:pP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No matter how long the rain lasts, there will be a rainbow in the end. 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6" name="矩形 75"/>
            <p:cNvSpPr/>
            <p:nvPr/>
          </p:nvSpPr>
          <p:spPr>
            <a:xfrm>
              <a:off x="5474548" y="2004351"/>
              <a:ext cx="2084387" cy="39658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标题文字添加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1324877" y="1980489"/>
            <a:ext cx="2464829" cy="978607"/>
            <a:chOff x="5474548" y="1969099"/>
            <a:chExt cx="2464829" cy="978607"/>
          </a:xfrm>
        </p:grpSpPr>
        <p:sp>
          <p:nvSpPr>
            <p:cNvPr id="78" name="矩形 77"/>
            <p:cNvSpPr/>
            <p:nvPr/>
          </p:nvSpPr>
          <p:spPr>
            <a:xfrm>
              <a:off x="5474548" y="2371458"/>
              <a:ext cx="2464829" cy="5762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457200">
                <a:lnSpc>
                  <a:spcPts val="2000"/>
                </a:lnSpc>
              </a:pP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No matter how long the rain lasts, there will be a rainbow in the end. 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9" name="矩形 78"/>
            <p:cNvSpPr/>
            <p:nvPr/>
          </p:nvSpPr>
          <p:spPr>
            <a:xfrm>
              <a:off x="5852374" y="1969099"/>
              <a:ext cx="2084387" cy="39658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标题文字添加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1302977" y="4403592"/>
            <a:ext cx="2464829" cy="951447"/>
            <a:chOff x="5474548" y="1996259"/>
            <a:chExt cx="2464829" cy="951447"/>
          </a:xfrm>
        </p:grpSpPr>
        <p:sp>
          <p:nvSpPr>
            <p:cNvPr id="81" name="矩形 80"/>
            <p:cNvSpPr/>
            <p:nvPr/>
          </p:nvSpPr>
          <p:spPr>
            <a:xfrm>
              <a:off x="5474548" y="2371458"/>
              <a:ext cx="2464829" cy="5762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457200">
                <a:lnSpc>
                  <a:spcPts val="2000"/>
                </a:lnSpc>
              </a:pP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No matter how long the rain lasts, there will be a rainbow in the end. 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2" name="矩形 81"/>
            <p:cNvSpPr/>
            <p:nvPr/>
          </p:nvSpPr>
          <p:spPr>
            <a:xfrm>
              <a:off x="5848978" y="1996259"/>
              <a:ext cx="2084387" cy="39658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标题文字添加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14:conveyor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2" dur="7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6" dur="7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rot="238346" flipH="1">
            <a:off x="192458" y="197937"/>
            <a:ext cx="744820" cy="870139"/>
          </a:xfrm>
          <a:prstGeom prst="rect">
            <a:avLst/>
          </a:prstGeom>
        </p:spPr>
      </p:pic>
      <p:sp>
        <p:nvSpPr>
          <p:cNvPr id="6" name="标题 1"/>
          <p:cNvSpPr txBox="1"/>
          <p:nvPr/>
        </p:nvSpPr>
        <p:spPr>
          <a:xfrm>
            <a:off x="860008" y="340838"/>
            <a:ext cx="3604416" cy="7519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04 </a:t>
            </a: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新 学 期 安 排</a:t>
            </a:r>
            <a:endParaRPr lang="zh-CN" altLang="en-US" sz="3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7190509" y="2488314"/>
            <a:ext cx="5001491" cy="4369686"/>
          </a:xfrm>
          <a:prstGeom prst="rect">
            <a:avLst/>
          </a:prstGeom>
        </p:spPr>
      </p:pic>
      <p:grpSp>
        <p:nvGrpSpPr>
          <p:cNvPr id="73" name="组合 72"/>
          <p:cNvGrpSpPr/>
          <p:nvPr/>
        </p:nvGrpSpPr>
        <p:grpSpPr>
          <a:xfrm>
            <a:off x="1746544" y="2488314"/>
            <a:ext cx="4043791" cy="3011056"/>
            <a:chOff x="1746544" y="2488314"/>
            <a:chExt cx="4043791" cy="3011056"/>
          </a:xfrm>
        </p:grpSpPr>
        <p:sp>
          <p:nvSpPr>
            <p:cNvPr id="52" name="Freeform 37"/>
            <p:cNvSpPr/>
            <p:nvPr/>
          </p:nvSpPr>
          <p:spPr bwMode="auto">
            <a:xfrm>
              <a:off x="2499827" y="2488314"/>
              <a:ext cx="3290508" cy="453317"/>
            </a:xfrm>
            <a:custGeom>
              <a:avLst/>
              <a:gdLst>
                <a:gd name="T0" fmla="*/ 231952 w 341"/>
                <a:gd name="T1" fmla="*/ 0 h 47"/>
                <a:gd name="T2" fmla="*/ 3073363 w 341"/>
                <a:gd name="T3" fmla="*/ 0 h 47"/>
                <a:gd name="T4" fmla="*/ 3237662 w 341"/>
                <a:gd name="T5" fmla="*/ 86941 h 47"/>
                <a:gd name="T6" fmla="*/ 3276321 w 341"/>
                <a:gd name="T7" fmla="*/ 280143 h 47"/>
                <a:gd name="T8" fmla="*/ 3131351 w 341"/>
                <a:gd name="T9" fmla="*/ 434705 h 47"/>
                <a:gd name="T10" fmla="*/ 3054033 w 341"/>
                <a:gd name="T11" fmla="*/ 454025 h 47"/>
                <a:gd name="T12" fmla="*/ 222287 w 341"/>
                <a:gd name="T13" fmla="*/ 454025 h 47"/>
                <a:gd name="T14" fmla="*/ 48323 w 341"/>
                <a:gd name="T15" fmla="*/ 357424 h 47"/>
                <a:gd name="T16" fmla="*/ 9665 w 341"/>
                <a:gd name="T17" fmla="*/ 164222 h 47"/>
                <a:gd name="T18" fmla="*/ 154635 w 341"/>
                <a:gd name="T19" fmla="*/ 9660 h 47"/>
                <a:gd name="T20" fmla="*/ 231952 w 341"/>
                <a:gd name="T21" fmla="*/ 0 h 4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41" h="47">
                  <a:moveTo>
                    <a:pt x="24" y="0"/>
                  </a:moveTo>
                  <a:cubicBezTo>
                    <a:pt x="318" y="0"/>
                    <a:pt x="318" y="0"/>
                    <a:pt x="318" y="0"/>
                  </a:cubicBezTo>
                  <a:cubicBezTo>
                    <a:pt x="325" y="0"/>
                    <a:pt x="331" y="3"/>
                    <a:pt x="335" y="9"/>
                  </a:cubicBezTo>
                  <a:cubicBezTo>
                    <a:pt x="340" y="15"/>
                    <a:pt x="341" y="22"/>
                    <a:pt x="339" y="29"/>
                  </a:cubicBezTo>
                  <a:cubicBezTo>
                    <a:pt x="337" y="37"/>
                    <a:pt x="332" y="43"/>
                    <a:pt x="324" y="45"/>
                  </a:cubicBezTo>
                  <a:cubicBezTo>
                    <a:pt x="322" y="46"/>
                    <a:pt x="319" y="47"/>
                    <a:pt x="316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6" y="46"/>
                    <a:pt x="10" y="43"/>
                    <a:pt x="5" y="37"/>
                  </a:cubicBezTo>
                  <a:cubicBezTo>
                    <a:pt x="1" y="31"/>
                    <a:pt x="0" y="25"/>
                    <a:pt x="1" y="17"/>
                  </a:cubicBezTo>
                  <a:cubicBezTo>
                    <a:pt x="4" y="10"/>
                    <a:pt x="9" y="4"/>
                    <a:pt x="16" y="1"/>
                  </a:cubicBezTo>
                  <a:cubicBezTo>
                    <a:pt x="19" y="0"/>
                    <a:pt x="21" y="0"/>
                    <a:pt x="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313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95">
                <a:solidFill>
                  <a:srgbClr val="000000">
                    <a:lumMod val="75000"/>
                    <a:lumOff val="25000"/>
                  </a:srgbClr>
                </a:solidFill>
                <a:cs typeface="+mn-ea"/>
                <a:sym typeface="+mn-lt"/>
              </a:endParaRPr>
            </a:p>
          </p:txBody>
        </p:sp>
        <p:sp>
          <p:nvSpPr>
            <p:cNvPr id="53" name="Freeform 38"/>
            <p:cNvSpPr/>
            <p:nvPr/>
          </p:nvSpPr>
          <p:spPr bwMode="auto">
            <a:xfrm>
              <a:off x="2596513" y="2575491"/>
              <a:ext cx="3087625" cy="269454"/>
            </a:xfrm>
            <a:custGeom>
              <a:avLst/>
              <a:gdLst>
                <a:gd name="T0" fmla="*/ 135295 w 320"/>
                <a:gd name="T1" fmla="*/ 0 h 28"/>
                <a:gd name="T2" fmla="*/ 2957155 w 320"/>
                <a:gd name="T3" fmla="*/ 0 h 28"/>
                <a:gd name="T4" fmla="*/ 3092450 w 320"/>
                <a:gd name="T5" fmla="*/ 134938 h 28"/>
                <a:gd name="T6" fmla="*/ 3092450 w 320"/>
                <a:gd name="T7" fmla="*/ 134938 h 28"/>
                <a:gd name="T8" fmla="*/ 2957155 w 320"/>
                <a:gd name="T9" fmla="*/ 269875 h 28"/>
                <a:gd name="T10" fmla="*/ 135295 w 320"/>
                <a:gd name="T11" fmla="*/ 269875 h 28"/>
                <a:gd name="T12" fmla="*/ 0 w 320"/>
                <a:gd name="T13" fmla="*/ 134938 h 28"/>
                <a:gd name="T14" fmla="*/ 0 w 320"/>
                <a:gd name="T15" fmla="*/ 134938 h 28"/>
                <a:gd name="T16" fmla="*/ 135295 w 320"/>
                <a:gd name="T17" fmla="*/ 0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20" h="28">
                  <a:moveTo>
                    <a:pt x="14" y="0"/>
                  </a:moveTo>
                  <a:cubicBezTo>
                    <a:pt x="306" y="0"/>
                    <a:pt x="306" y="0"/>
                    <a:pt x="306" y="0"/>
                  </a:cubicBezTo>
                  <a:cubicBezTo>
                    <a:pt x="314" y="0"/>
                    <a:pt x="320" y="7"/>
                    <a:pt x="320" y="14"/>
                  </a:cubicBezTo>
                  <a:cubicBezTo>
                    <a:pt x="320" y="14"/>
                    <a:pt x="320" y="14"/>
                    <a:pt x="320" y="14"/>
                  </a:cubicBezTo>
                  <a:cubicBezTo>
                    <a:pt x="320" y="22"/>
                    <a:pt x="314" y="28"/>
                    <a:pt x="306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6" y="28"/>
                    <a:pt x="0" y="22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7"/>
                    <a:pt x="6" y="0"/>
                    <a:pt x="14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txBody>
            <a:bodyPr/>
            <a:lstStyle/>
            <a:p>
              <a:pPr defTabSz="91313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95">
                <a:solidFill>
                  <a:srgbClr val="000000">
                    <a:lumMod val="75000"/>
                    <a:lumOff val="25000"/>
                  </a:srgbClr>
                </a:solidFill>
                <a:cs typeface="+mn-ea"/>
                <a:sym typeface="+mn-lt"/>
              </a:endParaRPr>
            </a:p>
          </p:txBody>
        </p:sp>
        <p:sp>
          <p:nvSpPr>
            <p:cNvPr id="54" name="Freeform 39"/>
            <p:cNvSpPr>
              <a:spLocks noChangeArrowheads="1"/>
            </p:cNvSpPr>
            <p:nvPr/>
          </p:nvSpPr>
          <p:spPr bwMode="auto">
            <a:xfrm>
              <a:off x="2596513" y="2575491"/>
              <a:ext cx="1280699" cy="269454"/>
            </a:xfrm>
            <a:prstGeom prst="roundRect">
              <a:avLst>
                <a:gd name="adj" fmla="val 50000"/>
              </a:avLst>
            </a:prstGeom>
            <a:solidFill>
              <a:srgbClr val="A8E6D6"/>
            </a:solidFill>
            <a:ln>
              <a:noFill/>
            </a:ln>
            <a:effectLst/>
          </p:spPr>
          <p:txBody>
            <a:bodyPr/>
            <a:lstStyle/>
            <a:p>
              <a:pPr defTabSz="91313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95">
                <a:solidFill>
                  <a:srgbClr val="000000">
                    <a:lumMod val="75000"/>
                    <a:lumOff val="25000"/>
                  </a:srgbClr>
                </a:solidFill>
                <a:cs typeface="+mn-ea"/>
                <a:sym typeface="+mn-lt"/>
              </a:endParaRPr>
            </a:p>
          </p:txBody>
        </p:sp>
        <p:sp>
          <p:nvSpPr>
            <p:cNvPr id="55" name="Freeform 40"/>
            <p:cNvSpPr/>
            <p:nvPr/>
          </p:nvSpPr>
          <p:spPr bwMode="auto">
            <a:xfrm>
              <a:off x="2499827" y="3335643"/>
              <a:ext cx="3290508" cy="453317"/>
            </a:xfrm>
            <a:custGeom>
              <a:avLst/>
              <a:gdLst>
                <a:gd name="T0" fmla="*/ 231952 w 341"/>
                <a:gd name="T1" fmla="*/ 0 h 47"/>
                <a:gd name="T2" fmla="*/ 3073363 w 341"/>
                <a:gd name="T3" fmla="*/ 0 h 47"/>
                <a:gd name="T4" fmla="*/ 3237662 w 341"/>
                <a:gd name="T5" fmla="*/ 96601 h 47"/>
                <a:gd name="T6" fmla="*/ 3276321 w 341"/>
                <a:gd name="T7" fmla="*/ 289803 h 47"/>
                <a:gd name="T8" fmla="*/ 3131351 w 341"/>
                <a:gd name="T9" fmla="*/ 444365 h 47"/>
                <a:gd name="T10" fmla="*/ 3054033 w 341"/>
                <a:gd name="T11" fmla="*/ 454025 h 47"/>
                <a:gd name="T12" fmla="*/ 222287 w 341"/>
                <a:gd name="T13" fmla="*/ 454025 h 47"/>
                <a:gd name="T14" fmla="*/ 48323 w 341"/>
                <a:gd name="T15" fmla="*/ 367084 h 47"/>
                <a:gd name="T16" fmla="*/ 9665 w 341"/>
                <a:gd name="T17" fmla="*/ 173882 h 47"/>
                <a:gd name="T18" fmla="*/ 154635 w 341"/>
                <a:gd name="T19" fmla="*/ 19320 h 47"/>
                <a:gd name="T20" fmla="*/ 231952 w 341"/>
                <a:gd name="T21" fmla="*/ 0 h 4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41" h="47">
                  <a:moveTo>
                    <a:pt x="24" y="0"/>
                  </a:moveTo>
                  <a:cubicBezTo>
                    <a:pt x="122" y="0"/>
                    <a:pt x="220" y="0"/>
                    <a:pt x="318" y="0"/>
                  </a:cubicBezTo>
                  <a:cubicBezTo>
                    <a:pt x="325" y="1"/>
                    <a:pt x="331" y="4"/>
                    <a:pt x="335" y="10"/>
                  </a:cubicBezTo>
                  <a:cubicBezTo>
                    <a:pt x="340" y="16"/>
                    <a:pt x="341" y="22"/>
                    <a:pt x="339" y="30"/>
                  </a:cubicBezTo>
                  <a:cubicBezTo>
                    <a:pt x="337" y="37"/>
                    <a:pt x="332" y="43"/>
                    <a:pt x="324" y="46"/>
                  </a:cubicBezTo>
                  <a:cubicBezTo>
                    <a:pt x="322" y="47"/>
                    <a:pt x="319" y="47"/>
                    <a:pt x="316" y="47"/>
                  </a:cubicBezTo>
                  <a:cubicBezTo>
                    <a:pt x="219" y="47"/>
                    <a:pt x="121" y="47"/>
                    <a:pt x="23" y="47"/>
                  </a:cubicBezTo>
                  <a:cubicBezTo>
                    <a:pt x="16" y="47"/>
                    <a:pt x="10" y="44"/>
                    <a:pt x="5" y="38"/>
                  </a:cubicBezTo>
                  <a:cubicBezTo>
                    <a:pt x="1" y="32"/>
                    <a:pt x="0" y="25"/>
                    <a:pt x="1" y="18"/>
                  </a:cubicBezTo>
                  <a:cubicBezTo>
                    <a:pt x="4" y="10"/>
                    <a:pt x="9" y="5"/>
                    <a:pt x="16" y="2"/>
                  </a:cubicBezTo>
                  <a:cubicBezTo>
                    <a:pt x="19" y="1"/>
                    <a:pt x="21" y="0"/>
                    <a:pt x="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313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95">
                <a:solidFill>
                  <a:srgbClr val="000000">
                    <a:lumMod val="75000"/>
                    <a:lumOff val="25000"/>
                  </a:srgbClr>
                </a:solidFill>
                <a:cs typeface="+mn-ea"/>
                <a:sym typeface="+mn-lt"/>
              </a:endParaRPr>
            </a:p>
          </p:txBody>
        </p:sp>
        <p:sp>
          <p:nvSpPr>
            <p:cNvPr id="56" name="Freeform 41"/>
            <p:cNvSpPr/>
            <p:nvPr/>
          </p:nvSpPr>
          <p:spPr bwMode="auto">
            <a:xfrm>
              <a:off x="2596513" y="3432329"/>
              <a:ext cx="3087625" cy="271039"/>
            </a:xfrm>
            <a:custGeom>
              <a:avLst/>
              <a:gdLst>
                <a:gd name="T0" fmla="*/ 135295 w 320"/>
                <a:gd name="T1" fmla="*/ 0 h 28"/>
                <a:gd name="T2" fmla="*/ 2957155 w 320"/>
                <a:gd name="T3" fmla="*/ 0 h 28"/>
                <a:gd name="T4" fmla="*/ 3092450 w 320"/>
                <a:gd name="T5" fmla="*/ 135732 h 28"/>
                <a:gd name="T6" fmla="*/ 3092450 w 320"/>
                <a:gd name="T7" fmla="*/ 135732 h 28"/>
                <a:gd name="T8" fmla="*/ 2957155 w 320"/>
                <a:gd name="T9" fmla="*/ 271463 h 28"/>
                <a:gd name="T10" fmla="*/ 135295 w 320"/>
                <a:gd name="T11" fmla="*/ 271463 h 28"/>
                <a:gd name="T12" fmla="*/ 0 w 320"/>
                <a:gd name="T13" fmla="*/ 135732 h 28"/>
                <a:gd name="T14" fmla="*/ 0 w 320"/>
                <a:gd name="T15" fmla="*/ 135732 h 28"/>
                <a:gd name="T16" fmla="*/ 135295 w 320"/>
                <a:gd name="T17" fmla="*/ 0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20" h="28">
                  <a:moveTo>
                    <a:pt x="14" y="0"/>
                  </a:moveTo>
                  <a:cubicBezTo>
                    <a:pt x="112" y="0"/>
                    <a:pt x="209" y="0"/>
                    <a:pt x="306" y="0"/>
                  </a:cubicBezTo>
                  <a:cubicBezTo>
                    <a:pt x="314" y="0"/>
                    <a:pt x="320" y="6"/>
                    <a:pt x="320" y="14"/>
                  </a:cubicBezTo>
                  <a:cubicBezTo>
                    <a:pt x="320" y="14"/>
                    <a:pt x="320" y="14"/>
                    <a:pt x="320" y="14"/>
                  </a:cubicBezTo>
                  <a:cubicBezTo>
                    <a:pt x="320" y="22"/>
                    <a:pt x="314" y="28"/>
                    <a:pt x="306" y="28"/>
                  </a:cubicBezTo>
                  <a:cubicBezTo>
                    <a:pt x="209" y="28"/>
                    <a:pt x="112" y="28"/>
                    <a:pt x="14" y="28"/>
                  </a:cubicBezTo>
                  <a:cubicBezTo>
                    <a:pt x="6" y="28"/>
                    <a:pt x="0" y="22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txBody>
            <a:bodyPr/>
            <a:lstStyle/>
            <a:p>
              <a:pPr defTabSz="91313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95">
                <a:solidFill>
                  <a:srgbClr val="000000">
                    <a:lumMod val="75000"/>
                    <a:lumOff val="25000"/>
                  </a:srgbClr>
                </a:solidFill>
                <a:cs typeface="+mn-ea"/>
                <a:sym typeface="+mn-lt"/>
              </a:endParaRPr>
            </a:p>
          </p:txBody>
        </p:sp>
        <p:sp>
          <p:nvSpPr>
            <p:cNvPr id="57" name="Freeform 42"/>
            <p:cNvSpPr/>
            <p:nvPr/>
          </p:nvSpPr>
          <p:spPr bwMode="auto">
            <a:xfrm>
              <a:off x="2499827" y="4184591"/>
              <a:ext cx="3290508" cy="453317"/>
            </a:xfrm>
            <a:custGeom>
              <a:avLst/>
              <a:gdLst>
                <a:gd name="T0" fmla="*/ 231952 w 341"/>
                <a:gd name="T1" fmla="*/ 0 h 47"/>
                <a:gd name="T2" fmla="*/ 3073363 w 341"/>
                <a:gd name="T3" fmla="*/ 0 h 47"/>
                <a:gd name="T4" fmla="*/ 3237662 w 341"/>
                <a:gd name="T5" fmla="*/ 86941 h 47"/>
                <a:gd name="T6" fmla="*/ 3276321 w 341"/>
                <a:gd name="T7" fmla="*/ 280143 h 47"/>
                <a:gd name="T8" fmla="*/ 3131351 w 341"/>
                <a:gd name="T9" fmla="*/ 444365 h 47"/>
                <a:gd name="T10" fmla="*/ 3054033 w 341"/>
                <a:gd name="T11" fmla="*/ 454025 h 47"/>
                <a:gd name="T12" fmla="*/ 222287 w 341"/>
                <a:gd name="T13" fmla="*/ 454025 h 47"/>
                <a:gd name="T14" fmla="*/ 48323 w 341"/>
                <a:gd name="T15" fmla="*/ 367084 h 47"/>
                <a:gd name="T16" fmla="*/ 9665 w 341"/>
                <a:gd name="T17" fmla="*/ 164222 h 47"/>
                <a:gd name="T18" fmla="*/ 154635 w 341"/>
                <a:gd name="T19" fmla="*/ 9660 h 47"/>
                <a:gd name="T20" fmla="*/ 231952 w 341"/>
                <a:gd name="T21" fmla="*/ 0 h 4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41" h="47">
                  <a:moveTo>
                    <a:pt x="24" y="0"/>
                  </a:moveTo>
                  <a:cubicBezTo>
                    <a:pt x="122" y="0"/>
                    <a:pt x="220" y="0"/>
                    <a:pt x="318" y="0"/>
                  </a:cubicBezTo>
                  <a:cubicBezTo>
                    <a:pt x="325" y="0"/>
                    <a:pt x="331" y="3"/>
                    <a:pt x="335" y="9"/>
                  </a:cubicBezTo>
                  <a:cubicBezTo>
                    <a:pt x="340" y="15"/>
                    <a:pt x="341" y="22"/>
                    <a:pt x="339" y="29"/>
                  </a:cubicBezTo>
                  <a:cubicBezTo>
                    <a:pt x="337" y="37"/>
                    <a:pt x="332" y="43"/>
                    <a:pt x="324" y="46"/>
                  </a:cubicBezTo>
                  <a:cubicBezTo>
                    <a:pt x="322" y="46"/>
                    <a:pt x="319" y="47"/>
                    <a:pt x="316" y="47"/>
                  </a:cubicBezTo>
                  <a:cubicBezTo>
                    <a:pt x="219" y="47"/>
                    <a:pt x="121" y="47"/>
                    <a:pt x="23" y="47"/>
                  </a:cubicBezTo>
                  <a:cubicBezTo>
                    <a:pt x="16" y="46"/>
                    <a:pt x="10" y="43"/>
                    <a:pt x="5" y="38"/>
                  </a:cubicBezTo>
                  <a:cubicBezTo>
                    <a:pt x="1" y="31"/>
                    <a:pt x="0" y="25"/>
                    <a:pt x="1" y="17"/>
                  </a:cubicBezTo>
                  <a:cubicBezTo>
                    <a:pt x="4" y="10"/>
                    <a:pt x="9" y="4"/>
                    <a:pt x="16" y="1"/>
                  </a:cubicBezTo>
                  <a:cubicBezTo>
                    <a:pt x="19" y="0"/>
                    <a:pt x="21" y="0"/>
                    <a:pt x="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313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95">
                <a:solidFill>
                  <a:srgbClr val="000000">
                    <a:lumMod val="75000"/>
                    <a:lumOff val="25000"/>
                  </a:srgbClr>
                </a:solidFill>
                <a:cs typeface="+mn-ea"/>
                <a:sym typeface="+mn-lt"/>
              </a:endParaRPr>
            </a:p>
          </p:txBody>
        </p:sp>
        <p:sp>
          <p:nvSpPr>
            <p:cNvPr id="58" name="Freeform 43"/>
            <p:cNvSpPr/>
            <p:nvPr/>
          </p:nvSpPr>
          <p:spPr bwMode="auto">
            <a:xfrm>
              <a:off x="2596513" y="4270182"/>
              <a:ext cx="3087625" cy="280549"/>
            </a:xfrm>
            <a:custGeom>
              <a:avLst/>
              <a:gdLst>
                <a:gd name="T0" fmla="*/ 135295 w 320"/>
                <a:gd name="T1" fmla="*/ 0 h 29"/>
                <a:gd name="T2" fmla="*/ 2957155 w 320"/>
                <a:gd name="T3" fmla="*/ 0 h 29"/>
                <a:gd name="T4" fmla="*/ 3092450 w 320"/>
                <a:gd name="T5" fmla="*/ 135649 h 29"/>
                <a:gd name="T6" fmla="*/ 3092450 w 320"/>
                <a:gd name="T7" fmla="*/ 135649 h 29"/>
                <a:gd name="T8" fmla="*/ 2957155 w 320"/>
                <a:gd name="T9" fmla="*/ 280987 h 29"/>
                <a:gd name="T10" fmla="*/ 135295 w 320"/>
                <a:gd name="T11" fmla="*/ 280987 h 29"/>
                <a:gd name="T12" fmla="*/ 0 w 320"/>
                <a:gd name="T13" fmla="*/ 135649 h 29"/>
                <a:gd name="T14" fmla="*/ 0 w 320"/>
                <a:gd name="T15" fmla="*/ 135649 h 29"/>
                <a:gd name="T16" fmla="*/ 135295 w 320"/>
                <a:gd name="T17" fmla="*/ 0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20" h="29">
                  <a:moveTo>
                    <a:pt x="14" y="0"/>
                  </a:moveTo>
                  <a:cubicBezTo>
                    <a:pt x="112" y="0"/>
                    <a:pt x="209" y="0"/>
                    <a:pt x="306" y="0"/>
                  </a:cubicBezTo>
                  <a:cubicBezTo>
                    <a:pt x="314" y="0"/>
                    <a:pt x="320" y="7"/>
                    <a:pt x="320" y="14"/>
                  </a:cubicBezTo>
                  <a:cubicBezTo>
                    <a:pt x="320" y="14"/>
                    <a:pt x="320" y="14"/>
                    <a:pt x="320" y="14"/>
                  </a:cubicBezTo>
                  <a:cubicBezTo>
                    <a:pt x="320" y="22"/>
                    <a:pt x="314" y="29"/>
                    <a:pt x="306" y="29"/>
                  </a:cubicBezTo>
                  <a:cubicBezTo>
                    <a:pt x="209" y="29"/>
                    <a:pt x="112" y="29"/>
                    <a:pt x="14" y="29"/>
                  </a:cubicBezTo>
                  <a:cubicBezTo>
                    <a:pt x="6" y="29"/>
                    <a:pt x="0" y="22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7"/>
                    <a:pt x="6" y="0"/>
                    <a:pt x="14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txBody>
            <a:bodyPr/>
            <a:lstStyle/>
            <a:p>
              <a:pPr defTabSz="91313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95">
                <a:solidFill>
                  <a:srgbClr val="000000">
                    <a:lumMod val="75000"/>
                    <a:lumOff val="25000"/>
                  </a:srgbClr>
                </a:solidFill>
                <a:cs typeface="+mn-ea"/>
                <a:sym typeface="+mn-lt"/>
              </a:endParaRPr>
            </a:p>
          </p:txBody>
        </p:sp>
        <p:sp>
          <p:nvSpPr>
            <p:cNvPr id="59" name="Freeform 44"/>
            <p:cNvSpPr/>
            <p:nvPr/>
          </p:nvSpPr>
          <p:spPr bwMode="auto">
            <a:xfrm>
              <a:off x="2499827" y="5036543"/>
              <a:ext cx="3290508" cy="462827"/>
            </a:xfrm>
            <a:custGeom>
              <a:avLst/>
              <a:gdLst>
                <a:gd name="T0" fmla="*/ 231952 w 341"/>
                <a:gd name="T1" fmla="*/ 0 h 48"/>
                <a:gd name="T2" fmla="*/ 3073363 w 341"/>
                <a:gd name="T3" fmla="*/ 0 h 48"/>
                <a:gd name="T4" fmla="*/ 3237662 w 341"/>
                <a:gd name="T5" fmla="*/ 96573 h 48"/>
                <a:gd name="T6" fmla="*/ 3276321 w 341"/>
                <a:gd name="T7" fmla="*/ 289719 h 48"/>
                <a:gd name="T8" fmla="*/ 3131351 w 341"/>
                <a:gd name="T9" fmla="*/ 444235 h 48"/>
                <a:gd name="T10" fmla="*/ 3054033 w 341"/>
                <a:gd name="T11" fmla="*/ 463550 h 48"/>
                <a:gd name="T12" fmla="*/ 222287 w 341"/>
                <a:gd name="T13" fmla="*/ 463550 h 48"/>
                <a:gd name="T14" fmla="*/ 48323 w 341"/>
                <a:gd name="T15" fmla="*/ 366977 h 48"/>
                <a:gd name="T16" fmla="*/ 9665 w 341"/>
                <a:gd name="T17" fmla="*/ 173831 h 48"/>
                <a:gd name="T18" fmla="*/ 154635 w 341"/>
                <a:gd name="T19" fmla="*/ 19315 h 48"/>
                <a:gd name="T20" fmla="*/ 231952 w 341"/>
                <a:gd name="T21" fmla="*/ 0 h 4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41" h="48">
                  <a:moveTo>
                    <a:pt x="24" y="0"/>
                  </a:moveTo>
                  <a:cubicBezTo>
                    <a:pt x="318" y="0"/>
                    <a:pt x="318" y="0"/>
                    <a:pt x="318" y="0"/>
                  </a:cubicBezTo>
                  <a:cubicBezTo>
                    <a:pt x="325" y="1"/>
                    <a:pt x="331" y="4"/>
                    <a:pt x="335" y="10"/>
                  </a:cubicBezTo>
                  <a:cubicBezTo>
                    <a:pt x="340" y="16"/>
                    <a:pt x="341" y="23"/>
                    <a:pt x="339" y="30"/>
                  </a:cubicBezTo>
                  <a:cubicBezTo>
                    <a:pt x="337" y="38"/>
                    <a:pt x="332" y="43"/>
                    <a:pt x="324" y="46"/>
                  </a:cubicBezTo>
                  <a:cubicBezTo>
                    <a:pt x="322" y="47"/>
                    <a:pt x="319" y="47"/>
                    <a:pt x="316" y="48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16" y="47"/>
                    <a:pt x="10" y="44"/>
                    <a:pt x="5" y="38"/>
                  </a:cubicBezTo>
                  <a:cubicBezTo>
                    <a:pt x="1" y="32"/>
                    <a:pt x="0" y="25"/>
                    <a:pt x="1" y="18"/>
                  </a:cubicBezTo>
                  <a:cubicBezTo>
                    <a:pt x="4" y="10"/>
                    <a:pt x="9" y="5"/>
                    <a:pt x="16" y="2"/>
                  </a:cubicBezTo>
                  <a:cubicBezTo>
                    <a:pt x="19" y="1"/>
                    <a:pt x="21" y="0"/>
                    <a:pt x="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313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95">
                <a:solidFill>
                  <a:srgbClr val="000000">
                    <a:lumMod val="75000"/>
                    <a:lumOff val="25000"/>
                  </a:srgbClr>
                </a:solidFill>
                <a:cs typeface="+mn-ea"/>
                <a:sym typeface="+mn-lt"/>
              </a:endParaRPr>
            </a:p>
          </p:txBody>
        </p:sp>
        <p:sp>
          <p:nvSpPr>
            <p:cNvPr id="60" name="Freeform 45"/>
            <p:cNvSpPr/>
            <p:nvPr/>
          </p:nvSpPr>
          <p:spPr bwMode="auto">
            <a:xfrm>
              <a:off x="2596513" y="5133230"/>
              <a:ext cx="3087625" cy="269454"/>
            </a:xfrm>
            <a:custGeom>
              <a:avLst/>
              <a:gdLst>
                <a:gd name="T0" fmla="*/ 135295 w 320"/>
                <a:gd name="T1" fmla="*/ 0 h 28"/>
                <a:gd name="T2" fmla="*/ 2957155 w 320"/>
                <a:gd name="T3" fmla="*/ 0 h 28"/>
                <a:gd name="T4" fmla="*/ 3092450 w 320"/>
                <a:gd name="T5" fmla="*/ 134938 h 28"/>
                <a:gd name="T6" fmla="*/ 3092450 w 320"/>
                <a:gd name="T7" fmla="*/ 134938 h 28"/>
                <a:gd name="T8" fmla="*/ 2957155 w 320"/>
                <a:gd name="T9" fmla="*/ 269875 h 28"/>
                <a:gd name="T10" fmla="*/ 135295 w 320"/>
                <a:gd name="T11" fmla="*/ 269875 h 28"/>
                <a:gd name="T12" fmla="*/ 0 w 320"/>
                <a:gd name="T13" fmla="*/ 134938 h 28"/>
                <a:gd name="T14" fmla="*/ 0 w 320"/>
                <a:gd name="T15" fmla="*/ 134938 h 28"/>
                <a:gd name="T16" fmla="*/ 135295 w 320"/>
                <a:gd name="T17" fmla="*/ 0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20" h="28">
                  <a:moveTo>
                    <a:pt x="14" y="0"/>
                  </a:moveTo>
                  <a:cubicBezTo>
                    <a:pt x="306" y="0"/>
                    <a:pt x="306" y="0"/>
                    <a:pt x="306" y="0"/>
                  </a:cubicBezTo>
                  <a:cubicBezTo>
                    <a:pt x="314" y="0"/>
                    <a:pt x="320" y="6"/>
                    <a:pt x="320" y="14"/>
                  </a:cubicBezTo>
                  <a:cubicBezTo>
                    <a:pt x="320" y="14"/>
                    <a:pt x="320" y="14"/>
                    <a:pt x="320" y="14"/>
                  </a:cubicBezTo>
                  <a:cubicBezTo>
                    <a:pt x="320" y="22"/>
                    <a:pt x="314" y="28"/>
                    <a:pt x="306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6" y="28"/>
                    <a:pt x="0" y="22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txBody>
            <a:bodyPr/>
            <a:lstStyle/>
            <a:p>
              <a:pPr defTabSz="91313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95">
                <a:solidFill>
                  <a:srgbClr val="000000">
                    <a:lumMod val="75000"/>
                    <a:lumOff val="25000"/>
                  </a:srgbClr>
                </a:solidFill>
                <a:cs typeface="+mn-ea"/>
                <a:sym typeface="+mn-lt"/>
              </a:endParaRPr>
            </a:p>
          </p:txBody>
        </p:sp>
        <p:sp>
          <p:nvSpPr>
            <p:cNvPr id="61" name="Freeform 46"/>
            <p:cNvSpPr>
              <a:spLocks noChangeArrowheads="1"/>
            </p:cNvSpPr>
            <p:nvPr/>
          </p:nvSpPr>
          <p:spPr bwMode="auto">
            <a:xfrm>
              <a:off x="2596513" y="3432329"/>
              <a:ext cx="1080986" cy="271039"/>
            </a:xfrm>
            <a:prstGeom prst="roundRect">
              <a:avLst>
                <a:gd name="adj" fmla="val 50000"/>
              </a:avLst>
            </a:prstGeom>
            <a:solidFill>
              <a:srgbClr val="A8E6D6"/>
            </a:solidFill>
            <a:ln>
              <a:noFill/>
            </a:ln>
            <a:effectLst/>
          </p:spPr>
          <p:txBody>
            <a:bodyPr/>
            <a:lstStyle/>
            <a:p>
              <a:pPr defTabSz="91313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95">
                <a:solidFill>
                  <a:srgbClr val="000000">
                    <a:lumMod val="75000"/>
                    <a:lumOff val="25000"/>
                  </a:srgbClr>
                </a:solidFill>
                <a:cs typeface="+mn-ea"/>
                <a:sym typeface="+mn-lt"/>
              </a:endParaRPr>
            </a:p>
          </p:txBody>
        </p:sp>
        <p:sp>
          <p:nvSpPr>
            <p:cNvPr id="62" name="Freeform 47"/>
            <p:cNvSpPr>
              <a:spLocks noChangeArrowheads="1"/>
            </p:cNvSpPr>
            <p:nvPr/>
          </p:nvSpPr>
          <p:spPr bwMode="auto">
            <a:xfrm>
              <a:off x="2596513" y="4270182"/>
              <a:ext cx="2624798" cy="280549"/>
            </a:xfrm>
            <a:prstGeom prst="roundRect">
              <a:avLst>
                <a:gd name="adj" fmla="val 50000"/>
              </a:avLst>
            </a:prstGeom>
            <a:solidFill>
              <a:srgbClr val="A8E6D6"/>
            </a:solidFill>
            <a:ln>
              <a:noFill/>
            </a:ln>
            <a:effectLst/>
          </p:spPr>
          <p:txBody>
            <a:bodyPr/>
            <a:lstStyle/>
            <a:p>
              <a:pPr defTabSz="91313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95">
                <a:solidFill>
                  <a:srgbClr val="000000">
                    <a:lumMod val="75000"/>
                    <a:lumOff val="25000"/>
                  </a:srgbClr>
                </a:solidFill>
                <a:cs typeface="+mn-ea"/>
                <a:sym typeface="+mn-lt"/>
              </a:endParaRPr>
            </a:p>
          </p:txBody>
        </p:sp>
        <p:sp>
          <p:nvSpPr>
            <p:cNvPr id="63" name="Freeform 48"/>
            <p:cNvSpPr>
              <a:spLocks noChangeArrowheads="1"/>
            </p:cNvSpPr>
            <p:nvPr/>
          </p:nvSpPr>
          <p:spPr bwMode="auto">
            <a:xfrm>
              <a:off x="2596513" y="5133230"/>
              <a:ext cx="2074796" cy="269454"/>
            </a:xfrm>
            <a:prstGeom prst="roundRect">
              <a:avLst>
                <a:gd name="adj" fmla="val 50000"/>
              </a:avLst>
            </a:prstGeom>
            <a:solidFill>
              <a:srgbClr val="A8E6D6"/>
            </a:solidFill>
            <a:ln>
              <a:noFill/>
            </a:ln>
            <a:effectLst/>
          </p:spPr>
          <p:txBody>
            <a:bodyPr/>
            <a:lstStyle/>
            <a:p>
              <a:pPr defTabSz="91313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795">
                <a:solidFill>
                  <a:srgbClr val="000000">
                    <a:lumMod val="75000"/>
                    <a:lumOff val="25000"/>
                  </a:srgbClr>
                </a:solidFill>
                <a:cs typeface="+mn-ea"/>
                <a:sym typeface="+mn-lt"/>
              </a:endParaRPr>
            </a:p>
          </p:txBody>
        </p:sp>
        <p:sp>
          <p:nvSpPr>
            <p:cNvPr id="64" name="TextBox 28"/>
            <p:cNvSpPr txBox="1">
              <a:spLocks noChangeArrowheads="1"/>
            </p:cNvSpPr>
            <p:nvPr/>
          </p:nvSpPr>
          <p:spPr bwMode="auto">
            <a:xfrm>
              <a:off x="1746544" y="2502580"/>
              <a:ext cx="713657" cy="3996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 defTabSz="91313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995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+mn-lt"/>
                  <a:ea typeface="+mn-ea"/>
                  <a:cs typeface="+mn-ea"/>
                  <a:sym typeface="+mn-lt"/>
                </a:rPr>
                <a:t>63%</a:t>
              </a:r>
              <a:endParaRPr lang="en-US" altLang="zh-CN" sz="1995" dirty="0">
                <a:solidFill>
                  <a:srgbClr val="000000">
                    <a:lumMod val="75000"/>
                    <a:lumOff val="25000"/>
                  </a:srgb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" name="TextBox 29"/>
            <p:cNvSpPr txBox="1">
              <a:spLocks noChangeArrowheads="1"/>
            </p:cNvSpPr>
            <p:nvPr/>
          </p:nvSpPr>
          <p:spPr bwMode="auto">
            <a:xfrm>
              <a:off x="1756054" y="3367344"/>
              <a:ext cx="713657" cy="3996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 defTabSz="91313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995">
                  <a:solidFill>
                    <a:srgbClr val="000000">
                      <a:lumMod val="75000"/>
                      <a:lumOff val="25000"/>
                    </a:srgbClr>
                  </a:solidFill>
                  <a:latin typeface="+mn-lt"/>
                  <a:ea typeface="+mn-ea"/>
                  <a:cs typeface="+mn-ea"/>
                  <a:sym typeface="+mn-lt"/>
                </a:rPr>
                <a:t>35%</a:t>
              </a:r>
              <a:endParaRPr lang="en-US" altLang="zh-CN" sz="1995">
                <a:solidFill>
                  <a:srgbClr val="000000">
                    <a:lumMod val="75000"/>
                    <a:lumOff val="25000"/>
                  </a:srgb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6" name="TextBox 30"/>
            <p:cNvSpPr txBox="1">
              <a:spLocks noChangeArrowheads="1"/>
            </p:cNvSpPr>
            <p:nvPr/>
          </p:nvSpPr>
          <p:spPr bwMode="auto">
            <a:xfrm>
              <a:off x="1762394" y="4206781"/>
              <a:ext cx="713657" cy="3996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 defTabSz="91313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995">
                  <a:solidFill>
                    <a:srgbClr val="000000">
                      <a:lumMod val="75000"/>
                      <a:lumOff val="25000"/>
                    </a:srgbClr>
                  </a:solidFill>
                  <a:latin typeface="+mn-lt"/>
                  <a:ea typeface="+mn-ea"/>
                  <a:cs typeface="+mn-ea"/>
                  <a:sym typeface="+mn-lt"/>
                </a:rPr>
                <a:t>84%</a:t>
              </a:r>
              <a:endParaRPr lang="en-US" altLang="zh-CN" sz="1995">
                <a:solidFill>
                  <a:srgbClr val="000000">
                    <a:lumMod val="75000"/>
                    <a:lumOff val="25000"/>
                  </a:srgb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" name="TextBox 31"/>
            <p:cNvSpPr txBox="1">
              <a:spLocks noChangeArrowheads="1"/>
            </p:cNvSpPr>
            <p:nvPr/>
          </p:nvSpPr>
          <p:spPr bwMode="auto">
            <a:xfrm>
              <a:off x="1756054" y="5076169"/>
              <a:ext cx="713657" cy="3996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 defTabSz="91313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995">
                  <a:solidFill>
                    <a:srgbClr val="000000">
                      <a:lumMod val="75000"/>
                      <a:lumOff val="25000"/>
                    </a:srgbClr>
                  </a:solidFill>
                  <a:latin typeface="+mn-lt"/>
                  <a:ea typeface="+mn-ea"/>
                  <a:cs typeface="+mn-ea"/>
                  <a:sym typeface="+mn-lt"/>
                </a:rPr>
                <a:t>67%</a:t>
              </a:r>
              <a:endParaRPr lang="en-US" altLang="zh-CN" sz="1995">
                <a:solidFill>
                  <a:srgbClr val="000000">
                    <a:lumMod val="75000"/>
                    <a:lumOff val="25000"/>
                  </a:srgb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69" name="矩形 23"/>
          <p:cNvSpPr>
            <a:spLocks noChangeArrowheads="1"/>
          </p:cNvSpPr>
          <p:nvPr/>
        </p:nvSpPr>
        <p:spPr bwMode="auto">
          <a:xfrm>
            <a:off x="6232415" y="2481560"/>
            <a:ext cx="4321165" cy="86177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342900" lvl="0" indent="-342900">
              <a:lnSpc>
                <a:spcPts val="2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输入您的标题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>
              <a:lnSpc>
                <a:spcPts val="2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No matter how long the rain lasts, there will be a rainbow in the end. 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0" name="矩形 23"/>
          <p:cNvSpPr>
            <a:spLocks noChangeArrowheads="1"/>
          </p:cNvSpPr>
          <p:nvPr/>
        </p:nvSpPr>
        <p:spPr bwMode="auto">
          <a:xfrm>
            <a:off x="6232415" y="3624981"/>
            <a:ext cx="4214867" cy="86177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342900" lvl="0" indent="-342900">
              <a:lnSpc>
                <a:spcPts val="2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输入您的标题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>
              <a:lnSpc>
                <a:spcPts val="2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No matter how long the rain lasts, there will be a rainbow in the end. 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1" name="矩形 23"/>
          <p:cNvSpPr>
            <a:spLocks noChangeArrowheads="1"/>
          </p:cNvSpPr>
          <p:nvPr/>
        </p:nvSpPr>
        <p:spPr bwMode="auto">
          <a:xfrm>
            <a:off x="6232415" y="4732842"/>
            <a:ext cx="4073688" cy="86177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342900" lvl="0" indent="-342900">
              <a:lnSpc>
                <a:spcPts val="2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输入您的标题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>
              <a:lnSpc>
                <a:spcPts val="2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No matter how long the rain lasts, there will be a rainbow in the end. 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14:prism isContent="1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9" grpId="0"/>
      <p:bldP spid="70" grpId="0"/>
      <p:bldP spid="7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4607330" y="0"/>
            <a:ext cx="7849585" cy="685800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640006" y="1177119"/>
            <a:ext cx="8911985" cy="4503761"/>
            <a:chOff x="1640006" y="1177119"/>
            <a:chExt cx="8911985" cy="4503761"/>
          </a:xfrm>
        </p:grpSpPr>
        <p:sp>
          <p:nvSpPr>
            <p:cNvPr id="7" name="矩形: 圆角 6"/>
            <p:cNvSpPr/>
            <p:nvPr/>
          </p:nvSpPr>
          <p:spPr>
            <a:xfrm>
              <a:off x="1640006" y="1177119"/>
              <a:ext cx="8911985" cy="4503761"/>
            </a:xfrm>
            <a:prstGeom prst="roundRect">
              <a:avLst>
                <a:gd name="adj" fmla="val 6061"/>
              </a:avLst>
            </a:prstGeom>
            <a:solidFill>
              <a:srgbClr val="A8E6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矩形: 圆角 35"/>
            <p:cNvSpPr/>
            <p:nvPr/>
          </p:nvSpPr>
          <p:spPr>
            <a:xfrm>
              <a:off x="1806054" y="1356815"/>
              <a:ext cx="8552519" cy="4115937"/>
            </a:xfrm>
            <a:prstGeom prst="roundRect">
              <a:avLst>
                <a:gd name="adj" fmla="val 6061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25" name="图片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4958" y="5203063"/>
            <a:ext cx="2561871" cy="85395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461351" y="-1265819"/>
            <a:ext cx="7238649" cy="9389635"/>
          </a:xfrm>
          <a:prstGeom prst="rect">
            <a:avLst/>
          </a:prstGeom>
        </p:spPr>
      </p:pic>
      <p:sp>
        <p:nvSpPr>
          <p:cNvPr id="35" name="标题 1"/>
          <p:cNvSpPr>
            <a:spLocks noGrp="1"/>
          </p:cNvSpPr>
          <p:nvPr>
            <p:ph type="title"/>
          </p:nvPr>
        </p:nvSpPr>
        <p:spPr>
          <a:xfrm>
            <a:off x="2733812" y="2141084"/>
            <a:ext cx="6750117" cy="1325563"/>
          </a:xfrm>
        </p:spPr>
        <p:txBody>
          <a:bodyPr>
            <a:noAutofit/>
          </a:bodyPr>
          <a:lstStyle/>
          <a:p>
            <a:pPr algn="ctr"/>
            <a:r>
              <a:rPr lang="zh-CN" altLang="en-US" sz="80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感谢您欣赏</a:t>
            </a:r>
            <a:endParaRPr lang="zh-CN" altLang="en-US" sz="8000" spc="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-267045" y="-22080"/>
            <a:ext cx="4054372" cy="2208073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0832" y="4383056"/>
            <a:ext cx="1758735" cy="1711626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 rot="21361654">
            <a:off x="9659445" y="609453"/>
            <a:ext cx="1789826" cy="2090971"/>
          </a:xfrm>
          <a:prstGeom prst="rect">
            <a:avLst/>
          </a:prstGeom>
        </p:spPr>
      </p:pic>
      <p:sp>
        <p:nvSpPr>
          <p:cNvPr id="38" name="矩形: 圆角 37"/>
          <p:cNvSpPr/>
          <p:nvPr/>
        </p:nvSpPr>
        <p:spPr>
          <a:xfrm>
            <a:off x="3205769" y="3298004"/>
            <a:ext cx="5780458" cy="545414"/>
          </a:xfrm>
          <a:prstGeom prst="roundRect">
            <a:avLst>
              <a:gd name="adj" fmla="val 60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pc="3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幼儿园课件</a:t>
            </a:r>
            <a:r>
              <a:rPr lang="en-US" altLang="zh-CN" spc="3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/</a:t>
            </a:r>
            <a:r>
              <a:rPr lang="zh-CN" altLang="en-US" spc="3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小学生家长会</a:t>
            </a:r>
            <a:r>
              <a:rPr lang="en-US" altLang="zh-CN" spc="3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/</a:t>
            </a:r>
            <a:r>
              <a:rPr lang="zh-CN" altLang="en-US" spc="3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幼儿教育</a:t>
            </a:r>
            <a:r>
              <a:rPr lang="en-US" altLang="zh-CN" spc="3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/</a:t>
            </a:r>
            <a:r>
              <a:rPr lang="zh-CN" altLang="en-US" spc="3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学校课件</a:t>
            </a:r>
            <a:endParaRPr lang="zh-CN" altLang="en-US" spc="3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1" name="矩形: 圆角 40"/>
          <p:cNvSpPr/>
          <p:nvPr/>
        </p:nvSpPr>
        <p:spPr>
          <a:xfrm>
            <a:off x="3559186" y="4173609"/>
            <a:ext cx="2423930" cy="4112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汇报人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：</a:t>
            </a:r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XXX</a:t>
            </a:r>
            <a:endParaRPr lang="en-US" altLang="zh-CN" sz="1400" dirty="0" smtClean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5" name="矩形: 圆角 44"/>
          <p:cNvSpPr/>
          <p:nvPr/>
        </p:nvSpPr>
        <p:spPr>
          <a:xfrm>
            <a:off x="6250161" y="4167376"/>
            <a:ext cx="2423930" cy="4112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汇报人时间：</a:t>
            </a:r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20XX.12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14:prism isInverted="1" isContent="1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9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000"/>
                            </p:stCondLst>
                            <p:childTnLst>
                              <p:par>
                                <p:cTn id="5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75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0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8" grpId="0"/>
      <p:bldP spid="41" grpId="0" animBg="1"/>
      <p:bldP spid="45" grpId="0" animBg="1"/>
    </p:bldLst>
  </p:timing>
</p:sld>
</file>

<file path=ppt/tags/tag1.xml><?xml version="1.0" encoding="utf-8"?>
<p:tagLst xmlns:p="http://schemas.openxmlformats.org/presentationml/2006/main">
  <p:tag name="PA" val="v5.1.2"/>
</p:tagLst>
</file>

<file path=ppt/tags/tag2.xml><?xml version="1.0" encoding="utf-8"?>
<p:tagLst xmlns:p="http://schemas.openxmlformats.org/presentationml/2006/main">
  <p:tag name="PA" val="v5.1.2"/>
</p:tagLst>
</file>

<file path=ppt/tags/tag3.xml><?xml version="1.0" encoding="utf-8"?>
<p:tagLst xmlns:p="http://schemas.openxmlformats.org/presentationml/2006/main">
  <p:tag name="PA" val="v5.1.2"/>
</p:tagLst>
</file>

<file path=ppt/tags/tag4.xml><?xml version="1.0" encoding="utf-8"?>
<p:tagLst xmlns:p="http://schemas.openxmlformats.org/presentationml/2006/main">
  <p:tag name="PA" val="v5.1.2"/>
</p:tagLst>
</file>

<file path=ppt/tags/tag5.xml><?xml version="1.0" encoding="utf-8"?>
<p:tagLst xmlns:p="http://schemas.openxmlformats.org/presentationml/2006/main">
  <p:tag name="PA" val="v5.1.2"/>
</p:tagLst>
</file>

<file path=ppt/tags/tag6.xml><?xml version="1.0" encoding="utf-8"?>
<p:tagLst xmlns:p="http://schemas.openxmlformats.org/presentationml/2006/main">
  <p:tag name="PA" val="v5.1.2"/>
</p:tagLst>
</file>

<file path=ppt/tags/tag7.xml><?xml version="1.0" encoding="utf-8"?>
<p:tagLst xmlns:p="http://schemas.openxmlformats.org/presentationml/2006/main">
  <p:tag name="PA" val="v5.2.2"/>
</p:tagLst>
</file>

<file path=ppt/tags/tag8.xml><?xml version="1.0" encoding="utf-8"?>
<p:tagLst xmlns:p="http://schemas.openxmlformats.org/presentationml/2006/main">
  <p:tag name="PA" val="v5.2.2"/>
</p:tagLst>
</file>

<file path=ppt/tags/tag9.xml><?xml version="1.0" encoding="utf-8"?>
<p:tagLst xmlns:p="http://schemas.openxmlformats.org/presentationml/2006/main">
  <p:tag name="PA" val="v5.2.2"/>
</p:tagLst>
</file>

<file path=ppt/tags/tag10.xml><?xml version="1.0" encoding="utf-8"?>
<p:tagLst xmlns:p="http://schemas.openxmlformats.org/presentationml/2006/main">
  <p:tag name="PA" val="v5.2.2"/>
</p:tagLst>
</file>

<file path=ppt/tags/tag11.xml><?xml version="1.0" encoding="utf-8"?>
<p:tagLst xmlns:p="http://schemas.openxmlformats.org/presentationml/2006/main">
  <p:tag name="PA" val="v5.2.2"/>
</p:tagLst>
</file>

<file path=ppt/tags/tag12.xml><?xml version="1.0" encoding="utf-8"?>
<p:tagLst xmlns:p="http://schemas.openxmlformats.org/presentationml/2006/main">
  <p:tag name="PA" val="v5.2.2"/>
</p:tagLst>
</file>

<file path=ppt/tags/tag13.xml><?xml version="1.0" encoding="utf-8"?>
<p:tagLst xmlns:p="http://schemas.openxmlformats.org/presentationml/2006/main">
  <p:tag name="PA" val="v5.2.2"/>
</p:tagLst>
</file>

<file path=ppt/tags/tag14.xml><?xml version="1.0" encoding="utf-8"?>
<p:tagLst xmlns:p="http://schemas.openxmlformats.org/presentationml/2006/main">
  <p:tag name="PA" val="v5.2.2"/>
</p:tagLst>
</file>

<file path=ppt/tags/tag15.xml><?xml version="1.0" encoding="utf-8"?>
<p:tagLst xmlns:p="http://schemas.openxmlformats.org/presentationml/2006/main">
  <p:tag name="PA" val="v5.2.2"/>
</p:tagLst>
</file>

<file path=ppt/tags/tag16.xml><?xml version="1.0" encoding="utf-8"?>
<p:tagLst xmlns:p="http://schemas.openxmlformats.org/presentationml/2006/main">
  <p:tag name="MH" val="20180613174748"/>
  <p:tag name="MH_LIBRARY" val="GRAPHIC"/>
  <p:tag name="MH_TYPE" val="Other"/>
  <p:tag name="MH_ORDER" val="1"/>
</p:tagLst>
</file>

<file path=ppt/tags/tag17.xml><?xml version="1.0" encoding="utf-8"?>
<p:tagLst xmlns:p="http://schemas.openxmlformats.org/presentationml/2006/main">
  <p:tag name="MH" val="20180613174748"/>
  <p:tag name="MH_LIBRARY" val="GRAPHIC"/>
  <p:tag name="MH_TYPE" val="Other"/>
  <p:tag name="MH_ORDER" val="2"/>
</p:tagLst>
</file>

<file path=ppt/tags/tag18.xml><?xml version="1.0" encoding="utf-8"?>
<p:tagLst xmlns:p="http://schemas.openxmlformats.org/presentationml/2006/main">
  <p:tag name="MH" val="20180613174748"/>
  <p:tag name="MH_LIBRARY" val="GRAPHIC"/>
  <p:tag name="MH_TYPE" val="Other"/>
  <p:tag name="MH_ORDER" val="3"/>
</p:tagLst>
</file>

<file path=ppt/tags/tag19.xml><?xml version="1.0" encoding="utf-8"?>
<p:tagLst xmlns:p="http://schemas.openxmlformats.org/presentationml/2006/main">
  <p:tag name="MH" val="20180613174748"/>
  <p:tag name="MH_LIBRARY" val="GRAPHIC"/>
  <p:tag name="MH_TYPE" val="Other"/>
  <p:tag name="MH_ORDER" val="4"/>
</p:tagLst>
</file>

<file path=ppt/tags/tag20.xml><?xml version="1.0" encoding="utf-8"?>
<p:tagLst xmlns:p="http://schemas.openxmlformats.org/presentationml/2006/main">
  <p:tag name="MH" val="20180613174748"/>
  <p:tag name="MH_LIBRARY" val="GRAPHIC"/>
  <p:tag name="MH_TYPE" val="Other"/>
  <p:tag name="MH_ORDER" val="5"/>
</p:tagLst>
</file>

<file path=ppt/tags/tag21.xml><?xml version="1.0" encoding="utf-8"?>
<p:tagLst xmlns:p="http://schemas.openxmlformats.org/presentationml/2006/main">
  <p:tag name="MH" val="20180613174748"/>
  <p:tag name="MH_LIBRARY" val="GRAPHIC"/>
  <p:tag name="MH_TYPE" val="Other"/>
  <p:tag name="MH_ORDER" val="6"/>
</p:tagLst>
</file>

<file path=ppt/tags/tag22.xml><?xml version="1.0" encoding="utf-8"?>
<p:tagLst xmlns:p="http://schemas.openxmlformats.org/presentationml/2006/main">
  <p:tag name="MH" val="20180613174748"/>
  <p:tag name="MH_LIBRARY" val="GRAPHIC"/>
  <p:tag name="MH_TYPE" val="Title"/>
  <p:tag name="MH_ORDER" val="1"/>
</p:tagLst>
</file>

<file path=ppt/tags/tag23.xml><?xml version="1.0" encoding="utf-8"?>
<p:tagLst xmlns:p="http://schemas.openxmlformats.org/presentationml/2006/main">
  <p:tag name="PA" val="v5.2.2"/>
</p:tagLst>
</file>

<file path=ppt/tags/tag24.xml><?xml version="1.0" encoding="utf-8"?>
<p:tagLst xmlns:p="http://schemas.openxmlformats.org/presentationml/2006/main">
  <p:tag name="PA" val="v5.2.2"/>
</p:tagLst>
</file>

<file path=ppt/tags/tag25.xml><?xml version="1.0" encoding="utf-8"?>
<p:tagLst xmlns:p="http://schemas.openxmlformats.org/presentationml/2006/main">
  <p:tag name="PA" val="v5.2.2"/>
</p:tagLst>
</file>

<file path=ppt/tags/tag26.xml><?xml version="1.0" encoding="utf-8"?>
<p:tagLst xmlns:p="http://schemas.openxmlformats.org/presentationml/2006/main">
  <p:tag name="PA" val="v5.2.2"/>
</p:tagLst>
</file>

<file path=ppt/tags/tag27.xml><?xml version="1.0" encoding="utf-8"?>
<p:tagLst xmlns:p="http://schemas.openxmlformats.org/presentationml/2006/main">
  <p:tag name="PA" val="v5.2.2"/>
</p:tagLst>
</file>

<file path=ppt/tags/tag28.xml><?xml version="1.0" encoding="utf-8"?>
<p:tagLst xmlns:p="http://schemas.openxmlformats.org/presentationml/2006/main">
  <p:tag name="PA" val="v5.2.2"/>
</p:tagLst>
</file>

<file path=ppt/tags/tag29.xml><?xml version="1.0" encoding="utf-8"?>
<p:tagLst xmlns:p="http://schemas.openxmlformats.org/presentationml/2006/main">
  <p:tag name="PA" val="v5.2.2"/>
</p:tagLst>
</file>

<file path=ppt/tags/tag30.xml><?xml version="1.0" encoding="utf-8"?>
<p:tagLst xmlns:p="http://schemas.openxmlformats.org/presentationml/2006/main">
  <p:tag name="PA" val="v5.2.2"/>
</p:tagLst>
</file>

<file path=ppt/tags/tag31.xml><?xml version="1.0" encoding="utf-8"?>
<p:tagLst xmlns:p="http://schemas.openxmlformats.org/presentationml/2006/main">
  <p:tag name="PA" val="v5.2.2"/>
</p:tagLst>
</file>

<file path=ppt/tags/tag32.xml><?xml version="1.0" encoding="utf-8"?>
<p:tagLst xmlns:p="http://schemas.openxmlformats.org/presentationml/2006/main">
  <p:tag name="PA" val="v5.2.2"/>
</p:tagLst>
</file>

<file path=ppt/tags/tag33.xml><?xml version="1.0" encoding="utf-8"?>
<p:tagLst xmlns:p="http://schemas.openxmlformats.org/presentationml/2006/main">
  <p:tag name="PA" val="v5.2.2"/>
</p:tagLst>
</file>

<file path=ppt/tags/tag34.xml><?xml version="1.0" encoding="utf-8"?>
<p:tagLst xmlns:p="http://schemas.openxmlformats.org/presentationml/2006/main">
  <p:tag name="PA" val="v5.2.2"/>
</p:tagLst>
</file>

<file path=ppt/tags/tag35.xml><?xml version="1.0" encoding="utf-8"?>
<p:tagLst xmlns:p="http://schemas.openxmlformats.org/presentationml/2006/main">
  <p:tag name="PA" val="v5.2.2"/>
</p:tagLst>
</file>

<file path=ppt/tags/tag36.xml><?xml version="1.0" encoding="utf-8"?>
<p:tagLst xmlns:p="http://schemas.openxmlformats.org/presentationml/2006/main">
  <p:tag name="PA" val="v5.2.2"/>
</p:tagLst>
</file>

<file path=ppt/tags/tag37.xml><?xml version="1.0" encoding="utf-8"?>
<p:tagLst xmlns:p="http://schemas.openxmlformats.org/presentationml/2006/main">
  <p:tag name="PA" val="v5.2.2"/>
</p:tagLst>
</file>

<file path=ppt/tags/tag38.xml><?xml version="1.0" encoding="utf-8"?>
<p:tagLst xmlns:p="http://schemas.openxmlformats.org/presentationml/2006/main">
  <p:tag name="PA" val="v5.2.2"/>
</p:tagLst>
</file>

<file path=ppt/tags/tag39.xml><?xml version="1.0" encoding="utf-8"?>
<p:tagLst xmlns:p="http://schemas.openxmlformats.org/presentationml/2006/main">
  <p:tag name="PA" val="v5.2.2"/>
</p:tagLst>
</file>

<file path=ppt/tags/tag40.xml><?xml version="1.0" encoding="utf-8"?>
<p:tagLst xmlns:p="http://schemas.openxmlformats.org/presentationml/2006/main">
  <p:tag name="PA" val="v5.2.2"/>
</p:tagLst>
</file>

<file path=ppt/tags/tag41.xml><?xml version="1.0" encoding="utf-8"?>
<p:tagLst xmlns:p="http://schemas.openxmlformats.org/presentationml/2006/main">
  <p:tag name="PA" val="v5.2.2"/>
</p:tagLst>
</file>

<file path=ppt/tags/tag42.xml><?xml version="1.0" encoding="utf-8"?>
<p:tagLst xmlns:p="http://schemas.openxmlformats.org/presentationml/2006/main">
  <p:tag name="PA" val="v5.2.2"/>
</p:tagLst>
</file>

<file path=ppt/tags/tag43.xml><?xml version="1.0" encoding="utf-8"?>
<p:tagLst xmlns:p="http://schemas.openxmlformats.org/presentationml/2006/main">
  <p:tag name="PA" val="v5.2.2"/>
</p:tagLst>
</file>

<file path=ppt/tags/tag44.xml><?xml version="1.0" encoding="utf-8"?>
<p:tagLst xmlns:p="http://schemas.openxmlformats.org/presentationml/2006/main">
  <p:tag name="PA" val="v5.1.0"/>
</p:tagLst>
</file>

<file path=ppt/tags/tag45.xml><?xml version="1.0" encoding="utf-8"?>
<p:tagLst xmlns:p="http://schemas.openxmlformats.org/presentationml/2006/main">
  <p:tag name="PA" val="v5.1.0"/>
</p:tagLst>
</file>

<file path=ppt/tags/tag46.xml><?xml version="1.0" encoding="utf-8"?>
<p:tagLst xmlns:p="http://schemas.openxmlformats.org/presentationml/2006/main">
  <p:tag name="PA" val="v5.1.0"/>
</p:tagLst>
</file>

<file path=ppt/tags/tag47.xml><?xml version="1.0" encoding="utf-8"?>
<p:tagLst xmlns:p="http://schemas.openxmlformats.org/presentationml/2006/main">
  <p:tag name="PA" val="v5.1.0"/>
</p:tagLst>
</file>

<file path=ppt/tags/tag48.xml><?xml version="1.0" encoding="utf-8"?>
<p:tagLst xmlns:p="http://schemas.openxmlformats.org/presentationml/2006/main">
  <p:tag name="PA" val="v5.1.0"/>
</p:tagLst>
</file>

<file path=ppt/tags/tag49.xml><?xml version="1.0" encoding="utf-8"?>
<p:tagLst xmlns:p="http://schemas.openxmlformats.org/presentationml/2006/main">
  <p:tag name="PA" val="v5.1.0"/>
</p:tagLst>
</file>

<file path=ppt/tags/tag50.xml><?xml version="1.0" encoding="utf-8"?>
<p:tagLst xmlns:p="http://schemas.openxmlformats.org/presentationml/2006/main">
  <p:tag name="PA" val="v5.1.0"/>
</p:tagLst>
</file>

<file path=ppt/tags/tag51.xml><?xml version="1.0" encoding="utf-8"?>
<p:tagLst xmlns:p="http://schemas.openxmlformats.org/presentationml/2006/main">
  <p:tag name="PA" val="v5.1.0"/>
</p:tagLst>
</file>

<file path=ppt/tags/tag52.xml><?xml version="1.0" encoding="utf-8"?>
<p:tagLst xmlns:p="http://schemas.openxmlformats.org/presentationml/2006/main">
  <p:tag name="PA" val="v5.1.0"/>
</p:tagLst>
</file>

<file path=ppt/tags/tag53.xml><?xml version="1.0" encoding="utf-8"?>
<p:tagLst xmlns:p="http://schemas.openxmlformats.org/presentationml/2006/main">
  <p:tag name="PA" val="v5.1.0"/>
</p:tagLst>
</file>

<file path=ppt/tags/tag54.xml><?xml version="1.0" encoding="utf-8"?>
<p:tagLst xmlns:p="http://schemas.openxmlformats.org/presentationml/2006/main">
  <p:tag name="PA" val="v5.1.0"/>
</p:tagLst>
</file>

<file path=ppt/tags/tag55.xml><?xml version="1.0" encoding="utf-8"?>
<p:tagLst xmlns:p="http://schemas.openxmlformats.org/presentationml/2006/main">
  <p:tag name="PA" val="v5.1.0"/>
</p:tagLst>
</file>

<file path=ppt/tags/tag56.xml><?xml version="1.0" encoding="utf-8"?>
<p:tagLst xmlns:p="http://schemas.openxmlformats.org/presentationml/2006/main">
  <p:tag name="ISPRING_PRESENTATION_TITLE" val="家长会1"/>
</p:tagLst>
</file>

<file path=ppt/theme/theme1.xml><?xml version="1.0" encoding="utf-8"?>
<a:theme xmlns:a="http://schemas.openxmlformats.org/drawingml/2006/main" name="家长会">
  <a:themeElements>
    <a:clrScheme name="自定义 1633">
      <a:dk1>
        <a:sysClr val="windowText" lastClr="000000"/>
      </a:dk1>
      <a:lt1>
        <a:sysClr val="window" lastClr="FFFFFF"/>
      </a:lt1>
      <a:dk2>
        <a:srgbClr val="262626"/>
      </a:dk2>
      <a:lt2>
        <a:srgbClr val="595959"/>
      </a:lt2>
      <a:accent1>
        <a:srgbClr val="595959"/>
      </a:accent1>
      <a:accent2>
        <a:srgbClr val="262626"/>
      </a:accent2>
      <a:accent3>
        <a:srgbClr val="595959"/>
      </a:accent3>
      <a:accent4>
        <a:srgbClr val="262626"/>
      </a:accent4>
      <a:accent5>
        <a:srgbClr val="595959"/>
      </a:accent5>
      <a:accent6>
        <a:srgbClr val="262626"/>
      </a:accent6>
      <a:hlink>
        <a:srgbClr val="0563C1"/>
      </a:hlink>
      <a:folHlink>
        <a:srgbClr val="954F72"/>
      </a:folHlink>
    </a:clrScheme>
    <a:fontScheme name="eaibtpty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5623</Words>
  <Application>WPS 演示</Application>
  <PresentationFormat>自定义</PresentationFormat>
  <Paragraphs>370</Paragraphs>
  <Slides>25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2" baseType="lpstr">
      <vt:lpstr>Arial</vt:lpstr>
      <vt:lpstr>宋体</vt:lpstr>
      <vt:lpstr>Wingdings</vt:lpstr>
      <vt:lpstr>Calibri</vt:lpstr>
      <vt:lpstr>汉仪丫丫体简</vt:lpstr>
      <vt:lpstr>仓耳章鱼小丸子体 W01</vt:lpstr>
      <vt:lpstr>字魂37号-波纹乖乖体</vt:lpstr>
      <vt:lpstr>Calibri Light</vt:lpstr>
      <vt:lpstr>Symbol</vt:lpstr>
      <vt:lpstr>微软雅黑</vt:lpstr>
      <vt:lpstr>Arial Unicode MS</vt:lpstr>
      <vt:lpstr>等线</vt:lpstr>
      <vt:lpstr>Helvetica Light</vt:lpstr>
      <vt:lpstr>Source Han Sans CN Normal</vt:lpstr>
      <vt:lpstr>Arial</vt:lpstr>
      <vt:lpstr>Kozuka Gothic Pro R</vt:lpstr>
      <vt:lpstr>家长会</vt:lpstr>
      <vt:lpstr>小 学 家 长 会 模 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感谢您欣赏</vt:lpstr>
    </vt:vector>
  </TitlesOfParts>
  <Company>第一PPT，www.1ppt.com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家长会PPT</dc:title>
  <dc:creator>第一PPT</dc:creator>
  <cp:keywords>www.1ppt.com</cp:keywords>
  <dc:description>www.1ppt.com</dc:description>
  <cp:lastModifiedBy>拉普耶鲁</cp:lastModifiedBy>
  <cp:revision>68</cp:revision>
  <dcterms:created xsi:type="dcterms:W3CDTF">2019-11-11T13:53:00Z</dcterms:created>
  <dcterms:modified xsi:type="dcterms:W3CDTF">2020-06-15T08:01:33Z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2052-11.1.0.9662</vt:lpwstr>
  </property>
</Properties>
</file>