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72" r:id="rId3"/>
    <p:sldId id="273" r:id="rId4"/>
    <p:sldId id="277" r:id="rId5"/>
    <p:sldId id="278" r:id="rId6"/>
    <p:sldId id="279" r:id="rId7"/>
    <p:sldId id="274" r:id="rId8"/>
    <p:sldId id="280" r:id="rId9"/>
    <p:sldId id="281" r:id="rId10"/>
    <p:sldId id="282" r:id="rId11"/>
    <p:sldId id="275" r:id="rId12"/>
    <p:sldId id="283" r:id="rId13"/>
    <p:sldId id="284" r:id="rId14"/>
    <p:sldId id="285" r:id="rId15"/>
    <p:sldId id="276" r:id="rId16"/>
    <p:sldId id="286" r:id="rId17"/>
    <p:sldId id="287" r:id="rId18"/>
    <p:sldId id="289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C043"/>
    <a:srgbClr val="BED432"/>
    <a:srgbClr val="F1B82D"/>
    <a:srgbClr val="EF806A"/>
    <a:srgbClr val="845258"/>
    <a:srgbClr val="F79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 varScale="1">
        <p:scale>
          <a:sx n="89" d="100"/>
          <a:sy n="89" d="100"/>
        </p:scale>
        <p:origin x="-21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96366720"/>
        <c:axId val="196368256"/>
      </c:barChart>
      <c:catAx>
        <c:axId val="19636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rgbClr val="1A1D26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196368256"/>
        <c:crosses val="autoZero"/>
        <c:auto val="1"/>
        <c:lblAlgn val="ctr"/>
        <c:lblOffset val="100"/>
        <c:noMultiLvlLbl val="0"/>
      </c:catAx>
      <c:valAx>
        <c:axId val="1963682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9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636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>
          <a:solidFill>
            <a:schemeClr val="bg1"/>
          </a:solidFill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775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79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图片 1073"/>
          <p:cNvPicPr>
            <a:picLocks noChangeAspect="1"/>
          </p:cNvPicPr>
          <p:nvPr/>
        </p:nvPicPr>
        <p:blipFill rotWithShape="1">
          <a:blip r:embed="rId2"/>
          <a:srcRect l="408" b="11715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7860" t="21573" r="23549" b="54618"/>
          <a:stretch>
            <a:fillRect/>
          </a:stretch>
        </p:blipFill>
        <p:spPr>
          <a:xfrm>
            <a:off x="449943" y="380546"/>
            <a:ext cx="11292114" cy="6096909"/>
          </a:xfrm>
          <a:prstGeom prst="rect">
            <a:avLst/>
          </a:prstGeom>
        </p:spPr>
      </p:pic>
      <p:pic>
        <p:nvPicPr>
          <p:cNvPr id="1067" name="图片 10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131" y="373554"/>
            <a:ext cx="5897738" cy="6110892"/>
          </a:xfrm>
          <a:prstGeom prst="rect">
            <a:avLst/>
          </a:prstGeom>
        </p:spPr>
      </p:pic>
      <p:sp>
        <p:nvSpPr>
          <p:cNvPr id="1068" name="文本框 1067" descr="#clear#"/>
          <p:cNvSpPr txBox="1"/>
          <p:nvPr/>
        </p:nvSpPr>
        <p:spPr>
          <a:xfrm>
            <a:off x="4122058" y="3496899"/>
            <a:ext cx="3947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花朵简约小清新模板</a:t>
            </a:r>
          </a:p>
        </p:txBody>
      </p:sp>
      <p:sp>
        <p:nvSpPr>
          <p:cNvPr id="1069" name="文本框 1068" descr="#clear#"/>
          <p:cNvSpPr txBox="1"/>
          <p:nvPr/>
        </p:nvSpPr>
        <p:spPr>
          <a:xfrm>
            <a:off x="4963887" y="2413317"/>
            <a:ext cx="2264227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>
                <a:solidFill>
                  <a:srgbClr val="EF80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6600" dirty="0">
              <a:solidFill>
                <a:srgbClr val="EF80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5" name="矩形 1074" descr="#clear#"/>
          <p:cNvSpPr/>
          <p:nvPr/>
        </p:nvSpPr>
        <p:spPr>
          <a:xfrm>
            <a:off x="4525699" y="3998751"/>
            <a:ext cx="31406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Simple simple flower template</a:t>
            </a:r>
            <a:endParaRPr lang="zh-CN" altLang="en-US" sz="16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76" name="矩形: 圆角 1075" descr="#clear#"/>
          <p:cNvSpPr/>
          <p:nvPr/>
        </p:nvSpPr>
        <p:spPr>
          <a:xfrm>
            <a:off x="5384800" y="4416612"/>
            <a:ext cx="1422400" cy="333828"/>
          </a:xfrm>
          <a:prstGeom prst="roundRect">
            <a:avLst>
              <a:gd name="adj" fmla="val 490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商务简约风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图片 1073"/>
          <p:cNvPicPr>
            <a:picLocks noChangeAspect="1"/>
          </p:cNvPicPr>
          <p:nvPr/>
        </p:nvPicPr>
        <p:blipFill rotWithShape="1">
          <a:blip r:embed="rId2"/>
          <a:srcRect l="408" b="11715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7860" t="21573" r="23549" b="54618"/>
          <a:stretch>
            <a:fillRect/>
          </a:stretch>
        </p:blipFill>
        <p:spPr>
          <a:xfrm>
            <a:off x="449943" y="380546"/>
            <a:ext cx="11292114" cy="6096909"/>
          </a:xfrm>
          <a:prstGeom prst="rect">
            <a:avLst/>
          </a:prstGeom>
        </p:spPr>
      </p:pic>
      <p:pic>
        <p:nvPicPr>
          <p:cNvPr id="1067" name="图片 10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737" y="1153036"/>
            <a:ext cx="4393152" cy="4551928"/>
          </a:xfrm>
          <a:prstGeom prst="rect">
            <a:avLst/>
          </a:prstGeom>
        </p:spPr>
      </p:pic>
      <p:sp>
        <p:nvSpPr>
          <p:cNvPr id="9" name="文本框 8" descr="#clear#"/>
          <p:cNvSpPr txBox="1"/>
          <p:nvPr/>
        </p:nvSpPr>
        <p:spPr>
          <a:xfrm>
            <a:off x="2283726" y="2906286"/>
            <a:ext cx="2631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417005" y="3552617"/>
            <a:ext cx="2321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417005" y="4016851"/>
            <a:ext cx="2321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 descr="#clear#"/>
          <p:cNvSpPr txBox="1"/>
          <p:nvPr/>
        </p:nvSpPr>
        <p:spPr>
          <a:xfrm>
            <a:off x="2358096" y="3555186"/>
            <a:ext cx="2438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添加我的内容</a:t>
            </a:r>
          </a:p>
        </p:txBody>
      </p:sp>
      <p:sp>
        <p:nvSpPr>
          <p:cNvPr id="6" name="矩形 5" descr="#clear#"/>
          <p:cNvSpPr/>
          <p:nvPr/>
        </p:nvSpPr>
        <p:spPr>
          <a:xfrm>
            <a:off x="6499273" y="1482655"/>
            <a:ext cx="618980" cy="618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 descr="#clear#"/>
          <p:cNvSpPr/>
          <p:nvPr/>
        </p:nvSpPr>
        <p:spPr>
          <a:xfrm>
            <a:off x="7244702" y="1786394"/>
            <a:ext cx="42158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</a:t>
            </a:r>
            <a:endParaRPr lang="zh-CN" altLang="en-US" sz="12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矩形 15" descr="#clear#"/>
          <p:cNvSpPr/>
          <p:nvPr/>
        </p:nvSpPr>
        <p:spPr>
          <a:xfrm>
            <a:off x="7244702" y="1409137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19" name="矩形 18" descr="#clear#"/>
          <p:cNvSpPr/>
          <p:nvPr/>
        </p:nvSpPr>
        <p:spPr>
          <a:xfrm>
            <a:off x="6499273" y="2598398"/>
            <a:ext cx="618980" cy="6189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 descr="#clear#"/>
          <p:cNvSpPr/>
          <p:nvPr/>
        </p:nvSpPr>
        <p:spPr>
          <a:xfrm>
            <a:off x="7244702" y="2902137"/>
            <a:ext cx="42158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</a:t>
            </a:r>
            <a:endParaRPr lang="zh-CN" altLang="en-US" sz="12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 descr="#clear#"/>
          <p:cNvSpPr/>
          <p:nvPr/>
        </p:nvSpPr>
        <p:spPr>
          <a:xfrm>
            <a:off x="7244702" y="2524880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3" name="矩形 22" descr="#clear#"/>
          <p:cNvSpPr/>
          <p:nvPr/>
        </p:nvSpPr>
        <p:spPr>
          <a:xfrm>
            <a:off x="6499273" y="3714141"/>
            <a:ext cx="618980" cy="6189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 descr="#clear#"/>
          <p:cNvSpPr/>
          <p:nvPr/>
        </p:nvSpPr>
        <p:spPr>
          <a:xfrm>
            <a:off x="7244702" y="4017880"/>
            <a:ext cx="42158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</a:t>
            </a:r>
            <a:endParaRPr lang="zh-CN" altLang="en-US" sz="12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 descr="#clear#"/>
          <p:cNvSpPr/>
          <p:nvPr/>
        </p:nvSpPr>
        <p:spPr>
          <a:xfrm>
            <a:off x="7244702" y="3640623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7" name="矩形 26" descr="#clear#"/>
          <p:cNvSpPr/>
          <p:nvPr/>
        </p:nvSpPr>
        <p:spPr>
          <a:xfrm>
            <a:off x="6499273" y="4829884"/>
            <a:ext cx="618980" cy="6189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 descr="#clear#"/>
          <p:cNvSpPr/>
          <p:nvPr/>
        </p:nvSpPr>
        <p:spPr>
          <a:xfrm>
            <a:off x="7244702" y="5133623"/>
            <a:ext cx="42158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</a:t>
            </a:r>
            <a:endParaRPr lang="zh-CN" altLang="en-US" sz="12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矩形 28" descr="#clear#"/>
          <p:cNvSpPr/>
          <p:nvPr/>
        </p:nvSpPr>
        <p:spPr>
          <a:xfrm>
            <a:off x="7244702" y="4756366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图片 1073"/>
          <p:cNvPicPr>
            <a:picLocks noChangeAspect="1"/>
          </p:cNvPicPr>
          <p:nvPr/>
        </p:nvPicPr>
        <p:blipFill rotWithShape="1">
          <a:blip r:embed="rId2"/>
          <a:srcRect l="408" b="11715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7860" t="21573" r="23549" b="54618"/>
          <a:stretch>
            <a:fillRect/>
          </a:stretch>
        </p:blipFill>
        <p:spPr>
          <a:xfrm>
            <a:off x="449943" y="380546"/>
            <a:ext cx="11292114" cy="6096909"/>
          </a:xfrm>
          <a:prstGeom prst="rect">
            <a:avLst/>
          </a:prstGeom>
        </p:spPr>
      </p:pic>
      <p:pic>
        <p:nvPicPr>
          <p:cNvPr id="1067" name="图片 10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131" y="373554"/>
            <a:ext cx="5897738" cy="6110892"/>
          </a:xfrm>
          <a:prstGeom prst="rect">
            <a:avLst/>
          </a:prstGeom>
        </p:spPr>
      </p:pic>
      <p:sp>
        <p:nvSpPr>
          <p:cNvPr id="1068" name="文本框 1067" descr="#clear#"/>
          <p:cNvSpPr txBox="1"/>
          <p:nvPr/>
        </p:nvSpPr>
        <p:spPr>
          <a:xfrm>
            <a:off x="4407989" y="3897052"/>
            <a:ext cx="3376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1069" name="文本框 1068" descr="#clear#"/>
          <p:cNvSpPr txBox="1"/>
          <p:nvPr/>
        </p:nvSpPr>
        <p:spPr>
          <a:xfrm>
            <a:off x="4902362" y="2126853"/>
            <a:ext cx="23872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3800" b="1" dirty="0">
                <a:solidFill>
                  <a:srgbClr val="EF80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3800" b="1" dirty="0">
              <a:solidFill>
                <a:srgbClr val="EF80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 descr="#clear#"/>
          <p:cNvSpPr/>
          <p:nvPr/>
        </p:nvSpPr>
        <p:spPr>
          <a:xfrm>
            <a:off x="5258973" y="4502459"/>
            <a:ext cx="1674055" cy="359916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PART ONE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1628"/>
            <a:ext cx="4875042" cy="325002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875041" y="2081629"/>
            <a:ext cx="2438987" cy="3250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314028" y="2081629"/>
            <a:ext cx="2438987" cy="32500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9753013" y="2081629"/>
            <a:ext cx="2438987" cy="32500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31"/>
          <p:cNvSpPr>
            <a:spLocks noEditPoints="1"/>
          </p:cNvSpPr>
          <p:nvPr/>
        </p:nvSpPr>
        <p:spPr bwMode="auto">
          <a:xfrm>
            <a:off x="8194266" y="2729875"/>
            <a:ext cx="678511" cy="585091"/>
          </a:xfrm>
          <a:custGeom>
            <a:avLst/>
            <a:gdLst>
              <a:gd name="T0" fmla="*/ 8 w 184"/>
              <a:gd name="T1" fmla="*/ 53 h 158"/>
              <a:gd name="T2" fmla="*/ 13 w 184"/>
              <a:gd name="T3" fmla="*/ 53 h 158"/>
              <a:gd name="T4" fmla="*/ 13 w 184"/>
              <a:gd name="T5" fmla="*/ 7 h 158"/>
              <a:gd name="T6" fmla="*/ 20 w 184"/>
              <a:gd name="T7" fmla="*/ 0 h 158"/>
              <a:gd name="T8" fmla="*/ 20 w 184"/>
              <a:gd name="T9" fmla="*/ 0 h 158"/>
              <a:gd name="T10" fmla="*/ 73 w 184"/>
              <a:gd name="T11" fmla="*/ 0 h 158"/>
              <a:gd name="T12" fmla="*/ 78 w 184"/>
              <a:gd name="T13" fmla="*/ 2 h 158"/>
              <a:gd name="T14" fmla="*/ 103 w 184"/>
              <a:gd name="T15" fmla="*/ 29 h 158"/>
              <a:gd name="T16" fmla="*/ 165 w 184"/>
              <a:gd name="T17" fmla="*/ 29 h 158"/>
              <a:gd name="T18" fmla="*/ 172 w 184"/>
              <a:gd name="T19" fmla="*/ 36 h 158"/>
              <a:gd name="T20" fmla="*/ 172 w 184"/>
              <a:gd name="T21" fmla="*/ 36 h 158"/>
              <a:gd name="T22" fmla="*/ 172 w 184"/>
              <a:gd name="T23" fmla="*/ 53 h 158"/>
              <a:gd name="T24" fmla="*/ 177 w 184"/>
              <a:gd name="T25" fmla="*/ 53 h 158"/>
              <a:gd name="T26" fmla="*/ 184 w 184"/>
              <a:gd name="T27" fmla="*/ 60 h 158"/>
              <a:gd name="T28" fmla="*/ 184 w 184"/>
              <a:gd name="T29" fmla="*/ 61 h 158"/>
              <a:gd name="T30" fmla="*/ 173 w 184"/>
              <a:gd name="T31" fmla="*/ 151 h 158"/>
              <a:gd name="T32" fmla="*/ 170 w 184"/>
              <a:gd name="T33" fmla="*/ 156 h 158"/>
              <a:gd name="T34" fmla="*/ 165 w 184"/>
              <a:gd name="T35" fmla="*/ 158 h 158"/>
              <a:gd name="T36" fmla="*/ 165 w 184"/>
              <a:gd name="T37" fmla="*/ 158 h 158"/>
              <a:gd name="T38" fmla="*/ 20 w 184"/>
              <a:gd name="T39" fmla="*/ 158 h 158"/>
              <a:gd name="T40" fmla="*/ 15 w 184"/>
              <a:gd name="T41" fmla="*/ 156 h 158"/>
              <a:gd name="T42" fmla="*/ 12 w 184"/>
              <a:gd name="T43" fmla="*/ 151 h 158"/>
              <a:gd name="T44" fmla="*/ 1 w 184"/>
              <a:gd name="T45" fmla="*/ 61 h 158"/>
              <a:gd name="T46" fmla="*/ 7 w 184"/>
              <a:gd name="T47" fmla="*/ 53 h 158"/>
              <a:gd name="T48" fmla="*/ 8 w 184"/>
              <a:gd name="T49" fmla="*/ 53 h 158"/>
              <a:gd name="T50" fmla="*/ 27 w 184"/>
              <a:gd name="T51" fmla="*/ 53 h 158"/>
              <a:gd name="T52" fmla="*/ 27 w 184"/>
              <a:gd name="T53" fmla="*/ 53 h 158"/>
              <a:gd name="T54" fmla="*/ 158 w 184"/>
              <a:gd name="T55" fmla="*/ 53 h 158"/>
              <a:gd name="T56" fmla="*/ 158 w 184"/>
              <a:gd name="T57" fmla="*/ 43 h 158"/>
              <a:gd name="T58" fmla="*/ 100 w 184"/>
              <a:gd name="T59" fmla="*/ 43 h 158"/>
              <a:gd name="T60" fmla="*/ 95 w 184"/>
              <a:gd name="T61" fmla="*/ 40 h 158"/>
              <a:gd name="T62" fmla="*/ 70 w 184"/>
              <a:gd name="T63" fmla="*/ 14 h 158"/>
              <a:gd name="T64" fmla="*/ 27 w 184"/>
              <a:gd name="T65" fmla="*/ 14 h 158"/>
              <a:gd name="T66" fmla="*/ 27 w 184"/>
              <a:gd name="T67" fmla="*/ 53 h 158"/>
              <a:gd name="T68" fmla="*/ 169 w 184"/>
              <a:gd name="T69" fmla="*/ 67 h 158"/>
              <a:gd name="T70" fmla="*/ 169 w 184"/>
              <a:gd name="T71" fmla="*/ 67 h 158"/>
              <a:gd name="T72" fmla="*/ 165 w 184"/>
              <a:gd name="T73" fmla="*/ 67 h 158"/>
              <a:gd name="T74" fmla="*/ 165 w 184"/>
              <a:gd name="T75" fmla="*/ 67 h 158"/>
              <a:gd name="T76" fmla="*/ 165 w 184"/>
              <a:gd name="T77" fmla="*/ 67 h 158"/>
              <a:gd name="T78" fmla="*/ 20 w 184"/>
              <a:gd name="T79" fmla="*/ 67 h 158"/>
              <a:gd name="T80" fmla="*/ 20 w 184"/>
              <a:gd name="T81" fmla="*/ 67 h 158"/>
              <a:gd name="T82" fmla="*/ 16 w 184"/>
              <a:gd name="T83" fmla="*/ 67 h 158"/>
              <a:gd name="T84" fmla="*/ 25 w 184"/>
              <a:gd name="T85" fmla="*/ 143 h 158"/>
              <a:gd name="T86" fmla="*/ 160 w 184"/>
              <a:gd name="T87" fmla="*/ 143 h 158"/>
              <a:gd name="T88" fmla="*/ 169 w 184"/>
              <a:gd name="T89" fmla="*/ 67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84" h="158">
                <a:moveTo>
                  <a:pt x="8" y="53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3"/>
                  <a:pt x="16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7" y="1"/>
                  <a:pt x="78" y="2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165" y="29"/>
                  <a:pt x="165" y="29"/>
                  <a:pt x="165" y="29"/>
                </a:cubicBezTo>
                <a:cubicBezTo>
                  <a:pt x="169" y="29"/>
                  <a:pt x="172" y="32"/>
                  <a:pt x="172" y="36"/>
                </a:cubicBezTo>
                <a:cubicBezTo>
                  <a:pt x="172" y="36"/>
                  <a:pt x="172" y="36"/>
                  <a:pt x="172" y="36"/>
                </a:cubicBezTo>
                <a:cubicBezTo>
                  <a:pt x="172" y="53"/>
                  <a:pt x="172" y="53"/>
                  <a:pt x="172" y="53"/>
                </a:cubicBezTo>
                <a:cubicBezTo>
                  <a:pt x="177" y="53"/>
                  <a:pt x="177" y="53"/>
                  <a:pt x="177" y="53"/>
                </a:cubicBezTo>
                <a:cubicBezTo>
                  <a:pt x="181" y="53"/>
                  <a:pt x="184" y="56"/>
                  <a:pt x="184" y="60"/>
                </a:cubicBezTo>
                <a:cubicBezTo>
                  <a:pt x="184" y="60"/>
                  <a:pt x="184" y="61"/>
                  <a:pt x="184" y="61"/>
                </a:cubicBezTo>
                <a:cubicBezTo>
                  <a:pt x="173" y="151"/>
                  <a:pt x="173" y="151"/>
                  <a:pt x="173" y="151"/>
                </a:cubicBezTo>
                <a:cubicBezTo>
                  <a:pt x="172" y="153"/>
                  <a:pt x="171" y="155"/>
                  <a:pt x="170" y="156"/>
                </a:cubicBezTo>
                <a:cubicBezTo>
                  <a:pt x="168" y="157"/>
                  <a:pt x="167" y="158"/>
                  <a:pt x="165" y="158"/>
                </a:cubicBezTo>
                <a:cubicBezTo>
                  <a:pt x="165" y="158"/>
                  <a:pt x="165" y="158"/>
                  <a:pt x="165" y="158"/>
                </a:cubicBezTo>
                <a:cubicBezTo>
                  <a:pt x="20" y="158"/>
                  <a:pt x="20" y="158"/>
                  <a:pt x="20" y="158"/>
                </a:cubicBezTo>
                <a:cubicBezTo>
                  <a:pt x="18" y="158"/>
                  <a:pt x="17" y="157"/>
                  <a:pt x="15" y="156"/>
                </a:cubicBezTo>
                <a:cubicBezTo>
                  <a:pt x="14" y="155"/>
                  <a:pt x="12" y="153"/>
                  <a:pt x="12" y="151"/>
                </a:cubicBezTo>
                <a:cubicBezTo>
                  <a:pt x="1" y="61"/>
                  <a:pt x="1" y="61"/>
                  <a:pt x="1" y="61"/>
                </a:cubicBezTo>
                <a:cubicBezTo>
                  <a:pt x="0" y="57"/>
                  <a:pt x="3" y="53"/>
                  <a:pt x="7" y="53"/>
                </a:cubicBezTo>
                <a:cubicBezTo>
                  <a:pt x="8" y="53"/>
                  <a:pt x="8" y="53"/>
                  <a:pt x="8" y="53"/>
                </a:cubicBezTo>
                <a:close/>
                <a:moveTo>
                  <a:pt x="27" y="53"/>
                </a:moveTo>
                <a:cubicBezTo>
                  <a:pt x="27" y="53"/>
                  <a:pt x="27" y="53"/>
                  <a:pt x="27" y="53"/>
                </a:cubicBezTo>
                <a:cubicBezTo>
                  <a:pt x="158" y="53"/>
                  <a:pt x="158" y="53"/>
                  <a:pt x="158" y="53"/>
                </a:cubicBezTo>
                <a:cubicBezTo>
                  <a:pt x="158" y="43"/>
                  <a:pt x="158" y="43"/>
                  <a:pt x="158" y="43"/>
                </a:cubicBezTo>
                <a:cubicBezTo>
                  <a:pt x="100" y="43"/>
                  <a:pt x="100" y="43"/>
                  <a:pt x="100" y="43"/>
                </a:cubicBezTo>
                <a:cubicBezTo>
                  <a:pt x="98" y="43"/>
                  <a:pt x="96" y="42"/>
                  <a:pt x="95" y="40"/>
                </a:cubicBezTo>
                <a:cubicBezTo>
                  <a:pt x="70" y="14"/>
                  <a:pt x="70" y="14"/>
                  <a:pt x="70" y="14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53"/>
                  <a:pt x="27" y="53"/>
                  <a:pt x="27" y="53"/>
                </a:cubicBezTo>
                <a:close/>
                <a:moveTo>
                  <a:pt x="169" y="67"/>
                </a:moveTo>
                <a:cubicBezTo>
                  <a:pt x="169" y="67"/>
                  <a:pt x="169" y="67"/>
                  <a:pt x="169" y="67"/>
                </a:cubicBezTo>
                <a:cubicBezTo>
                  <a:pt x="165" y="67"/>
                  <a:pt x="165" y="67"/>
                  <a:pt x="165" y="67"/>
                </a:cubicBezTo>
                <a:cubicBezTo>
                  <a:pt x="165" y="67"/>
                  <a:pt x="165" y="67"/>
                  <a:pt x="165" y="67"/>
                </a:cubicBezTo>
                <a:cubicBezTo>
                  <a:pt x="165" y="67"/>
                  <a:pt x="165" y="67"/>
                  <a:pt x="165" y="67"/>
                </a:cubicBezTo>
                <a:cubicBezTo>
                  <a:pt x="20" y="67"/>
                  <a:pt x="20" y="67"/>
                  <a:pt x="20" y="67"/>
                </a:cubicBezTo>
                <a:cubicBezTo>
                  <a:pt x="20" y="67"/>
                  <a:pt x="20" y="67"/>
                  <a:pt x="20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25" y="143"/>
                  <a:pt x="25" y="143"/>
                  <a:pt x="25" y="143"/>
                </a:cubicBezTo>
                <a:cubicBezTo>
                  <a:pt x="160" y="143"/>
                  <a:pt x="160" y="143"/>
                  <a:pt x="160" y="143"/>
                </a:cubicBezTo>
                <a:cubicBezTo>
                  <a:pt x="169" y="67"/>
                  <a:pt x="169" y="67"/>
                  <a:pt x="169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336"/>
          <p:cNvSpPr>
            <a:spLocks noEditPoints="1"/>
          </p:cNvSpPr>
          <p:nvPr/>
        </p:nvSpPr>
        <p:spPr bwMode="auto">
          <a:xfrm>
            <a:off x="10672585" y="2685623"/>
            <a:ext cx="599842" cy="673595"/>
          </a:xfrm>
          <a:custGeom>
            <a:avLst/>
            <a:gdLst>
              <a:gd name="T0" fmla="*/ 85 w 164"/>
              <a:gd name="T1" fmla="*/ 1 h 184"/>
              <a:gd name="T2" fmla="*/ 160 w 164"/>
              <a:gd name="T3" fmla="*/ 39 h 184"/>
              <a:gd name="T4" fmla="*/ 164 w 164"/>
              <a:gd name="T5" fmla="*/ 45 h 184"/>
              <a:gd name="T6" fmla="*/ 164 w 164"/>
              <a:gd name="T7" fmla="*/ 45 h 184"/>
              <a:gd name="T8" fmla="*/ 164 w 164"/>
              <a:gd name="T9" fmla="*/ 139 h 184"/>
              <a:gd name="T10" fmla="*/ 160 w 164"/>
              <a:gd name="T11" fmla="*/ 146 h 184"/>
              <a:gd name="T12" fmla="*/ 85 w 164"/>
              <a:gd name="T13" fmla="*/ 183 h 184"/>
              <a:gd name="T14" fmla="*/ 79 w 164"/>
              <a:gd name="T15" fmla="*/ 183 h 184"/>
              <a:gd name="T16" fmla="*/ 4 w 164"/>
              <a:gd name="T17" fmla="*/ 146 h 184"/>
              <a:gd name="T18" fmla="*/ 0 w 164"/>
              <a:gd name="T19" fmla="*/ 139 h 184"/>
              <a:gd name="T20" fmla="*/ 0 w 164"/>
              <a:gd name="T21" fmla="*/ 139 h 184"/>
              <a:gd name="T22" fmla="*/ 0 w 164"/>
              <a:gd name="T23" fmla="*/ 45 h 184"/>
              <a:gd name="T24" fmla="*/ 4 w 164"/>
              <a:gd name="T25" fmla="*/ 39 h 184"/>
              <a:gd name="T26" fmla="*/ 79 w 164"/>
              <a:gd name="T27" fmla="*/ 1 h 184"/>
              <a:gd name="T28" fmla="*/ 85 w 164"/>
              <a:gd name="T29" fmla="*/ 1 h 184"/>
              <a:gd name="T30" fmla="*/ 19 w 164"/>
              <a:gd name="T31" fmla="*/ 47 h 184"/>
              <a:gd name="T32" fmla="*/ 19 w 164"/>
              <a:gd name="T33" fmla="*/ 47 h 184"/>
              <a:gd name="T34" fmla="*/ 82 w 164"/>
              <a:gd name="T35" fmla="*/ 78 h 184"/>
              <a:gd name="T36" fmla="*/ 144 w 164"/>
              <a:gd name="T37" fmla="*/ 47 h 184"/>
              <a:gd name="T38" fmla="*/ 82 w 164"/>
              <a:gd name="T39" fmla="*/ 16 h 184"/>
              <a:gd name="T40" fmla="*/ 19 w 164"/>
              <a:gd name="T41" fmla="*/ 47 h 184"/>
              <a:gd name="T42" fmla="*/ 14 w 164"/>
              <a:gd name="T43" fmla="*/ 54 h 184"/>
              <a:gd name="T44" fmla="*/ 14 w 164"/>
              <a:gd name="T45" fmla="*/ 54 h 184"/>
              <a:gd name="T46" fmla="*/ 14 w 164"/>
              <a:gd name="T47" fmla="*/ 135 h 184"/>
              <a:gd name="T48" fmla="*/ 78 w 164"/>
              <a:gd name="T49" fmla="*/ 167 h 184"/>
              <a:gd name="T50" fmla="*/ 78 w 164"/>
              <a:gd name="T51" fmla="*/ 85 h 184"/>
              <a:gd name="T52" fmla="*/ 14 w 164"/>
              <a:gd name="T53" fmla="*/ 54 h 184"/>
              <a:gd name="T54" fmla="*/ 86 w 164"/>
              <a:gd name="T55" fmla="*/ 167 h 184"/>
              <a:gd name="T56" fmla="*/ 86 w 164"/>
              <a:gd name="T57" fmla="*/ 167 h 184"/>
              <a:gd name="T58" fmla="*/ 150 w 164"/>
              <a:gd name="T59" fmla="*/ 135 h 184"/>
              <a:gd name="T60" fmla="*/ 150 w 164"/>
              <a:gd name="T61" fmla="*/ 54 h 184"/>
              <a:gd name="T62" fmla="*/ 86 w 164"/>
              <a:gd name="T63" fmla="*/ 85 h 184"/>
              <a:gd name="T64" fmla="*/ 86 w 164"/>
              <a:gd name="T65" fmla="*/ 16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4" h="184">
                <a:moveTo>
                  <a:pt x="85" y="1"/>
                </a:moveTo>
                <a:cubicBezTo>
                  <a:pt x="160" y="39"/>
                  <a:pt x="160" y="39"/>
                  <a:pt x="160" y="39"/>
                </a:cubicBezTo>
                <a:cubicBezTo>
                  <a:pt x="163" y="40"/>
                  <a:pt x="164" y="43"/>
                  <a:pt x="164" y="45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139"/>
                  <a:pt x="164" y="139"/>
                  <a:pt x="164" y="139"/>
                </a:cubicBezTo>
                <a:cubicBezTo>
                  <a:pt x="164" y="142"/>
                  <a:pt x="162" y="145"/>
                  <a:pt x="160" y="146"/>
                </a:cubicBezTo>
                <a:cubicBezTo>
                  <a:pt x="85" y="183"/>
                  <a:pt x="85" y="183"/>
                  <a:pt x="85" y="183"/>
                </a:cubicBezTo>
                <a:cubicBezTo>
                  <a:pt x="83" y="184"/>
                  <a:pt x="81" y="184"/>
                  <a:pt x="79" y="183"/>
                </a:cubicBezTo>
                <a:cubicBezTo>
                  <a:pt x="4" y="146"/>
                  <a:pt x="4" y="146"/>
                  <a:pt x="4" y="146"/>
                </a:cubicBezTo>
                <a:cubicBezTo>
                  <a:pt x="1" y="144"/>
                  <a:pt x="0" y="142"/>
                  <a:pt x="0" y="139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2"/>
                  <a:pt x="2" y="40"/>
                  <a:pt x="4" y="39"/>
                </a:cubicBezTo>
                <a:cubicBezTo>
                  <a:pt x="79" y="1"/>
                  <a:pt x="79" y="1"/>
                  <a:pt x="79" y="1"/>
                </a:cubicBezTo>
                <a:cubicBezTo>
                  <a:pt x="81" y="0"/>
                  <a:pt x="83" y="0"/>
                  <a:pt x="85" y="1"/>
                </a:cubicBezTo>
                <a:close/>
                <a:moveTo>
                  <a:pt x="19" y="47"/>
                </a:moveTo>
                <a:cubicBezTo>
                  <a:pt x="19" y="47"/>
                  <a:pt x="19" y="47"/>
                  <a:pt x="19" y="47"/>
                </a:cubicBezTo>
                <a:cubicBezTo>
                  <a:pt x="82" y="78"/>
                  <a:pt x="82" y="78"/>
                  <a:pt x="82" y="78"/>
                </a:cubicBezTo>
                <a:cubicBezTo>
                  <a:pt x="129" y="54"/>
                  <a:pt x="81" y="78"/>
                  <a:pt x="144" y="47"/>
                </a:cubicBezTo>
                <a:cubicBezTo>
                  <a:pt x="82" y="16"/>
                  <a:pt x="82" y="16"/>
                  <a:pt x="82" y="16"/>
                </a:cubicBezTo>
                <a:cubicBezTo>
                  <a:pt x="40" y="36"/>
                  <a:pt x="94" y="9"/>
                  <a:pt x="19" y="47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14" y="135"/>
                  <a:pt x="14" y="135"/>
                  <a:pt x="14" y="135"/>
                </a:cubicBezTo>
                <a:cubicBezTo>
                  <a:pt x="78" y="167"/>
                  <a:pt x="78" y="167"/>
                  <a:pt x="78" y="167"/>
                </a:cubicBezTo>
                <a:cubicBezTo>
                  <a:pt x="78" y="85"/>
                  <a:pt x="78" y="85"/>
                  <a:pt x="78" y="85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86" y="167"/>
                </a:moveTo>
                <a:cubicBezTo>
                  <a:pt x="86" y="167"/>
                  <a:pt x="86" y="167"/>
                  <a:pt x="86" y="167"/>
                </a:cubicBezTo>
                <a:cubicBezTo>
                  <a:pt x="150" y="135"/>
                  <a:pt x="150" y="135"/>
                  <a:pt x="150" y="135"/>
                </a:cubicBezTo>
                <a:cubicBezTo>
                  <a:pt x="150" y="54"/>
                  <a:pt x="150" y="54"/>
                  <a:pt x="150" y="54"/>
                </a:cubicBezTo>
                <a:cubicBezTo>
                  <a:pt x="129" y="64"/>
                  <a:pt x="107" y="75"/>
                  <a:pt x="86" y="85"/>
                </a:cubicBezTo>
                <a:cubicBezTo>
                  <a:pt x="86" y="167"/>
                  <a:pt x="86" y="167"/>
                  <a:pt x="86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335"/>
          <p:cNvSpPr>
            <a:spLocks noEditPoints="1"/>
          </p:cNvSpPr>
          <p:nvPr/>
        </p:nvSpPr>
        <p:spPr bwMode="auto">
          <a:xfrm>
            <a:off x="5755279" y="2688082"/>
            <a:ext cx="678511" cy="668676"/>
          </a:xfrm>
          <a:custGeom>
            <a:avLst/>
            <a:gdLst>
              <a:gd name="T0" fmla="*/ 157 w 184"/>
              <a:gd name="T1" fmla="*/ 27 h 183"/>
              <a:gd name="T2" fmla="*/ 184 w 184"/>
              <a:gd name="T3" fmla="*/ 92 h 183"/>
              <a:gd name="T4" fmla="*/ 156 w 184"/>
              <a:gd name="T5" fmla="*/ 157 h 183"/>
              <a:gd name="T6" fmla="*/ 27 w 184"/>
              <a:gd name="T7" fmla="*/ 157 h 183"/>
              <a:gd name="T8" fmla="*/ 27 w 184"/>
              <a:gd name="T9" fmla="*/ 27 h 183"/>
              <a:gd name="T10" fmla="*/ 92 w 184"/>
              <a:gd name="T11" fmla="*/ 0 h 183"/>
              <a:gd name="T12" fmla="*/ 80 w 184"/>
              <a:gd name="T13" fmla="*/ 15 h 183"/>
              <a:gd name="T14" fmla="*/ 70 w 184"/>
              <a:gd name="T15" fmla="*/ 44 h 183"/>
              <a:gd name="T16" fmla="*/ 69 w 184"/>
              <a:gd name="T17" fmla="*/ 58 h 183"/>
              <a:gd name="T18" fmla="*/ 86 w 184"/>
              <a:gd name="T19" fmla="*/ 63 h 183"/>
              <a:gd name="T20" fmla="*/ 99 w 184"/>
              <a:gd name="T21" fmla="*/ 86 h 183"/>
              <a:gd name="T22" fmla="*/ 99 w 184"/>
              <a:gd name="T23" fmla="*/ 86 h 183"/>
              <a:gd name="T24" fmla="*/ 84 w 184"/>
              <a:gd name="T25" fmla="*/ 114 h 183"/>
              <a:gd name="T26" fmla="*/ 85 w 184"/>
              <a:gd name="T27" fmla="*/ 131 h 183"/>
              <a:gd name="T28" fmla="*/ 85 w 184"/>
              <a:gd name="T29" fmla="*/ 144 h 183"/>
              <a:gd name="T30" fmla="*/ 43 w 184"/>
              <a:gd name="T31" fmla="*/ 121 h 183"/>
              <a:gd name="T32" fmla="*/ 23 w 184"/>
              <a:gd name="T33" fmla="*/ 98 h 183"/>
              <a:gd name="T34" fmla="*/ 27 w 184"/>
              <a:gd name="T35" fmla="*/ 78 h 183"/>
              <a:gd name="T36" fmla="*/ 15 w 184"/>
              <a:gd name="T37" fmla="*/ 80 h 183"/>
              <a:gd name="T38" fmla="*/ 37 w 184"/>
              <a:gd name="T39" fmla="*/ 146 h 183"/>
              <a:gd name="T40" fmla="*/ 37 w 184"/>
              <a:gd name="T41" fmla="*/ 146 h 183"/>
              <a:gd name="T42" fmla="*/ 86 w 184"/>
              <a:gd name="T43" fmla="*/ 160 h 183"/>
              <a:gd name="T44" fmla="*/ 147 w 184"/>
              <a:gd name="T45" fmla="*/ 147 h 183"/>
              <a:gd name="T46" fmla="*/ 157 w 184"/>
              <a:gd name="T47" fmla="*/ 134 h 183"/>
              <a:gd name="T48" fmla="*/ 139 w 184"/>
              <a:gd name="T49" fmla="*/ 140 h 183"/>
              <a:gd name="T50" fmla="*/ 137 w 184"/>
              <a:gd name="T51" fmla="*/ 139 h 183"/>
              <a:gd name="T52" fmla="*/ 137 w 184"/>
              <a:gd name="T53" fmla="*/ 111 h 183"/>
              <a:gd name="T54" fmla="*/ 125 w 184"/>
              <a:gd name="T55" fmla="*/ 83 h 183"/>
              <a:gd name="T56" fmla="*/ 117 w 184"/>
              <a:gd name="T57" fmla="*/ 47 h 183"/>
              <a:gd name="T58" fmla="*/ 104 w 184"/>
              <a:gd name="T59" fmla="*/ 35 h 183"/>
              <a:gd name="T60" fmla="*/ 103 w 184"/>
              <a:gd name="T61" fmla="*/ 31 h 183"/>
              <a:gd name="T62" fmla="*/ 93 w 184"/>
              <a:gd name="T63" fmla="*/ 14 h 183"/>
              <a:gd name="T64" fmla="*/ 80 w 184"/>
              <a:gd name="T65" fmla="*/ 15 h 183"/>
              <a:gd name="T66" fmla="*/ 17 w 184"/>
              <a:gd name="T67" fmla="*/ 71 h 183"/>
              <a:gd name="T68" fmla="*/ 29 w 184"/>
              <a:gd name="T69" fmla="*/ 70 h 183"/>
              <a:gd name="T70" fmla="*/ 31 w 184"/>
              <a:gd name="T71" fmla="*/ 98 h 183"/>
              <a:gd name="T72" fmla="*/ 51 w 184"/>
              <a:gd name="T73" fmla="*/ 118 h 183"/>
              <a:gd name="T74" fmla="*/ 77 w 184"/>
              <a:gd name="T75" fmla="*/ 143 h 183"/>
              <a:gd name="T76" fmla="*/ 77 w 184"/>
              <a:gd name="T77" fmla="*/ 124 h 183"/>
              <a:gd name="T78" fmla="*/ 87 w 184"/>
              <a:gd name="T79" fmla="*/ 90 h 183"/>
              <a:gd name="T80" fmla="*/ 89 w 184"/>
              <a:gd name="T81" fmla="*/ 76 h 183"/>
              <a:gd name="T82" fmla="*/ 69 w 184"/>
              <a:gd name="T83" fmla="*/ 66 h 183"/>
              <a:gd name="T84" fmla="*/ 48 w 184"/>
              <a:gd name="T85" fmla="*/ 57 h 183"/>
              <a:gd name="T86" fmla="*/ 70 w 184"/>
              <a:gd name="T87" fmla="*/ 18 h 183"/>
              <a:gd name="T88" fmla="*/ 38 w 184"/>
              <a:gd name="T89" fmla="*/ 37 h 183"/>
              <a:gd name="T90" fmla="*/ 17 w 184"/>
              <a:gd name="T91" fmla="*/ 71 h 183"/>
              <a:gd name="T92" fmla="*/ 117 w 184"/>
              <a:gd name="T93" fmla="*/ 165 h 183"/>
              <a:gd name="T94" fmla="*/ 84 w 184"/>
              <a:gd name="T95" fmla="*/ 169 h 183"/>
              <a:gd name="T96" fmla="*/ 117 w 184"/>
              <a:gd name="T97" fmla="*/ 165 h 183"/>
              <a:gd name="T98" fmla="*/ 167 w 184"/>
              <a:gd name="T99" fmla="*/ 108 h 183"/>
              <a:gd name="T100" fmla="*/ 170 w 184"/>
              <a:gd name="T101" fmla="*/ 92 h 183"/>
              <a:gd name="T102" fmla="*/ 105 w 184"/>
              <a:gd name="T103" fmla="*/ 15 h 183"/>
              <a:gd name="T104" fmla="*/ 111 w 184"/>
              <a:gd name="T105" fmla="*/ 30 h 183"/>
              <a:gd name="T106" fmla="*/ 120 w 184"/>
              <a:gd name="T107" fmla="*/ 36 h 183"/>
              <a:gd name="T108" fmla="*/ 124 w 184"/>
              <a:gd name="T109" fmla="*/ 53 h 183"/>
              <a:gd name="T110" fmla="*/ 129 w 184"/>
              <a:gd name="T111" fmla="*/ 75 h 183"/>
              <a:gd name="T112" fmla="*/ 145 w 184"/>
              <a:gd name="T113" fmla="*/ 114 h 183"/>
              <a:gd name="T114" fmla="*/ 145 w 184"/>
              <a:gd name="T115" fmla="*/ 132 h 183"/>
              <a:gd name="T116" fmla="*/ 167 w 184"/>
              <a:gd name="T117" fmla="*/ 108 h 183"/>
              <a:gd name="T118" fmla="*/ 121 w 184"/>
              <a:gd name="T119" fmla="*/ 43 h 183"/>
              <a:gd name="T120" fmla="*/ 121 w 184"/>
              <a:gd name="T121" fmla="*/ 4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4" h="183">
                <a:moveTo>
                  <a:pt x="92" y="0"/>
                </a:moveTo>
                <a:cubicBezTo>
                  <a:pt x="117" y="0"/>
                  <a:pt x="140" y="10"/>
                  <a:pt x="157" y="27"/>
                </a:cubicBezTo>
                <a:cubicBezTo>
                  <a:pt x="157" y="27"/>
                  <a:pt x="157" y="27"/>
                  <a:pt x="157" y="27"/>
                </a:cubicBezTo>
                <a:cubicBezTo>
                  <a:pt x="173" y="43"/>
                  <a:pt x="184" y="66"/>
                  <a:pt x="184" y="92"/>
                </a:cubicBezTo>
                <a:cubicBezTo>
                  <a:pt x="184" y="117"/>
                  <a:pt x="173" y="140"/>
                  <a:pt x="157" y="157"/>
                </a:cubicBezTo>
                <a:cubicBezTo>
                  <a:pt x="156" y="157"/>
                  <a:pt x="156" y="157"/>
                  <a:pt x="156" y="157"/>
                </a:cubicBezTo>
                <a:cubicBezTo>
                  <a:pt x="140" y="173"/>
                  <a:pt x="117" y="183"/>
                  <a:pt x="92" y="183"/>
                </a:cubicBezTo>
                <a:cubicBezTo>
                  <a:pt x="67" y="183"/>
                  <a:pt x="44" y="173"/>
                  <a:pt x="27" y="157"/>
                </a:cubicBezTo>
                <a:cubicBezTo>
                  <a:pt x="11" y="140"/>
                  <a:pt x="0" y="117"/>
                  <a:pt x="0" y="92"/>
                </a:cubicBezTo>
                <a:cubicBezTo>
                  <a:pt x="0" y="66"/>
                  <a:pt x="11" y="43"/>
                  <a:pt x="27" y="27"/>
                </a:cubicBezTo>
                <a:cubicBezTo>
                  <a:pt x="28" y="26"/>
                  <a:pt x="28" y="26"/>
                  <a:pt x="28" y="26"/>
                </a:cubicBezTo>
                <a:cubicBezTo>
                  <a:pt x="44" y="10"/>
                  <a:pt x="67" y="0"/>
                  <a:pt x="92" y="0"/>
                </a:cubicBezTo>
                <a:close/>
                <a:moveTo>
                  <a:pt x="80" y="15"/>
                </a:moveTo>
                <a:cubicBezTo>
                  <a:pt x="80" y="15"/>
                  <a:pt x="80" y="15"/>
                  <a:pt x="80" y="15"/>
                </a:cubicBezTo>
                <a:cubicBezTo>
                  <a:pt x="79" y="17"/>
                  <a:pt x="79" y="18"/>
                  <a:pt x="79" y="20"/>
                </a:cubicBezTo>
                <a:cubicBezTo>
                  <a:pt x="77" y="29"/>
                  <a:pt x="75" y="39"/>
                  <a:pt x="70" y="44"/>
                </a:cubicBezTo>
                <a:cubicBezTo>
                  <a:pt x="68" y="46"/>
                  <a:pt x="56" y="55"/>
                  <a:pt x="56" y="57"/>
                </a:cubicBezTo>
                <a:cubicBezTo>
                  <a:pt x="56" y="58"/>
                  <a:pt x="59" y="58"/>
                  <a:pt x="69" y="58"/>
                </a:cubicBezTo>
                <a:cubicBezTo>
                  <a:pt x="69" y="58"/>
                  <a:pt x="69" y="58"/>
                  <a:pt x="69" y="58"/>
                </a:cubicBezTo>
                <a:cubicBezTo>
                  <a:pt x="74" y="58"/>
                  <a:pt x="81" y="60"/>
                  <a:pt x="86" y="63"/>
                </a:cubicBezTo>
                <a:cubicBezTo>
                  <a:pt x="90" y="65"/>
                  <a:pt x="94" y="68"/>
                  <a:pt x="97" y="72"/>
                </a:cubicBezTo>
                <a:cubicBezTo>
                  <a:pt x="99" y="76"/>
                  <a:pt x="100" y="80"/>
                  <a:pt x="99" y="86"/>
                </a:cubicBezTo>
                <a:cubicBezTo>
                  <a:pt x="99" y="86"/>
                  <a:pt x="99" y="86"/>
                  <a:pt x="99" y="86"/>
                </a:cubicBezTo>
                <a:cubicBezTo>
                  <a:pt x="99" y="86"/>
                  <a:pt x="99" y="86"/>
                  <a:pt x="99" y="86"/>
                </a:cubicBezTo>
                <a:cubicBezTo>
                  <a:pt x="99" y="89"/>
                  <a:pt x="97" y="92"/>
                  <a:pt x="94" y="95"/>
                </a:cubicBezTo>
                <a:cubicBezTo>
                  <a:pt x="84" y="107"/>
                  <a:pt x="84" y="108"/>
                  <a:pt x="84" y="114"/>
                </a:cubicBezTo>
                <a:cubicBezTo>
                  <a:pt x="85" y="116"/>
                  <a:pt x="85" y="119"/>
                  <a:pt x="85" y="124"/>
                </a:cubicBezTo>
                <a:cubicBezTo>
                  <a:pt x="85" y="126"/>
                  <a:pt x="85" y="129"/>
                  <a:pt x="85" y="131"/>
                </a:cubicBezTo>
                <a:cubicBezTo>
                  <a:pt x="85" y="136"/>
                  <a:pt x="86" y="141"/>
                  <a:pt x="85" y="144"/>
                </a:cubicBezTo>
                <a:cubicBezTo>
                  <a:pt x="85" y="144"/>
                  <a:pt x="85" y="144"/>
                  <a:pt x="85" y="144"/>
                </a:cubicBezTo>
                <a:cubicBezTo>
                  <a:pt x="83" y="165"/>
                  <a:pt x="65" y="150"/>
                  <a:pt x="58" y="143"/>
                </a:cubicBezTo>
                <a:cubicBezTo>
                  <a:pt x="52" y="136"/>
                  <a:pt x="45" y="126"/>
                  <a:pt x="43" y="121"/>
                </a:cubicBezTo>
                <a:cubicBezTo>
                  <a:pt x="43" y="120"/>
                  <a:pt x="40" y="119"/>
                  <a:pt x="37" y="117"/>
                </a:cubicBezTo>
                <a:cubicBezTo>
                  <a:pt x="31" y="114"/>
                  <a:pt x="23" y="110"/>
                  <a:pt x="23" y="98"/>
                </a:cubicBezTo>
                <a:cubicBezTo>
                  <a:pt x="22" y="91"/>
                  <a:pt x="24" y="85"/>
                  <a:pt x="25" y="81"/>
                </a:cubicBezTo>
                <a:cubicBezTo>
                  <a:pt x="25" y="79"/>
                  <a:pt x="27" y="79"/>
                  <a:pt x="27" y="78"/>
                </a:cubicBezTo>
                <a:cubicBezTo>
                  <a:pt x="25" y="78"/>
                  <a:pt x="22" y="78"/>
                  <a:pt x="20" y="79"/>
                </a:cubicBezTo>
                <a:cubicBezTo>
                  <a:pt x="18" y="79"/>
                  <a:pt x="17" y="80"/>
                  <a:pt x="15" y="80"/>
                </a:cubicBezTo>
                <a:cubicBezTo>
                  <a:pt x="15" y="84"/>
                  <a:pt x="15" y="88"/>
                  <a:pt x="15" y="92"/>
                </a:cubicBezTo>
                <a:cubicBezTo>
                  <a:pt x="15" y="113"/>
                  <a:pt x="23" y="133"/>
                  <a:pt x="37" y="146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45" y="155"/>
                  <a:pt x="55" y="161"/>
                  <a:pt x="67" y="165"/>
                </a:cubicBezTo>
                <a:cubicBezTo>
                  <a:pt x="73" y="164"/>
                  <a:pt x="80" y="161"/>
                  <a:pt x="86" y="160"/>
                </a:cubicBezTo>
                <a:cubicBezTo>
                  <a:pt x="101" y="157"/>
                  <a:pt x="115" y="154"/>
                  <a:pt x="130" y="159"/>
                </a:cubicBezTo>
                <a:cubicBezTo>
                  <a:pt x="136" y="156"/>
                  <a:pt x="142" y="152"/>
                  <a:pt x="147" y="147"/>
                </a:cubicBezTo>
                <a:cubicBezTo>
                  <a:pt x="147" y="146"/>
                  <a:pt x="147" y="146"/>
                  <a:pt x="147" y="146"/>
                </a:cubicBezTo>
                <a:cubicBezTo>
                  <a:pt x="151" y="143"/>
                  <a:pt x="154" y="138"/>
                  <a:pt x="157" y="134"/>
                </a:cubicBezTo>
                <a:cubicBezTo>
                  <a:pt x="154" y="136"/>
                  <a:pt x="151" y="138"/>
                  <a:pt x="149" y="140"/>
                </a:cubicBezTo>
                <a:cubicBezTo>
                  <a:pt x="145" y="141"/>
                  <a:pt x="141" y="141"/>
                  <a:pt x="139" y="140"/>
                </a:cubicBezTo>
                <a:cubicBezTo>
                  <a:pt x="139" y="140"/>
                  <a:pt x="139" y="140"/>
                  <a:pt x="139" y="140"/>
                </a:cubicBezTo>
                <a:cubicBezTo>
                  <a:pt x="138" y="140"/>
                  <a:pt x="138" y="139"/>
                  <a:pt x="137" y="139"/>
                </a:cubicBezTo>
                <a:cubicBezTo>
                  <a:pt x="137" y="139"/>
                  <a:pt x="137" y="139"/>
                  <a:pt x="137" y="139"/>
                </a:cubicBezTo>
                <a:cubicBezTo>
                  <a:pt x="131" y="131"/>
                  <a:pt x="134" y="121"/>
                  <a:pt x="137" y="111"/>
                </a:cubicBezTo>
                <a:cubicBezTo>
                  <a:pt x="141" y="101"/>
                  <a:pt x="144" y="90"/>
                  <a:pt x="131" y="86"/>
                </a:cubicBezTo>
                <a:cubicBezTo>
                  <a:pt x="129" y="85"/>
                  <a:pt x="126" y="84"/>
                  <a:pt x="125" y="83"/>
                </a:cubicBezTo>
                <a:cubicBezTo>
                  <a:pt x="119" y="80"/>
                  <a:pt x="115" y="76"/>
                  <a:pt x="112" y="72"/>
                </a:cubicBezTo>
                <a:cubicBezTo>
                  <a:pt x="106" y="61"/>
                  <a:pt x="110" y="55"/>
                  <a:pt x="117" y="47"/>
                </a:cubicBezTo>
                <a:cubicBezTo>
                  <a:pt x="118" y="46"/>
                  <a:pt x="120" y="45"/>
                  <a:pt x="120" y="44"/>
                </a:cubicBezTo>
                <a:cubicBezTo>
                  <a:pt x="115" y="44"/>
                  <a:pt x="108" y="44"/>
                  <a:pt x="104" y="35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104" y="34"/>
                  <a:pt x="103" y="32"/>
                  <a:pt x="103" y="31"/>
                </a:cubicBezTo>
                <a:cubicBezTo>
                  <a:pt x="103" y="31"/>
                  <a:pt x="103" y="31"/>
                  <a:pt x="103" y="31"/>
                </a:cubicBezTo>
                <a:cubicBezTo>
                  <a:pt x="102" y="23"/>
                  <a:pt x="98" y="20"/>
                  <a:pt x="93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88" y="14"/>
                  <a:pt x="84" y="14"/>
                  <a:pt x="80" y="15"/>
                </a:cubicBezTo>
                <a:close/>
                <a:moveTo>
                  <a:pt x="17" y="71"/>
                </a:moveTo>
                <a:cubicBezTo>
                  <a:pt x="17" y="71"/>
                  <a:pt x="17" y="71"/>
                  <a:pt x="17" y="71"/>
                </a:cubicBezTo>
                <a:cubicBezTo>
                  <a:pt x="18" y="71"/>
                  <a:pt x="18" y="71"/>
                  <a:pt x="18" y="71"/>
                </a:cubicBezTo>
                <a:cubicBezTo>
                  <a:pt x="22" y="70"/>
                  <a:pt x="26" y="69"/>
                  <a:pt x="29" y="70"/>
                </a:cubicBezTo>
                <a:cubicBezTo>
                  <a:pt x="36" y="73"/>
                  <a:pt x="35" y="76"/>
                  <a:pt x="33" y="83"/>
                </a:cubicBezTo>
                <a:cubicBezTo>
                  <a:pt x="32" y="87"/>
                  <a:pt x="31" y="92"/>
                  <a:pt x="31" y="98"/>
                </a:cubicBezTo>
                <a:cubicBezTo>
                  <a:pt x="31" y="105"/>
                  <a:pt x="36" y="107"/>
                  <a:pt x="41" y="110"/>
                </a:cubicBezTo>
                <a:cubicBezTo>
                  <a:pt x="45" y="112"/>
                  <a:pt x="49" y="114"/>
                  <a:pt x="51" y="118"/>
                </a:cubicBezTo>
                <a:cubicBezTo>
                  <a:pt x="53" y="122"/>
                  <a:pt x="59" y="131"/>
                  <a:pt x="65" y="138"/>
                </a:cubicBezTo>
                <a:cubicBezTo>
                  <a:pt x="66" y="140"/>
                  <a:pt x="76" y="151"/>
                  <a:pt x="77" y="143"/>
                </a:cubicBezTo>
                <a:cubicBezTo>
                  <a:pt x="77" y="139"/>
                  <a:pt x="77" y="135"/>
                  <a:pt x="77" y="131"/>
                </a:cubicBezTo>
                <a:cubicBezTo>
                  <a:pt x="77" y="129"/>
                  <a:pt x="77" y="127"/>
                  <a:pt x="77" y="124"/>
                </a:cubicBezTo>
                <a:cubicBezTo>
                  <a:pt x="77" y="120"/>
                  <a:pt x="76" y="117"/>
                  <a:pt x="76" y="115"/>
                </a:cubicBezTo>
                <a:cubicBezTo>
                  <a:pt x="75" y="106"/>
                  <a:pt x="75" y="104"/>
                  <a:pt x="87" y="90"/>
                </a:cubicBezTo>
                <a:cubicBezTo>
                  <a:pt x="89" y="88"/>
                  <a:pt x="91" y="86"/>
                  <a:pt x="91" y="84"/>
                </a:cubicBezTo>
                <a:cubicBezTo>
                  <a:pt x="92" y="81"/>
                  <a:pt x="91" y="79"/>
                  <a:pt x="89" y="76"/>
                </a:cubicBezTo>
                <a:cubicBezTo>
                  <a:pt x="88" y="74"/>
                  <a:pt x="85" y="72"/>
                  <a:pt x="82" y="70"/>
                </a:cubicBezTo>
                <a:cubicBezTo>
                  <a:pt x="78" y="68"/>
                  <a:pt x="73" y="66"/>
                  <a:pt x="69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52" y="66"/>
                  <a:pt x="48" y="66"/>
                  <a:pt x="48" y="57"/>
                </a:cubicBezTo>
                <a:cubicBezTo>
                  <a:pt x="47" y="50"/>
                  <a:pt x="59" y="43"/>
                  <a:pt x="64" y="38"/>
                </a:cubicBezTo>
                <a:cubicBezTo>
                  <a:pt x="67" y="35"/>
                  <a:pt x="69" y="26"/>
                  <a:pt x="70" y="18"/>
                </a:cubicBezTo>
                <a:cubicBezTo>
                  <a:pt x="71" y="17"/>
                  <a:pt x="71" y="17"/>
                  <a:pt x="71" y="17"/>
                </a:cubicBezTo>
                <a:cubicBezTo>
                  <a:pt x="58" y="21"/>
                  <a:pt x="47" y="28"/>
                  <a:pt x="38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28" y="46"/>
                  <a:pt x="21" y="58"/>
                  <a:pt x="17" y="71"/>
                </a:cubicBezTo>
                <a:close/>
                <a:moveTo>
                  <a:pt x="117" y="165"/>
                </a:moveTo>
                <a:cubicBezTo>
                  <a:pt x="117" y="165"/>
                  <a:pt x="117" y="165"/>
                  <a:pt x="117" y="165"/>
                </a:cubicBezTo>
                <a:cubicBezTo>
                  <a:pt x="107" y="164"/>
                  <a:pt x="98" y="166"/>
                  <a:pt x="88" y="168"/>
                </a:cubicBezTo>
                <a:cubicBezTo>
                  <a:pt x="87" y="168"/>
                  <a:pt x="85" y="168"/>
                  <a:pt x="84" y="169"/>
                </a:cubicBezTo>
                <a:cubicBezTo>
                  <a:pt x="87" y="169"/>
                  <a:pt x="89" y="169"/>
                  <a:pt x="92" y="169"/>
                </a:cubicBezTo>
                <a:cubicBezTo>
                  <a:pt x="101" y="169"/>
                  <a:pt x="109" y="168"/>
                  <a:pt x="117" y="165"/>
                </a:cubicBezTo>
                <a:close/>
                <a:moveTo>
                  <a:pt x="167" y="108"/>
                </a:moveTo>
                <a:cubicBezTo>
                  <a:pt x="167" y="108"/>
                  <a:pt x="167" y="108"/>
                  <a:pt x="167" y="108"/>
                </a:cubicBezTo>
                <a:cubicBezTo>
                  <a:pt x="167" y="108"/>
                  <a:pt x="168" y="107"/>
                  <a:pt x="168" y="107"/>
                </a:cubicBezTo>
                <a:cubicBezTo>
                  <a:pt x="169" y="102"/>
                  <a:pt x="170" y="97"/>
                  <a:pt x="170" y="92"/>
                </a:cubicBezTo>
                <a:cubicBezTo>
                  <a:pt x="170" y="70"/>
                  <a:pt x="161" y="51"/>
                  <a:pt x="147" y="37"/>
                </a:cubicBezTo>
                <a:cubicBezTo>
                  <a:pt x="136" y="26"/>
                  <a:pt x="121" y="18"/>
                  <a:pt x="105" y="15"/>
                </a:cubicBezTo>
                <a:cubicBezTo>
                  <a:pt x="108" y="19"/>
                  <a:pt x="111" y="24"/>
                  <a:pt x="111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12" y="31"/>
                  <a:pt x="112" y="32"/>
                  <a:pt x="112" y="32"/>
                </a:cubicBezTo>
                <a:cubicBezTo>
                  <a:pt x="113" y="36"/>
                  <a:pt x="117" y="36"/>
                  <a:pt x="120" y="36"/>
                </a:cubicBezTo>
                <a:cubicBezTo>
                  <a:pt x="125" y="35"/>
                  <a:pt x="128" y="35"/>
                  <a:pt x="130" y="40"/>
                </a:cubicBezTo>
                <a:cubicBezTo>
                  <a:pt x="131" y="45"/>
                  <a:pt x="127" y="49"/>
                  <a:pt x="124" y="53"/>
                </a:cubicBezTo>
                <a:cubicBezTo>
                  <a:pt x="119" y="58"/>
                  <a:pt x="115" y="61"/>
                  <a:pt x="120" y="67"/>
                </a:cubicBezTo>
                <a:cubicBezTo>
                  <a:pt x="121" y="70"/>
                  <a:pt x="125" y="73"/>
                  <a:pt x="129" y="75"/>
                </a:cubicBezTo>
                <a:cubicBezTo>
                  <a:pt x="130" y="76"/>
                  <a:pt x="132" y="77"/>
                  <a:pt x="133" y="77"/>
                </a:cubicBezTo>
                <a:cubicBezTo>
                  <a:pt x="155" y="84"/>
                  <a:pt x="150" y="99"/>
                  <a:pt x="145" y="114"/>
                </a:cubicBezTo>
                <a:cubicBezTo>
                  <a:pt x="143" y="121"/>
                  <a:pt x="140" y="129"/>
                  <a:pt x="143" y="133"/>
                </a:cubicBezTo>
                <a:cubicBezTo>
                  <a:pt x="145" y="132"/>
                  <a:pt x="145" y="132"/>
                  <a:pt x="145" y="132"/>
                </a:cubicBezTo>
                <a:cubicBezTo>
                  <a:pt x="147" y="131"/>
                  <a:pt x="150" y="129"/>
                  <a:pt x="153" y="126"/>
                </a:cubicBezTo>
                <a:cubicBezTo>
                  <a:pt x="158" y="122"/>
                  <a:pt x="163" y="116"/>
                  <a:pt x="167" y="108"/>
                </a:cubicBezTo>
                <a:close/>
                <a:moveTo>
                  <a:pt x="121" y="43"/>
                </a:moveTo>
                <a:cubicBezTo>
                  <a:pt x="121" y="43"/>
                  <a:pt x="121" y="43"/>
                  <a:pt x="121" y="43"/>
                </a:cubicBezTo>
                <a:cubicBezTo>
                  <a:pt x="121" y="43"/>
                  <a:pt x="122" y="42"/>
                  <a:pt x="122" y="42"/>
                </a:cubicBezTo>
                <a:cubicBezTo>
                  <a:pt x="121" y="41"/>
                  <a:pt x="121" y="42"/>
                  <a:pt x="121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5468857" y="3535132"/>
            <a:ext cx="1225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468857" y="3938992"/>
            <a:ext cx="1225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 descr="#clear#"/>
          <p:cNvSpPr txBox="1"/>
          <p:nvPr/>
        </p:nvSpPr>
        <p:spPr>
          <a:xfrm>
            <a:off x="5422420" y="3552396"/>
            <a:ext cx="1317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7921014" y="3535132"/>
            <a:ext cx="1225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7921014" y="3938992"/>
            <a:ext cx="1225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 descr="#clear#"/>
          <p:cNvSpPr txBox="1"/>
          <p:nvPr/>
        </p:nvSpPr>
        <p:spPr>
          <a:xfrm>
            <a:off x="7874577" y="3552396"/>
            <a:ext cx="1317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10360000" y="3535132"/>
            <a:ext cx="1225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10360000" y="3938992"/>
            <a:ext cx="1225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 descr="#clear#"/>
          <p:cNvSpPr txBox="1"/>
          <p:nvPr/>
        </p:nvSpPr>
        <p:spPr>
          <a:xfrm>
            <a:off x="10313563" y="3552396"/>
            <a:ext cx="1317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44" name="矩形 43" descr="#clear#"/>
          <p:cNvSpPr/>
          <p:nvPr/>
        </p:nvSpPr>
        <p:spPr>
          <a:xfrm>
            <a:off x="5044925" y="4100625"/>
            <a:ext cx="20992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6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矩形 45" descr="#clear#"/>
          <p:cNvSpPr/>
          <p:nvPr/>
        </p:nvSpPr>
        <p:spPr>
          <a:xfrm>
            <a:off x="7483910" y="4100625"/>
            <a:ext cx="20992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6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矩形 46" descr="#clear#"/>
          <p:cNvSpPr/>
          <p:nvPr/>
        </p:nvSpPr>
        <p:spPr>
          <a:xfrm>
            <a:off x="9903603" y="4100625"/>
            <a:ext cx="20992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6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1353430"/>
            <a:ext cx="4673600" cy="55045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730171" y="1950344"/>
            <a:ext cx="7709937" cy="43107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39424" y="2008400"/>
            <a:ext cx="2413916" cy="24139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947611" y="2216587"/>
            <a:ext cx="1997542" cy="1997542"/>
          </a:xfrm>
          <a:prstGeom prst="ellipse">
            <a:avLst/>
          </a:prstGeom>
          <a:ln>
            <a:noFill/>
          </a:ln>
        </p:spPr>
      </p:pic>
      <p:cxnSp>
        <p:nvCxnSpPr>
          <p:cNvPr id="15" name="直接连接符 14"/>
          <p:cNvCxnSpPr/>
          <p:nvPr/>
        </p:nvCxnSpPr>
        <p:spPr>
          <a:xfrm>
            <a:off x="1135673" y="4659085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135673" y="5167086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 descr="#clear#"/>
          <p:cNvSpPr txBox="1"/>
          <p:nvPr/>
        </p:nvSpPr>
        <p:spPr>
          <a:xfrm>
            <a:off x="1184348" y="4713030"/>
            <a:ext cx="1524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8" name="矩形 17" descr="#clear#"/>
          <p:cNvSpPr/>
          <p:nvPr/>
        </p:nvSpPr>
        <p:spPr>
          <a:xfrm>
            <a:off x="574804" y="5302907"/>
            <a:ext cx="27431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Freeform 346"/>
          <p:cNvSpPr>
            <a:spLocks noEditPoints="1"/>
          </p:cNvSpPr>
          <p:nvPr/>
        </p:nvSpPr>
        <p:spPr bwMode="auto">
          <a:xfrm>
            <a:off x="7917124" y="4426204"/>
            <a:ext cx="490255" cy="486567"/>
          </a:xfrm>
          <a:custGeom>
            <a:avLst/>
            <a:gdLst>
              <a:gd name="T0" fmla="*/ 9 w 178"/>
              <a:gd name="T1" fmla="*/ 169 h 177"/>
              <a:gd name="T2" fmla="*/ 4 w 178"/>
              <a:gd name="T3" fmla="*/ 0 h 177"/>
              <a:gd name="T4" fmla="*/ 0 w 178"/>
              <a:gd name="T5" fmla="*/ 173 h 177"/>
              <a:gd name="T6" fmla="*/ 4 w 178"/>
              <a:gd name="T7" fmla="*/ 177 h 177"/>
              <a:gd name="T8" fmla="*/ 174 w 178"/>
              <a:gd name="T9" fmla="*/ 177 h 177"/>
              <a:gd name="T10" fmla="*/ 174 w 178"/>
              <a:gd name="T11" fmla="*/ 169 h 177"/>
              <a:gd name="T12" fmla="*/ 25 w 178"/>
              <a:gd name="T13" fmla="*/ 36 h 177"/>
              <a:gd name="T14" fmla="*/ 158 w 178"/>
              <a:gd name="T15" fmla="*/ 32 h 177"/>
              <a:gd name="T16" fmla="*/ 153 w 178"/>
              <a:gd name="T17" fmla="*/ 7 h 177"/>
              <a:gd name="T18" fmla="*/ 21 w 178"/>
              <a:gd name="T19" fmla="*/ 12 h 177"/>
              <a:gd name="T20" fmla="*/ 25 w 178"/>
              <a:gd name="T21" fmla="*/ 36 h 177"/>
              <a:gd name="T22" fmla="*/ 29 w 178"/>
              <a:gd name="T23" fmla="*/ 16 h 177"/>
              <a:gd name="T24" fmla="*/ 149 w 178"/>
              <a:gd name="T25" fmla="*/ 27 h 177"/>
              <a:gd name="T26" fmla="*/ 29 w 178"/>
              <a:gd name="T27" fmla="*/ 16 h 177"/>
              <a:gd name="T28" fmla="*/ 25 w 178"/>
              <a:gd name="T29" fmla="*/ 120 h 177"/>
              <a:gd name="T30" fmla="*/ 134 w 178"/>
              <a:gd name="T31" fmla="*/ 116 h 177"/>
              <a:gd name="T32" fmla="*/ 130 w 178"/>
              <a:gd name="T33" fmla="*/ 92 h 177"/>
              <a:gd name="T34" fmla="*/ 21 w 178"/>
              <a:gd name="T35" fmla="*/ 96 h 177"/>
              <a:gd name="T36" fmla="*/ 25 w 178"/>
              <a:gd name="T37" fmla="*/ 120 h 177"/>
              <a:gd name="T38" fmla="*/ 29 w 178"/>
              <a:gd name="T39" fmla="*/ 100 h 177"/>
              <a:gd name="T40" fmla="*/ 126 w 178"/>
              <a:gd name="T41" fmla="*/ 112 h 177"/>
              <a:gd name="T42" fmla="*/ 29 w 178"/>
              <a:gd name="T43" fmla="*/ 100 h 177"/>
              <a:gd name="T44" fmla="*/ 25 w 178"/>
              <a:gd name="T45" fmla="*/ 73 h 177"/>
              <a:gd name="T46" fmla="*/ 82 w 178"/>
              <a:gd name="T47" fmla="*/ 69 h 177"/>
              <a:gd name="T48" fmla="*/ 78 w 178"/>
              <a:gd name="T49" fmla="*/ 44 h 177"/>
              <a:gd name="T50" fmla="*/ 21 w 178"/>
              <a:gd name="T51" fmla="*/ 49 h 177"/>
              <a:gd name="T52" fmla="*/ 25 w 178"/>
              <a:gd name="T53" fmla="*/ 73 h 177"/>
              <a:gd name="T54" fmla="*/ 29 w 178"/>
              <a:gd name="T55" fmla="*/ 53 h 177"/>
              <a:gd name="T56" fmla="*/ 73 w 178"/>
              <a:gd name="T57" fmla="*/ 64 h 177"/>
              <a:gd name="T58" fmla="*/ 29 w 178"/>
              <a:gd name="T59" fmla="*/ 53 h 177"/>
              <a:gd name="T60" fmla="*/ 25 w 178"/>
              <a:gd name="T61" fmla="*/ 157 h 177"/>
              <a:gd name="T62" fmla="*/ 56 w 178"/>
              <a:gd name="T63" fmla="*/ 153 h 177"/>
              <a:gd name="T64" fmla="*/ 51 w 178"/>
              <a:gd name="T65" fmla="*/ 129 h 177"/>
              <a:gd name="T66" fmla="*/ 21 w 178"/>
              <a:gd name="T67" fmla="*/ 133 h 177"/>
              <a:gd name="T68" fmla="*/ 25 w 178"/>
              <a:gd name="T69" fmla="*/ 157 h 177"/>
              <a:gd name="T70" fmla="*/ 29 w 178"/>
              <a:gd name="T71" fmla="*/ 137 h 177"/>
              <a:gd name="T72" fmla="*/ 47 w 178"/>
              <a:gd name="T73" fmla="*/ 149 h 177"/>
              <a:gd name="T74" fmla="*/ 29 w 178"/>
              <a:gd name="T75" fmla="*/ 13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8" h="177">
                <a:moveTo>
                  <a:pt x="174" y="169"/>
                </a:moveTo>
                <a:cubicBezTo>
                  <a:pt x="9" y="169"/>
                  <a:pt x="9" y="169"/>
                  <a:pt x="9" y="169"/>
                </a:cubicBezTo>
                <a:cubicBezTo>
                  <a:pt x="9" y="4"/>
                  <a:pt x="9" y="4"/>
                  <a:pt x="9" y="4"/>
                </a:cubicBezTo>
                <a:cubicBezTo>
                  <a:pt x="9" y="2"/>
                  <a:pt x="7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5"/>
                  <a:pt x="2" y="177"/>
                  <a:pt x="4" y="177"/>
                </a:cubicBezTo>
                <a:cubicBezTo>
                  <a:pt x="5" y="177"/>
                  <a:pt x="5" y="177"/>
                  <a:pt x="5" y="177"/>
                </a:cubicBezTo>
                <a:cubicBezTo>
                  <a:pt x="174" y="177"/>
                  <a:pt x="174" y="177"/>
                  <a:pt x="174" y="177"/>
                </a:cubicBezTo>
                <a:cubicBezTo>
                  <a:pt x="176" y="177"/>
                  <a:pt x="178" y="175"/>
                  <a:pt x="178" y="173"/>
                </a:cubicBezTo>
                <a:cubicBezTo>
                  <a:pt x="178" y="171"/>
                  <a:pt x="176" y="169"/>
                  <a:pt x="174" y="169"/>
                </a:cubicBezTo>
                <a:close/>
                <a:moveTo>
                  <a:pt x="25" y="36"/>
                </a:moveTo>
                <a:cubicBezTo>
                  <a:pt x="25" y="36"/>
                  <a:pt x="25" y="36"/>
                  <a:pt x="25" y="36"/>
                </a:cubicBezTo>
                <a:cubicBezTo>
                  <a:pt x="153" y="36"/>
                  <a:pt x="153" y="36"/>
                  <a:pt x="153" y="36"/>
                </a:cubicBezTo>
                <a:cubicBezTo>
                  <a:pt x="156" y="36"/>
                  <a:pt x="158" y="34"/>
                  <a:pt x="158" y="32"/>
                </a:cubicBezTo>
                <a:cubicBezTo>
                  <a:pt x="158" y="12"/>
                  <a:pt x="158" y="12"/>
                  <a:pt x="158" y="12"/>
                </a:cubicBezTo>
                <a:cubicBezTo>
                  <a:pt x="158" y="9"/>
                  <a:pt x="156" y="7"/>
                  <a:pt x="153" y="7"/>
                </a:cubicBezTo>
                <a:cubicBezTo>
                  <a:pt x="25" y="7"/>
                  <a:pt x="25" y="7"/>
                  <a:pt x="25" y="7"/>
                </a:cubicBezTo>
                <a:cubicBezTo>
                  <a:pt x="22" y="7"/>
                  <a:pt x="21" y="9"/>
                  <a:pt x="21" y="1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4"/>
                  <a:pt x="22" y="36"/>
                  <a:pt x="25" y="36"/>
                </a:cubicBezTo>
                <a:close/>
                <a:moveTo>
                  <a:pt x="29" y="16"/>
                </a:moveTo>
                <a:cubicBezTo>
                  <a:pt x="29" y="16"/>
                  <a:pt x="29" y="16"/>
                  <a:pt x="29" y="16"/>
                </a:cubicBezTo>
                <a:cubicBezTo>
                  <a:pt x="149" y="16"/>
                  <a:pt x="149" y="16"/>
                  <a:pt x="149" y="16"/>
                </a:cubicBezTo>
                <a:cubicBezTo>
                  <a:pt x="149" y="27"/>
                  <a:pt x="149" y="27"/>
                  <a:pt x="14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16"/>
                  <a:pt x="29" y="16"/>
                  <a:pt x="29" y="16"/>
                </a:cubicBezTo>
                <a:close/>
                <a:moveTo>
                  <a:pt x="25" y="120"/>
                </a:moveTo>
                <a:cubicBezTo>
                  <a:pt x="25" y="120"/>
                  <a:pt x="25" y="120"/>
                  <a:pt x="25" y="120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2" y="120"/>
                  <a:pt x="134" y="118"/>
                  <a:pt x="134" y="116"/>
                </a:cubicBezTo>
                <a:cubicBezTo>
                  <a:pt x="134" y="96"/>
                  <a:pt x="134" y="96"/>
                  <a:pt x="134" y="96"/>
                </a:cubicBezTo>
                <a:cubicBezTo>
                  <a:pt x="134" y="94"/>
                  <a:pt x="132" y="92"/>
                  <a:pt x="130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2" y="92"/>
                  <a:pt x="21" y="94"/>
                  <a:pt x="21" y="9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1" y="118"/>
                  <a:pt x="22" y="120"/>
                  <a:pt x="25" y="120"/>
                </a:cubicBezTo>
                <a:close/>
                <a:moveTo>
                  <a:pt x="29" y="100"/>
                </a:moveTo>
                <a:cubicBezTo>
                  <a:pt x="29" y="100"/>
                  <a:pt x="29" y="100"/>
                  <a:pt x="29" y="100"/>
                </a:cubicBezTo>
                <a:cubicBezTo>
                  <a:pt x="126" y="100"/>
                  <a:pt x="126" y="100"/>
                  <a:pt x="126" y="100"/>
                </a:cubicBezTo>
                <a:cubicBezTo>
                  <a:pt x="126" y="112"/>
                  <a:pt x="126" y="112"/>
                  <a:pt x="126" y="112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29" y="100"/>
                  <a:pt x="29" y="100"/>
                  <a:pt x="29" y="100"/>
                </a:cubicBezTo>
                <a:close/>
                <a:moveTo>
                  <a:pt x="25" y="73"/>
                </a:moveTo>
                <a:cubicBezTo>
                  <a:pt x="25" y="73"/>
                  <a:pt x="25" y="73"/>
                  <a:pt x="25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0" y="73"/>
                  <a:pt x="82" y="71"/>
                  <a:pt x="82" y="6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6"/>
                  <a:pt x="80" y="44"/>
                  <a:pt x="78" y="44"/>
                </a:cubicBezTo>
                <a:cubicBezTo>
                  <a:pt x="25" y="44"/>
                  <a:pt x="25" y="44"/>
                  <a:pt x="25" y="44"/>
                </a:cubicBezTo>
                <a:cubicBezTo>
                  <a:pt x="22" y="44"/>
                  <a:pt x="21" y="46"/>
                  <a:pt x="21" y="4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71"/>
                  <a:pt x="22" y="73"/>
                  <a:pt x="25" y="73"/>
                </a:cubicBezTo>
                <a:close/>
                <a:moveTo>
                  <a:pt x="29" y="53"/>
                </a:moveTo>
                <a:cubicBezTo>
                  <a:pt x="29" y="53"/>
                  <a:pt x="29" y="53"/>
                  <a:pt x="29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64"/>
                  <a:pt x="73" y="64"/>
                  <a:pt x="73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53"/>
                  <a:pt x="29" y="53"/>
                  <a:pt x="29" y="53"/>
                </a:cubicBezTo>
                <a:close/>
                <a:moveTo>
                  <a:pt x="25" y="157"/>
                </a:moveTo>
                <a:cubicBezTo>
                  <a:pt x="25" y="157"/>
                  <a:pt x="25" y="157"/>
                  <a:pt x="25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4" y="157"/>
                  <a:pt x="56" y="155"/>
                  <a:pt x="56" y="15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31"/>
                  <a:pt x="54" y="129"/>
                  <a:pt x="51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2" y="129"/>
                  <a:pt x="21" y="131"/>
                  <a:pt x="21" y="133"/>
                </a:cubicBezTo>
                <a:cubicBezTo>
                  <a:pt x="21" y="153"/>
                  <a:pt x="21" y="153"/>
                  <a:pt x="21" y="153"/>
                </a:cubicBezTo>
                <a:cubicBezTo>
                  <a:pt x="21" y="155"/>
                  <a:pt x="22" y="157"/>
                  <a:pt x="25" y="157"/>
                </a:cubicBezTo>
                <a:close/>
                <a:moveTo>
                  <a:pt x="29" y="137"/>
                </a:moveTo>
                <a:cubicBezTo>
                  <a:pt x="29" y="137"/>
                  <a:pt x="29" y="137"/>
                  <a:pt x="29" y="137"/>
                </a:cubicBezTo>
                <a:cubicBezTo>
                  <a:pt x="47" y="137"/>
                  <a:pt x="47" y="137"/>
                  <a:pt x="47" y="137"/>
                </a:cubicBezTo>
                <a:cubicBezTo>
                  <a:pt x="47" y="149"/>
                  <a:pt x="47" y="149"/>
                  <a:pt x="47" y="149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9" y="137"/>
                  <a:pt x="29" y="137"/>
                  <a:pt x="29" y="1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351"/>
          <p:cNvSpPr>
            <a:spLocks noEditPoints="1"/>
          </p:cNvSpPr>
          <p:nvPr/>
        </p:nvSpPr>
        <p:spPr bwMode="auto">
          <a:xfrm>
            <a:off x="4217513" y="2573192"/>
            <a:ext cx="490255" cy="486567"/>
          </a:xfrm>
          <a:custGeom>
            <a:avLst/>
            <a:gdLst>
              <a:gd name="T0" fmla="*/ 174 w 178"/>
              <a:gd name="T1" fmla="*/ 169 h 177"/>
              <a:gd name="T2" fmla="*/ 9 w 178"/>
              <a:gd name="T3" fmla="*/ 169 h 177"/>
              <a:gd name="T4" fmla="*/ 9 w 178"/>
              <a:gd name="T5" fmla="*/ 4 h 177"/>
              <a:gd name="T6" fmla="*/ 5 w 178"/>
              <a:gd name="T7" fmla="*/ 0 h 177"/>
              <a:gd name="T8" fmla="*/ 0 w 178"/>
              <a:gd name="T9" fmla="*/ 4 h 177"/>
              <a:gd name="T10" fmla="*/ 0 w 178"/>
              <a:gd name="T11" fmla="*/ 173 h 177"/>
              <a:gd name="T12" fmla="*/ 5 w 178"/>
              <a:gd name="T13" fmla="*/ 177 h 177"/>
              <a:gd name="T14" fmla="*/ 174 w 178"/>
              <a:gd name="T15" fmla="*/ 177 h 177"/>
              <a:gd name="T16" fmla="*/ 178 w 178"/>
              <a:gd name="T17" fmla="*/ 173 h 177"/>
              <a:gd name="T18" fmla="*/ 174 w 178"/>
              <a:gd name="T19" fmla="*/ 169 h 177"/>
              <a:gd name="T20" fmla="*/ 79 w 178"/>
              <a:gd name="T21" fmla="*/ 162 h 177"/>
              <a:gd name="T22" fmla="*/ 79 w 178"/>
              <a:gd name="T23" fmla="*/ 162 h 177"/>
              <a:gd name="T24" fmla="*/ 110 w 178"/>
              <a:gd name="T25" fmla="*/ 162 h 177"/>
              <a:gd name="T26" fmla="*/ 117 w 178"/>
              <a:gd name="T27" fmla="*/ 155 h 177"/>
              <a:gd name="T28" fmla="*/ 117 w 178"/>
              <a:gd name="T29" fmla="*/ 16 h 177"/>
              <a:gd name="T30" fmla="*/ 110 w 178"/>
              <a:gd name="T31" fmla="*/ 9 h 177"/>
              <a:gd name="T32" fmla="*/ 79 w 178"/>
              <a:gd name="T33" fmla="*/ 9 h 177"/>
              <a:gd name="T34" fmla="*/ 72 w 178"/>
              <a:gd name="T35" fmla="*/ 16 h 177"/>
              <a:gd name="T36" fmla="*/ 72 w 178"/>
              <a:gd name="T37" fmla="*/ 155 h 177"/>
              <a:gd name="T38" fmla="*/ 79 w 178"/>
              <a:gd name="T39" fmla="*/ 162 h 177"/>
              <a:gd name="T40" fmla="*/ 86 w 178"/>
              <a:gd name="T41" fmla="*/ 23 h 177"/>
              <a:gd name="T42" fmla="*/ 86 w 178"/>
              <a:gd name="T43" fmla="*/ 23 h 177"/>
              <a:gd name="T44" fmla="*/ 103 w 178"/>
              <a:gd name="T45" fmla="*/ 23 h 177"/>
              <a:gd name="T46" fmla="*/ 103 w 178"/>
              <a:gd name="T47" fmla="*/ 148 h 177"/>
              <a:gd name="T48" fmla="*/ 86 w 178"/>
              <a:gd name="T49" fmla="*/ 148 h 177"/>
              <a:gd name="T50" fmla="*/ 86 w 178"/>
              <a:gd name="T51" fmla="*/ 23 h 177"/>
              <a:gd name="T52" fmla="*/ 24 w 178"/>
              <a:gd name="T53" fmla="*/ 162 h 177"/>
              <a:gd name="T54" fmla="*/ 24 w 178"/>
              <a:gd name="T55" fmla="*/ 162 h 177"/>
              <a:gd name="T56" fmla="*/ 56 w 178"/>
              <a:gd name="T57" fmla="*/ 162 h 177"/>
              <a:gd name="T58" fmla="*/ 63 w 178"/>
              <a:gd name="T59" fmla="*/ 155 h 177"/>
              <a:gd name="T60" fmla="*/ 63 w 178"/>
              <a:gd name="T61" fmla="*/ 106 h 177"/>
              <a:gd name="T62" fmla="*/ 56 w 178"/>
              <a:gd name="T63" fmla="*/ 99 h 177"/>
              <a:gd name="T64" fmla="*/ 24 w 178"/>
              <a:gd name="T65" fmla="*/ 99 h 177"/>
              <a:gd name="T66" fmla="*/ 17 w 178"/>
              <a:gd name="T67" fmla="*/ 106 h 177"/>
              <a:gd name="T68" fmla="*/ 17 w 178"/>
              <a:gd name="T69" fmla="*/ 155 h 177"/>
              <a:gd name="T70" fmla="*/ 24 w 178"/>
              <a:gd name="T71" fmla="*/ 162 h 177"/>
              <a:gd name="T72" fmla="*/ 31 w 178"/>
              <a:gd name="T73" fmla="*/ 113 h 177"/>
              <a:gd name="T74" fmla="*/ 31 w 178"/>
              <a:gd name="T75" fmla="*/ 113 h 177"/>
              <a:gd name="T76" fmla="*/ 49 w 178"/>
              <a:gd name="T77" fmla="*/ 113 h 177"/>
              <a:gd name="T78" fmla="*/ 49 w 178"/>
              <a:gd name="T79" fmla="*/ 148 h 177"/>
              <a:gd name="T80" fmla="*/ 31 w 178"/>
              <a:gd name="T81" fmla="*/ 148 h 177"/>
              <a:gd name="T82" fmla="*/ 31 w 178"/>
              <a:gd name="T83" fmla="*/ 113 h 177"/>
              <a:gd name="T84" fmla="*/ 133 w 178"/>
              <a:gd name="T85" fmla="*/ 162 h 177"/>
              <a:gd name="T86" fmla="*/ 133 w 178"/>
              <a:gd name="T87" fmla="*/ 162 h 177"/>
              <a:gd name="T88" fmla="*/ 164 w 178"/>
              <a:gd name="T89" fmla="*/ 162 h 177"/>
              <a:gd name="T90" fmla="*/ 171 w 178"/>
              <a:gd name="T91" fmla="*/ 155 h 177"/>
              <a:gd name="T92" fmla="*/ 171 w 178"/>
              <a:gd name="T93" fmla="*/ 54 h 177"/>
              <a:gd name="T94" fmla="*/ 164 w 178"/>
              <a:gd name="T95" fmla="*/ 47 h 177"/>
              <a:gd name="T96" fmla="*/ 133 w 178"/>
              <a:gd name="T97" fmla="*/ 47 h 177"/>
              <a:gd name="T98" fmla="*/ 126 w 178"/>
              <a:gd name="T99" fmla="*/ 54 h 177"/>
              <a:gd name="T100" fmla="*/ 126 w 178"/>
              <a:gd name="T101" fmla="*/ 155 h 177"/>
              <a:gd name="T102" fmla="*/ 133 w 178"/>
              <a:gd name="T103" fmla="*/ 162 h 177"/>
              <a:gd name="T104" fmla="*/ 140 w 178"/>
              <a:gd name="T105" fmla="*/ 61 h 177"/>
              <a:gd name="T106" fmla="*/ 140 w 178"/>
              <a:gd name="T107" fmla="*/ 61 h 177"/>
              <a:gd name="T108" fmla="*/ 157 w 178"/>
              <a:gd name="T109" fmla="*/ 61 h 177"/>
              <a:gd name="T110" fmla="*/ 157 w 178"/>
              <a:gd name="T111" fmla="*/ 148 h 177"/>
              <a:gd name="T112" fmla="*/ 140 w 178"/>
              <a:gd name="T113" fmla="*/ 148 h 177"/>
              <a:gd name="T114" fmla="*/ 140 w 178"/>
              <a:gd name="T115" fmla="*/ 61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8" h="177">
                <a:moveTo>
                  <a:pt x="174" y="169"/>
                </a:moveTo>
                <a:cubicBezTo>
                  <a:pt x="9" y="169"/>
                  <a:pt x="9" y="169"/>
                  <a:pt x="9" y="169"/>
                </a:cubicBezTo>
                <a:cubicBezTo>
                  <a:pt x="9" y="4"/>
                  <a:pt x="9" y="4"/>
                  <a:pt x="9" y="4"/>
                </a:cubicBezTo>
                <a:cubicBezTo>
                  <a:pt x="9" y="2"/>
                  <a:pt x="7" y="0"/>
                  <a:pt x="5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5"/>
                  <a:pt x="2" y="177"/>
                  <a:pt x="5" y="177"/>
                </a:cubicBezTo>
                <a:cubicBezTo>
                  <a:pt x="174" y="177"/>
                  <a:pt x="174" y="177"/>
                  <a:pt x="174" y="177"/>
                </a:cubicBezTo>
                <a:cubicBezTo>
                  <a:pt x="176" y="177"/>
                  <a:pt x="178" y="175"/>
                  <a:pt x="178" y="173"/>
                </a:cubicBezTo>
                <a:cubicBezTo>
                  <a:pt x="178" y="171"/>
                  <a:pt x="176" y="169"/>
                  <a:pt x="174" y="169"/>
                </a:cubicBezTo>
                <a:close/>
                <a:moveTo>
                  <a:pt x="79" y="162"/>
                </a:moveTo>
                <a:cubicBezTo>
                  <a:pt x="79" y="162"/>
                  <a:pt x="79" y="162"/>
                  <a:pt x="79" y="162"/>
                </a:cubicBezTo>
                <a:cubicBezTo>
                  <a:pt x="110" y="162"/>
                  <a:pt x="110" y="162"/>
                  <a:pt x="110" y="162"/>
                </a:cubicBezTo>
                <a:cubicBezTo>
                  <a:pt x="114" y="162"/>
                  <a:pt x="117" y="159"/>
                  <a:pt x="117" y="155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7" y="12"/>
                  <a:pt x="114" y="9"/>
                  <a:pt x="110" y="9"/>
                </a:cubicBezTo>
                <a:cubicBezTo>
                  <a:pt x="79" y="9"/>
                  <a:pt x="79" y="9"/>
                  <a:pt x="79" y="9"/>
                </a:cubicBezTo>
                <a:cubicBezTo>
                  <a:pt x="75" y="9"/>
                  <a:pt x="72" y="12"/>
                  <a:pt x="72" y="16"/>
                </a:cubicBezTo>
                <a:cubicBezTo>
                  <a:pt x="72" y="155"/>
                  <a:pt x="72" y="155"/>
                  <a:pt x="72" y="155"/>
                </a:cubicBezTo>
                <a:cubicBezTo>
                  <a:pt x="72" y="159"/>
                  <a:pt x="75" y="162"/>
                  <a:pt x="79" y="162"/>
                </a:cubicBezTo>
                <a:close/>
                <a:moveTo>
                  <a:pt x="86" y="23"/>
                </a:moveTo>
                <a:cubicBezTo>
                  <a:pt x="86" y="23"/>
                  <a:pt x="86" y="23"/>
                  <a:pt x="86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3" y="148"/>
                  <a:pt x="103" y="148"/>
                  <a:pt x="103" y="148"/>
                </a:cubicBezTo>
                <a:cubicBezTo>
                  <a:pt x="86" y="148"/>
                  <a:pt x="86" y="148"/>
                  <a:pt x="86" y="148"/>
                </a:cubicBezTo>
                <a:cubicBezTo>
                  <a:pt x="86" y="23"/>
                  <a:pt x="86" y="23"/>
                  <a:pt x="86" y="23"/>
                </a:cubicBezTo>
                <a:close/>
                <a:moveTo>
                  <a:pt x="24" y="162"/>
                </a:moveTo>
                <a:cubicBezTo>
                  <a:pt x="24" y="162"/>
                  <a:pt x="24" y="162"/>
                  <a:pt x="24" y="162"/>
                </a:cubicBezTo>
                <a:cubicBezTo>
                  <a:pt x="56" y="162"/>
                  <a:pt x="56" y="162"/>
                  <a:pt x="56" y="162"/>
                </a:cubicBezTo>
                <a:cubicBezTo>
                  <a:pt x="60" y="162"/>
                  <a:pt x="63" y="159"/>
                  <a:pt x="63" y="155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63" y="102"/>
                  <a:pt x="60" y="99"/>
                  <a:pt x="56" y="99"/>
                </a:cubicBezTo>
                <a:cubicBezTo>
                  <a:pt x="24" y="99"/>
                  <a:pt x="24" y="99"/>
                  <a:pt x="24" y="99"/>
                </a:cubicBezTo>
                <a:cubicBezTo>
                  <a:pt x="20" y="99"/>
                  <a:pt x="17" y="102"/>
                  <a:pt x="17" y="106"/>
                </a:cubicBezTo>
                <a:cubicBezTo>
                  <a:pt x="17" y="155"/>
                  <a:pt x="17" y="155"/>
                  <a:pt x="17" y="155"/>
                </a:cubicBezTo>
                <a:cubicBezTo>
                  <a:pt x="17" y="159"/>
                  <a:pt x="20" y="162"/>
                  <a:pt x="24" y="162"/>
                </a:cubicBezTo>
                <a:close/>
                <a:moveTo>
                  <a:pt x="31" y="113"/>
                </a:moveTo>
                <a:cubicBezTo>
                  <a:pt x="31" y="113"/>
                  <a:pt x="31" y="113"/>
                  <a:pt x="31" y="113"/>
                </a:cubicBezTo>
                <a:cubicBezTo>
                  <a:pt x="49" y="113"/>
                  <a:pt x="49" y="113"/>
                  <a:pt x="49" y="113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31" y="148"/>
                  <a:pt x="31" y="148"/>
                  <a:pt x="31" y="148"/>
                </a:cubicBezTo>
                <a:cubicBezTo>
                  <a:pt x="31" y="113"/>
                  <a:pt x="31" y="113"/>
                  <a:pt x="31" y="113"/>
                </a:cubicBezTo>
                <a:close/>
                <a:moveTo>
                  <a:pt x="133" y="162"/>
                </a:moveTo>
                <a:cubicBezTo>
                  <a:pt x="133" y="162"/>
                  <a:pt x="133" y="162"/>
                  <a:pt x="133" y="162"/>
                </a:cubicBezTo>
                <a:cubicBezTo>
                  <a:pt x="164" y="162"/>
                  <a:pt x="164" y="162"/>
                  <a:pt x="164" y="162"/>
                </a:cubicBezTo>
                <a:cubicBezTo>
                  <a:pt x="168" y="162"/>
                  <a:pt x="171" y="159"/>
                  <a:pt x="171" y="1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50"/>
                  <a:pt x="168" y="47"/>
                  <a:pt x="164" y="47"/>
                </a:cubicBezTo>
                <a:cubicBezTo>
                  <a:pt x="133" y="47"/>
                  <a:pt x="133" y="47"/>
                  <a:pt x="133" y="47"/>
                </a:cubicBezTo>
                <a:cubicBezTo>
                  <a:pt x="129" y="47"/>
                  <a:pt x="126" y="50"/>
                  <a:pt x="126" y="54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9"/>
                  <a:pt x="129" y="162"/>
                  <a:pt x="133" y="162"/>
                </a:cubicBezTo>
                <a:close/>
                <a:moveTo>
                  <a:pt x="140" y="61"/>
                </a:moveTo>
                <a:cubicBezTo>
                  <a:pt x="140" y="61"/>
                  <a:pt x="140" y="61"/>
                  <a:pt x="140" y="61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148"/>
                  <a:pt x="157" y="148"/>
                  <a:pt x="157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61"/>
                  <a:pt x="140" y="61"/>
                  <a:pt x="140" y="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354"/>
          <p:cNvSpPr>
            <a:spLocks noEditPoints="1"/>
          </p:cNvSpPr>
          <p:nvPr/>
        </p:nvSpPr>
        <p:spPr bwMode="auto">
          <a:xfrm>
            <a:off x="4217514" y="4444045"/>
            <a:ext cx="501312" cy="471823"/>
          </a:xfrm>
          <a:custGeom>
            <a:avLst/>
            <a:gdLst>
              <a:gd name="T0" fmla="*/ 134 w 181"/>
              <a:gd name="T1" fmla="*/ 0 h 172"/>
              <a:gd name="T2" fmla="*/ 181 w 181"/>
              <a:gd name="T3" fmla="*/ 7 h 172"/>
              <a:gd name="T4" fmla="*/ 181 w 181"/>
              <a:gd name="T5" fmla="*/ 165 h 172"/>
              <a:gd name="T6" fmla="*/ 174 w 181"/>
              <a:gd name="T7" fmla="*/ 172 h 172"/>
              <a:gd name="T8" fmla="*/ 127 w 181"/>
              <a:gd name="T9" fmla="*/ 165 h 172"/>
              <a:gd name="T10" fmla="*/ 127 w 181"/>
              <a:gd name="T11" fmla="*/ 7 h 172"/>
              <a:gd name="T12" fmla="*/ 141 w 181"/>
              <a:gd name="T13" fmla="*/ 99 h 172"/>
              <a:gd name="T14" fmla="*/ 167 w 181"/>
              <a:gd name="T15" fmla="*/ 99 h 172"/>
              <a:gd name="T16" fmla="*/ 141 w 181"/>
              <a:gd name="T17" fmla="*/ 43 h 172"/>
              <a:gd name="T18" fmla="*/ 167 w 181"/>
              <a:gd name="T19" fmla="*/ 107 h 172"/>
              <a:gd name="T20" fmla="*/ 141 w 181"/>
              <a:gd name="T21" fmla="*/ 107 h 172"/>
              <a:gd name="T22" fmla="*/ 167 w 181"/>
              <a:gd name="T23" fmla="*/ 158 h 172"/>
              <a:gd name="T24" fmla="*/ 167 w 181"/>
              <a:gd name="T25" fmla="*/ 14 h 172"/>
              <a:gd name="T26" fmla="*/ 141 w 181"/>
              <a:gd name="T27" fmla="*/ 14 h 172"/>
              <a:gd name="T28" fmla="*/ 167 w 181"/>
              <a:gd name="T29" fmla="*/ 35 h 172"/>
              <a:gd name="T30" fmla="*/ 70 w 181"/>
              <a:gd name="T31" fmla="*/ 0 h 172"/>
              <a:gd name="T32" fmla="*/ 70 w 181"/>
              <a:gd name="T33" fmla="*/ 0 h 172"/>
              <a:gd name="T34" fmla="*/ 117 w 181"/>
              <a:gd name="T35" fmla="*/ 7 h 172"/>
              <a:gd name="T36" fmla="*/ 117 w 181"/>
              <a:gd name="T37" fmla="*/ 165 h 172"/>
              <a:gd name="T38" fmla="*/ 110 w 181"/>
              <a:gd name="T39" fmla="*/ 172 h 172"/>
              <a:gd name="T40" fmla="*/ 63 w 181"/>
              <a:gd name="T41" fmla="*/ 165 h 172"/>
              <a:gd name="T42" fmla="*/ 63 w 181"/>
              <a:gd name="T43" fmla="*/ 7 h 172"/>
              <a:gd name="T44" fmla="*/ 103 w 181"/>
              <a:gd name="T45" fmla="*/ 14 h 172"/>
              <a:gd name="T46" fmla="*/ 77 w 181"/>
              <a:gd name="T47" fmla="*/ 14 h 172"/>
              <a:gd name="T48" fmla="*/ 103 w 181"/>
              <a:gd name="T49" fmla="*/ 35 h 172"/>
              <a:gd name="T50" fmla="*/ 77 w 181"/>
              <a:gd name="T51" fmla="*/ 43 h 172"/>
              <a:gd name="T52" fmla="*/ 77 w 181"/>
              <a:gd name="T53" fmla="*/ 131 h 172"/>
              <a:gd name="T54" fmla="*/ 103 w 181"/>
              <a:gd name="T55" fmla="*/ 43 h 172"/>
              <a:gd name="T56" fmla="*/ 77 w 181"/>
              <a:gd name="T57" fmla="*/ 140 h 172"/>
              <a:gd name="T58" fmla="*/ 77 w 181"/>
              <a:gd name="T59" fmla="*/ 158 h 172"/>
              <a:gd name="T60" fmla="*/ 103 w 181"/>
              <a:gd name="T61" fmla="*/ 140 h 172"/>
              <a:gd name="T62" fmla="*/ 7 w 181"/>
              <a:gd name="T63" fmla="*/ 0 h 172"/>
              <a:gd name="T64" fmla="*/ 7 w 181"/>
              <a:gd name="T65" fmla="*/ 0 h 172"/>
              <a:gd name="T66" fmla="*/ 54 w 181"/>
              <a:gd name="T67" fmla="*/ 7 h 172"/>
              <a:gd name="T68" fmla="*/ 54 w 181"/>
              <a:gd name="T69" fmla="*/ 165 h 172"/>
              <a:gd name="T70" fmla="*/ 47 w 181"/>
              <a:gd name="T71" fmla="*/ 172 h 172"/>
              <a:gd name="T72" fmla="*/ 0 w 181"/>
              <a:gd name="T73" fmla="*/ 165 h 172"/>
              <a:gd name="T74" fmla="*/ 0 w 181"/>
              <a:gd name="T75" fmla="*/ 7 h 172"/>
              <a:gd name="T76" fmla="*/ 40 w 181"/>
              <a:gd name="T77" fmla="*/ 14 h 172"/>
              <a:gd name="T78" fmla="*/ 14 w 181"/>
              <a:gd name="T79" fmla="*/ 14 h 172"/>
              <a:gd name="T80" fmla="*/ 40 w 181"/>
              <a:gd name="T81" fmla="*/ 65 h 172"/>
              <a:gd name="T82" fmla="*/ 14 w 181"/>
              <a:gd name="T83" fmla="*/ 73 h 172"/>
              <a:gd name="T84" fmla="*/ 14 w 181"/>
              <a:gd name="T85" fmla="*/ 106 h 172"/>
              <a:gd name="T86" fmla="*/ 40 w 181"/>
              <a:gd name="T87" fmla="*/ 73 h 172"/>
              <a:gd name="T88" fmla="*/ 14 w 181"/>
              <a:gd name="T89" fmla="*/ 115 h 172"/>
              <a:gd name="T90" fmla="*/ 14 w 181"/>
              <a:gd name="T91" fmla="*/ 158 h 172"/>
              <a:gd name="T92" fmla="*/ 40 w 181"/>
              <a:gd name="T93" fmla="*/ 115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1" h="172">
                <a:moveTo>
                  <a:pt x="134" y="0"/>
                </a:moveTo>
                <a:cubicBezTo>
                  <a:pt x="134" y="0"/>
                  <a:pt x="134" y="0"/>
                  <a:pt x="134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78" y="0"/>
                  <a:pt x="181" y="3"/>
                  <a:pt x="181" y="7"/>
                </a:cubicBezTo>
                <a:cubicBezTo>
                  <a:pt x="181" y="7"/>
                  <a:pt x="181" y="7"/>
                  <a:pt x="181" y="7"/>
                </a:cubicBezTo>
                <a:cubicBezTo>
                  <a:pt x="181" y="165"/>
                  <a:pt x="181" y="165"/>
                  <a:pt x="181" y="165"/>
                </a:cubicBezTo>
                <a:cubicBezTo>
                  <a:pt x="181" y="169"/>
                  <a:pt x="178" y="172"/>
                  <a:pt x="174" y="172"/>
                </a:cubicBezTo>
                <a:cubicBezTo>
                  <a:pt x="174" y="172"/>
                  <a:pt x="174" y="172"/>
                  <a:pt x="174" y="172"/>
                </a:cubicBezTo>
                <a:cubicBezTo>
                  <a:pt x="134" y="172"/>
                  <a:pt x="134" y="172"/>
                  <a:pt x="134" y="172"/>
                </a:cubicBezTo>
                <a:cubicBezTo>
                  <a:pt x="130" y="172"/>
                  <a:pt x="127" y="169"/>
                  <a:pt x="127" y="165"/>
                </a:cubicBezTo>
                <a:cubicBezTo>
                  <a:pt x="127" y="165"/>
                  <a:pt x="127" y="165"/>
                  <a:pt x="127" y="165"/>
                </a:cubicBezTo>
                <a:cubicBezTo>
                  <a:pt x="127" y="7"/>
                  <a:pt x="127" y="7"/>
                  <a:pt x="127" y="7"/>
                </a:cubicBezTo>
                <a:cubicBezTo>
                  <a:pt x="127" y="3"/>
                  <a:pt x="130" y="0"/>
                  <a:pt x="134" y="0"/>
                </a:cubicBezTo>
                <a:close/>
                <a:moveTo>
                  <a:pt x="141" y="99"/>
                </a:moveTo>
                <a:cubicBezTo>
                  <a:pt x="141" y="99"/>
                  <a:pt x="141" y="99"/>
                  <a:pt x="141" y="99"/>
                </a:cubicBezTo>
                <a:cubicBezTo>
                  <a:pt x="167" y="99"/>
                  <a:pt x="167" y="99"/>
                  <a:pt x="167" y="99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41" y="43"/>
                  <a:pt x="141" y="43"/>
                  <a:pt x="141" y="43"/>
                </a:cubicBezTo>
                <a:cubicBezTo>
                  <a:pt x="141" y="99"/>
                  <a:pt x="141" y="99"/>
                  <a:pt x="141" y="99"/>
                </a:cubicBezTo>
                <a:close/>
                <a:moveTo>
                  <a:pt x="167" y="107"/>
                </a:moveTo>
                <a:cubicBezTo>
                  <a:pt x="167" y="107"/>
                  <a:pt x="167" y="107"/>
                  <a:pt x="167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1" y="158"/>
                  <a:pt x="141" y="158"/>
                  <a:pt x="141" y="158"/>
                </a:cubicBezTo>
                <a:cubicBezTo>
                  <a:pt x="167" y="158"/>
                  <a:pt x="167" y="158"/>
                  <a:pt x="167" y="158"/>
                </a:cubicBezTo>
                <a:cubicBezTo>
                  <a:pt x="167" y="107"/>
                  <a:pt x="167" y="107"/>
                  <a:pt x="167" y="107"/>
                </a:cubicBezTo>
                <a:close/>
                <a:moveTo>
                  <a:pt x="167" y="14"/>
                </a:moveTo>
                <a:cubicBezTo>
                  <a:pt x="167" y="14"/>
                  <a:pt x="167" y="14"/>
                  <a:pt x="167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35"/>
                  <a:pt x="141" y="35"/>
                  <a:pt x="141" y="35"/>
                </a:cubicBezTo>
                <a:cubicBezTo>
                  <a:pt x="167" y="35"/>
                  <a:pt x="167" y="35"/>
                  <a:pt x="167" y="35"/>
                </a:cubicBezTo>
                <a:cubicBezTo>
                  <a:pt x="167" y="14"/>
                  <a:pt x="167" y="14"/>
                  <a:pt x="167" y="14"/>
                </a:cubicBezTo>
                <a:close/>
                <a:moveTo>
                  <a:pt x="70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4" y="0"/>
                  <a:pt x="117" y="3"/>
                  <a:pt x="117" y="7"/>
                </a:cubicBezTo>
                <a:cubicBezTo>
                  <a:pt x="117" y="7"/>
                  <a:pt x="117" y="7"/>
                  <a:pt x="117" y="7"/>
                </a:cubicBezTo>
                <a:cubicBezTo>
                  <a:pt x="117" y="165"/>
                  <a:pt x="117" y="165"/>
                  <a:pt x="117" y="165"/>
                </a:cubicBezTo>
                <a:cubicBezTo>
                  <a:pt x="117" y="169"/>
                  <a:pt x="114" y="172"/>
                  <a:pt x="110" y="172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70" y="172"/>
                  <a:pt x="70" y="172"/>
                  <a:pt x="70" y="172"/>
                </a:cubicBezTo>
                <a:cubicBezTo>
                  <a:pt x="66" y="172"/>
                  <a:pt x="63" y="169"/>
                  <a:pt x="63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63" y="7"/>
                  <a:pt x="63" y="7"/>
                  <a:pt x="63" y="7"/>
                </a:cubicBezTo>
                <a:cubicBezTo>
                  <a:pt x="63" y="3"/>
                  <a:pt x="66" y="0"/>
                  <a:pt x="70" y="0"/>
                </a:cubicBezTo>
                <a:close/>
                <a:moveTo>
                  <a:pt x="103" y="14"/>
                </a:moveTo>
                <a:cubicBezTo>
                  <a:pt x="103" y="14"/>
                  <a:pt x="103" y="14"/>
                  <a:pt x="103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7" y="35"/>
                  <a:pt x="77" y="35"/>
                  <a:pt x="77" y="35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103" y="14"/>
                  <a:pt x="103" y="14"/>
                  <a:pt x="103" y="14"/>
                </a:cubicBezTo>
                <a:close/>
                <a:moveTo>
                  <a:pt x="77" y="43"/>
                </a:moveTo>
                <a:cubicBezTo>
                  <a:pt x="77" y="43"/>
                  <a:pt x="77" y="43"/>
                  <a:pt x="77" y="43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103" y="131"/>
                  <a:pt x="103" y="131"/>
                  <a:pt x="103" y="131"/>
                </a:cubicBezTo>
                <a:cubicBezTo>
                  <a:pt x="103" y="43"/>
                  <a:pt x="103" y="43"/>
                  <a:pt x="103" y="43"/>
                </a:cubicBezTo>
                <a:cubicBezTo>
                  <a:pt x="77" y="43"/>
                  <a:pt x="77" y="43"/>
                  <a:pt x="77" y="43"/>
                </a:cubicBezTo>
                <a:close/>
                <a:moveTo>
                  <a:pt x="77" y="140"/>
                </a:moveTo>
                <a:cubicBezTo>
                  <a:pt x="77" y="140"/>
                  <a:pt x="77" y="140"/>
                  <a:pt x="77" y="140"/>
                </a:cubicBezTo>
                <a:cubicBezTo>
                  <a:pt x="77" y="158"/>
                  <a:pt x="77" y="158"/>
                  <a:pt x="77" y="158"/>
                </a:cubicBezTo>
                <a:cubicBezTo>
                  <a:pt x="103" y="158"/>
                  <a:pt x="103" y="158"/>
                  <a:pt x="103" y="158"/>
                </a:cubicBezTo>
                <a:cubicBezTo>
                  <a:pt x="103" y="140"/>
                  <a:pt x="103" y="140"/>
                  <a:pt x="103" y="140"/>
                </a:cubicBezTo>
                <a:cubicBezTo>
                  <a:pt x="77" y="140"/>
                  <a:pt x="77" y="140"/>
                  <a:pt x="77" y="140"/>
                </a:cubicBezTo>
                <a:close/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7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169"/>
                  <a:pt x="51" y="172"/>
                  <a:pt x="47" y="172"/>
                </a:cubicBezTo>
                <a:cubicBezTo>
                  <a:pt x="47" y="172"/>
                  <a:pt x="47" y="172"/>
                  <a:pt x="47" y="172"/>
                </a:cubicBezTo>
                <a:cubicBezTo>
                  <a:pt x="7" y="172"/>
                  <a:pt x="7" y="172"/>
                  <a:pt x="7" y="172"/>
                </a:cubicBezTo>
                <a:cubicBezTo>
                  <a:pt x="3" y="172"/>
                  <a:pt x="0" y="169"/>
                  <a:pt x="0" y="16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lose/>
                <a:moveTo>
                  <a:pt x="40" y="14"/>
                </a:moveTo>
                <a:cubicBezTo>
                  <a:pt x="40" y="14"/>
                  <a:pt x="40" y="14"/>
                  <a:pt x="40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65"/>
                  <a:pt x="14" y="65"/>
                  <a:pt x="14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40" y="14"/>
                  <a:pt x="40" y="14"/>
                  <a:pt x="40" y="14"/>
                </a:cubicBezTo>
                <a:close/>
                <a:moveTo>
                  <a:pt x="14" y="73"/>
                </a:moveTo>
                <a:cubicBezTo>
                  <a:pt x="14" y="73"/>
                  <a:pt x="14" y="73"/>
                  <a:pt x="14" y="73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0" y="73"/>
                  <a:pt x="40" y="73"/>
                  <a:pt x="40" y="73"/>
                </a:cubicBezTo>
                <a:cubicBezTo>
                  <a:pt x="14" y="73"/>
                  <a:pt x="14" y="73"/>
                  <a:pt x="14" y="73"/>
                </a:cubicBezTo>
                <a:close/>
                <a:moveTo>
                  <a:pt x="14" y="115"/>
                </a:moveTo>
                <a:cubicBezTo>
                  <a:pt x="14" y="115"/>
                  <a:pt x="14" y="115"/>
                  <a:pt x="14" y="115"/>
                </a:cubicBezTo>
                <a:cubicBezTo>
                  <a:pt x="14" y="158"/>
                  <a:pt x="14" y="158"/>
                  <a:pt x="14" y="158"/>
                </a:cubicBezTo>
                <a:cubicBezTo>
                  <a:pt x="40" y="158"/>
                  <a:pt x="40" y="158"/>
                  <a:pt x="40" y="158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14" y="115"/>
                  <a:pt x="14" y="115"/>
                  <a:pt x="14" y="1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367"/>
          <p:cNvSpPr>
            <a:spLocks noEditPoints="1"/>
          </p:cNvSpPr>
          <p:nvPr/>
        </p:nvSpPr>
        <p:spPr bwMode="auto">
          <a:xfrm>
            <a:off x="7917124" y="2597217"/>
            <a:ext cx="505000" cy="505000"/>
          </a:xfrm>
          <a:custGeom>
            <a:avLst/>
            <a:gdLst>
              <a:gd name="T0" fmla="*/ 116 w 183"/>
              <a:gd name="T1" fmla="*/ 72 h 183"/>
              <a:gd name="T2" fmla="*/ 99 w 183"/>
              <a:gd name="T3" fmla="*/ 89 h 183"/>
              <a:gd name="T4" fmla="*/ 108 w 183"/>
              <a:gd name="T5" fmla="*/ 77 h 183"/>
              <a:gd name="T6" fmla="*/ 105 w 183"/>
              <a:gd name="T7" fmla="*/ 83 h 183"/>
              <a:gd name="T8" fmla="*/ 75 w 183"/>
              <a:gd name="T9" fmla="*/ 92 h 183"/>
              <a:gd name="T10" fmla="*/ 67 w 183"/>
              <a:gd name="T11" fmla="*/ 72 h 183"/>
              <a:gd name="T12" fmla="*/ 73 w 183"/>
              <a:gd name="T13" fmla="*/ 78 h 183"/>
              <a:gd name="T14" fmla="*/ 78 w 183"/>
              <a:gd name="T15" fmla="*/ 83 h 183"/>
              <a:gd name="T16" fmla="*/ 176 w 183"/>
              <a:gd name="T17" fmla="*/ 0 h 183"/>
              <a:gd name="T18" fmla="*/ 7 w 183"/>
              <a:gd name="T19" fmla="*/ 183 h 183"/>
              <a:gd name="T20" fmla="*/ 169 w 183"/>
              <a:gd name="T21" fmla="*/ 169 h 183"/>
              <a:gd name="T22" fmla="*/ 169 w 183"/>
              <a:gd name="T23" fmla="*/ 169 h 183"/>
              <a:gd name="T24" fmla="*/ 28 w 183"/>
              <a:gd name="T25" fmla="*/ 14 h 183"/>
              <a:gd name="T26" fmla="*/ 66 w 183"/>
              <a:gd name="T27" fmla="*/ 14 h 183"/>
              <a:gd name="T28" fmla="*/ 103 w 183"/>
              <a:gd name="T29" fmla="*/ 14 h 183"/>
              <a:gd name="T30" fmla="*/ 141 w 183"/>
              <a:gd name="T31" fmla="*/ 14 h 183"/>
              <a:gd name="T32" fmla="*/ 169 w 183"/>
              <a:gd name="T33" fmla="*/ 14 h 183"/>
              <a:gd name="T34" fmla="*/ 149 w 183"/>
              <a:gd name="T35" fmla="*/ 89 h 183"/>
              <a:gd name="T36" fmla="*/ 132 w 183"/>
              <a:gd name="T37" fmla="*/ 72 h 183"/>
              <a:gd name="T38" fmla="*/ 138 w 183"/>
              <a:gd name="T39" fmla="*/ 78 h 183"/>
              <a:gd name="T40" fmla="*/ 143 w 183"/>
              <a:gd name="T41" fmla="*/ 83 h 183"/>
              <a:gd name="T42" fmla="*/ 132 w 183"/>
              <a:gd name="T43" fmla="*/ 121 h 183"/>
              <a:gd name="T44" fmla="*/ 149 w 183"/>
              <a:gd name="T45" fmla="*/ 104 h 183"/>
              <a:gd name="T46" fmla="*/ 132 w 183"/>
              <a:gd name="T47" fmla="*/ 121 h 183"/>
              <a:gd name="T48" fmla="*/ 140 w 183"/>
              <a:gd name="T49" fmla="*/ 109 h 183"/>
              <a:gd name="T50" fmla="*/ 140 w 183"/>
              <a:gd name="T51" fmla="*/ 116 h 183"/>
              <a:gd name="T52" fmla="*/ 67 w 183"/>
              <a:gd name="T53" fmla="*/ 153 h 183"/>
              <a:gd name="T54" fmla="*/ 84 w 183"/>
              <a:gd name="T55" fmla="*/ 136 h 183"/>
              <a:gd name="T56" fmla="*/ 73 w 183"/>
              <a:gd name="T57" fmla="*/ 142 h 183"/>
              <a:gd name="T58" fmla="*/ 79 w 183"/>
              <a:gd name="T59" fmla="*/ 144 h 183"/>
              <a:gd name="T60" fmla="*/ 72 w 183"/>
              <a:gd name="T61" fmla="*/ 144 h 183"/>
              <a:gd name="T62" fmla="*/ 51 w 183"/>
              <a:gd name="T63" fmla="*/ 121 h 183"/>
              <a:gd name="T64" fmla="*/ 31 w 183"/>
              <a:gd name="T65" fmla="*/ 112 h 183"/>
              <a:gd name="T66" fmla="*/ 43 w 183"/>
              <a:gd name="T67" fmla="*/ 109 h 183"/>
              <a:gd name="T68" fmla="*/ 43 w 183"/>
              <a:gd name="T69" fmla="*/ 116 h 183"/>
              <a:gd name="T70" fmla="*/ 34 w 183"/>
              <a:gd name="T71" fmla="*/ 153 h 183"/>
              <a:gd name="T72" fmla="*/ 51 w 183"/>
              <a:gd name="T73" fmla="*/ 136 h 183"/>
              <a:gd name="T74" fmla="*/ 40 w 183"/>
              <a:gd name="T75" fmla="*/ 142 h 183"/>
              <a:gd name="T76" fmla="*/ 46 w 183"/>
              <a:gd name="T77" fmla="*/ 144 h 183"/>
              <a:gd name="T78" fmla="*/ 39 w 183"/>
              <a:gd name="T79" fmla="*/ 144 h 183"/>
              <a:gd name="T80" fmla="*/ 116 w 183"/>
              <a:gd name="T81" fmla="*/ 121 h 183"/>
              <a:gd name="T82" fmla="*/ 99 w 183"/>
              <a:gd name="T83" fmla="*/ 104 h 183"/>
              <a:gd name="T84" fmla="*/ 105 w 183"/>
              <a:gd name="T85" fmla="*/ 110 h 183"/>
              <a:gd name="T86" fmla="*/ 111 w 183"/>
              <a:gd name="T87" fmla="*/ 112 h 183"/>
              <a:gd name="T88" fmla="*/ 104 w 183"/>
              <a:gd name="T89" fmla="*/ 112 h 183"/>
              <a:gd name="T90" fmla="*/ 116 w 183"/>
              <a:gd name="T91" fmla="*/ 153 h 183"/>
              <a:gd name="T92" fmla="*/ 99 w 183"/>
              <a:gd name="T93" fmla="*/ 136 h 183"/>
              <a:gd name="T94" fmla="*/ 105 w 183"/>
              <a:gd name="T95" fmla="*/ 142 h 183"/>
              <a:gd name="T96" fmla="*/ 110 w 183"/>
              <a:gd name="T97" fmla="*/ 147 h 183"/>
              <a:gd name="T98" fmla="*/ 105 w 183"/>
              <a:gd name="T99" fmla="*/ 142 h 183"/>
              <a:gd name="T100" fmla="*/ 87 w 183"/>
              <a:gd name="T101" fmla="*/ 112 h 183"/>
              <a:gd name="T102" fmla="*/ 67 w 183"/>
              <a:gd name="T103" fmla="*/ 121 h 183"/>
              <a:gd name="T104" fmla="*/ 78 w 183"/>
              <a:gd name="T105" fmla="*/ 110 h 183"/>
              <a:gd name="T106" fmla="*/ 73 w 183"/>
              <a:gd name="T107" fmla="*/ 115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3" h="183">
                <a:moveTo>
                  <a:pt x="99" y="89"/>
                </a:moveTo>
                <a:cubicBezTo>
                  <a:pt x="102" y="91"/>
                  <a:pt x="105" y="92"/>
                  <a:pt x="108" y="92"/>
                </a:cubicBezTo>
                <a:cubicBezTo>
                  <a:pt x="111" y="92"/>
                  <a:pt x="114" y="91"/>
                  <a:pt x="116" y="89"/>
                </a:cubicBezTo>
                <a:cubicBezTo>
                  <a:pt x="119" y="87"/>
                  <a:pt x="120" y="84"/>
                  <a:pt x="120" y="80"/>
                </a:cubicBezTo>
                <a:cubicBezTo>
                  <a:pt x="120" y="77"/>
                  <a:pt x="119" y="74"/>
                  <a:pt x="116" y="72"/>
                </a:cubicBezTo>
                <a:cubicBezTo>
                  <a:pt x="114" y="70"/>
                  <a:pt x="111" y="68"/>
                  <a:pt x="108" y="68"/>
                </a:cubicBezTo>
                <a:cubicBezTo>
                  <a:pt x="105" y="68"/>
                  <a:pt x="102" y="70"/>
                  <a:pt x="99" y="72"/>
                </a:cubicBezTo>
                <a:cubicBezTo>
                  <a:pt x="99" y="72"/>
                  <a:pt x="99" y="72"/>
                  <a:pt x="99" y="72"/>
                </a:cubicBezTo>
                <a:cubicBezTo>
                  <a:pt x="97" y="74"/>
                  <a:pt x="96" y="77"/>
                  <a:pt x="96" y="80"/>
                </a:cubicBezTo>
                <a:cubicBezTo>
                  <a:pt x="96" y="84"/>
                  <a:pt x="97" y="87"/>
                  <a:pt x="99" y="89"/>
                </a:cubicBezTo>
                <a:cubicBezTo>
                  <a:pt x="99" y="89"/>
                  <a:pt x="99" y="89"/>
                  <a:pt x="99" y="89"/>
                </a:cubicBezTo>
                <a:close/>
                <a:moveTo>
                  <a:pt x="105" y="78"/>
                </a:move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6" y="77"/>
                  <a:pt x="107" y="77"/>
                  <a:pt x="108" y="77"/>
                </a:cubicBezTo>
                <a:cubicBezTo>
                  <a:pt x="109" y="77"/>
                  <a:pt x="110" y="77"/>
                  <a:pt x="110" y="78"/>
                </a:cubicBezTo>
                <a:cubicBezTo>
                  <a:pt x="111" y="78"/>
                  <a:pt x="111" y="79"/>
                  <a:pt x="111" y="80"/>
                </a:cubicBezTo>
                <a:cubicBezTo>
                  <a:pt x="111" y="81"/>
                  <a:pt x="111" y="82"/>
                  <a:pt x="110" y="83"/>
                </a:cubicBezTo>
                <a:cubicBezTo>
                  <a:pt x="110" y="83"/>
                  <a:pt x="109" y="84"/>
                  <a:pt x="108" y="84"/>
                </a:cubicBezTo>
                <a:cubicBezTo>
                  <a:pt x="107" y="84"/>
                  <a:pt x="106" y="83"/>
                  <a:pt x="105" y="83"/>
                </a:cubicBezTo>
                <a:cubicBezTo>
                  <a:pt x="105" y="82"/>
                  <a:pt x="104" y="81"/>
                  <a:pt x="104" y="80"/>
                </a:cubicBezTo>
                <a:cubicBezTo>
                  <a:pt x="104" y="79"/>
                  <a:pt x="105" y="78"/>
                  <a:pt x="105" y="78"/>
                </a:cubicBezTo>
                <a:close/>
                <a:moveTo>
                  <a:pt x="67" y="89"/>
                </a:moveTo>
                <a:cubicBezTo>
                  <a:pt x="67" y="89"/>
                  <a:pt x="67" y="89"/>
                  <a:pt x="67" y="89"/>
                </a:cubicBezTo>
                <a:cubicBezTo>
                  <a:pt x="69" y="91"/>
                  <a:pt x="72" y="92"/>
                  <a:pt x="75" y="92"/>
                </a:cubicBezTo>
                <a:cubicBezTo>
                  <a:pt x="79" y="92"/>
                  <a:pt x="82" y="91"/>
                  <a:pt x="84" y="89"/>
                </a:cubicBezTo>
                <a:cubicBezTo>
                  <a:pt x="86" y="87"/>
                  <a:pt x="87" y="84"/>
                  <a:pt x="87" y="80"/>
                </a:cubicBezTo>
                <a:cubicBezTo>
                  <a:pt x="87" y="77"/>
                  <a:pt x="86" y="74"/>
                  <a:pt x="84" y="72"/>
                </a:cubicBezTo>
                <a:cubicBezTo>
                  <a:pt x="82" y="70"/>
                  <a:pt x="79" y="68"/>
                  <a:pt x="75" y="68"/>
                </a:cubicBezTo>
                <a:cubicBezTo>
                  <a:pt x="72" y="68"/>
                  <a:pt x="69" y="70"/>
                  <a:pt x="67" y="72"/>
                </a:cubicBezTo>
                <a:cubicBezTo>
                  <a:pt x="65" y="74"/>
                  <a:pt x="63" y="77"/>
                  <a:pt x="63" y="80"/>
                </a:cubicBezTo>
                <a:cubicBezTo>
                  <a:pt x="63" y="84"/>
                  <a:pt x="65" y="87"/>
                  <a:pt x="67" y="89"/>
                </a:cubicBezTo>
                <a:cubicBezTo>
                  <a:pt x="67" y="89"/>
                  <a:pt x="67" y="89"/>
                  <a:pt x="67" y="89"/>
                </a:cubicBezTo>
                <a:close/>
                <a:moveTo>
                  <a:pt x="73" y="78"/>
                </a:moveTo>
                <a:cubicBezTo>
                  <a:pt x="73" y="78"/>
                  <a:pt x="73" y="78"/>
                  <a:pt x="73" y="78"/>
                </a:cubicBezTo>
                <a:cubicBezTo>
                  <a:pt x="73" y="78"/>
                  <a:pt x="73" y="78"/>
                  <a:pt x="73" y="78"/>
                </a:cubicBezTo>
                <a:cubicBezTo>
                  <a:pt x="73" y="77"/>
                  <a:pt x="74" y="77"/>
                  <a:pt x="75" y="77"/>
                </a:cubicBezTo>
                <a:cubicBezTo>
                  <a:pt x="76" y="77"/>
                  <a:pt x="77" y="77"/>
                  <a:pt x="78" y="78"/>
                </a:cubicBezTo>
                <a:cubicBezTo>
                  <a:pt x="79" y="78"/>
                  <a:pt x="79" y="79"/>
                  <a:pt x="79" y="80"/>
                </a:cubicBezTo>
                <a:cubicBezTo>
                  <a:pt x="79" y="81"/>
                  <a:pt x="79" y="82"/>
                  <a:pt x="78" y="83"/>
                </a:cubicBezTo>
                <a:cubicBezTo>
                  <a:pt x="77" y="83"/>
                  <a:pt x="76" y="84"/>
                  <a:pt x="75" y="84"/>
                </a:cubicBezTo>
                <a:cubicBezTo>
                  <a:pt x="74" y="84"/>
                  <a:pt x="73" y="83"/>
                  <a:pt x="73" y="83"/>
                </a:cubicBezTo>
                <a:cubicBezTo>
                  <a:pt x="72" y="82"/>
                  <a:pt x="72" y="81"/>
                  <a:pt x="72" y="80"/>
                </a:cubicBezTo>
                <a:cubicBezTo>
                  <a:pt x="72" y="79"/>
                  <a:pt x="72" y="78"/>
                  <a:pt x="73" y="78"/>
                </a:cubicBezTo>
                <a:close/>
                <a:moveTo>
                  <a:pt x="176" y="0"/>
                </a:moveTo>
                <a:cubicBezTo>
                  <a:pt x="176" y="0"/>
                  <a:pt x="176" y="0"/>
                  <a:pt x="176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80"/>
                  <a:pt x="3" y="183"/>
                  <a:pt x="7" y="183"/>
                </a:cubicBezTo>
                <a:cubicBezTo>
                  <a:pt x="176" y="183"/>
                  <a:pt x="176" y="183"/>
                  <a:pt x="176" y="183"/>
                </a:cubicBezTo>
                <a:cubicBezTo>
                  <a:pt x="180" y="183"/>
                  <a:pt x="183" y="180"/>
                  <a:pt x="183" y="176"/>
                </a:cubicBezTo>
                <a:cubicBezTo>
                  <a:pt x="183" y="7"/>
                  <a:pt x="183" y="7"/>
                  <a:pt x="183" y="7"/>
                </a:cubicBezTo>
                <a:cubicBezTo>
                  <a:pt x="183" y="3"/>
                  <a:pt x="180" y="0"/>
                  <a:pt x="176" y="0"/>
                </a:cubicBezTo>
                <a:close/>
                <a:moveTo>
                  <a:pt x="169" y="169"/>
                </a:moveTo>
                <a:cubicBezTo>
                  <a:pt x="169" y="169"/>
                  <a:pt x="169" y="169"/>
                  <a:pt x="169" y="169"/>
                </a:cubicBezTo>
                <a:cubicBezTo>
                  <a:pt x="14" y="169"/>
                  <a:pt x="14" y="169"/>
                  <a:pt x="14" y="169"/>
                </a:cubicBezTo>
                <a:cubicBezTo>
                  <a:pt x="14" y="55"/>
                  <a:pt x="14" y="55"/>
                  <a:pt x="14" y="55"/>
                </a:cubicBezTo>
                <a:cubicBezTo>
                  <a:pt x="169" y="55"/>
                  <a:pt x="169" y="55"/>
                  <a:pt x="169" y="55"/>
                </a:cubicBezTo>
                <a:cubicBezTo>
                  <a:pt x="169" y="169"/>
                  <a:pt x="169" y="169"/>
                  <a:pt x="169" y="169"/>
                </a:cubicBezTo>
                <a:close/>
                <a:moveTo>
                  <a:pt x="169" y="46"/>
                </a:moveTo>
                <a:cubicBezTo>
                  <a:pt x="169" y="46"/>
                  <a:pt x="169" y="46"/>
                  <a:pt x="169" y="46"/>
                </a:cubicBezTo>
                <a:cubicBezTo>
                  <a:pt x="14" y="46"/>
                  <a:pt x="14" y="46"/>
                  <a:pt x="14" y="46"/>
                </a:cubicBezTo>
                <a:cubicBezTo>
                  <a:pt x="14" y="14"/>
                  <a:pt x="14" y="14"/>
                  <a:pt x="14" y="14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8"/>
                  <a:pt x="31" y="31"/>
                  <a:pt x="35" y="31"/>
                </a:cubicBezTo>
                <a:cubicBezTo>
                  <a:pt x="39" y="31"/>
                  <a:pt x="42" y="28"/>
                  <a:pt x="42" y="24"/>
                </a:cubicBezTo>
                <a:cubicBezTo>
                  <a:pt x="42" y="14"/>
                  <a:pt x="42" y="14"/>
                  <a:pt x="42" y="14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24"/>
                  <a:pt x="66" y="24"/>
                  <a:pt x="66" y="24"/>
                </a:cubicBezTo>
                <a:cubicBezTo>
                  <a:pt x="66" y="28"/>
                  <a:pt x="69" y="31"/>
                  <a:pt x="73" y="31"/>
                </a:cubicBezTo>
                <a:cubicBezTo>
                  <a:pt x="77" y="31"/>
                  <a:pt x="80" y="28"/>
                  <a:pt x="80" y="24"/>
                </a:cubicBezTo>
                <a:cubicBezTo>
                  <a:pt x="80" y="14"/>
                  <a:pt x="80" y="14"/>
                  <a:pt x="80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3" y="28"/>
                  <a:pt x="107" y="31"/>
                  <a:pt x="111" y="31"/>
                </a:cubicBezTo>
                <a:cubicBezTo>
                  <a:pt x="114" y="31"/>
                  <a:pt x="118" y="28"/>
                  <a:pt x="118" y="2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24"/>
                  <a:pt x="141" y="24"/>
                  <a:pt x="141" y="24"/>
                </a:cubicBezTo>
                <a:cubicBezTo>
                  <a:pt x="141" y="28"/>
                  <a:pt x="144" y="31"/>
                  <a:pt x="148" y="31"/>
                </a:cubicBezTo>
                <a:cubicBezTo>
                  <a:pt x="152" y="31"/>
                  <a:pt x="155" y="28"/>
                  <a:pt x="155" y="24"/>
                </a:cubicBezTo>
                <a:cubicBezTo>
                  <a:pt x="155" y="14"/>
                  <a:pt x="155" y="14"/>
                  <a:pt x="155" y="14"/>
                </a:cubicBezTo>
                <a:cubicBezTo>
                  <a:pt x="169" y="14"/>
                  <a:pt x="169" y="14"/>
                  <a:pt x="169" y="14"/>
                </a:cubicBezTo>
                <a:cubicBezTo>
                  <a:pt x="169" y="46"/>
                  <a:pt x="169" y="46"/>
                  <a:pt x="169" y="46"/>
                </a:cubicBezTo>
                <a:close/>
                <a:moveTo>
                  <a:pt x="132" y="89"/>
                </a:moveTo>
                <a:cubicBezTo>
                  <a:pt x="132" y="89"/>
                  <a:pt x="132" y="89"/>
                  <a:pt x="132" y="89"/>
                </a:cubicBezTo>
                <a:cubicBezTo>
                  <a:pt x="134" y="91"/>
                  <a:pt x="137" y="92"/>
                  <a:pt x="140" y="92"/>
                </a:cubicBezTo>
                <a:cubicBezTo>
                  <a:pt x="144" y="92"/>
                  <a:pt x="147" y="91"/>
                  <a:pt x="149" y="89"/>
                </a:cubicBezTo>
                <a:cubicBezTo>
                  <a:pt x="151" y="87"/>
                  <a:pt x="152" y="84"/>
                  <a:pt x="152" y="80"/>
                </a:cubicBezTo>
                <a:cubicBezTo>
                  <a:pt x="152" y="77"/>
                  <a:pt x="151" y="74"/>
                  <a:pt x="149" y="72"/>
                </a:cubicBezTo>
                <a:cubicBezTo>
                  <a:pt x="147" y="70"/>
                  <a:pt x="144" y="68"/>
                  <a:pt x="140" y="68"/>
                </a:cubicBezTo>
                <a:cubicBezTo>
                  <a:pt x="137" y="68"/>
                  <a:pt x="134" y="70"/>
                  <a:pt x="132" y="72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30" y="74"/>
                  <a:pt x="128" y="77"/>
                  <a:pt x="128" y="80"/>
                </a:cubicBezTo>
                <a:cubicBezTo>
                  <a:pt x="128" y="84"/>
                  <a:pt x="130" y="87"/>
                  <a:pt x="132" y="89"/>
                </a:cubicBezTo>
                <a:cubicBezTo>
                  <a:pt x="132" y="89"/>
                  <a:pt x="132" y="89"/>
                  <a:pt x="132" y="89"/>
                </a:cubicBezTo>
                <a:close/>
                <a:moveTo>
                  <a:pt x="138" y="78"/>
                </a:moveTo>
                <a:cubicBezTo>
                  <a:pt x="138" y="78"/>
                  <a:pt x="138" y="78"/>
                  <a:pt x="138" y="78"/>
                </a:cubicBezTo>
                <a:cubicBezTo>
                  <a:pt x="138" y="78"/>
                  <a:pt x="138" y="78"/>
                  <a:pt x="138" y="78"/>
                </a:cubicBezTo>
                <a:cubicBezTo>
                  <a:pt x="139" y="77"/>
                  <a:pt x="139" y="77"/>
                  <a:pt x="140" y="77"/>
                </a:cubicBezTo>
                <a:cubicBezTo>
                  <a:pt x="141" y="77"/>
                  <a:pt x="142" y="77"/>
                  <a:pt x="143" y="78"/>
                </a:cubicBezTo>
                <a:cubicBezTo>
                  <a:pt x="144" y="78"/>
                  <a:pt x="144" y="79"/>
                  <a:pt x="144" y="80"/>
                </a:cubicBezTo>
                <a:cubicBezTo>
                  <a:pt x="144" y="81"/>
                  <a:pt x="144" y="82"/>
                  <a:pt x="143" y="83"/>
                </a:cubicBezTo>
                <a:cubicBezTo>
                  <a:pt x="142" y="83"/>
                  <a:pt x="141" y="84"/>
                  <a:pt x="140" y="84"/>
                </a:cubicBezTo>
                <a:cubicBezTo>
                  <a:pt x="139" y="84"/>
                  <a:pt x="139" y="83"/>
                  <a:pt x="138" y="83"/>
                </a:cubicBezTo>
                <a:cubicBezTo>
                  <a:pt x="137" y="82"/>
                  <a:pt x="137" y="81"/>
                  <a:pt x="137" y="80"/>
                </a:cubicBezTo>
                <a:cubicBezTo>
                  <a:pt x="137" y="79"/>
                  <a:pt x="137" y="78"/>
                  <a:pt x="138" y="78"/>
                </a:cubicBezTo>
                <a:close/>
                <a:moveTo>
                  <a:pt x="132" y="121"/>
                </a:moveTo>
                <a:cubicBezTo>
                  <a:pt x="132" y="121"/>
                  <a:pt x="132" y="121"/>
                  <a:pt x="132" y="121"/>
                </a:cubicBezTo>
                <a:cubicBezTo>
                  <a:pt x="134" y="123"/>
                  <a:pt x="137" y="124"/>
                  <a:pt x="140" y="124"/>
                </a:cubicBezTo>
                <a:cubicBezTo>
                  <a:pt x="144" y="124"/>
                  <a:pt x="147" y="123"/>
                  <a:pt x="149" y="121"/>
                </a:cubicBezTo>
                <a:cubicBezTo>
                  <a:pt x="151" y="118"/>
                  <a:pt x="152" y="116"/>
                  <a:pt x="152" y="112"/>
                </a:cubicBezTo>
                <a:cubicBezTo>
                  <a:pt x="152" y="109"/>
                  <a:pt x="151" y="106"/>
                  <a:pt x="149" y="104"/>
                </a:cubicBezTo>
                <a:cubicBezTo>
                  <a:pt x="147" y="102"/>
                  <a:pt x="144" y="100"/>
                  <a:pt x="140" y="100"/>
                </a:cubicBezTo>
                <a:cubicBezTo>
                  <a:pt x="137" y="100"/>
                  <a:pt x="134" y="102"/>
                  <a:pt x="132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30" y="106"/>
                  <a:pt x="128" y="109"/>
                  <a:pt x="128" y="112"/>
                </a:cubicBezTo>
                <a:cubicBezTo>
                  <a:pt x="128" y="116"/>
                  <a:pt x="130" y="118"/>
                  <a:pt x="132" y="121"/>
                </a:cubicBezTo>
                <a:cubicBezTo>
                  <a:pt x="132" y="121"/>
                  <a:pt x="132" y="121"/>
                  <a:pt x="132" y="121"/>
                </a:cubicBezTo>
                <a:close/>
                <a:moveTo>
                  <a:pt x="138" y="110"/>
                </a:moveTo>
                <a:cubicBezTo>
                  <a:pt x="138" y="110"/>
                  <a:pt x="138" y="110"/>
                  <a:pt x="138" y="110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9" y="109"/>
                  <a:pt x="139" y="109"/>
                  <a:pt x="140" y="109"/>
                </a:cubicBezTo>
                <a:cubicBezTo>
                  <a:pt x="141" y="109"/>
                  <a:pt x="142" y="109"/>
                  <a:pt x="143" y="110"/>
                </a:cubicBezTo>
                <a:cubicBezTo>
                  <a:pt x="143" y="110"/>
                  <a:pt x="143" y="110"/>
                  <a:pt x="143" y="110"/>
                </a:cubicBezTo>
                <a:cubicBezTo>
                  <a:pt x="144" y="110"/>
                  <a:pt x="144" y="111"/>
                  <a:pt x="144" y="112"/>
                </a:cubicBezTo>
                <a:cubicBezTo>
                  <a:pt x="144" y="113"/>
                  <a:pt x="144" y="114"/>
                  <a:pt x="143" y="115"/>
                </a:cubicBezTo>
                <a:cubicBezTo>
                  <a:pt x="142" y="115"/>
                  <a:pt x="141" y="116"/>
                  <a:pt x="140" y="116"/>
                </a:cubicBezTo>
                <a:cubicBezTo>
                  <a:pt x="139" y="116"/>
                  <a:pt x="139" y="115"/>
                  <a:pt x="138" y="115"/>
                </a:cubicBezTo>
                <a:cubicBezTo>
                  <a:pt x="138" y="115"/>
                  <a:pt x="138" y="115"/>
                  <a:pt x="138" y="115"/>
                </a:cubicBezTo>
                <a:cubicBezTo>
                  <a:pt x="137" y="114"/>
                  <a:pt x="137" y="113"/>
                  <a:pt x="137" y="112"/>
                </a:cubicBezTo>
                <a:cubicBezTo>
                  <a:pt x="137" y="111"/>
                  <a:pt x="137" y="110"/>
                  <a:pt x="138" y="110"/>
                </a:cubicBezTo>
                <a:close/>
                <a:moveTo>
                  <a:pt x="67" y="153"/>
                </a:moveTo>
                <a:cubicBezTo>
                  <a:pt x="67" y="153"/>
                  <a:pt x="67" y="153"/>
                  <a:pt x="67" y="153"/>
                </a:cubicBezTo>
                <a:cubicBezTo>
                  <a:pt x="69" y="155"/>
                  <a:pt x="72" y="156"/>
                  <a:pt x="75" y="156"/>
                </a:cubicBezTo>
                <a:cubicBezTo>
                  <a:pt x="79" y="156"/>
                  <a:pt x="82" y="155"/>
                  <a:pt x="84" y="153"/>
                </a:cubicBezTo>
                <a:cubicBezTo>
                  <a:pt x="86" y="150"/>
                  <a:pt x="87" y="147"/>
                  <a:pt x="87" y="144"/>
                </a:cubicBezTo>
                <a:cubicBezTo>
                  <a:pt x="87" y="141"/>
                  <a:pt x="86" y="138"/>
                  <a:pt x="84" y="136"/>
                </a:cubicBezTo>
                <a:cubicBezTo>
                  <a:pt x="82" y="133"/>
                  <a:pt x="79" y="132"/>
                  <a:pt x="75" y="132"/>
                </a:cubicBezTo>
                <a:cubicBezTo>
                  <a:pt x="72" y="132"/>
                  <a:pt x="69" y="133"/>
                  <a:pt x="67" y="136"/>
                </a:cubicBezTo>
                <a:cubicBezTo>
                  <a:pt x="65" y="138"/>
                  <a:pt x="63" y="141"/>
                  <a:pt x="63" y="144"/>
                </a:cubicBezTo>
                <a:cubicBezTo>
                  <a:pt x="63" y="147"/>
                  <a:pt x="65" y="150"/>
                  <a:pt x="67" y="153"/>
                </a:cubicBezTo>
                <a:close/>
                <a:moveTo>
                  <a:pt x="73" y="142"/>
                </a:moveTo>
                <a:cubicBezTo>
                  <a:pt x="73" y="142"/>
                  <a:pt x="73" y="142"/>
                  <a:pt x="73" y="142"/>
                </a:cubicBezTo>
                <a:cubicBezTo>
                  <a:pt x="73" y="142"/>
                  <a:pt x="73" y="142"/>
                  <a:pt x="73" y="142"/>
                </a:cubicBezTo>
                <a:cubicBezTo>
                  <a:pt x="73" y="141"/>
                  <a:pt x="74" y="141"/>
                  <a:pt x="75" y="141"/>
                </a:cubicBezTo>
                <a:cubicBezTo>
                  <a:pt x="76" y="141"/>
                  <a:pt x="77" y="141"/>
                  <a:pt x="78" y="142"/>
                </a:cubicBezTo>
                <a:cubicBezTo>
                  <a:pt x="79" y="142"/>
                  <a:pt x="79" y="143"/>
                  <a:pt x="79" y="144"/>
                </a:cubicBezTo>
                <a:cubicBezTo>
                  <a:pt x="79" y="145"/>
                  <a:pt x="79" y="146"/>
                  <a:pt x="78" y="147"/>
                </a:cubicBezTo>
                <a:cubicBezTo>
                  <a:pt x="77" y="147"/>
                  <a:pt x="76" y="148"/>
                  <a:pt x="75" y="148"/>
                </a:cubicBezTo>
                <a:cubicBezTo>
                  <a:pt x="74" y="148"/>
                  <a:pt x="73" y="147"/>
                  <a:pt x="73" y="147"/>
                </a:cubicBezTo>
                <a:cubicBezTo>
                  <a:pt x="73" y="147"/>
                  <a:pt x="73" y="147"/>
                  <a:pt x="73" y="147"/>
                </a:cubicBezTo>
                <a:cubicBezTo>
                  <a:pt x="72" y="146"/>
                  <a:pt x="72" y="145"/>
                  <a:pt x="72" y="144"/>
                </a:cubicBezTo>
                <a:cubicBezTo>
                  <a:pt x="72" y="143"/>
                  <a:pt x="72" y="142"/>
                  <a:pt x="73" y="142"/>
                </a:cubicBezTo>
                <a:close/>
                <a:moveTo>
                  <a:pt x="34" y="121"/>
                </a:moveTo>
                <a:cubicBezTo>
                  <a:pt x="34" y="121"/>
                  <a:pt x="34" y="121"/>
                  <a:pt x="34" y="121"/>
                </a:cubicBezTo>
                <a:cubicBezTo>
                  <a:pt x="37" y="123"/>
                  <a:pt x="40" y="124"/>
                  <a:pt x="43" y="124"/>
                </a:cubicBezTo>
                <a:cubicBezTo>
                  <a:pt x="46" y="124"/>
                  <a:pt x="49" y="123"/>
                  <a:pt x="51" y="121"/>
                </a:cubicBezTo>
                <a:cubicBezTo>
                  <a:pt x="54" y="118"/>
                  <a:pt x="55" y="116"/>
                  <a:pt x="55" y="112"/>
                </a:cubicBezTo>
                <a:cubicBezTo>
                  <a:pt x="55" y="109"/>
                  <a:pt x="54" y="106"/>
                  <a:pt x="51" y="104"/>
                </a:cubicBezTo>
                <a:cubicBezTo>
                  <a:pt x="49" y="102"/>
                  <a:pt x="46" y="100"/>
                  <a:pt x="43" y="100"/>
                </a:cubicBezTo>
                <a:cubicBezTo>
                  <a:pt x="40" y="100"/>
                  <a:pt x="37" y="102"/>
                  <a:pt x="34" y="104"/>
                </a:cubicBezTo>
                <a:cubicBezTo>
                  <a:pt x="32" y="106"/>
                  <a:pt x="31" y="109"/>
                  <a:pt x="31" y="112"/>
                </a:cubicBezTo>
                <a:cubicBezTo>
                  <a:pt x="31" y="116"/>
                  <a:pt x="32" y="118"/>
                  <a:pt x="34" y="121"/>
                </a:cubicBezTo>
                <a:close/>
                <a:moveTo>
                  <a:pt x="40" y="110"/>
                </a:moveTo>
                <a:cubicBezTo>
                  <a:pt x="40" y="110"/>
                  <a:pt x="40" y="110"/>
                  <a:pt x="40" y="110"/>
                </a:cubicBezTo>
                <a:cubicBezTo>
                  <a:pt x="40" y="110"/>
                  <a:pt x="40" y="110"/>
                  <a:pt x="40" y="110"/>
                </a:cubicBezTo>
                <a:cubicBezTo>
                  <a:pt x="41" y="109"/>
                  <a:pt x="42" y="109"/>
                  <a:pt x="43" y="109"/>
                </a:cubicBezTo>
                <a:cubicBezTo>
                  <a:pt x="44" y="109"/>
                  <a:pt x="45" y="109"/>
                  <a:pt x="45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6" y="110"/>
                  <a:pt x="46" y="111"/>
                  <a:pt x="46" y="112"/>
                </a:cubicBezTo>
                <a:cubicBezTo>
                  <a:pt x="46" y="113"/>
                  <a:pt x="46" y="114"/>
                  <a:pt x="45" y="115"/>
                </a:cubicBezTo>
                <a:cubicBezTo>
                  <a:pt x="45" y="115"/>
                  <a:pt x="44" y="116"/>
                  <a:pt x="43" y="116"/>
                </a:cubicBezTo>
                <a:cubicBezTo>
                  <a:pt x="42" y="116"/>
                  <a:pt x="41" y="115"/>
                  <a:pt x="40" y="115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40" y="114"/>
                  <a:pt x="39" y="113"/>
                  <a:pt x="39" y="112"/>
                </a:cubicBezTo>
                <a:cubicBezTo>
                  <a:pt x="39" y="111"/>
                  <a:pt x="40" y="110"/>
                  <a:pt x="40" y="110"/>
                </a:cubicBezTo>
                <a:close/>
                <a:moveTo>
                  <a:pt x="34" y="153"/>
                </a:moveTo>
                <a:cubicBezTo>
                  <a:pt x="34" y="153"/>
                  <a:pt x="34" y="153"/>
                  <a:pt x="34" y="153"/>
                </a:cubicBezTo>
                <a:cubicBezTo>
                  <a:pt x="37" y="155"/>
                  <a:pt x="40" y="156"/>
                  <a:pt x="43" y="156"/>
                </a:cubicBezTo>
                <a:cubicBezTo>
                  <a:pt x="46" y="156"/>
                  <a:pt x="49" y="155"/>
                  <a:pt x="51" y="153"/>
                </a:cubicBezTo>
                <a:cubicBezTo>
                  <a:pt x="54" y="150"/>
                  <a:pt x="55" y="147"/>
                  <a:pt x="55" y="144"/>
                </a:cubicBezTo>
                <a:cubicBezTo>
                  <a:pt x="55" y="141"/>
                  <a:pt x="54" y="138"/>
                  <a:pt x="51" y="136"/>
                </a:cubicBezTo>
                <a:cubicBezTo>
                  <a:pt x="49" y="133"/>
                  <a:pt x="46" y="132"/>
                  <a:pt x="43" y="132"/>
                </a:cubicBezTo>
                <a:cubicBezTo>
                  <a:pt x="40" y="132"/>
                  <a:pt x="37" y="133"/>
                  <a:pt x="34" y="136"/>
                </a:cubicBezTo>
                <a:cubicBezTo>
                  <a:pt x="32" y="138"/>
                  <a:pt x="31" y="141"/>
                  <a:pt x="31" y="144"/>
                </a:cubicBezTo>
                <a:cubicBezTo>
                  <a:pt x="31" y="147"/>
                  <a:pt x="32" y="150"/>
                  <a:pt x="34" y="153"/>
                </a:cubicBezTo>
                <a:close/>
                <a:moveTo>
                  <a:pt x="40" y="142"/>
                </a:moveTo>
                <a:cubicBezTo>
                  <a:pt x="40" y="142"/>
                  <a:pt x="40" y="142"/>
                  <a:pt x="40" y="142"/>
                </a:cubicBezTo>
                <a:cubicBezTo>
                  <a:pt x="40" y="142"/>
                  <a:pt x="40" y="142"/>
                  <a:pt x="40" y="142"/>
                </a:cubicBezTo>
                <a:cubicBezTo>
                  <a:pt x="41" y="141"/>
                  <a:pt x="42" y="141"/>
                  <a:pt x="43" y="141"/>
                </a:cubicBezTo>
                <a:cubicBezTo>
                  <a:pt x="44" y="141"/>
                  <a:pt x="45" y="141"/>
                  <a:pt x="45" y="142"/>
                </a:cubicBezTo>
                <a:cubicBezTo>
                  <a:pt x="46" y="142"/>
                  <a:pt x="46" y="143"/>
                  <a:pt x="46" y="144"/>
                </a:cubicBezTo>
                <a:cubicBezTo>
                  <a:pt x="46" y="145"/>
                  <a:pt x="46" y="146"/>
                  <a:pt x="45" y="147"/>
                </a:cubicBezTo>
                <a:cubicBezTo>
                  <a:pt x="45" y="147"/>
                  <a:pt x="44" y="148"/>
                  <a:pt x="43" y="148"/>
                </a:cubicBezTo>
                <a:cubicBezTo>
                  <a:pt x="42" y="148"/>
                  <a:pt x="41" y="147"/>
                  <a:pt x="40" y="147"/>
                </a:cubicBezTo>
                <a:cubicBezTo>
                  <a:pt x="40" y="147"/>
                  <a:pt x="40" y="147"/>
                  <a:pt x="40" y="147"/>
                </a:cubicBezTo>
                <a:cubicBezTo>
                  <a:pt x="40" y="146"/>
                  <a:pt x="39" y="145"/>
                  <a:pt x="39" y="144"/>
                </a:cubicBezTo>
                <a:cubicBezTo>
                  <a:pt x="39" y="143"/>
                  <a:pt x="40" y="142"/>
                  <a:pt x="40" y="142"/>
                </a:cubicBezTo>
                <a:close/>
                <a:moveTo>
                  <a:pt x="99" y="121"/>
                </a:moveTo>
                <a:cubicBezTo>
                  <a:pt x="99" y="121"/>
                  <a:pt x="99" y="121"/>
                  <a:pt x="99" y="121"/>
                </a:cubicBezTo>
                <a:cubicBezTo>
                  <a:pt x="102" y="123"/>
                  <a:pt x="105" y="124"/>
                  <a:pt x="108" y="124"/>
                </a:cubicBezTo>
                <a:cubicBezTo>
                  <a:pt x="111" y="124"/>
                  <a:pt x="114" y="123"/>
                  <a:pt x="116" y="121"/>
                </a:cubicBezTo>
                <a:cubicBezTo>
                  <a:pt x="119" y="118"/>
                  <a:pt x="120" y="116"/>
                  <a:pt x="120" y="112"/>
                </a:cubicBezTo>
                <a:cubicBezTo>
                  <a:pt x="120" y="109"/>
                  <a:pt x="119" y="106"/>
                  <a:pt x="116" y="104"/>
                </a:cubicBezTo>
                <a:cubicBezTo>
                  <a:pt x="114" y="102"/>
                  <a:pt x="111" y="100"/>
                  <a:pt x="108" y="100"/>
                </a:cubicBezTo>
                <a:cubicBezTo>
                  <a:pt x="105" y="100"/>
                  <a:pt x="102" y="102"/>
                  <a:pt x="99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7" y="106"/>
                  <a:pt x="96" y="109"/>
                  <a:pt x="96" y="112"/>
                </a:cubicBezTo>
                <a:cubicBezTo>
                  <a:pt x="96" y="116"/>
                  <a:pt x="97" y="118"/>
                  <a:pt x="99" y="121"/>
                </a:cubicBezTo>
                <a:cubicBezTo>
                  <a:pt x="99" y="121"/>
                  <a:pt x="99" y="121"/>
                  <a:pt x="99" y="121"/>
                </a:cubicBezTo>
                <a:close/>
                <a:moveTo>
                  <a:pt x="105" y="110"/>
                </a:moveTo>
                <a:cubicBezTo>
                  <a:pt x="105" y="110"/>
                  <a:pt x="105" y="110"/>
                  <a:pt x="105" y="110"/>
                </a:cubicBezTo>
                <a:cubicBezTo>
                  <a:pt x="105" y="110"/>
                  <a:pt x="105" y="110"/>
                  <a:pt x="105" y="110"/>
                </a:cubicBezTo>
                <a:cubicBezTo>
                  <a:pt x="106" y="109"/>
                  <a:pt x="107" y="109"/>
                  <a:pt x="108" y="109"/>
                </a:cubicBezTo>
                <a:cubicBezTo>
                  <a:pt x="109" y="109"/>
                  <a:pt x="110" y="109"/>
                  <a:pt x="110" y="110"/>
                </a:cubicBezTo>
                <a:cubicBezTo>
                  <a:pt x="110" y="110"/>
                  <a:pt x="110" y="110"/>
                  <a:pt x="110" y="110"/>
                </a:cubicBezTo>
                <a:cubicBezTo>
                  <a:pt x="111" y="110"/>
                  <a:pt x="111" y="111"/>
                  <a:pt x="111" y="112"/>
                </a:cubicBezTo>
                <a:cubicBezTo>
                  <a:pt x="111" y="113"/>
                  <a:pt x="111" y="114"/>
                  <a:pt x="110" y="115"/>
                </a:cubicBezTo>
                <a:cubicBezTo>
                  <a:pt x="110" y="115"/>
                  <a:pt x="109" y="116"/>
                  <a:pt x="108" y="116"/>
                </a:cubicBezTo>
                <a:cubicBezTo>
                  <a:pt x="107" y="116"/>
                  <a:pt x="106" y="115"/>
                  <a:pt x="105" y="115"/>
                </a:cubicBezTo>
                <a:cubicBezTo>
                  <a:pt x="105" y="115"/>
                  <a:pt x="105" y="115"/>
                  <a:pt x="105" y="115"/>
                </a:cubicBezTo>
                <a:cubicBezTo>
                  <a:pt x="105" y="114"/>
                  <a:pt x="104" y="113"/>
                  <a:pt x="104" y="112"/>
                </a:cubicBezTo>
                <a:cubicBezTo>
                  <a:pt x="104" y="111"/>
                  <a:pt x="105" y="110"/>
                  <a:pt x="105" y="110"/>
                </a:cubicBezTo>
                <a:close/>
                <a:moveTo>
                  <a:pt x="99" y="153"/>
                </a:moveTo>
                <a:cubicBezTo>
                  <a:pt x="99" y="153"/>
                  <a:pt x="99" y="153"/>
                  <a:pt x="99" y="153"/>
                </a:cubicBezTo>
                <a:cubicBezTo>
                  <a:pt x="102" y="155"/>
                  <a:pt x="105" y="156"/>
                  <a:pt x="108" y="156"/>
                </a:cubicBezTo>
                <a:cubicBezTo>
                  <a:pt x="111" y="156"/>
                  <a:pt x="114" y="155"/>
                  <a:pt x="116" y="153"/>
                </a:cubicBezTo>
                <a:cubicBezTo>
                  <a:pt x="119" y="150"/>
                  <a:pt x="120" y="147"/>
                  <a:pt x="120" y="144"/>
                </a:cubicBezTo>
                <a:cubicBezTo>
                  <a:pt x="120" y="141"/>
                  <a:pt x="119" y="138"/>
                  <a:pt x="116" y="136"/>
                </a:cubicBezTo>
                <a:cubicBezTo>
                  <a:pt x="114" y="133"/>
                  <a:pt x="111" y="132"/>
                  <a:pt x="108" y="132"/>
                </a:cubicBezTo>
                <a:cubicBezTo>
                  <a:pt x="105" y="132"/>
                  <a:pt x="102" y="133"/>
                  <a:pt x="99" y="136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97" y="138"/>
                  <a:pt x="96" y="141"/>
                  <a:pt x="96" y="144"/>
                </a:cubicBezTo>
                <a:cubicBezTo>
                  <a:pt x="96" y="147"/>
                  <a:pt x="97" y="150"/>
                  <a:pt x="99" y="153"/>
                </a:cubicBezTo>
                <a:cubicBezTo>
                  <a:pt x="99" y="153"/>
                  <a:pt x="99" y="153"/>
                  <a:pt x="99" y="153"/>
                </a:cubicBezTo>
                <a:close/>
                <a:moveTo>
                  <a:pt x="105" y="142"/>
                </a:moveTo>
                <a:cubicBezTo>
                  <a:pt x="105" y="142"/>
                  <a:pt x="105" y="142"/>
                  <a:pt x="105" y="142"/>
                </a:cubicBezTo>
                <a:cubicBezTo>
                  <a:pt x="105" y="142"/>
                  <a:pt x="105" y="142"/>
                  <a:pt x="105" y="142"/>
                </a:cubicBezTo>
                <a:cubicBezTo>
                  <a:pt x="106" y="141"/>
                  <a:pt x="107" y="141"/>
                  <a:pt x="108" y="141"/>
                </a:cubicBezTo>
                <a:cubicBezTo>
                  <a:pt x="109" y="141"/>
                  <a:pt x="110" y="141"/>
                  <a:pt x="110" y="142"/>
                </a:cubicBezTo>
                <a:cubicBezTo>
                  <a:pt x="111" y="142"/>
                  <a:pt x="111" y="143"/>
                  <a:pt x="111" y="144"/>
                </a:cubicBezTo>
                <a:cubicBezTo>
                  <a:pt x="111" y="145"/>
                  <a:pt x="111" y="146"/>
                  <a:pt x="110" y="147"/>
                </a:cubicBezTo>
                <a:cubicBezTo>
                  <a:pt x="110" y="147"/>
                  <a:pt x="109" y="148"/>
                  <a:pt x="108" y="148"/>
                </a:cubicBezTo>
                <a:cubicBezTo>
                  <a:pt x="107" y="148"/>
                  <a:pt x="106" y="147"/>
                  <a:pt x="105" y="147"/>
                </a:cubicBezTo>
                <a:cubicBezTo>
                  <a:pt x="105" y="147"/>
                  <a:pt x="105" y="147"/>
                  <a:pt x="105" y="147"/>
                </a:cubicBezTo>
                <a:cubicBezTo>
                  <a:pt x="105" y="146"/>
                  <a:pt x="104" y="145"/>
                  <a:pt x="104" y="144"/>
                </a:cubicBezTo>
                <a:cubicBezTo>
                  <a:pt x="104" y="143"/>
                  <a:pt x="105" y="142"/>
                  <a:pt x="105" y="142"/>
                </a:cubicBezTo>
                <a:close/>
                <a:moveTo>
                  <a:pt x="67" y="121"/>
                </a:moveTo>
                <a:cubicBezTo>
                  <a:pt x="67" y="121"/>
                  <a:pt x="67" y="121"/>
                  <a:pt x="67" y="121"/>
                </a:cubicBezTo>
                <a:cubicBezTo>
                  <a:pt x="69" y="123"/>
                  <a:pt x="72" y="124"/>
                  <a:pt x="75" y="124"/>
                </a:cubicBezTo>
                <a:cubicBezTo>
                  <a:pt x="79" y="124"/>
                  <a:pt x="82" y="123"/>
                  <a:pt x="84" y="121"/>
                </a:cubicBezTo>
                <a:cubicBezTo>
                  <a:pt x="86" y="118"/>
                  <a:pt x="87" y="116"/>
                  <a:pt x="87" y="112"/>
                </a:cubicBezTo>
                <a:cubicBezTo>
                  <a:pt x="87" y="109"/>
                  <a:pt x="86" y="106"/>
                  <a:pt x="84" y="104"/>
                </a:cubicBezTo>
                <a:cubicBezTo>
                  <a:pt x="82" y="102"/>
                  <a:pt x="79" y="100"/>
                  <a:pt x="75" y="100"/>
                </a:cubicBezTo>
                <a:cubicBezTo>
                  <a:pt x="72" y="100"/>
                  <a:pt x="69" y="102"/>
                  <a:pt x="67" y="104"/>
                </a:cubicBezTo>
                <a:cubicBezTo>
                  <a:pt x="65" y="106"/>
                  <a:pt x="63" y="109"/>
                  <a:pt x="63" y="112"/>
                </a:cubicBezTo>
                <a:cubicBezTo>
                  <a:pt x="63" y="116"/>
                  <a:pt x="65" y="118"/>
                  <a:pt x="67" y="121"/>
                </a:cubicBezTo>
                <a:close/>
                <a:moveTo>
                  <a:pt x="73" y="110"/>
                </a:moveTo>
                <a:cubicBezTo>
                  <a:pt x="73" y="110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9"/>
                  <a:pt x="74" y="109"/>
                  <a:pt x="75" y="109"/>
                </a:cubicBezTo>
                <a:cubicBezTo>
                  <a:pt x="76" y="109"/>
                  <a:pt x="77" y="109"/>
                  <a:pt x="78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9" y="110"/>
                  <a:pt x="79" y="111"/>
                  <a:pt x="79" y="112"/>
                </a:cubicBezTo>
                <a:cubicBezTo>
                  <a:pt x="79" y="113"/>
                  <a:pt x="79" y="114"/>
                  <a:pt x="78" y="115"/>
                </a:cubicBezTo>
                <a:cubicBezTo>
                  <a:pt x="77" y="115"/>
                  <a:pt x="76" y="116"/>
                  <a:pt x="75" y="116"/>
                </a:cubicBezTo>
                <a:cubicBezTo>
                  <a:pt x="74" y="116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4"/>
                  <a:pt x="72" y="113"/>
                  <a:pt x="72" y="112"/>
                </a:cubicBezTo>
                <a:cubicBezTo>
                  <a:pt x="72" y="111"/>
                  <a:pt x="72" y="110"/>
                  <a:pt x="73" y="1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矩形 22" descr="#clear#"/>
          <p:cNvSpPr/>
          <p:nvPr/>
        </p:nvSpPr>
        <p:spPr>
          <a:xfrm>
            <a:off x="4115884" y="3171816"/>
            <a:ext cx="22536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rPr>
              <a:t>ADD YOUR TITLE</a:t>
            </a:r>
          </a:p>
        </p:txBody>
      </p:sp>
      <p:sp>
        <p:nvSpPr>
          <p:cNvPr id="24" name="矩形 23" descr="#clear#"/>
          <p:cNvSpPr/>
          <p:nvPr/>
        </p:nvSpPr>
        <p:spPr>
          <a:xfrm>
            <a:off x="4115885" y="3489170"/>
            <a:ext cx="344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 descr="#clear#"/>
          <p:cNvSpPr/>
          <p:nvPr/>
        </p:nvSpPr>
        <p:spPr>
          <a:xfrm>
            <a:off x="7808689" y="3171816"/>
            <a:ext cx="22536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rPr>
              <a:t>ADD YOUR TITLE</a:t>
            </a:r>
          </a:p>
        </p:txBody>
      </p:sp>
      <p:sp>
        <p:nvSpPr>
          <p:cNvPr id="26" name="矩形 25" descr="#clear#"/>
          <p:cNvSpPr/>
          <p:nvPr/>
        </p:nvSpPr>
        <p:spPr>
          <a:xfrm>
            <a:off x="7808690" y="3489170"/>
            <a:ext cx="344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矩形 26" descr="#clear#"/>
          <p:cNvSpPr/>
          <p:nvPr/>
        </p:nvSpPr>
        <p:spPr>
          <a:xfrm>
            <a:off x="7808689" y="4989470"/>
            <a:ext cx="22536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rPr>
              <a:t>ADD YOUR TITLE</a:t>
            </a:r>
          </a:p>
        </p:txBody>
      </p:sp>
      <p:sp>
        <p:nvSpPr>
          <p:cNvPr id="28" name="矩形 27" descr="#clear#"/>
          <p:cNvSpPr/>
          <p:nvPr/>
        </p:nvSpPr>
        <p:spPr>
          <a:xfrm>
            <a:off x="7808690" y="5306824"/>
            <a:ext cx="344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矩形 28" descr="#clear#"/>
          <p:cNvSpPr/>
          <p:nvPr/>
        </p:nvSpPr>
        <p:spPr>
          <a:xfrm>
            <a:off x="4144943" y="4989470"/>
            <a:ext cx="22536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Black" panose="020B0A02040204020203" pitchFamily="34" charset="0"/>
              </a:rPr>
              <a:t>ADD YOUR TITLE</a:t>
            </a:r>
          </a:p>
        </p:txBody>
      </p:sp>
      <p:sp>
        <p:nvSpPr>
          <p:cNvPr id="30" name="矩形 29" descr="#clear#"/>
          <p:cNvSpPr/>
          <p:nvPr/>
        </p:nvSpPr>
        <p:spPr>
          <a:xfrm>
            <a:off x="4144944" y="5306824"/>
            <a:ext cx="344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6" b="16161"/>
          <a:stretch>
            <a:fillRect/>
          </a:stretch>
        </p:blipFill>
        <p:spPr>
          <a:xfrm>
            <a:off x="0" y="1801681"/>
            <a:ext cx="12192000" cy="5504570"/>
          </a:xfrm>
          <a:prstGeom prst="rect">
            <a:avLst/>
          </a:prstGeom>
        </p:spPr>
      </p:pic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Group 3"/>
          <p:cNvGraphicFramePr>
            <a:graphicFrameLocks noGrp="1"/>
          </p:cNvGraphicFramePr>
          <p:nvPr/>
        </p:nvGraphicFramePr>
        <p:xfrm>
          <a:off x="1533376" y="2007321"/>
          <a:ext cx="9125248" cy="2419535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631658"/>
                <a:gridCol w="976862"/>
                <a:gridCol w="1269938"/>
                <a:gridCol w="1336296"/>
                <a:gridCol w="1304260"/>
                <a:gridCol w="1304260"/>
                <a:gridCol w="1301974"/>
              </a:tblGrid>
              <a:tr h="6118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业务</a:t>
                      </a:r>
                    </a:p>
                  </a:txBody>
                  <a:tcPr marL="71710" marR="71710" marT="37370" marB="3737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业绩</a:t>
                      </a:r>
                    </a:p>
                  </a:txBody>
                  <a:tcPr marL="71710" marR="71710" marT="37370" marB="3737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人员</a:t>
                      </a:r>
                    </a:p>
                  </a:txBody>
                  <a:tcPr marL="71710" marR="71710" marT="37370" marB="3737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金额</a:t>
                      </a:r>
                    </a:p>
                  </a:txBody>
                  <a:tcPr marL="71710" marR="71710" marT="37370" marB="3737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效率</a:t>
                      </a:r>
                    </a:p>
                  </a:txBody>
                  <a:tcPr marL="71710" marR="71710" marT="37370" marB="3737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其他</a:t>
                      </a:r>
                    </a:p>
                  </a:txBody>
                  <a:tcPr marL="71710" marR="71710" marT="37370" marB="3737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合计</a:t>
                      </a:r>
                    </a:p>
                  </a:txBody>
                  <a:tcPr marL="71710" marR="71710" marT="37370" marB="3737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</a:tr>
              <a:tr h="5333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金额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500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600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700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800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900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901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227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数据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556.42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178.34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85.21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27.96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1.13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849.06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514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款项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10%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20%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30%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40%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50%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100%</a:t>
                      </a:r>
                    </a:p>
                  </a:txBody>
                  <a:tcPr marL="72720" marR="72720" marT="36360" marB="36360" anchor="ctr" horzOverflow="overflow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矩形: 圆角 2" descr="#clear#"/>
          <p:cNvSpPr/>
          <p:nvPr/>
        </p:nvSpPr>
        <p:spPr>
          <a:xfrm>
            <a:off x="4743097" y="1438824"/>
            <a:ext cx="2705806" cy="362857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好用的表格模板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图片 1073"/>
          <p:cNvPicPr>
            <a:picLocks noChangeAspect="1"/>
          </p:cNvPicPr>
          <p:nvPr/>
        </p:nvPicPr>
        <p:blipFill rotWithShape="1">
          <a:blip r:embed="rId2"/>
          <a:srcRect l="408" b="11715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7860" t="21573" r="23549" b="54618"/>
          <a:stretch>
            <a:fillRect/>
          </a:stretch>
        </p:blipFill>
        <p:spPr>
          <a:xfrm>
            <a:off x="449943" y="380546"/>
            <a:ext cx="11292114" cy="6096909"/>
          </a:xfrm>
          <a:prstGeom prst="rect">
            <a:avLst/>
          </a:prstGeom>
        </p:spPr>
      </p:pic>
      <p:sp>
        <p:nvSpPr>
          <p:cNvPr id="1068" name="文本框 1067" descr="#clear#"/>
          <p:cNvSpPr txBox="1"/>
          <p:nvPr/>
        </p:nvSpPr>
        <p:spPr>
          <a:xfrm>
            <a:off x="4407989" y="3897052"/>
            <a:ext cx="3376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1069" name="文本框 1068" descr="#clear#"/>
          <p:cNvSpPr txBox="1"/>
          <p:nvPr/>
        </p:nvSpPr>
        <p:spPr>
          <a:xfrm>
            <a:off x="4902362" y="2126853"/>
            <a:ext cx="23872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3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3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 descr="#clear#"/>
          <p:cNvSpPr/>
          <p:nvPr/>
        </p:nvSpPr>
        <p:spPr>
          <a:xfrm>
            <a:off x="5258973" y="4502459"/>
            <a:ext cx="1674055" cy="3599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PART TWO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131" y="373554"/>
            <a:ext cx="5897738" cy="61108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8764622" y="4165600"/>
            <a:ext cx="2290906" cy="229090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6343677" y="1751813"/>
            <a:ext cx="2248780" cy="2248780"/>
          </a:xfrm>
          <a:prstGeom prst="rect">
            <a:avLst/>
          </a:prstGeom>
        </p:spPr>
      </p:pic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436478" y="1844614"/>
            <a:ext cx="2063179" cy="20631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878486" y="1829217"/>
            <a:ext cx="2063179" cy="206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13164" y="4279464"/>
            <a:ext cx="2063179" cy="20631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878486" y="4279464"/>
            <a:ext cx="2063179" cy="20631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61"/>
          <a:stretch>
            <a:fillRect/>
          </a:stretch>
        </p:blipFill>
        <p:spPr>
          <a:xfrm>
            <a:off x="772179" y="1829217"/>
            <a:ext cx="4923531" cy="1599783"/>
          </a:xfrm>
          <a:prstGeom prst="rect">
            <a:avLst/>
          </a:prstGeom>
        </p:spPr>
      </p:pic>
      <p:graphicFrame>
        <p:nvGraphicFramePr>
          <p:cNvPr id="17" name="图表 16"/>
          <p:cNvGraphicFramePr/>
          <p:nvPr/>
        </p:nvGraphicFramePr>
        <p:xfrm>
          <a:off x="617909" y="3393551"/>
          <a:ext cx="5077801" cy="2949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矩形 5"/>
          <p:cNvSpPr/>
          <p:nvPr/>
        </p:nvSpPr>
        <p:spPr>
          <a:xfrm>
            <a:off x="1146629" y="2133600"/>
            <a:ext cx="4093028" cy="957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 descr="#clear#"/>
          <p:cNvSpPr txBox="1"/>
          <p:nvPr/>
        </p:nvSpPr>
        <p:spPr>
          <a:xfrm>
            <a:off x="1505133" y="2350961"/>
            <a:ext cx="3376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8" name="文本框 7" descr="#clear#"/>
          <p:cNvSpPr txBox="1"/>
          <p:nvPr/>
        </p:nvSpPr>
        <p:spPr>
          <a:xfrm>
            <a:off x="6995887" y="2181260"/>
            <a:ext cx="1161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55</a:t>
            </a:r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 descr="#clear#"/>
          <p:cNvSpPr/>
          <p:nvPr/>
        </p:nvSpPr>
        <p:spPr>
          <a:xfrm>
            <a:off x="6476407" y="2849742"/>
            <a:ext cx="19366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4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文本框 21" descr="#clear#"/>
          <p:cNvSpPr txBox="1"/>
          <p:nvPr/>
        </p:nvSpPr>
        <p:spPr>
          <a:xfrm>
            <a:off x="9454042" y="2181260"/>
            <a:ext cx="1161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65</a:t>
            </a:r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 descr="#clear#"/>
          <p:cNvSpPr/>
          <p:nvPr/>
        </p:nvSpPr>
        <p:spPr>
          <a:xfrm>
            <a:off x="8934562" y="2849742"/>
            <a:ext cx="19366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4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文本框 23" descr="#clear#"/>
          <p:cNvSpPr txBox="1"/>
          <p:nvPr/>
        </p:nvSpPr>
        <p:spPr>
          <a:xfrm>
            <a:off x="9454042" y="4608931"/>
            <a:ext cx="1161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75</a:t>
            </a:r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 descr="#clear#"/>
          <p:cNvSpPr/>
          <p:nvPr/>
        </p:nvSpPr>
        <p:spPr>
          <a:xfrm>
            <a:off x="8934562" y="5277413"/>
            <a:ext cx="19366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4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文本框 25" descr="#clear#"/>
          <p:cNvSpPr txBox="1"/>
          <p:nvPr/>
        </p:nvSpPr>
        <p:spPr>
          <a:xfrm>
            <a:off x="6927927" y="4608931"/>
            <a:ext cx="1161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85</a:t>
            </a:r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矩形 26" descr="#clear#"/>
          <p:cNvSpPr/>
          <p:nvPr/>
        </p:nvSpPr>
        <p:spPr>
          <a:xfrm>
            <a:off x="6408447" y="5277413"/>
            <a:ext cx="19366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4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>
            <a:stCxn id="2" idx="5"/>
            <a:endCxn id="15" idx="1"/>
          </p:cNvCxnSpPr>
          <p:nvPr/>
        </p:nvCxnSpPr>
        <p:spPr>
          <a:xfrm>
            <a:off x="1518896" y="3376723"/>
            <a:ext cx="1432612" cy="12148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stCxn id="11" idx="3"/>
            <a:endCxn id="15" idx="7"/>
          </p:cNvCxnSpPr>
          <p:nvPr/>
        </p:nvCxnSpPr>
        <p:spPr>
          <a:xfrm flipH="1">
            <a:off x="3957296" y="3376723"/>
            <a:ext cx="1254035" cy="12148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6" idx="1"/>
          </p:cNvCxnSpPr>
          <p:nvPr/>
        </p:nvCxnSpPr>
        <p:spPr>
          <a:xfrm flipH="1" flipV="1">
            <a:off x="6103829" y="3251200"/>
            <a:ext cx="1545902" cy="13404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304802" y="2162629"/>
            <a:ext cx="1422400" cy="142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003025" y="2162629"/>
            <a:ext cx="1422400" cy="142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743202" y="4383314"/>
            <a:ext cx="1422400" cy="1422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441425" y="4383314"/>
            <a:ext cx="1422400" cy="142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67772" y="2325599"/>
            <a:ext cx="1096460" cy="10964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906172" y="4546284"/>
            <a:ext cx="1096460" cy="10964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165995" y="2325599"/>
            <a:ext cx="1096460" cy="10964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604395" y="4546284"/>
            <a:ext cx="1096460" cy="10964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346"/>
          <p:cNvSpPr>
            <a:spLocks noEditPoints="1"/>
          </p:cNvSpPr>
          <p:nvPr/>
        </p:nvSpPr>
        <p:spPr bwMode="auto">
          <a:xfrm>
            <a:off x="7907497" y="4842014"/>
            <a:ext cx="490255" cy="486567"/>
          </a:xfrm>
          <a:custGeom>
            <a:avLst/>
            <a:gdLst>
              <a:gd name="T0" fmla="*/ 9 w 178"/>
              <a:gd name="T1" fmla="*/ 169 h 177"/>
              <a:gd name="T2" fmla="*/ 4 w 178"/>
              <a:gd name="T3" fmla="*/ 0 h 177"/>
              <a:gd name="T4" fmla="*/ 0 w 178"/>
              <a:gd name="T5" fmla="*/ 173 h 177"/>
              <a:gd name="T6" fmla="*/ 4 w 178"/>
              <a:gd name="T7" fmla="*/ 177 h 177"/>
              <a:gd name="T8" fmla="*/ 174 w 178"/>
              <a:gd name="T9" fmla="*/ 177 h 177"/>
              <a:gd name="T10" fmla="*/ 174 w 178"/>
              <a:gd name="T11" fmla="*/ 169 h 177"/>
              <a:gd name="T12" fmla="*/ 25 w 178"/>
              <a:gd name="T13" fmla="*/ 36 h 177"/>
              <a:gd name="T14" fmla="*/ 158 w 178"/>
              <a:gd name="T15" fmla="*/ 32 h 177"/>
              <a:gd name="T16" fmla="*/ 153 w 178"/>
              <a:gd name="T17" fmla="*/ 7 h 177"/>
              <a:gd name="T18" fmla="*/ 21 w 178"/>
              <a:gd name="T19" fmla="*/ 12 h 177"/>
              <a:gd name="T20" fmla="*/ 25 w 178"/>
              <a:gd name="T21" fmla="*/ 36 h 177"/>
              <a:gd name="T22" fmla="*/ 29 w 178"/>
              <a:gd name="T23" fmla="*/ 16 h 177"/>
              <a:gd name="T24" fmla="*/ 149 w 178"/>
              <a:gd name="T25" fmla="*/ 27 h 177"/>
              <a:gd name="T26" fmla="*/ 29 w 178"/>
              <a:gd name="T27" fmla="*/ 16 h 177"/>
              <a:gd name="T28" fmla="*/ 25 w 178"/>
              <a:gd name="T29" fmla="*/ 120 h 177"/>
              <a:gd name="T30" fmla="*/ 134 w 178"/>
              <a:gd name="T31" fmla="*/ 116 h 177"/>
              <a:gd name="T32" fmla="*/ 130 w 178"/>
              <a:gd name="T33" fmla="*/ 92 h 177"/>
              <a:gd name="T34" fmla="*/ 21 w 178"/>
              <a:gd name="T35" fmla="*/ 96 h 177"/>
              <a:gd name="T36" fmla="*/ 25 w 178"/>
              <a:gd name="T37" fmla="*/ 120 h 177"/>
              <a:gd name="T38" fmla="*/ 29 w 178"/>
              <a:gd name="T39" fmla="*/ 100 h 177"/>
              <a:gd name="T40" fmla="*/ 126 w 178"/>
              <a:gd name="T41" fmla="*/ 112 h 177"/>
              <a:gd name="T42" fmla="*/ 29 w 178"/>
              <a:gd name="T43" fmla="*/ 100 h 177"/>
              <a:gd name="T44" fmla="*/ 25 w 178"/>
              <a:gd name="T45" fmla="*/ 73 h 177"/>
              <a:gd name="T46" fmla="*/ 82 w 178"/>
              <a:gd name="T47" fmla="*/ 69 h 177"/>
              <a:gd name="T48" fmla="*/ 78 w 178"/>
              <a:gd name="T49" fmla="*/ 44 h 177"/>
              <a:gd name="T50" fmla="*/ 21 w 178"/>
              <a:gd name="T51" fmla="*/ 49 h 177"/>
              <a:gd name="T52" fmla="*/ 25 w 178"/>
              <a:gd name="T53" fmla="*/ 73 h 177"/>
              <a:gd name="T54" fmla="*/ 29 w 178"/>
              <a:gd name="T55" fmla="*/ 53 h 177"/>
              <a:gd name="T56" fmla="*/ 73 w 178"/>
              <a:gd name="T57" fmla="*/ 64 h 177"/>
              <a:gd name="T58" fmla="*/ 29 w 178"/>
              <a:gd name="T59" fmla="*/ 53 h 177"/>
              <a:gd name="T60" fmla="*/ 25 w 178"/>
              <a:gd name="T61" fmla="*/ 157 h 177"/>
              <a:gd name="T62" fmla="*/ 56 w 178"/>
              <a:gd name="T63" fmla="*/ 153 h 177"/>
              <a:gd name="T64" fmla="*/ 51 w 178"/>
              <a:gd name="T65" fmla="*/ 129 h 177"/>
              <a:gd name="T66" fmla="*/ 21 w 178"/>
              <a:gd name="T67" fmla="*/ 133 h 177"/>
              <a:gd name="T68" fmla="*/ 25 w 178"/>
              <a:gd name="T69" fmla="*/ 157 h 177"/>
              <a:gd name="T70" fmla="*/ 29 w 178"/>
              <a:gd name="T71" fmla="*/ 137 h 177"/>
              <a:gd name="T72" fmla="*/ 47 w 178"/>
              <a:gd name="T73" fmla="*/ 149 h 177"/>
              <a:gd name="T74" fmla="*/ 29 w 178"/>
              <a:gd name="T75" fmla="*/ 13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8" h="177">
                <a:moveTo>
                  <a:pt x="174" y="169"/>
                </a:moveTo>
                <a:cubicBezTo>
                  <a:pt x="9" y="169"/>
                  <a:pt x="9" y="169"/>
                  <a:pt x="9" y="169"/>
                </a:cubicBezTo>
                <a:cubicBezTo>
                  <a:pt x="9" y="4"/>
                  <a:pt x="9" y="4"/>
                  <a:pt x="9" y="4"/>
                </a:cubicBezTo>
                <a:cubicBezTo>
                  <a:pt x="9" y="2"/>
                  <a:pt x="7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5"/>
                  <a:pt x="2" y="177"/>
                  <a:pt x="4" y="177"/>
                </a:cubicBezTo>
                <a:cubicBezTo>
                  <a:pt x="5" y="177"/>
                  <a:pt x="5" y="177"/>
                  <a:pt x="5" y="177"/>
                </a:cubicBezTo>
                <a:cubicBezTo>
                  <a:pt x="174" y="177"/>
                  <a:pt x="174" y="177"/>
                  <a:pt x="174" y="177"/>
                </a:cubicBezTo>
                <a:cubicBezTo>
                  <a:pt x="176" y="177"/>
                  <a:pt x="178" y="175"/>
                  <a:pt x="178" y="173"/>
                </a:cubicBezTo>
                <a:cubicBezTo>
                  <a:pt x="178" y="171"/>
                  <a:pt x="176" y="169"/>
                  <a:pt x="174" y="169"/>
                </a:cubicBezTo>
                <a:close/>
                <a:moveTo>
                  <a:pt x="25" y="36"/>
                </a:moveTo>
                <a:cubicBezTo>
                  <a:pt x="25" y="36"/>
                  <a:pt x="25" y="36"/>
                  <a:pt x="25" y="36"/>
                </a:cubicBezTo>
                <a:cubicBezTo>
                  <a:pt x="153" y="36"/>
                  <a:pt x="153" y="36"/>
                  <a:pt x="153" y="36"/>
                </a:cubicBezTo>
                <a:cubicBezTo>
                  <a:pt x="156" y="36"/>
                  <a:pt x="158" y="34"/>
                  <a:pt x="158" y="32"/>
                </a:cubicBezTo>
                <a:cubicBezTo>
                  <a:pt x="158" y="12"/>
                  <a:pt x="158" y="12"/>
                  <a:pt x="158" y="12"/>
                </a:cubicBezTo>
                <a:cubicBezTo>
                  <a:pt x="158" y="9"/>
                  <a:pt x="156" y="7"/>
                  <a:pt x="153" y="7"/>
                </a:cubicBezTo>
                <a:cubicBezTo>
                  <a:pt x="25" y="7"/>
                  <a:pt x="25" y="7"/>
                  <a:pt x="25" y="7"/>
                </a:cubicBezTo>
                <a:cubicBezTo>
                  <a:pt x="22" y="7"/>
                  <a:pt x="21" y="9"/>
                  <a:pt x="21" y="1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4"/>
                  <a:pt x="22" y="36"/>
                  <a:pt x="25" y="36"/>
                </a:cubicBezTo>
                <a:close/>
                <a:moveTo>
                  <a:pt x="29" y="16"/>
                </a:moveTo>
                <a:cubicBezTo>
                  <a:pt x="29" y="16"/>
                  <a:pt x="29" y="16"/>
                  <a:pt x="29" y="16"/>
                </a:cubicBezTo>
                <a:cubicBezTo>
                  <a:pt x="149" y="16"/>
                  <a:pt x="149" y="16"/>
                  <a:pt x="149" y="16"/>
                </a:cubicBezTo>
                <a:cubicBezTo>
                  <a:pt x="149" y="27"/>
                  <a:pt x="149" y="27"/>
                  <a:pt x="14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16"/>
                  <a:pt x="29" y="16"/>
                  <a:pt x="29" y="16"/>
                </a:cubicBezTo>
                <a:close/>
                <a:moveTo>
                  <a:pt x="25" y="120"/>
                </a:moveTo>
                <a:cubicBezTo>
                  <a:pt x="25" y="120"/>
                  <a:pt x="25" y="120"/>
                  <a:pt x="25" y="120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2" y="120"/>
                  <a:pt x="134" y="118"/>
                  <a:pt x="134" y="116"/>
                </a:cubicBezTo>
                <a:cubicBezTo>
                  <a:pt x="134" y="96"/>
                  <a:pt x="134" y="96"/>
                  <a:pt x="134" y="96"/>
                </a:cubicBezTo>
                <a:cubicBezTo>
                  <a:pt x="134" y="94"/>
                  <a:pt x="132" y="92"/>
                  <a:pt x="130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2" y="92"/>
                  <a:pt x="21" y="94"/>
                  <a:pt x="21" y="9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1" y="118"/>
                  <a:pt x="22" y="120"/>
                  <a:pt x="25" y="120"/>
                </a:cubicBezTo>
                <a:close/>
                <a:moveTo>
                  <a:pt x="29" y="100"/>
                </a:moveTo>
                <a:cubicBezTo>
                  <a:pt x="29" y="100"/>
                  <a:pt x="29" y="100"/>
                  <a:pt x="29" y="100"/>
                </a:cubicBezTo>
                <a:cubicBezTo>
                  <a:pt x="126" y="100"/>
                  <a:pt x="126" y="100"/>
                  <a:pt x="126" y="100"/>
                </a:cubicBezTo>
                <a:cubicBezTo>
                  <a:pt x="126" y="112"/>
                  <a:pt x="126" y="112"/>
                  <a:pt x="126" y="112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29" y="100"/>
                  <a:pt x="29" y="100"/>
                  <a:pt x="29" y="100"/>
                </a:cubicBezTo>
                <a:close/>
                <a:moveTo>
                  <a:pt x="25" y="73"/>
                </a:moveTo>
                <a:cubicBezTo>
                  <a:pt x="25" y="73"/>
                  <a:pt x="25" y="73"/>
                  <a:pt x="25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0" y="73"/>
                  <a:pt x="82" y="71"/>
                  <a:pt x="82" y="6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6"/>
                  <a:pt x="80" y="44"/>
                  <a:pt x="78" y="44"/>
                </a:cubicBezTo>
                <a:cubicBezTo>
                  <a:pt x="25" y="44"/>
                  <a:pt x="25" y="44"/>
                  <a:pt x="25" y="44"/>
                </a:cubicBezTo>
                <a:cubicBezTo>
                  <a:pt x="22" y="44"/>
                  <a:pt x="21" y="46"/>
                  <a:pt x="21" y="4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71"/>
                  <a:pt x="22" y="73"/>
                  <a:pt x="25" y="73"/>
                </a:cubicBezTo>
                <a:close/>
                <a:moveTo>
                  <a:pt x="29" y="53"/>
                </a:moveTo>
                <a:cubicBezTo>
                  <a:pt x="29" y="53"/>
                  <a:pt x="29" y="53"/>
                  <a:pt x="29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64"/>
                  <a:pt x="73" y="64"/>
                  <a:pt x="73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53"/>
                  <a:pt x="29" y="53"/>
                  <a:pt x="29" y="53"/>
                </a:cubicBezTo>
                <a:close/>
                <a:moveTo>
                  <a:pt x="25" y="157"/>
                </a:moveTo>
                <a:cubicBezTo>
                  <a:pt x="25" y="157"/>
                  <a:pt x="25" y="157"/>
                  <a:pt x="25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4" y="157"/>
                  <a:pt x="56" y="155"/>
                  <a:pt x="56" y="15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31"/>
                  <a:pt x="54" y="129"/>
                  <a:pt x="51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2" y="129"/>
                  <a:pt x="21" y="131"/>
                  <a:pt x="21" y="133"/>
                </a:cubicBezTo>
                <a:cubicBezTo>
                  <a:pt x="21" y="153"/>
                  <a:pt x="21" y="153"/>
                  <a:pt x="21" y="153"/>
                </a:cubicBezTo>
                <a:cubicBezTo>
                  <a:pt x="21" y="155"/>
                  <a:pt x="22" y="157"/>
                  <a:pt x="25" y="157"/>
                </a:cubicBezTo>
                <a:close/>
                <a:moveTo>
                  <a:pt x="29" y="137"/>
                </a:moveTo>
                <a:cubicBezTo>
                  <a:pt x="29" y="137"/>
                  <a:pt x="29" y="137"/>
                  <a:pt x="29" y="137"/>
                </a:cubicBezTo>
                <a:cubicBezTo>
                  <a:pt x="47" y="137"/>
                  <a:pt x="47" y="137"/>
                  <a:pt x="47" y="137"/>
                </a:cubicBezTo>
                <a:cubicBezTo>
                  <a:pt x="47" y="149"/>
                  <a:pt x="47" y="149"/>
                  <a:pt x="47" y="149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9" y="137"/>
                  <a:pt x="29" y="137"/>
                  <a:pt x="29" y="1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51"/>
          <p:cNvSpPr>
            <a:spLocks noEditPoints="1"/>
          </p:cNvSpPr>
          <p:nvPr/>
        </p:nvSpPr>
        <p:spPr bwMode="auto">
          <a:xfrm>
            <a:off x="770874" y="2630545"/>
            <a:ext cx="490255" cy="486567"/>
          </a:xfrm>
          <a:custGeom>
            <a:avLst/>
            <a:gdLst>
              <a:gd name="T0" fmla="*/ 174 w 178"/>
              <a:gd name="T1" fmla="*/ 169 h 177"/>
              <a:gd name="T2" fmla="*/ 9 w 178"/>
              <a:gd name="T3" fmla="*/ 169 h 177"/>
              <a:gd name="T4" fmla="*/ 9 w 178"/>
              <a:gd name="T5" fmla="*/ 4 h 177"/>
              <a:gd name="T6" fmla="*/ 5 w 178"/>
              <a:gd name="T7" fmla="*/ 0 h 177"/>
              <a:gd name="T8" fmla="*/ 0 w 178"/>
              <a:gd name="T9" fmla="*/ 4 h 177"/>
              <a:gd name="T10" fmla="*/ 0 w 178"/>
              <a:gd name="T11" fmla="*/ 173 h 177"/>
              <a:gd name="T12" fmla="*/ 5 w 178"/>
              <a:gd name="T13" fmla="*/ 177 h 177"/>
              <a:gd name="T14" fmla="*/ 174 w 178"/>
              <a:gd name="T15" fmla="*/ 177 h 177"/>
              <a:gd name="T16" fmla="*/ 178 w 178"/>
              <a:gd name="T17" fmla="*/ 173 h 177"/>
              <a:gd name="T18" fmla="*/ 174 w 178"/>
              <a:gd name="T19" fmla="*/ 169 h 177"/>
              <a:gd name="T20" fmla="*/ 79 w 178"/>
              <a:gd name="T21" fmla="*/ 162 h 177"/>
              <a:gd name="T22" fmla="*/ 79 w 178"/>
              <a:gd name="T23" fmla="*/ 162 h 177"/>
              <a:gd name="T24" fmla="*/ 110 w 178"/>
              <a:gd name="T25" fmla="*/ 162 h 177"/>
              <a:gd name="T26" fmla="*/ 117 w 178"/>
              <a:gd name="T27" fmla="*/ 155 h 177"/>
              <a:gd name="T28" fmla="*/ 117 w 178"/>
              <a:gd name="T29" fmla="*/ 16 h 177"/>
              <a:gd name="T30" fmla="*/ 110 w 178"/>
              <a:gd name="T31" fmla="*/ 9 h 177"/>
              <a:gd name="T32" fmla="*/ 79 w 178"/>
              <a:gd name="T33" fmla="*/ 9 h 177"/>
              <a:gd name="T34" fmla="*/ 72 w 178"/>
              <a:gd name="T35" fmla="*/ 16 h 177"/>
              <a:gd name="T36" fmla="*/ 72 w 178"/>
              <a:gd name="T37" fmla="*/ 155 h 177"/>
              <a:gd name="T38" fmla="*/ 79 w 178"/>
              <a:gd name="T39" fmla="*/ 162 h 177"/>
              <a:gd name="T40" fmla="*/ 86 w 178"/>
              <a:gd name="T41" fmla="*/ 23 h 177"/>
              <a:gd name="T42" fmla="*/ 86 w 178"/>
              <a:gd name="T43" fmla="*/ 23 h 177"/>
              <a:gd name="T44" fmla="*/ 103 w 178"/>
              <a:gd name="T45" fmla="*/ 23 h 177"/>
              <a:gd name="T46" fmla="*/ 103 w 178"/>
              <a:gd name="T47" fmla="*/ 148 h 177"/>
              <a:gd name="T48" fmla="*/ 86 w 178"/>
              <a:gd name="T49" fmla="*/ 148 h 177"/>
              <a:gd name="T50" fmla="*/ 86 w 178"/>
              <a:gd name="T51" fmla="*/ 23 h 177"/>
              <a:gd name="T52" fmla="*/ 24 w 178"/>
              <a:gd name="T53" fmla="*/ 162 h 177"/>
              <a:gd name="T54" fmla="*/ 24 w 178"/>
              <a:gd name="T55" fmla="*/ 162 h 177"/>
              <a:gd name="T56" fmla="*/ 56 w 178"/>
              <a:gd name="T57" fmla="*/ 162 h 177"/>
              <a:gd name="T58" fmla="*/ 63 w 178"/>
              <a:gd name="T59" fmla="*/ 155 h 177"/>
              <a:gd name="T60" fmla="*/ 63 w 178"/>
              <a:gd name="T61" fmla="*/ 106 h 177"/>
              <a:gd name="T62" fmla="*/ 56 w 178"/>
              <a:gd name="T63" fmla="*/ 99 h 177"/>
              <a:gd name="T64" fmla="*/ 24 w 178"/>
              <a:gd name="T65" fmla="*/ 99 h 177"/>
              <a:gd name="T66" fmla="*/ 17 w 178"/>
              <a:gd name="T67" fmla="*/ 106 h 177"/>
              <a:gd name="T68" fmla="*/ 17 w 178"/>
              <a:gd name="T69" fmla="*/ 155 h 177"/>
              <a:gd name="T70" fmla="*/ 24 w 178"/>
              <a:gd name="T71" fmla="*/ 162 h 177"/>
              <a:gd name="T72" fmla="*/ 31 w 178"/>
              <a:gd name="T73" fmla="*/ 113 h 177"/>
              <a:gd name="T74" fmla="*/ 31 w 178"/>
              <a:gd name="T75" fmla="*/ 113 h 177"/>
              <a:gd name="T76" fmla="*/ 49 w 178"/>
              <a:gd name="T77" fmla="*/ 113 h 177"/>
              <a:gd name="T78" fmla="*/ 49 w 178"/>
              <a:gd name="T79" fmla="*/ 148 h 177"/>
              <a:gd name="T80" fmla="*/ 31 w 178"/>
              <a:gd name="T81" fmla="*/ 148 h 177"/>
              <a:gd name="T82" fmla="*/ 31 w 178"/>
              <a:gd name="T83" fmla="*/ 113 h 177"/>
              <a:gd name="T84" fmla="*/ 133 w 178"/>
              <a:gd name="T85" fmla="*/ 162 h 177"/>
              <a:gd name="T86" fmla="*/ 133 w 178"/>
              <a:gd name="T87" fmla="*/ 162 h 177"/>
              <a:gd name="T88" fmla="*/ 164 w 178"/>
              <a:gd name="T89" fmla="*/ 162 h 177"/>
              <a:gd name="T90" fmla="*/ 171 w 178"/>
              <a:gd name="T91" fmla="*/ 155 h 177"/>
              <a:gd name="T92" fmla="*/ 171 w 178"/>
              <a:gd name="T93" fmla="*/ 54 h 177"/>
              <a:gd name="T94" fmla="*/ 164 w 178"/>
              <a:gd name="T95" fmla="*/ 47 h 177"/>
              <a:gd name="T96" fmla="*/ 133 w 178"/>
              <a:gd name="T97" fmla="*/ 47 h 177"/>
              <a:gd name="T98" fmla="*/ 126 w 178"/>
              <a:gd name="T99" fmla="*/ 54 h 177"/>
              <a:gd name="T100" fmla="*/ 126 w 178"/>
              <a:gd name="T101" fmla="*/ 155 h 177"/>
              <a:gd name="T102" fmla="*/ 133 w 178"/>
              <a:gd name="T103" fmla="*/ 162 h 177"/>
              <a:gd name="T104" fmla="*/ 140 w 178"/>
              <a:gd name="T105" fmla="*/ 61 h 177"/>
              <a:gd name="T106" fmla="*/ 140 w 178"/>
              <a:gd name="T107" fmla="*/ 61 h 177"/>
              <a:gd name="T108" fmla="*/ 157 w 178"/>
              <a:gd name="T109" fmla="*/ 61 h 177"/>
              <a:gd name="T110" fmla="*/ 157 w 178"/>
              <a:gd name="T111" fmla="*/ 148 h 177"/>
              <a:gd name="T112" fmla="*/ 140 w 178"/>
              <a:gd name="T113" fmla="*/ 148 h 177"/>
              <a:gd name="T114" fmla="*/ 140 w 178"/>
              <a:gd name="T115" fmla="*/ 61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8" h="177">
                <a:moveTo>
                  <a:pt x="174" y="169"/>
                </a:moveTo>
                <a:cubicBezTo>
                  <a:pt x="9" y="169"/>
                  <a:pt x="9" y="169"/>
                  <a:pt x="9" y="169"/>
                </a:cubicBezTo>
                <a:cubicBezTo>
                  <a:pt x="9" y="4"/>
                  <a:pt x="9" y="4"/>
                  <a:pt x="9" y="4"/>
                </a:cubicBezTo>
                <a:cubicBezTo>
                  <a:pt x="9" y="2"/>
                  <a:pt x="7" y="0"/>
                  <a:pt x="5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5"/>
                  <a:pt x="2" y="177"/>
                  <a:pt x="5" y="177"/>
                </a:cubicBezTo>
                <a:cubicBezTo>
                  <a:pt x="174" y="177"/>
                  <a:pt x="174" y="177"/>
                  <a:pt x="174" y="177"/>
                </a:cubicBezTo>
                <a:cubicBezTo>
                  <a:pt x="176" y="177"/>
                  <a:pt x="178" y="175"/>
                  <a:pt x="178" y="173"/>
                </a:cubicBezTo>
                <a:cubicBezTo>
                  <a:pt x="178" y="171"/>
                  <a:pt x="176" y="169"/>
                  <a:pt x="174" y="169"/>
                </a:cubicBezTo>
                <a:close/>
                <a:moveTo>
                  <a:pt x="79" y="162"/>
                </a:moveTo>
                <a:cubicBezTo>
                  <a:pt x="79" y="162"/>
                  <a:pt x="79" y="162"/>
                  <a:pt x="79" y="162"/>
                </a:cubicBezTo>
                <a:cubicBezTo>
                  <a:pt x="110" y="162"/>
                  <a:pt x="110" y="162"/>
                  <a:pt x="110" y="162"/>
                </a:cubicBezTo>
                <a:cubicBezTo>
                  <a:pt x="114" y="162"/>
                  <a:pt x="117" y="159"/>
                  <a:pt x="117" y="155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7" y="12"/>
                  <a:pt x="114" y="9"/>
                  <a:pt x="110" y="9"/>
                </a:cubicBezTo>
                <a:cubicBezTo>
                  <a:pt x="79" y="9"/>
                  <a:pt x="79" y="9"/>
                  <a:pt x="79" y="9"/>
                </a:cubicBezTo>
                <a:cubicBezTo>
                  <a:pt x="75" y="9"/>
                  <a:pt x="72" y="12"/>
                  <a:pt x="72" y="16"/>
                </a:cubicBezTo>
                <a:cubicBezTo>
                  <a:pt x="72" y="155"/>
                  <a:pt x="72" y="155"/>
                  <a:pt x="72" y="155"/>
                </a:cubicBezTo>
                <a:cubicBezTo>
                  <a:pt x="72" y="159"/>
                  <a:pt x="75" y="162"/>
                  <a:pt x="79" y="162"/>
                </a:cubicBezTo>
                <a:close/>
                <a:moveTo>
                  <a:pt x="86" y="23"/>
                </a:moveTo>
                <a:cubicBezTo>
                  <a:pt x="86" y="23"/>
                  <a:pt x="86" y="23"/>
                  <a:pt x="86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3" y="148"/>
                  <a:pt x="103" y="148"/>
                  <a:pt x="103" y="148"/>
                </a:cubicBezTo>
                <a:cubicBezTo>
                  <a:pt x="86" y="148"/>
                  <a:pt x="86" y="148"/>
                  <a:pt x="86" y="148"/>
                </a:cubicBezTo>
                <a:cubicBezTo>
                  <a:pt x="86" y="23"/>
                  <a:pt x="86" y="23"/>
                  <a:pt x="86" y="23"/>
                </a:cubicBezTo>
                <a:close/>
                <a:moveTo>
                  <a:pt x="24" y="162"/>
                </a:moveTo>
                <a:cubicBezTo>
                  <a:pt x="24" y="162"/>
                  <a:pt x="24" y="162"/>
                  <a:pt x="24" y="162"/>
                </a:cubicBezTo>
                <a:cubicBezTo>
                  <a:pt x="56" y="162"/>
                  <a:pt x="56" y="162"/>
                  <a:pt x="56" y="162"/>
                </a:cubicBezTo>
                <a:cubicBezTo>
                  <a:pt x="60" y="162"/>
                  <a:pt x="63" y="159"/>
                  <a:pt x="63" y="155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63" y="102"/>
                  <a:pt x="60" y="99"/>
                  <a:pt x="56" y="99"/>
                </a:cubicBezTo>
                <a:cubicBezTo>
                  <a:pt x="24" y="99"/>
                  <a:pt x="24" y="99"/>
                  <a:pt x="24" y="99"/>
                </a:cubicBezTo>
                <a:cubicBezTo>
                  <a:pt x="20" y="99"/>
                  <a:pt x="17" y="102"/>
                  <a:pt x="17" y="106"/>
                </a:cubicBezTo>
                <a:cubicBezTo>
                  <a:pt x="17" y="155"/>
                  <a:pt x="17" y="155"/>
                  <a:pt x="17" y="155"/>
                </a:cubicBezTo>
                <a:cubicBezTo>
                  <a:pt x="17" y="159"/>
                  <a:pt x="20" y="162"/>
                  <a:pt x="24" y="162"/>
                </a:cubicBezTo>
                <a:close/>
                <a:moveTo>
                  <a:pt x="31" y="113"/>
                </a:moveTo>
                <a:cubicBezTo>
                  <a:pt x="31" y="113"/>
                  <a:pt x="31" y="113"/>
                  <a:pt x="31" y="113"/>
                </a:cubicBezTo>
                <a:cubicBezTo>
                  <a:pt x="49" y="113"/>
                  <a:pt x="49" y="113"/>
                  <a:pt x="49" y="113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31" y="148"/>
                  <a:pt x="31" y="148"/>
                  <a:pt x="31" y="148"/>
                </a:cubicBezTo>
                <a:cubicBezTo>
                  <a:pt x="31" y="113"/>
                  <a:pt x="31" y="113"/>
                  <a:pt x="31" y="113"/>
                </a:cubicBezTo>
                <a:close/>
                <a:moveTo>
                  <a:pt x="133" y="162"/>
                </a:moveTo>
                <a:cubicBezTo>
                  <a:pt x="133" y="162"/>
                  <a:pt x="133" y="162"/>
                  <a:pt x="133" y="162"/>
                </a:cubicBezTo>
                <a:cubicBezTo>
                  <a:pt x="164" y="162"/>
                  <a:pt x="164" y="162"/>
                  <a:pt x="164" y="162"/>
                </a:cubicBezTo>
                <a:cubicBezTo>
                  <a:pt x="168" y="162"/>
                  <a:pt x="171" y="159"/>
                  <a:pt x="171" y="1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50"/>
                  <a:pt x="168" y="47"/>
                  <a:pt x="164" y="47"/>
                </a:cubicBezTo>
                <a:cubicBezTo>
                  <a:pt x="133" y="47"/>
                  <a:pt x="133" y="47"/>
                  <a:pt x="133" y="47"/>
                </a:cubicBezTo>
                <a:cubicBezTo>
                  <a:pt x="129" y="47"/>
                  <a:pt x="126" y="50"/>
                  <a:pt x="126" y="54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9"/>
                  <a:pt x="129" y="162"/>
                  <a:pt x="133" y="162"/>
                </a:cubicBezTo>
                <a:close/>
                <a:moveTo>
                  <a:pt x="140" y="61"/>
                </a:moveTo>
                <a:cubicBezTo>
                  <a:pt x="140" y="61"/>
                  <a:pt x="140" y="61"/>
                  <a:pt x="140" y="61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148"/>
                  <a:pt x="157" y="148"/>
                  <a:pt x="157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61"/>
                  <a:pt x="140" y="61"/>
                  <a:pt x="140" y="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54"/>
          <p:cNvSpPr>
            <a:spLocks noEditPoints="1"/>
          </p:cNvSpPr>
          <p:nvPr/>
        </p:nvSpPr>
        <p:spPr bwMode="auto">
          <a:xfrm>
            <a:off x="5463569" y="2645289"/>
            <a:ext cx="501312" cy="471823"/>
          </a:xfrm>
          <a:custGeom>
            <a:avLst/>
            <a:gdLst>
              <a:gd name="T0" fmla="*/ 134 w 181"/>
              <a:gd name="T1" fmla="*/ 0 h 172"/>
              <a:gd name="T2" fmla="*/ 181 w 181"/>
              <a:gd name="T3" fmla="*/ 7 h 172"/>
              <a:gd name="T4" fmla="*/ 181 w 181"/>
              <a:gd name="T5" fmla="*/ 165 h 172"/>
              <a:gd name="T6" fmla="*/ 174 w 181"/>
              <a:gd name="T7" fmla="*/ 172 h 172"/>
              <a:gd name="T8" fmla="*/ 127 w 181"/>
              <a:gd name="T9" fmla="*/ 165 h 172"/>
              <a:gd name="T10" fmla="*/ 127 w 181"/>
              <a:gd name="T11" fmla="*/ 7 h 172"/>
              <a:gd name="T12" fmla="*/ 141 w 181"/>
              <a:gd name="T13" fmla="*/ 99 h 172"/>
              <a:gd name="T14" fmla="*/ 167 w 181"/>
              <a:gd name="T15" fmla="*/ 99 h 172"/>
              <a:gd name="T16" fmla="*/ 141 w 181"/>
              <a:gd name="T17" fmla="*/ 43 h 172"/>
              <a:gd name="T18" fmla="*/ 167 w 181"/>
              <a:gd name="T19" fmla="*/ 107 h 172"/>
              <a:gd name="T20" fmla="*/ 141 w 181"/>
              <a:gd name="T21" fmla="*/ 107 h 172"/>
              <a:gd name="T22" fmla="*/ 167 w 181"/>
              <a:gd name="T23" fmla="*/ 158 h 172"/>
              <a:gd name="T24" fmla="*/ 167 w 181"/>
              <a:gd name="T25" fmla="*/ 14 h 172"/>
              <a:gd name="T26" fmla="*/ 141 w 181"/>
              <a:gd name="T27" fmla="*/ 14 h 172"/>
              <a:gd name="T28" fmla="*/ 167 w 181"/>
              <a:gd name="T29" fmla="*/ 35 h 172"/>
              <a:gd name="T30" fmla="*/ 70 w 181"/>
              <a:gd name="T31" fmla="*/ 0 h 172"/>
              <a:gd name="T32" fmla="*/ 70 w 181"/>
              <a:gd name="T33" fmla="*/ 0 h 172"/>
              <a:gd name="T34" fmla="*/ 117 w 181"/>
              <a:gd name="T35" fmla="*/ 7 h 172"/>
              <a:gd name="T36" fmla="*/ 117 w 181"/>
              <a:gd name="T37" fmla="*/ 165 h 172"/>
              <a:gd name="T38" fmla="*/ 110 w 181"/>
              <a:gd name="T39" fmla="*/ 172 h 172"/>
              <a:gd name="T40" fmla="*/ 63 w 181"/>
              <a:gd name="T41" fmla="*/ 165 h 172"/>
              <a:gd name="T42" fmla="*/ 63 w 181"/>
              <a:gd name="T43" fmla="*/ 7 h 172"/>
              <a:gd name="T44" fmla="*/ 103 w 181"/>
              <a:gd name="T45" fmla="*/ 14 h 172"/>
              <a:gd name="T46" fmla="*/ 77 w 181"/>
              <a:gd name="T47" fmla="*/ 14 h 172"/>
              <a:gd name="T48" fmla="*/ 103 w 181"/>
              <a:gd name="T49" fmla="*/ 35 h 172"/>
              <a:gd name="T50" fmla="*/ 77 w 181"/>
              <a:gd name="T51" fmla="*/ 43 h 172"/>
              <a:gd name="T52" fmla="*/ 77 w 181"/>
              <a:gd name="T53" fmla="*/ 131 h 172"/>
              <a:gd name="T54" fmla="*/ 103 w 181"/>
              <a:gd name="T55" fmla="*/ 43 h 172"/>
              <a:gd name="T56" fmla="*/ 77 w 181"/>
              <a:gd name="T57" fmla="*/ 140 h 172"/>
              <a:gd name="T58" fmla="*/ 77 w 181"/>
              <a:gd name="T59" fmla="*/ 158 h 172"/>
              <a:gd name="T60" fmla="*/ 103 w 181"/>
              <a:gd name="T61" fmla="*/ 140 h 172"/>
              <a:gd name="T62" fmla="*/ 7 w 181"/>
              <a:gd name="T63" fmla="*/ 0 h 172"/>
              <a:gd name="T64" fmla="*/ 7 w 181"/>
              <a:gd name="T65" fmla="*/ 0 h 172"/>
              <a:gd name="T66" fmla="*/ 54 w 181"/>
              <a:gd name="T67" fmla="*/ 7 h 172"/>
              <a:gd name="T68" fmla="*/ 54 w 181"/>
              <a:gd name="T69" fmla="*/ 165 h 172"/>
              <a:gd name="T70" fmla="*/ 47 w 181"/>
              <a:gd name="T71" fmla="*/ 172 h 172"/>
              <a:gd name="T72" fmla="*/ 0 w 181"/>
              <a:gd name="T73" fmla="*/ 165 h 172"/>
              <a:gd name="T74" fmla="*/ 0 w 181"/>
              <a:gd name="T75" fmla="*/ 7 h 172"/>
              <a:gd name="T76" fmla="*/ 40 w 181"/>
              <a:gd name="T77" fmla="*/ 14 h 172"/>
              <a:gd name="T78" fmla="*/ 14 w 181"/>
              <a:gd name="T79" fmla="*/ 14 h 172"/>
              <a:gd name="T80" fmla="*/ 40 w 181"/>
              <a:gd name="T81" fmla="*/ 65 h 172"/>
              <a:gd name="T82" fmla="*/ 14 w 181"/>
              <a:gd name="T83" fmla="*/ 73 h 172"/>
              <a:gd name="T84" fmla="*/ 14 w 181"/>
              <a:gd name="T85" fmla="*/ 106 h 172"/>
              <a:gd name="T86" fmla="*/ 40 w 181"/>
              <a:gd name="T87" fmla="*/ 73 h 172"/>
              <a:gd name="T88" fmla="*/ 14 w 181"/>
              <a:gd name="T89" fmla="*/ 115 h 172"/>
              <a:gd name="T90" fmla="*/ 14 w 181"/>
              <a:gd name="T91" fmla="*/ 158 h 172"/>
              <a:gd name="T92" fmla="*/ 40 w 181"/>
              <a:gd name="T93" fmla="*/ 115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1" h="172">
                <a:moveTo>
                  <a:pt x="134" y="0"/>
                </a:moveTo>
                <a:cubicBezTo>
                  <a:pt x="134" y="0"/>
                  <a:pt x="134" y="0"/>
                  <a:pt x="134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78" y="0"/>
                  <a:pt x="181" y="3"/>
                  <a:pt x="181" y="7"/>
                </a:cubicBezTo>
                <a:cubicBezTo>
                  <a:pt x="181" y="7"/>
                  <a:pt x="181" y="7"/>
                  <a:pt x="181" y="7"/>
                </a:cubicBezTo>
                <a:cubicBezTo>
                  <a:pt x="181" y="165"/>
                  <a:pt x="181" y="165"/>
                  <a:pt x="181" y="165"/>
                </a:cubicBezTo>
                <a:cubicBezTo>
                  <a:pt x="181" y="169"/>
                  <a:pt x="178" y="172"/>
                  <a:pt x="174" y="172"/>
                </a:cubicBezTo>
                <a:cubicBezTo>
                  <a:pt x="174" y="172"/>
                  <a:pt x="174" y="172"/>
                  <a:pt x="174" y="172"/>
                </a:cubicBezTo>
                <a:cubicBezTo>
                  <a:pt x="134" y="172"/>
                  <a:pt x="134" y="172"/>
                  <a:pt x="134" y="172"/>
                </a:cubicBezTo>
                <a:cubicBezTo>
                  <a:pt x="130" y="172"/>
                  <a:pt x="127" y="169"/>
                  <a:pt x="127" y="165"/>
                </a:cubicBezTo>
                <a:cubicBezTo>
                  <a:pt x="127" y="165"/>
                  <a:pt x="127" y="165"/>
                  <a:pt x="127" y="165"/>
                </a:cubicBezTo>
                <a:cubicBezTo>
                  <a:pt x="127" y="7"/>
                  <a:pt x="127" y="7"/>
                  <a:pt x="127" y="7"/>
                </a:cubicBezTo>
                <a:cubicBezTo>
                  <a:pt x="127" y="3"/>
                  <a:pt x="130" y="0"/>
                  <a:pt x="134" y="0"/>
                </a:cubicBezTo>
                <a:close/>
                <a:moveTo>
                  <a:pt x="141" y="99"/>
                </a:moveTo>
                <a:cubicBezTo>
                  <a:pt x="141" y="99"/>
                  <a:pt x="141" y="99"/>
                  <a:pt x="141" y="99"/>
                </a:cubicBezTo>
                <a:cubicBezTo>
                  <a:pt x="167" y="99"/>
                  <a:pt x="167" y="99"/>
                  <a:pt x="167" y="99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41" y="43"/>
                  <a:pt x="141" y="43"/>
                  <a:pt x="141" y="43"/>
                </a:cubicBezTo>
                <a:cubicBezTo>
                  <a:pt x="141" y="99"/>
                  <a:pt x="141" y="99"/>
                  <a:pt x="141" y="99"/>
                </a:cubicBezTo>
                <a:close/>
                <a:moveTo>
                  <a:pt x="167" y="107"/>
                </a:moveTo>
                <a:cubicBezTo>
                  <a:pt x="167" y="107"/>
                  <a:pt x="167" y="107"/>
                  <a:pt x="167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1" y="158"/>
                  <a:pt x="141" y="158"/>
                  <a:pt x="141" y="158"/>
                </a:cubicBezTo>
                <a:cubicBezTo>
                  <a:pt x="167" y="158"/>
                  <a:pt x="167" y="158"/>
                  <a:pt x="167" y="158"/>
                </a:cubicBezTo>
                <a:cubicBezTo>
                  <a:pt x="167" y="107"/>
                  <a:pt x="167" y="107"/>
                  <a:pt x="167" y="107"/>
                </a:cubicBezTo>
                <a:close/>
                <a:moveTo>
                  <a:pt x="167" y="14"/>
                </a:moveTo>
                <a:cubicBezTo>
                  <a:pt x="167" y="14"/>
                  <a:pt x="167" y="14"/>
                  <a:pt x="167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35"/>
                  <a:pt x="141" y="35"/>
                  <a:pt x="141" y="35"/>
                </a:cubicBezTo>
                <a:cubicBezTo>
                  <a:pt x="167" y="35"/>
                  <a:pt x="167" y="35"/>
                  <a:pt x="167" y="35"/>
                </a:cubicBezTo>
                <a:cubicBezTo>
                  <a:pt x="167" y="14"/>
                  <a:pt x="167" y="14"/>
                  <a:pt x="167" y="14"/>
                </a:cubicBezTo>
                <a:close/>
                <a:moveTo>
                  <a:pt x="70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4" y="0"/>
                  <a:pt x="117" y="3"/>
                  <a:pt x="117" y="7"/>
                </a:cubicBezTo>
                <a:cubicBezTo>
                  <a:pt x="117" y="7"/>
                  <a:pt x="117" y="7"/>
                  <a:pt x="117" y="7"/>
                </a:cubicBezTo>
                <a:cubicBezTo>
                  <a:pt x="117" y="165"/>
                  <a:pt x="117" y="165"/>
                  <a:pt x="117" y="165"/>
                </a:cubicBezTo>
                <a:cubicBezTo>
                  <a:pt x="117" y="169"/>
                  <a:pt x="114" y="172"/>
                  <a:pt x="110" y="172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70" y="172"/>
                  <a:pt x="70" y="172"/>
                  <a:pt x="70" y="172"/>
                </a:cubicBezTo>
                <a:cubicBezTo>
                  <a:pt x="66" y="172"/>
                  <a:pt x="63" y="169"/>
                  <a:pt x="63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63" y="7"/>
                  <a:pt x="63" y="7"/>
                  <a:pt x="63" y="7"/>
                </a:cubicBezTo>
                <a:cubicBezTo>
                  <a:pt x="63" y="3"/>
                  <a:pt x="66" y="0"/>
                  <a:pt x="70" y="0"/>
                </a:cubicBezTo>
                <a:close/>
                <a:moveTo>
                  <a:pt x="103" y="14"/>
                </a:moveTo>
                <a:cubicBezTo>
                  <a:pt x="103" y="14"/>
                  <a:pt x="103" y="14"/>
                  <a:pt x="103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7" y="35"/>
                  <a:pt x="77" y="35"/>
                  <a:pt x="77" y="35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103" y="14"/>
                  <a:pt x="103" y="14"/>
                  <a:pt x="103" y="14"/>
                </a:cubicBezTo>
                <a:close/>
                <a:moveTo>
                  <a:pt x="77" y="43"/>
                </a:moveTo>
                <a:cubicBezTo>
                  <a:pt x="77" y="43"/>
                  <a:pt x="77" y="43"/>
                  <a:pt x="77" y="43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103" y="131"/>
                  <a:pt x="103" y="131"/>
                  <a:pt x="103" y="131"/>
                </a:cubicBezTo>
                <a:cubicBezTo>
                  <a:pt x="103" y="43"/>
                  <a:pt x="103" y="43"/>
                  <a:pt x="103" y="43"/>
                </a:cubicBezTo>
                <a:cubicBezTo>
                  <a:pt x="77" y="43"/>
                  <a:pt x="77" y="43"/>
                  <a:pt x="77" y="43"/>
                </a:cubicBezTo>
                <a:close/>
                <a:moveTo>
                  <a:pt x="77" y="140"/>
                </a:moveTo>
                <a:cubicBezTo>
                  <a:pt x="77" y="140"/>
                  <a:pt x="77" y="140"/>
                  <a:pt x="77" y="140"/>
                </a:cubicBezTo>
                <a:cubicBezTo>
                  <a:pt x="77" y="158"/>
                  <a:pt x="77" y="158"/>
                  <a:pt x="77" y="158"/>
                </a:cubicBezTo>
                <a:cubicBezTo>
                  <a:pt x="103" y="158"/>
                  <a:pt x="103" y="158"/>
                  <a:pt x="103" y="158"/>
                </a:cubicBezTo>
                <a:cubicBezTo>
                  <a:pt x="103" y="140"/>
                  <a:pt x="103" y="140"/>
                  <a:pt x="103" y="140"/>
                </a:cubicBezTo>
                <a:cubicBezTo>
                  <a:pt x="77" y="140"/>
                  <a:pt x="77" y="140"/>
                  <a:pt x="77" y="140"/>
                </a:cubicBezTo>
                <a:close/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7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169"/>
                  <a:pt x="51" y="172"/>
                  <a:pt x="47" y="172"/>
                </a:cubicBezTo>
                <a:cubicBezTo>
                  <a:pt x="47" y="172"/>
                  <a:pt x="47" y="172"/>
                  <a:pt x="47" y="172"/>
                </a:cubicBezTo>
                <a:cubicBezTo>
                  <a:pt x="7" y="172"/>
                  <a:pt x="7" y="172"/>
                  <a:pt x="7" y="172"/>
                </a:cubicBezTo>
                <a:cubicBezTo>
                  <a:pt x="3" y="172"/>
                  <a:pt x="0" y="169"/>
                  <a:pt x="0" y="16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lose/>
                <a:moveTo>
                  <a:pt x="40" y="14"/>
                </a:moveTo>
                <a:cubicBezTo>
                  <a:pt x="40" y="14"/>
                  <a:pt x="40" y="14"/>
                  <a:pt x="40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65"/>
                  <a:pt x="14" y="65"/>
                  <a:pt x="14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40" y="14"/>
                  <a:pt x="40" y="14"/>
                  <a:pt x="40" y="14"/>
                </a:cubicBezTo>
                <a:close/>
                <a:moveTo>
                  <a:pt x="14" y="73"/>
                </a:moveTo>
                <a:cubicBezTo>
                  <a:pt x="14" y="73"/>
                  <a:pt x="14" y="73"/>
                  <a:pt x="14" y="73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0" y="73"/>
                  <a:pt x="40" y="73"/>
                  <a:pt x="40" y="73"/>
                </a:cubicBezTo>
                <a:cubicBezTo>
                  <a:pt x="14" y="73"/>
                  <a:pt x="14" y="73"/>
                  <a:pt x="14" y="73"/>
                </a:cubicBezTo>
                <a:close/>
                <a:moveTo>
                  <a:pt x="14" y="115"/>
                </a:moveTo>
                <a:cubicBezTo>
                  <a:pt x="14" y="115"/>
                  <a:pt x="14" y="115"/>
                  <a:pt x="14" y="115"/>
                </a:cubicBezTo>
                <a:cubicBezTo>
                  <a:pt x="14" y="158"/>
                  <a:pt x="14" y="158"/>
                  <a:pt x="14" y="158"/>
                </a:cubicBezTo>
                <a:cubicBezTo>
                  <a:pt x="40" y="158"/>
                  <a:pt x="40" y="158"/>
                  <a:pt x="40" y="158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14" y="115"/>
                  <a:pt x="14" y="115"/>
                  <a:pt x="14" y="1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67"/>
          <p:cNvSpPr>
            <a:spLocks noEditPoints="1"/>
          </p:cNvSpPr>
          <p:nvPr/>
        </p:nvSpPr>
        <p:spPr bwMode="auto">
          <a:xfrm>
            <a:off x="3201902" y="4842014"/>
            <a:ext cx="505000" cy="505000"/>
          </a:xfrm>
          <a:custGeom>
            <a:avLst/>
            <a:gdLst>
              <a:gd name="T0" fmla="*/ 116 w 183"/>
              <a:gd name="T1" fmla="*/ 72 h 183"/>
              <a:gd name="T2" fmla="*/ 99 w 183"/>
              <a:gd name="T3" fmla="*/ 89 h 183"/>
              <a:gd name="T4" fmla="*/ 108 w 183"/>
              <a:gd name="T5" fmla="*/ 77 h 183"/>
              <a:gd name="T6" fmla="*/ 105 w 183"/>
              <a:gd name="T7" fmla="*/ 83 h 183"/>
              <a:gd name="T8" fmla="*/ 75 w 183"/>
              <a:gd name="T9" fmla="*/ 92 h 183"/>
              <a:gd name="T10" fmla="*/ 67 w 183"/>
              <a:gd name="T11" fmla="*/ 72 h 183"/>
              <a:gd name="T12" fmla="*/ 73 w 183"/>
              <a:gd name="T13" fmla="*/ 78 h 183"/>
              <a:gd name="T14" fmla="*/ 78 w 183"/>
              <a:gd name="T15" fmla="*/ 83 h 183"/>
              <a:gd name="T16" fmla="*/ 176 w 183"/>
              <a:gd name="T17" fmla="*/ 0 h 183"/>
              <a:gd name="T18" fmla="*/ 7 w 183"/>
              <a:gd name="T19" fmla="*/ 183 h 183"/>
              <a:gd name="T20" fmla="*/ 169 w 183"/>
              <a:gd name="T21" fmla="*/ 169 h 183"/>
              <a:gd name="T22" fmla="*/ 169 w 183"/>
              <a:gd name="T23" fmla="*/ 169 h 183"/>
              <a:gd name="T24" fmla="*/ 28 w 183"/>
              <a:gd name="T25" fmla="*/ 14 h 183"/>
              <a:gd name="T26" fmla="*/ 66 w 183"/>
              <a:gd name="T27" fmla="*/ 14 h 183"/>
              <a:gd name="T28" fmla="*/ 103 w 183"/>
              <a:gd name="T29" fmla="*/ 14 h 183"/>
              <a:gd name="T30" fmla="*/ 141 w 183"/>
              <a:gd name="T31" fmla="*/ 14 h 183"/>
              <a:gd name="T32" fmla="*/ 169 w 183"/>
              <a:gd name="T33" fmla="*/ 14 h 183"/>
              <a:gd name="T34" fmla="*/ 149 w 183"/>
              <a:gd name="T35" fmla="*/ 89 h 183"/>
              <a:gd name="T36" fmla="*/ 132 w 183"/>
              <a:gd name="T37" fmla="*/ 72 h 183"/>
              <a:gd name="T38" fmla="*/ 138 w 183"/>
              <a:gd name="T39" fmla="*/ 78 h 183"/>
              <a:gd name="T40" fmla="*/ 143 w 183"/>
              <a:gd name="T41" fmla="*/ 83 h 183"/>
              <a:gd name="T42" fmla="*/ 132 w 183"/>
              <a:gd name="T43" fmla="*/ 121 h 183"/>
              <a:gd name="T44" fmla="*/ 149 w 183"/>
              <a:gd name="T45" fmla="*/ 104 h 183"/>
              <a:gd name="T46" fmla="*/ 132 w 183"/>
              <a:gd name="T47" fmla="*/ 121 h 183"/>
              <a:gd name="T48" fmla="*/ 140 w 183"/>
              <a:gd name="T49" fmla="*/ 109 h 183"/>
              <a:gd name="T50" fmla="*/ 140 w 183"/>
              <a:gd name="T51" fmla="*/ 116 h 183"/>
              <a:gd name="T52" fmla="*/ 67 w 183"/>
              <a:gd name="T53" fmla="*/ 153 h 183"/>
              <a:gd name="T54" fmla="*/ 84 w 183"/>
              <a:gd name="T55" fmla="*/ 136 h 183"/>
              <a:gd name="T56" fmla="*/ 73 w 183"/>
              <a:gd name="T57" fmla="*/ 142 h 183"/>
              <a:gd name="T58" fmla="*/ 79 w 183"/>
              <a:gd name="T59" fmla="*/ 144 h 183"/>
              <a:gd name="T60" fmla="*/ 72 w 183"/>
              <a:gd name="T61" fmla="*/ 144 h 183"/>
              <a:gd name="T62" fmla="*/ 51 w 183"/>
              <a:gd name="T63" fmla="*/ 121 h 183"/>
              <a:gd name="T64" fmla="*/ 31 w 183"/>
              <a:gd name="T65" fmla="*/ 112 h 183"/>
              <a:gd name="T66" fmla="*/ 43 w 183"/>
              <a:gd name="T67" fmla="*/ 109 h 183"/>
              <a:gd name="T68" fmla="*/ 43 w 183"/>
              <a:gd name="T69" fmla="*/ 116 h 183"/>
              <a:gd name="T70" fmla="*/ 34 w 183"/>
              <a:gd name="T71" fmla="*/ 153 h 183"/>
              <a:gd name="T72" fmla="*/ 51 w 183"/>
              <a:gd name="T73" fmla="*/ 136 h 183"/>
              <a:gd name="T74" fmla="*/ 40 w 183"/>
              <a:gd name="T75" fmla="*/ 142 h 183"/>
              <a:gd name="T76" fmla="*/ 46 w 183"/>
              <a:gd name="T77" fmla="*/ 144 h 183"/>
              <a:gd name="T78" fmla="*/ 39 w 183"/>
              <a:gd name="T79" fmla="*/ 144 h 183"/>
              <a:gd name="T80" fmla="*/ 116 w 183"/>
              <a:gd name="T81" fmla="*/ 121 h 183"/>
              <a:gd name="T82" fmla="*/ 99 w 183"/>
              <a:gd name="T83" fmla="*/ 104 h 183"/>
              <a:gd name="T84" fmla="*/ 105 w 183"/>
              <a:gd name="T85" fmla="*/ 110 h 183"/>
              <a:gd name="T86" fmla="*/ 111 w 183"/>
              <a:gd name="T87" fmla="*/ 112 h 183"/>
              <a:gd name="T88" fmla="*/ 104 w 183"/>
              <a:gd name="T89" fmla="*/ 112 h 183"/>
              <a:gd name="T90" fmla="*/ 116 w 183"/>
              <a:gd name="T91" fmla="*/ 153 h 183"/>
              <a:gd name="T92" fmla="*/ 99 w 183"/>
              <a:gd name="T93" fmla="*/ 136 h 183"/>
              <a:gd name="T94" fmla="*/ 105 w 183"/>
              <a:gd name="T95" fmla="*/ 142 h 183"/>
              <a:gd name="T96" fmla="*/ 110 w 183"/>
              <a:gd name="T97" fmla="*/ 147 h 183"/>
              <a:gd name="T98" fmla="*/ 105 w 183"/>
              <a:gd name="T99" fmla="*/ 142 h 183"/>
              <a:gd name="T100" fmla="*/ 87 w 183"/>
              <a:gd name="T101" fmla="*/ 112 h 183"/>
              <a:gd name="T102" fmla="*/ 67 w 183"/>
              <a:gd name="T103" fmla="*/ 121 h 183"/>
              <a:gd name="T104" fmla="*/ 78 w 183"/>
              <a:gd name="T105" fmla="*/ 110 h 183"/>
              <a:gd name="T106" fmla="*/ 73 w 183"/>
              <a:gd name="T107" fmla="*/ 115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3" h="183">
                <a:moveTo>
                  <a:pt x="99" y="89"/>
                </a:moveTo>
                <a:cubicBezTo>
                  <a:pt x="102" y="91"/>
                  <a:pt x="105" y="92"/>
                  <a:pt x="108" y="92"/>
                </a:cubicBezTo>
                <a:cubicBezTo>
                  <a:pt x="111" y="92"/>
                  <a:pt x="114" y="91"/>
                  <a:pt x="116" y="89"/>
                </a:cubicBezTo>
                <a:cubicBezTo>
                  <a:pt x="119" y="87"/>
                  <a:pt x="120" y="84"/>
                  <a:pt x="120" y="80"/>
                </a:cubicBezTo>
                <a:cubicBezTo>
                  <a:pt x="120" y="77"/>
                  <a:pt x="119" y="74"/>
                  <a:pt x="116" y="72"/>
                </a:cubicBezTo>
                <a:cubicBezTo>
                  <a:pt x="114" y="70"/>
                  <a:pt x="111" y="68"/>
                  <a:pt x="108" y="68"/>
                </a:cubicBezTo>
                <a:cubicBezTo>
                  <a:pt x="105" y="68"/>
                  <a:pt x="102" y="70"/>
                  <a:pt x="99" y="72"/>
                </a:cubicBezTo>
                <a:cubicBezTo>
                  <a:pt x="99" y="72"/>
                  <a:pt x="99" y="72"/>
                  <a:pt x="99" y="72"/>
                </a:cubicBezTo>
                <a:cubicBezTo>
                  <a:pt x="97" y="74"/>
                  <a:pt x="96" y="77"/>
                  <a:pt x="96" y="80"/>
                </a:cubicBezTo>
                <a:cubicBezTo>
                  <a:pt x="96" y="84"/>
                  <a:pt x="97" y="87"/>
                  <a:pt x="99" y="89"/>
                </a:cubicBezTo>
                <a:cubicBezTo>
                  <a:pt x="99" y="89"/>
                  <a:pt x="99" y="89"/>
                  <a:pt x="99" y="89"/>
                </a:cubicBezTo>
                <a:close/>
                <a:moveTo>
                  <a:pt x="105" y="78"/>
                </a:move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6" y="77"/>
                  <a:pt x="107" y="77"/>
                  <a:pt x="108" y="77"/>
                </a:cubicBezTo>
                <a:cubicBezTo>
                  <a:pt x="109" y="77"/>
                  <a:pt x="110" y="77"/>
                  <a:pt x="110" y="78"/>
                </a:cubicBezTo>
                <a:cubicBezTo>
                  <a:pt x="111" y="78"/>
                  <a:pt x="111" y="79"/>
                  <a:pt x="111" y="80"/>
                </a:cubicBezTo>
                <a:cubicBezTo>
                  <a:pt x="111" y="81"/>
                  <a:pt x="111" y="82"/>
                  <a:pt x="110" y="83"/>
                </a:cubicBezTo>
                <a:cubicBezTo>
                  <a:pt x="110" y="83"/>
                  <a:pt x="109" y="84"/>
                  <a:pt x="108" y="84"/>
                </a:cubicBezTo>
                <a:cubicBezTo>
                  <a:pt x="107" y="84"/>
                  <a:pt x="106" y="83"/>
                  <a:pt x="105" y="83"/>
                </a:cubicBezTo>
                <a:cubicBezTo>
                  <a:pt x="105" y="82"/>
                  <a:pt x="104" y="81"/>
                  <a:pt x="104" y="80"/>
                </a:cubicBezTo>
                <a:cubicBezTo>
                  <a:pt x="104" y="79"/>
                  <a:pt x="105" y="78"/>
                  <a:pt x="105" y="78"/>
                </a:cubicBezTo>
                <a:close/>
                <a:moveTo>
                  <a:pt x="67" y="89"/>
                </a:moveTo>
                <a:cubicBezTo>
                  <a:pt x="67" y="89"/>
                  <a:pt x="67" y="89"/>
                  <a:pt x="67" y="89"/>
                </a:cubicBezTo>
                <a:cubicBezTo>
                  <a:pt x="69" y="91"/>
                  <a:pt x="72" y="92"/>
                  <a:pt x="75" y="92"/>
                </a:cubicBezTo>
                <a:cubicBezTo>
                  <a:pt x="79" y="92"/>
                  <a:pt x="82" y="91"/>
                  <a:pt x="84" y="89"/>
                </a:cubicBezTo>
                <a:cubicBezTo>
                  <a:pt x="86" y="87"/>
                  <a:pt x="87" y="84"/>
                  <a:pt x="87" y="80"/>
                </a:cubicBezTo>
                <a:cubicBezTo>
                  <a:pt x="87" y="77"/>
                  <a:pt x="86" y="74"/>
                  <a:pt x="84" y="72"/>
                </a:cubicBezTo>
                <a:cubicBezTo>
                  <a:pt x="82" y="70"/>
                  <a:pt x="79" y="68"/>
                  <a:pt x="75" y="68"/>
                </a:cubicBezTo>
                <a:cubicBezTo>
                  <a:pt x="72" y="68"/>
                  <a:pt x="69" y="70"/>
                  <a:pt x="67" y="72"/>
                </a:cubicBezTo>
                <a:cubicBezTo>
                  <a:pt x="65" y="74"/>
                  <a:pt x="63" y="77"/>
                  <a:pt x="63" y="80"/>
                </a:cubicBezTo>
                <a:cubicBezTo>
                  <a:pt x="63" y="84"/>
                  <a:pt x="65" y="87"/>
                  <a:pt x="67" y="89"/>
                </a:cubicBezTo>
                <a:cubicBezTo>
                  <a:pt x="67" y="89"/>
                  <a:pt x="67" y="89"/>
                  <a:pt x="67" y="89"/>
                </a:cubicBezTo>
                <a:close/>
                <a:moveTo>
                  <a:pt x="73" y="78"/>
                </a:moveTo>
                <a:cubicBezTo>
                  <a:pt x="73" y="78"/>
                  <a:pt x="73" y="78"/>
                  <a:pt x="73" y="78"/>
                </a:cubicBezTo>
                <a:cubicBezTo>
                  <a:pt x="73" y="78"/>
                  <a:pt x="73" y="78"/>
                  <a:pt x="73" y="78"/>
                </a:cubicBezTo>
                <a:cubicBezTo>
                  <a:pt x="73" y="77"/>
                  <a:pt x="74" y="77"/>
                  <a:pt x="75" y="77"/>
                </a:cubicBezTo>
                <a:cubicBezTo>
                  <a:pt x="76" y="77"/>
                  <a:pt x="77" y="77"/>
                  <a:pt x="78" y="78"/>
                </a:cubicBezTo>
                <a:cubicBezTo>
                  <a:pt x="79" y="78"/>
                  <a:pt x="79" y="79"/>
                  <a:pt x="79" y="80"/>
                </a:cubicBezTo>
                <a:cubicBezTo>
                  <a:pt x="79" y="81"/>
                  <a:pt x="79" y="82"/>
                  <a:pt x="78" y="83"/>
                </a:cubicBezTo>
                <a:cubicBezTo>
                  <a:pt x="77" y="83"/>
                  <a:pt x="76" y="84"/>
                  <a:pt x="75" y="84"/>
                </a:cubicBezTo>
                <a:cubicBezTo>
                  <a:pt x="74" y="84"/>
                  <a:pt x="73" y="83"/>
                  <a:pt x="73" y="83"/>
                </a:cubicBezTo>
                <a:cubicBezTo>
                  <a:pt x="72" y="82"/>
                  <a:pt x="72" y="81"/>
                  <a:pt x="72" y="80"/>
                </a:cubicBezTo>
                <a:cubicBezTo>
                  <a:pt x="72" y="79"/>
                  <a:pt x="72" y="78"/>
                  <a:pt x="73" y="78"/>
                </a:cubicBezTo>
                <a:close/>
                <a:moveTo>
                  <a:pt x="176" y="0"/>
                </a:moveTo>
                <a:cubicBezTo>
                  <a:pt x="176" y="0"/>
                  <a:pt x="176" y="0"/>
                  <a:pt x="176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80"/>
                  <a:pt x="3" y="183"/>
                  <a:pt x="7" y="183"/>
                </a:cubicBezTo>
                <a:cubicBezTo>
                  <a:pt x="176" y="183"/>
                  <a:pt x="176" y="183"/>
                  <a:pt x="176" y="183"/>
                </a:cubicBezTo>
                <a:cubicBezTo>
                  <a:pt x="180" y="183"/>
                  <a:pt x="183" y="180"/>
                  <a:pt x="183" y="176"/>
                </a:cubicBezTo>
                <a:cubicBezTo>
                  <a:pt x="183" y="7"/>
                  <a:pt x="183" y="7"/>
                  <a:pt x="183" y="7"/>
                </a:cubicBezTo>
                <a:cubicBezTo>
                  <a:pt x="183" y="3"/>
                  <a:pt x="180" y="0"/>
                  <a:pt x="176" y="0"/>
                </a:cubicBezTo>
                <a:close/>
                <a:moveTo>
                  <a:pt x="169" y="169"/>
                </a:moveTo>
                <a:cubicBezTo>
                  <a:pt x="169" y="169"/>
                  <a:pt x="169" y="169"/>
                  <a:pt x="169" y="169"/>
                </a:cubicBezTo>
                <a:cubicBezTo>
                  <a:pt x="14" y="169"/>
                  <a:pt x="14" y="169"/>
                  <a:pt x="14" y="169"/>
                </a:cubicBezTo>
                <a:cubicBezTo>
                  <a:pt x="14" y="55"/>
                  <a:pt x="14" y="55"/>
                  <a:pt x="14" y="55"/>
                </a:cubicBezTo>
                <a:cubicBezTo>
                  <a:pt x="169" y="55"/>
                  <a:pt x="169" y="55"/>
                  <a:pt x="169" y="55"/>
                </a:cubicBezTo>
                <a:cubicBezTo>
                  <a:pt x="169" y="169"/>
                  <a:pt x="169" y="169"/>
                  <a:pt x="169" y="169"/>
                </a:cubicBezTo>
                <a:close/>
                <a:moveTo>
                  <a:pt x="169" y="46"/>
                </a:moveTo>
                <a:cubicBezTo>
                  <a:pt x="169" y="46"/>
                  <a:pt x="169" y="46"/>
                  <a:pt x="169" y="46"/>
                </a:cubicBezTo>
                <a:cubicBezTo>
                  <a:pt x="14" y="46"/>
                  <a:pt x="14" y="46"/>
                  <a:pt x="14" y="46"/>
                </a:cubicBezTo>
                <a:cubicBezTo>
                  <a:pt x="14" y="14"/>
                  <a:pt x="14" y="14"/>
                  <a:pt x="14" y="14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8"/>
                  <a:pt x="31" y="31"/>
                  <a:pt x="35" y="31"/>
                </a:cubicBezTo>
                <a:cubicBezTo>
                  <a:pt x="39" y="31"/>
                  <a:pt x="42" y="28"/>
                  <a:pt x="42" y="24"/>
                </a:cubicBezTo>
                <a:cubicBezTo>
                  <a:pt x="42" y="14"/>
                  <a:pt x="42" y="14"/>
                  <a:pt x="42" y="14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24"/>
                  <a:pt x="66" y="24"/>
                  <a:pt x="66" y="24"/>
                </a:cubicBezTo>
                <a:cubicBezTo>
                  <a:pt x="66" y="28"/>
                  <a:pt x="69" y="31"/>
                  <a:pt x="73" y="31"/>
                </a:cubicBezTo>
                <a:cubicBezTo>
                  <a:pt x="77" y="31"/>
                  <a:pt x="80" y="28"/>
                  <a:pt x="80" y="24"/>
                </a:cubicBezTo>
                <a:cubicBezTo>
                  <a:pt x="80" y="14"/>
                  <a:pt x="80" y="14"/>
                  <a:pt x="80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3" y="28"/>
                  <a:pt x="107" y="31"/>
                  <a:pt x="111" y="31"/>
                </a:cubicBezTo>
                <a:cubicBezTo>
                  <a:pt x="114" y="31"/>
                  <a:pt x="118" y="28"/>
                  <a:pt x="118" y="2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24"/>
                  <a:pt x="141" y="24"/>
                  <a:pt x="141" y="24"/>
                </a:cubicBezTo>
                <a:cubicBezTo>
                  <a:pt x="141" y="28"/>
                  <a:pt x="144" y="31"/>
                  <a:pt x="148" y="31"/>
                </a:cubicBezTo>
                <a:cubicBezTo>
                  <a:pt x="152" y="31"/>
                  <a:pt x="155" y="28"/>
                  <a:pt x="155" y="24"/>
                </a:cubicBezTo>
                <a:cubicBezTo>
                  <a:pt x="155" y="14"/>
                  <a:pt x="155" y="14"/>
                  <a:pt x="155" y="14"/>
                </a:cubicBezTo>
                <a:cubicBezTo>
                  <a:pt x="169" y="14"/>
                  <a:pt x="169" y="14"/>
                  <a:pt x="169" y="14"/>
                </a:cubicBezTo>
                <a:cubicBezTo>
                  <a:pt x="169" y="46"/>
                  <a:pt x="169" y="46"/>
                  <a:pt x="169" y="46"/>
                </a:cubicBezTo>
                <a:close/>
                <a:moveTo>
                  <a:pt x="132" y="89"/>
                </a:moveTo>
                <a:cubicBezTo>
                  <a:pt x="132" y="89"/>
                  <a:pt x="132" y="89"/>
                  <a:pt x="132" y="89"/>
                </a:cubicBezTo>
                <a:cubicBezTo>
                  <a:pt x="134" y="91"/>
                  <a:pt x="137" y="92"/>
                  <a:pt x="140" y="92"/>
                </a:cubicBezTo>
                <a:cubicBezTo>
                  <a:pt x="144" y="92"/>
                  <a:pt x="147" y="91"/>
                  <a:pt x="149" y="89"/>
                </a:cubicBezTo>
                <a:cubicBezTo>
                  <a:pt x="151" y="87"/>
                  <a:pt x="152" y="84"/>
                  <a:pt x="152" y="80"/>
                </a:cubicBezTo>
                <a:cubicBezTo>
                  <a:pt x="152" y="77"/>
                  <a:pt x="151" y="74"/>
                  <a:pt x="149" y="72"/>
                </a:cubicBezTo>
                <a:cubicBezTo>
                  <a:pt x="147" y="70"/>
                  <a:pt x="144" y="68"/>
                  <a:pt x="140" y="68"/>
                </a:cubicBezTo>
                <a:cubicBezTo>
                  <a:pt x="137" y="68"/>
                  <a:pt x="134" y="70"/>
                  <a:pt x="132" y="72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30" y="74"/>
                  <a:pt x="128" y="77"/>
                  <a:pt x="128" y="80"/>
                </a:cubicBezTo>
                <a:cubicBezTo>
                  <a:pt x="128" y="84"/>
                  <a:pt x="130" y="87"/>
                  <a:pt x="132" y="89"/>
                </a:cubicBezTo>
                <a:cubicBezTo>
                  <a:pt x="132" y="89"/>
                  <a:pt x="132" y="89"/>
                  <a:pt x="132" y="89"/>
                </a:cubicBezTo>
                <a:close/>
                <a:moveTo>
                  <a:pt x="138" y="78"/>
                </a:moveTo>
                <a:cubicBezTo>
                  <a:pt x="138" y="78"/>
                  <a:pt x="138" y="78"/>
                  <a:pt x="138" y="78"/>
                </a:cubicBezTo>
                <a:cubicBezTo>
                  <a:pt x="138" y="78"/>
                  <a:pt x="138" y="78"/>
                  <a:pt x="138" y="78"/>
                </a:cubicBezTo>
                <a:cubicBezTo>
                  <a:pt x="139" y="77"/>
                  <a:pt x="139" y="77"/>
                  <a:pt x="140" y="77"/>
                </a:cubicBezTo>
                <a:cubicBezTo>
                  <a:pt x="141" y="77"/>
                  <a:pt x="142" y="77"/>
                  <a:pt x="143" y="78"/>
                </a:cubicBezTo>
                <a:cubicBezTo>
                  <a:pt x="144" y="78"/>
                  <a:pt x="144" y="79"/>
                  <a:pt x="144" y="80"/>
                </a:cubicBezTo>
                <a:cubicBezTo>
                  <a:pt x="144" y="81"/>
                  <a:pt x="144" y="82"/>
                  <a:pt x="143" y="83"/>
                </a:cubicBezTo>
                <a:cubicBezTo>
                  <a:pt x="142" y="83"/>
                  <a:pt x="141" y="84"/>
                  <a:pt x="140" y="84"/>
                </a:cubicBezTo>
                <a:cubicBezTo>
                  <a:pt x="139" y="84"/>
                  <a:pt x="139" y="83"/>
                  <a:pt x="138" y="83"/>
                </a:cubicBezTo>
                <a:cubicBezTo>
                  <a:pt x="137" y="82"/>
                  <a:pt x="137" y="81"/>
                  <a:pt x="137" y="80"/>
                </a:cubicBezTo>
                <a:cubicBezTo>
                  <a:pt x="137" y="79"/>
                  <a:pt x="137" y="78"/>
                  <a:pt x="138" y="78"/>
                </a:cubicBezTo>
                <a:close/>
                <a:moveTo>
                  <a:pt x="132" y="121"/>
                </a:moveTo>
                <a:cubicBezTo>
                  <a:pt x="132" y="121"/>
                  <a:pt x="132" y="121"/>
                  <a:pt x="132" y="121"/>
                </a:cubicBezTo>
                <a:cubicBezTo>
                  <a:pt x="134" y="123"/>
                  <a:pt x="137" y="124"/>
                  <a:pt x="140" y="124"/>
                </a:cubicBezTo>
                <a:cubicBezTo>
                  <a:pt x="144" y="124"/>
                  <a:pt x="147" y="123"/>
                  <a:pt x="149" y="121"/>
                </a:cubicBezTo>
                <a:cubicBezTo>
                  <a:pt x="151" y="118"/>
                  <a:pt x="152" y="116"/>
                  <a:pt x="152" y="112"/>
                </a:cubicBezTo>
                <a:cubicBezTo>
                  <a:pt x="152" y="109"/>
                  <a:pt x="151" y="106"/>
                  <a:pt x="149" y="104"/>
                </a:cubicBezTo>
                <a:cubicBezTo>
                  <a:pt x="147" y="102"/>
                  <a:pt x="144" y="100"/>
                  <a:pt x="140" y="100"/>
                </a:cubicBezTo>
                <a:cubicBezTo>
                  <a:pt x="137" y="100"/>
                  <a:pt x="134" y="102"/>
                  <a:pt x="132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30" y="106"/>
                  <a:pt x="128" y="109"/>
                  <a:pt x="128" y="112"/>
                </a:cubicBezTo>
                <a:cubicBezTo>
                  <a:pt x="128" y="116"/>
                  <a:pt x="130" y="118"/>
                  <a:pt x="132" y="121"/>
                </a:cubicBezTo>
                <a:cubicBezTo>
                  <a:pt x="132" y="121"/>
                  <a:pt x="132" y="121"/>
                  <a:pt x="132" y="121"/>
                </a:cubicBezTo>
                <a:close/>
                <a:moveTo>
                  <a:pt x="138" y="110"/>
                </a:moveTo>
                <a:cubicBezTo>
                  <a:pt x="138" y="110"/>
                  <a:pt x="138" y="110"/>
                  <a:pt x="138" y="110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9" y="109"/>
                  <a:pt x="139" y="109"/>
                  <a:pt x="140" y="109"/>
                </a:cubicBezTo>
                <a:cubicBezTo>
                  <a:pt x="141" y="109"/>
                  <a:pt x="142" y="109"/>
                  <a:pt x="143" y="110"/>
                </a:cubicBezTo>
                <a:cubicBezTo>
                  <a:pt x="143" y="110"/>
                  <a:pt x="143" y="110"/>
                  <a:pt x="143" y="110"/>
                </a:cubicBezTo>
                <a:cubicBezTo>
                  <a:pt x="144" y="110"/>
                  <a:pt x="144" y="111"/>
                  <a:pt x="144" y="112"/>
                </a:cubicBezTo>
                <a:cubicBezTo>
                  <a:pt x="144" y="113"/>
                  <a:pt x="144" y="114"/>
                  <a:pt x="143" y="115"/>
                </a:cubicBezTo>
                <a:cubicBezTo>
                  <a:pt x="142" y="115"/>
                  <a:pt x="141" y="116"/>
                  <a:pt x="140" y="116"/>
                </a:cubicBezTo>
                <a:cubicBezTo>
                  <a:pt x="139" y="116"/>
                  <a:pt x="139" y="115"/>
                  <a:pt x="138" y="115"/>
                </a:cubicBezTo>
                <a:cubicBezTo>
                  <a:pt x="138" y="115"/>
                  <a:pt x="138" y="115"/>
                  <a:pt x="138" y="115"/>
                </a:cubicBezTo>
                <a:cubicBezTo>
                  <a:pt x="137" y="114"/>
                  <a:pt x="137" y="113"/>
                  <a:pt x="137" y="112"/>
                </a:cubicBezTo>
                <a:cubicBezTo>
                  <a:pt x="137" y="111"/>
                  <a:pt x="137" y="110"/>
                  <a:pt x="138" y="110"/>
                </a:cubicBezTo>
                <a:close/>
                <a:moveTo>
                  <a:pt x="67" y="153"/>
                </a:moveTo>
                <a:cubicBezTo>
                  <a:pt x="67" y="153"/>
                  <a:pt x="67" y="153"/>
                  <a:pt x="67" y="153"/>
                </a:cubicBezTo>
                <a:cubicBezTo>
                  <a:pt x="69" y="155"/>
                  <a:pt x="72" y="156"/>
                  <a:pt x="75" y="156"/>
                </a:cubicBezTo>
                <a:cubicBezTo>
                  <a:pt x="79" y="156"/>
                  <a:pt x="82" y="155"/>
                  <a:pt x="84" y="153"/>
                </a:cubicBezTo>
                <a:cubicBezTo>
                  <a:pt x="86" y="150"/>
                  <a:pt x="87" y="147"/>
                  <a:pt x="87" y="144"/>
                </a:cubicBezTo>
                <a:cubicBezTo>
                  <a:pt x="87" y="141"/>
                  <a:pt x="86" y="138"/>
                  <a:pt x="84" y="136"/>
                </a:cubicBezTo>
                <a:cubicBezTo>
                  <a:pt x="82" y="133"/>
                  <a:pt x="79" y="132"/>
                  <a:pt x="75" y="132"/>
                </a:cubicBezTo>
                <a:cubicBezTo>
                  <a:pt x="72" y="132"/>
                  <a:pt x="69" y="133"/>
                  <a:pt x="67" y="136"/>
                </a:cubicBezTo>
                <a:cubicBezTo>
                  <a:pt x="65" y="138"/>
                  <a:pt x="63" y="141"/>
                  <a:pt x="63" y="144"/>
                </a:cubicBezTo>
                <a:cubicBezTo>
                  <a:pt x="63" y="147"/>
                  <a:pt x="65" y="150"/>
                  <a:pt x="67" y="153"/>
                </a:cubicBezTo>
                <a:close/>
                <a:moveTo>
                  <a:pt x="73" y="142"/>
                </a:moveTo>
                <a:cubicBezTo>
                  <a:pt x="73" y="142"/>
                  <a:pt x="73" y="142"/>
                  <a:pt x="73" y="142"/>
                </a:cubicBezTo>
                <a:cubicBezTo>
                  <a:pt x="73" y="142"/>
                  <a:pt x="73" y="142"/>
                  <a:pt x="73" y="142"/>
                </a:cubicBezTo>
                <a:cubicBezTo>
                  <a:pt x="73" y="141"/>
                  <a:pt x="74" y="141"/>
                  <a:pt x="75" y="141"/>
                </a:cubicBezTo>
                <a:cubicBezTo>
                  <a:pt x="76" y="141"/>
                  <a:pt x="77" y="141"/>
                  <a:pt x="78" y="142"/>
                </a:cubicBezTo>
                <a:cubicBezTo>
                  <a:pt x="79" y="142"/>
                  <a:pt x="79" y="143"/>
                  <a:pt x="79" y="144"/>
                </a:cubicBezTo>
                <a:cubicBezTo>
                  <a:pt x="79" y="145"/>
                  <a:pt x="79" y="146"/>
                  <a:pt x="78" y="147"/>
                </a:cubicBezTo>
                <a:cubicBezTo>
                  <a:pt x="77" y="147"/>
                  <a:pt x="76" y="148"/>
                  <a:pt x="75" y="148"/>
                </a:cubicBezTo>
                <a:cubicBezTo>
                  <a:pt x="74" y="148"/>
                  <a:pt x="73" y="147"/>
                  <a:pt x="73" y="147"/>
                </a:cubicBezTo>
                <a:cubicBezTo>
                  <a:pt x="73" y="147"/>
                  <a:pt x="73" y="147"/>
                  <a:pt x="73" y="147"/>
                </a:cubicBezTo>
                <a:cubicBezTo>
                  <a:pt x="72" y="146"/>
                  <a:pt x="72" y="145"/>
                  <a:pt x="72" y="144"/>
                </a:cubicBezTo>
                <a:cubicBezTo>
                  <a:pt x="72" y="143"/>
                  <a:pt x="72" y="142"/>
                  <a:pt x="73" y="142"/>
                </a:cubicBezTo>
                <a:close/>
                <a:moveTo>
                  <a:pt x="34" y="121"/>
                </a:moveTo>
                <a:cubicBezTo>
                  <a:pt x="34" y="121"/>
                  <a:pt x="34" y="121"/>
                  <a:pt x="34" y="121"/>
                </a:cubicBezTo>
                <a:cubicBezTo>
                  <a:pt x="37" y="123"/>
                  <a:pt x="40" y="124"/>
                  <a:pt x="43" y="124"/>
                </a:cubicBezTo>
                <a:cubicBezTo>
                  <a:pt x="46" y="124"/>
                  <a:pt x="49" y="123"/>
                  <a:pt x="51" y="121"/>
                </a:cubicBezTo>
                <a:cubicBezTo>
                  <a:pt x="54" y="118"/>
                  <a:pt x="55" y="116"/>
                  <a:pt x="55" y="112"/>
                </a:cubicBezTo>
                <a:cubicBezTo>
                  <a:pt x="55" y="109"/>
                  <a:pt x="54" y="106"/>
                  <a:pt x="51" y="104"/>
                </a:cubicBezTo>
                <a:cubicBezTo>
                  <a:pt x="49" y="102"/>
                  <a:pt x="46" y="100"/>
                  <a:pt x="43" y="100"/>
                </a:cubicBezTo>
                <a:cubicBezTo>
                  <a:pt x="40" y="100"/>
                  <a:pt x="37" y="102"/>
                  <a:pt x="34" y="104"/>
                </a:cubicBezTo>
                <a:cubicBezTo>
                  <a:pt x="32" y="106"/>
                  <a:pt x="31" y="109"/>
                  <a:pt x="31" y="112"/>
                </a:cubicBezTo>
                <a:cubicBezTo>
                  <a:pt x="31" y="116"/>
                  <a:pt x="32" y="118"/>
                  <a:pt x="34" y="121"/>
                </a:cubicBezTo>
                <a:close/>
                <a:moveTo>
                  <a:pt x="40" y="110"/>
                </a:moveTo>
                <a:cubicBezTo>
                  <a:pt x="40" y="110"/>
                  <a:pt x="40" y="110"/>
                  <a:pt x="40" y="110"/>
                </a:cubicBezTo>
                <a:cubicBezTo>
                  <a:pt x="40" y="110"/>
                  <a:pt x="40" y="110"/>
                  <a:pt x="40" y="110"/>
                </a:cubicBezTo>
                <a:cubicBezTo>
                  <a:pt x="41" y="109"/>
                  <a:pt x="42" y="109"/>
                  <a:pt x="43" y="109"/>
                </a:cubicBezTo>
                <a:cubicBezTo>
                  <a:pt x="44" y="109"/>
                  <a:pt x="45" y="109"/>
                  <a:pt x="45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6" y="110"/>
                  <a:pt x="46" y="111"/>
                  <a:pt x="46" y="112"/>
                </a:cubicBezTo>
                <a:cubicBezTo>
                  <a:pt x="46" y="113"/>
                  <a:pt x="46" y="114"/>
                  <a:pt x="45" y="115"/>
                </a:cubicBezTo>
                <a:cubicBezTo>
                  <a:pt x="45" y="115"/>
                  <a:pt x="44" y="116"/>
                  <a:pt x="43" y="116"/>
                </a:cubicBezTo>
                <a:cubicBezTo>
                  <a:pt x="42" y="116"/>
                  <a:pt x="41" y="115"/>
                  <a:pt x="40" y="115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40" y="114"/>
                  <a:pt x="39" y="113"/>
                  <a:pt x="39" y="112"/>
                </a:cubicBezTo>
                <a:cubicBezTo>
                  <a:pt x="39" y="111"/>
                  <a:pt x="40" y="110"/>
                  <a:pt x="40" y="110"/>
                </a:cubicBezTo>
                <a:close/>
                <a:moveTo>
                  <a:pt x="34" y="153"/>
                </a:moveTo>
                <a:cubicBezTo>
                  <a:pt x="34" y="153"/>
                  <a:pt x="34" y="153"/>
                  <a:pt x="34" y="153"/>
                </a:cubicBezTo>
                <a:cubicBezTo>
                  <a:pt x="37" y="155"/>
                  <a:pt x="40" y="156"/>
                  <a:pt x="43" y="156"/>
                </a:cubicBezTo>
                <a:cubicBezTo>
                  <a:pt x="46" y="156"/>
                  <a:pt x="49" y="155"/>
                  <a:pt x="51" y="153"/>
                </a:cubicBezTo>
                <a:cubicBezTo>
                  <a:pt x="54" y="150"/>
                  <a:pt x="55" y="147"/>
                  <a:pt x="55" y="144"/>
                </a:cubicBezTo>
                <a:cubicBezTo>
                  <a:pt x="55" y="141"/>
                  <a:pt x="54" y="138"/>
                  <a:pt x="51" y="136"/>
                </a:cubicBezTo>
                <a:cubicBezTo>
                  <a:pt x="49" y="133"/>
                  <a:pt x="46" y="132"/>
                  <a:pt x="43" y="132"/>
                </a:cubicBezTo>
                <a:cubicBezTo>
                  <a:pt x="40" y="132"/>
                  <a:pt x="37" y="133"/>
                  <a:pt x="34" y="136"/>
                </a:cubicBezTo>
                <a:cubicBezTo>
                  <a:pt x="32" y="138"/>
                  <a:pt x="31" y="141"/>
                  <a:pt x="31" y="144"/>
                </a:cubicBezTo>
                <a:cubicBezTo>
                  <a:pt x="31" y="147"/>
                  <a:pt x="32" y="150"/>
                  <a:pt x="34" y="153"/>
                </a:cubicBezTo>
                <a:close/>
                <a:moveTo>
                  <a:pt x="40" y="142"/>
                </a:moveTo>
                <a:cubicBezTo>
                  <a:pt x="40" y="142"/>
                  <a:pt x="40" y="142"/>
                  <a:pt x="40" y="142"/>
                </a:cubicBezTo>
                <a:cubicBezTo>
                  <a:pt x="40" y="142"/>
                  <a:pt x="40" y="142"/>
                  <a:pt x="40" y="142"/>
                </a:cubicBezTo>
                <a:cubicBezTo>
                  <a:pt x="41" y="141"/>
                  <a:pt x="42" y="141"/>
                  <a:pt x="43" y="141"/>
                </a:cubicBezTo>
                <a:cubicBezTo>
                  <a:pt x="44" y="141"/>
                  <a:pt x="45" y="141"/>
                  <a:pt x="45" y="142"/>
                </a:cubicBezTo>
                <a:cubicBezTo>
                  <a:pt x="46" y="142"/>
                  <a:pt x="46" y="143"/>
                  <a:pt x="46" y="144"/>
                </a:cubicBezTo>
                <a:cubicBezTo>
                  <a:pt x="46" y="145"/>
                  <a:pt x="46" y="146"/>
                  <a:pt x="45" y="147"/>
                </a:cubicBezTo>
                <a:cubicBezTo>
                  <a:pt x="45" y="147"/>
                  <a:pt x="44" y="148"/>
                  <a:pt x="43" y="148"/>
                </a:cubicBezTo>
                <a:cubicBezTo>
                  <a:pt x="42" y="148"/>
                  <a:pt x="41" y="147"/>
                  <a:pt x="40" y="147"/>
                </a:cubicBezTo>
                <a:cubicBezTo>
                  <a:pt x="40" y="147"/>
                  <a:pt x="40" y="147"/>
                  <a:pt x="40" y="147"/>
                </a:cubicBezTo>
                <a:cubicBezTo>
                  <a:pt x="40" y="146"/>
                  <a:pt x="39" y="145"/>
                  <a:pt x="39" y="144"/>
                </a:cubicBezTo>
                <a:cubicBezTo>
                  <a:pt x="39" y="143"/>
                  <a:pt x="40" y="142"/>
                  <a:pt x="40" y="142"/>
                </a:cubicBezTo>
                <a:close/>
                <a:moveTo>
                  <a:pt x="99" y="121"/>
                </a:moveTo>
                <a:cubicBezTo>
                  <a:pt x="99" y="121"/>
                  <a:pt x="99" y="121"/>
                  <a:pt x="99" y="121"/>
                </a:cubicBezTo>
                <a:cubicBezTo>
                  <a:pt x="102" y="123"/>
                  <a:pt x="105" y="124"/>
                  <a:pt x="108" y="124"/>
                </a:cubicBezTo>
                <a:cubicBezTo>
                  <a:pt x="111" y="124"/>
                  <a:pt x="114" y="123"/>
                  <a:pt x="116" y="121"/>
                </a:cubicBezTo>
                <a:cubicBezTo>
                  <a:pt x="119" y="118"/>
                  <a:pt x="120" y="116"/>
                  <a:pt x="120" y="112"/>
                </a:cubicBezTo>
                <a:cubicBezTo>
                  <a:pt x="120" y="109"/>
                  <a:pt x="119" y="106"/>
                  <a:pt x="116" y="104"/>
                </a:cubicBezTo>
                <a:cubicBezTo>
                  <a:pt x="114" y="102"/>
                  <a:pt x="111" y="100"/>
                  <a:pt x="108" y="100"/>
                </a:cubicBezTo>
                <a:cubicBezTo>
                  <a:pt x="105" y="100"/>
                  <a:pt x="102" y="102"/>
                  <a:pt x="99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7" y="106"/>
                  <a:pt x="96" y="109"/>
                  <a:pt x="96" y="112"/>
                </a:cubicBezTo>
                <a:cubicBezTo>
                  <a:pt x="96" y="116"/>
                  <a:pt x="97" y="118"/>
                  <a:pt x="99" y="121"/>
                </a:cubicBezTo>
                <a:cubicBezTo>
                  <a:pt x="99" y="121"/>
                  <a:pt x="99" y="121"/>
                  <a:pt x="99" y="121"/>
                </a:cubicBezTo>
                <a:close/>
                <a:moveTo>
                  <a:pt x="105" y="110"/>
                </a:moveTo>
                <a:cubicBezTo>
                  <a:pt x="105" y="110"/>
                  <a:pt x="105" y="110"/>
                  <a:pt x="105" y="110"/>
                </a:cubicBezTo>
                <a:cubicBezTo>
                  <a:pt x="105" y="110"/>
                  <a:pt x="105" y="110"/>
                  <a:pt x="105" y="110"/>
                </a:cubicBezTo>
                <a:cubicBezTo>
                  <a:pt x="106" y="109"/>
                  <a:pt x="107" y="109"/>
                  <a:pt x="108" y="109"/>
                </a:cubicBezTo>
                <a:cubicBezTo>
                  <a:pt x="109" y="109"/>
                  <a:pt x="110" y="109"/>
                  <a:pt x="110" y="110"/>
                </a:cubicBezTo>
                <a:cubicBezTo>
                  <a:pt x="110" y="110"/>
                  <a:pt x="110" y="110"/>
                  <a:pt x="110" y="110"/>
                </a:cubicBezTo>
                <a:cubicBezTo>
                  <a:pt x="111" y="110"/>
                  <a:pt x="111" y="111"/>
                  <a:pt x="111" y="112"/>
                </a:cubicBezTo>
                <a:cubicBezTo>
                  <a:pt x="111" y="113"/>
                  <a:pt x="111" y="114"/>
                  <a:pt x="110" y="115"/>
                </a:cubicBezTo>
                <a:cubicBezTo>
                  <a:pt x="110" y="115"/>
                  <a:pt x="109" y="116"/>
                  <a:pt x="108" y="116"/>
                </a:cubicBezTo>
                <a:cubicBezTo>
                  <a:pt x="107" y="116"/>
                  <a:pt x="106" y="115"/>
                  <a:pt x="105" y="115"/>
                </a:cubicBezTo>
                <a:cubicBezTo>
                  <a:pt x="105" y="115"/>
                  <a:pt x="105" y="115"/>
                  <a:pt x="105" y="115"/>
                </a:cubicBezTo>
                <a:cubicBezTo>
                  <a:pt x="105" y="114"/>
                  <a:pt x="104" y="113"/>
                  <a:pt x="104" y="112"/>
                </a:cubicBezTo>
                <a:cubicBezTo>
                  <a:pt x="104" y="111"/>
                  <a:pt x="105" y="110"/>
                  <a:pt x="105" y="110"/>
                </a:cubicBezTo>
                <a:close/>
                <a:moveTo>
                  <a:pt x="99" y="153"/>
                </a:moveTo>
                <a:cubicBezTo>
                  <a:pt x="99" y="153"/>
                  <a:pt x="99" y="153"/>
                  <a:pt x="99" y="153"/>
                </a:cubicBezTo>
                <a:cubicBezTo>
                  <a:pt x="102" y="155"/>
                  <a:pt x="105" y="156"/>
                  <a:pt x="108" y="156"/>
                </a:cubicBezTo>
                <a:cubicBezTo>
                  <a:pt x="111" y="156"/>
                  <a:pt x="114" y="155"/>
                  <a:pt x="116" y="153"/>
                </a:cubicBezTo>
                <a:cubicBezTo>
                  <a:pt x="119" y="150"/>
                  <a:pt x="120" y="147"/>
                  <a:pt x="120" y="144"/>
                </a:cubicBezTo>
                <a:cubicBezTo>
                  <a:pt x="120" y="141"/>
                  <a:pt x="119" y="138"/>
                  <a:pt x="116" y="136"/>
                </a:cubicBezTo>
                <a:cubicBezTo>
                  <a:pt x="114" y="133"/>
                  <a:pt x="111" y="132"/>
                  <a:pt x="108" y="132"/>
                </a:cubicBezTo>
                <a:cubicBezTo>
                  <a:pt x="105" y="132"/>
                  <a:pt x="102" y="133"/>
                  <a:pt x="99" y="136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97" y="138"/>
                  <a:pt x="96" y="141"/>
                  <a:pt x="96" y="144"/>
                </a:cubicBezTo>
                <a:cubicBezTo>
                  <a:pt x="96" y="147"/>
                  <a:pt x="97" y="150"/>
                  <a:pt x="99" y="153"/>
                </a:cubicBezTo>
                <a:cubicBezTo>
                  <a:pt x="99" y="153"/>
                  <a:pt x="99" y="153"/>
                  <a:pt x="99" y="153"/>
                </a:cubicBezTo>
                <a:close/>
                <a:moveTo>
                  <a:pt x="105" y="142"/>
                </a:moveTo>
                <a:cubicBezTo>
                  <a:pt x="105" y="142"/>
                  <a:pt x="105" y="142"/>
                  <a:pt x="105" y="142"/>
                </a:cubicBezTo>
                <a:cubicBezTo>
                  <a:pt x="105" y="142"/>
                  <a:pt x="105" y="142"/>
                  <a:pt x="105" y="142"/>
                </a:cubicBezTo>
                <a:cubicBezTo>
                  <a:pt x="106" y="141"/>
                  <a:pt x="107" y="141"/>
                  <a:pt x="108" y="141"/>
                </a:cubicBezTo>
                <a:cubicBezTo>
                  <a:pt x="109" y="141"/>
                  <a:pt x="110" y="141"/>
                  <a:pt x="110" y="142"/>
                </a:cubicBezTo>
                <a:cubicBezTo>
                  <a:pt x="111" y="142"/>
                  <a:pt x="111" y="143"/>
                  <a:pt x="111" y="144"/>
                </a:cubicBezTo>
                <a:cubicBezTo>
                  <a:pt x="111" y="145"/>
                  <a:pt x="111" y="146"/>
                  <a:pt x="110" y="147"/>
                </a:cubicBezTo>
                <a:cubicBezTo>
                  <a:pt x="110" y="147"/>
                  <a:pt x="109" y="148"/>
                  <a:pt x="108" y="148"/>
                </a:cubicBezTo>
                <a:cubicBezTo>
                  <a:pt x="107" y="148"/>
                  <a:pt x="106" y="147"/>
                  <a:pt x="105" y="147"/>
                </a:cubicBezTo>
                <a:cubicBezTo>
                  <a:pt x="105" y="147"/>
                  <a:pt x="105" y="147"/>
                  <a:pt x="105" y="147"/>
                </a:cubicBezTo>
                <a:cubicBezTo>
                  <a:pt x="105" y="146"/>
                  <a:pt x="104" y="145"/>
                  <a:pt x="104" y="144"/>
                </a:cubicBezTo>
                <a:cubicBezTo>
                  <a:pt x="104" y="143"/>
                  <a:pt x="105" y="142"/>
                  <a:pt x="105" y="142"/>
                </a:cubicBezTo>
                <a:close/>
                <a:moveTo>
                  <a:pt x="67" y="121"/>
                </a:moveTo>
                <a:cubicBezTo>
                  <a:pt x="67" y="121"/>
                  <a:pt x="67" y="121"/>
                  <a:pt x="67" y="121"/>
                </a:cubicBezTo>
                <a:cubicBezTo>
                  <a:pt x="69" y="123"/>
                  <a:pt x="72" y="124"/>
                  <a:pt x="75" y="124"/>
                </a:cubicBezTo>
                <a:cubicBezTo>
                  <a:pt x="79" y="124"/>
                  <a:pt x="82" y="123"/>
                  <a:pt x="84" y="121"/>
                </a:cubicBezTo>
                <a:cubicBezTo>
                  <a:pt x="86" y="118"/>
                  <a:pt x="87" y="116"/>
                  <a:pt x="87" y="112"/>
                </a:cubicBezTo>
                <a:cubicBezTo>
                  <a:pt x="87" y="109"/>
                  <a:pt x="86" y="106"/>
                  <a:pt x="84" y="104"/>
                </a:cubicBezTo>
                <a:cubicBezTo>
                  <a:pt x="82" y="102"/>
                  <a:pt x="79" y="100"/>
                  <a:pt x="75" y="100"/>
                </a:cubicBezTo>
                <a:cubicBezTo>
                  <a:pt x="72" y="100"/>
                  <a:pt x="69" y="102"/>
                  <a:pt x="67" y="104"/>
                </a:cubicBezTo>
                <a:cubicBezTo>
                  <a:pt x="65" y="106"/>
                  <a:pt x="63" y="109"/>
                  <a:pt x="63" y="112"/>
                </a:cubicBezTo>
                <a:cubicBezTo>
                  <a:pt x="63" y="116"/>
                  <a:pt x="65" y="118"/>
                  <a:pt x="67" y="121"/>
                </a:cubicBezTo>
                <a:close/>
                <a:moveTo>
                  <a:pt x="73" y="110"/>
                </a:moveTo>
                <a:cubicBezTo>
                  <a:pt x="73" y="110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9"/>
                  <a:pt x="74" y="109"/>
                  <a:pt x="75" y="109"/>
                </a:cubicBezTo>
                <a:cubicBezTo>
                  <a:pt x="76" y="109"/>
                  <a:pt x="77" y="109"/>
                  <a:pt x="78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9" y="110"/>
                  <a:pt x="79" y="111"/>
                  <a:pt x="79" y="112"/>
                </a:cubicBezTo>
                <a:cubicBezTo>
                  <a:pt x="79" y="113"/>
                  <a:pt x="79" y="114"/>
                  <a:pt x="78" y="115"/>
                </a:cubicBezTo>
                <a:cubicBezTo>
                  <a:pt x="77" y="115"/>
                  <a:pt x="76" y="116"/>
                  <a:pt x="75" y="116"/>
                </a:cubicBezTo>
                <a:cubicBezTo>
                  <a:pt x="74" y="116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4"/>
                  <a:pt x="72" y="113"/>
                  <a:pt x="72" y="112"/>
                </a:cubicBezTo>
                <a:cubicBezTo>
                  <a:pt x="72" y="111"/>
                  <a:pt x="72" y="110"/>
                  <a:pt x="73" y="1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矩形 37" descr="#clear#"/>
          <p:cNvSpPr/>
          <p:nvPr/>
        </p:nvSpPr>
        <p:spPr>
          <a:xfrm>
            <a:off x="1846210" y="2796221"/>
            <a:ext cx="2932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矩形 38" descr="#clear#"/>
          <p:cNvSpPr/>
          <p:nvPr/>
        </p:nvSpPr>
        <p:spPr>
          <a:xfrm>
            <a:off x="1846210" y="2392612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40" name="矩形 39" descr="#clear#"/>
          <p:cNvSpPr/>
          <p:nvPr/>
        </p:nvSpPr>
        <p:spPr>
          <a:xfrm>
            <a:off x="6679641" y="2796221"/>
            <a:ext cx="2932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矩形 40" descr="#clear#"/>
          <p:cNvSpPr/>
          <p:nvPr/>
        </p:nvSpPr>
        <p:spPr>
          <a:xfrm>
            <a:off x="6679641" y="2392612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42" name="矩形 41" descr="#clear#"/>
          <p:cNvSpPr/>
          <p:nvPr/>
        </p:nvSpPr>
        <p:spPr>
          <a:xfrm>
            <a:off x="4341558" y="5123082"/>
            <a:ext cx="2932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" name="矩形 42" descr="#clear#"/>
          <p:cNvSpPr/>
          <p:nvPr/>
        </p:nvSpPr>
        <p:spPr>
          <a:xfrm>
            <a:off x="4341558" y="4719473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44" name="矩形 43" descr="#clear#"/>
          <p:cNvSpPr/>
          <p:nvPr/>
        </p:nvSpPr>
        <p:spPr>
          <a:xfrm>
            <a:off x="9016299" y="5123082"/>
            <a:ext cx="2932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矩形 44" descr="#clear#"/>
          <p:cNvSpPr/>
          <p:nvPr/>
        </p:nvSpPr>
        <p:spPr>
          <a:xfrm>
            <a:off x="9016299" y="4719473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329800" y="2220689"/>
            <a:ext cx="2641600" cy="38317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220600" y="2220689"/>
            <a:ext cx="2641600" cy="3831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111401" y="2220689"/>
            <a:ext cx="2641600" cy="3831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39000" y="2220689"/>
            <a:ext cx="2641600" cy="3831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084886" y="2575821"/>
            <a:ext cx="1349828" cy="1349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75"/>
          <p:cNvSpPr>
            <a:spLocks noEditPoints="1"/>
          </p:cNvSpPr>
          <p:nvPr/>
        </p:nvSpPr>
        <p:spPr bwMode="auto">
          <a:xfrm>
            <a:off x="1428131" y="2973260"/>
            <a:ext cx="663338" cy="554950"/>
          </a:xfrm>
          <a:custGeom>
            <a:avLst/>
            <a:gdLst>
              <a:gd name="T0" fmla="*/ 37 w 205"/>
              <a:gd name="T1" fmla="*/ 40 h 172"/>
              <a:gd name="T2" fmla="*/ 29 w 205"/>
              <a:gd name="T3" fmla="*/ 90 h 172"/>
              <a:gd name="T4" fmla="*/ 24 w 205"/>
              <a:gd name="T5" fmla="*/ 139 h 172"/>
              <a:gd name="T6" fmla="*/ 44 w 205"/>
              <a:gd name="T7" fmla="*/ 139 h 172"/>
              <a:gd name="T8" fmla="*/ 44 w 205"/>
              <a:gd name="T9" fmla="*/ 119 h 172"/>
              <a:gd name="T10" fmla="*/ 34 w 205"/>
              <a:gd name="T11" fmla="*/ 115 h 172"/>
              <a:gd name="T12" fmla="*/ 20 w 205"/>
              <a:gd name="T13" fmla="*/ 129 h 172"/>
              <a:gd name="T14" fmla="*/ 30 w 205"/>
              <a:gd name="T15" fmla="*/ 125 h 172"/>
              <a:gd name="T16" fmla="*/ 38 w 205"/>
              <a:gd name="T17" fmla="*/ 125 h 172"/>
              <a:gd name="T18" fmla="*/ 38 w 205"/>
              <a:gd name="T19" fmla="*/ 133 h 172"/>
              <a:gd name="T20" fmla="*/ 30 w 205"/>
              <a:gd name="T21" fmla="*/ 133 h 172"/>
              <a:gd name="T22" fmla="*/ 30 w 205"/>
              <a:gd name="T23" fmla="*/ 125 h 172"/>
              <a:gd name="T24" fmla="*/ 153 w 205"/>
              <a:gd name="T25" fmla="*/ 133 h 172"/>
              <a:gd name="T26" fmla="*/ 178 w 205"/>
              <a:gd name="T27" fmla="*/ 123 h 172"/>
              <a:gd name="T28" fmla="*/ 163 w 205"/>
              <a:gd name="T29" fmla="*/ 109 h 172"/>
              <a:gd name="T30" fmla="*/ 159 w 205"/>
              <a:gd name="T31" fmla="*/ 119 h 172"/>
              <a:gd name="T32" fmla="*/ 167 w 205"/>
              <a:gd name="T33" fmla="*/ 119 h 172"/>
              <a:gd name="T34" fmla="*/ 167 w 205"/>
              <a:gd name="T35" fmla="*/ 127 h 172"/>
              <a:gd name="T36" fmla="*/ 157 w 205"/>
              <a:gd name="T37" fmla="*/ 123 h 172"/>
              <a:gd name="T38" fmla="*/ 166 w 205"/>
              <a:gd name="T39" fmla="*/ 6 h 172"/>
              <a:gd name="T40" fmla="*/ 110 w 205"/>
              <a:gd name="T41" fmla="*/ 9 h 172"/>
              <a:gd name="T42" fmla="*/ 0 w 205"/>
              <a:gd name="T43" fmla="*/ 164 h 172"/>
              <a:gd name="T44" fmla="*/ 117 w 205"/>
              <a:gd name="T45" fmla="*/ 164 h 172"/>
              <a:gd name="T46" fmla="*/ 150 w 205"/>
              <a:gd name="T47" fmla="*/ 171 h 172"/>
              <a:gd name="T48" fmla="*/ 166 w 205"/>
              <a:gd name="T49" fmla="*/ 6 h 172"/>
              <a:gd name="T50" fmla="*/ 14 w 205"/>
              <a:gd name="T51" fmla="*/ 157 h 172"/>
              <a:gd name="T52" fmla="*/ 54 w 205"/>
              <a:gd name="T53" fmla="*/ 157 h 172"/>
              <a:gd name="T54" fmla="*/ 63 w 205"/>
              <a:gd name="T55" fmla="*/ 157 h 172"/>
              <a:gd name="T56" fmla="*/ 103 w 205"/>
              <a:gd name="T57" fmla="*/ 157 h 172"/>
              <a:gd name="T58" fmla="*/ 118 w 205"/>
              <a:gd name="T59" fmla="*/ 26 h 172"/>
              <a:gd name="T60" fmla="*/ 153 w 205"/>
              <a:gd name="T61" fmla="*/ 155 h 172"/>
              <a:gd name="T62" fmla="*/ 94 w 205"/>
              <a:gd name="T63" fmla="*/ 139 h 172"/>
              <a:gd name="T64" fmla="*/ 94 w 205"/>
              <a:gd name="T65" fmla="*/ 119 h 172"/>
              <a:gd name="T66" fmla="*/ 70 w 205"/>
              <a:gd name="T67" fmla="*/ 129 h 172"/>
              <a:gd name="T68" fmla="*/ 80 w 205"/>
              <a:gd name="T69" fmla="*/ 125 h 172"/>
              <a:gd name="T70" fmla="*/ 88 w 205"/>
              <a:gd name="T71" fmla="*/ 125 h 172"/>
              <a:gd name="T72" fmla="*/ 88 w 205"/>
              <a:gd name="T73" fmla="*/ 133 h 172"/>
              <a:gd name="T74" fmla="*/ 78 w 205"/>
              <a:gd name="T75" fmla="*/ 129 h 172"/>
              <a:gd name="T76" fmla="*/ 84 w 205"/>
              <a:gd name="T77" fmla="*/ 95 h 172"/>
              <a:gd name="T78" fmla="*/ 84 w 205"/>
              <a:gd name="T79" fmla="*/ 35 h 172"/>
              <a:gd name="T80" fmla="*/ 84 w 205"/>
              <a:gd name="T81" fmla="*/ 95 h 172"/>
              <a:gd name="T82" fmla="*/ 136 w 205"/>
              <a:gd name="T83" fmla="*/ 38 h 172"/>
              <a:gd name="T84" fmla="*/ 158 w 205"/>
              <a:gd name="T85" fmla="*/ 85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5" h="172">
                <a:moveTo>
                  <a:pt x="33" y="95"/>
                </a:moveTo>
                <a:cubicBezTo>
                  <a:pt x="35" y="95"/>
                  <a:pt x="37" y="93"/>
                  <a:pt x="37" y="9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37"/>
                  <a:pt x="35" y="35"/>
                  <a:pt x="33" y="35"/>
                </a:cubicBezTo>
                <a:cubicBezTo>
                  <a:pt x="30" y="35"/>
                  <a:pt x="29" y="37"/>
                  <a:pt x="29" y="4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93"/>
                  <a:pt x="30" y="95"/>
                  <a:pt x="33" y="95"/>
                </a:cubicBezTo>
                <a:close/>
                <a:moveTo>
                  <a:pt x="24" y="139"/>
                </a:moveTo>
                <a:cubicBezTo>
                  <a:pt x="24" y="139"/>
                  <a:pt x="24" y="139"/>
                  <a:pt x="24" y="139"/>
                </a:cubicBezTo>
                <a:cubicBezTo>
                  <a:pt x="26" y="142"/>
                  <a:pt x="30" y="144"/>
                  <a:pt x="34" y="144"/>
                </a:cubicBezTo>
                <a:cubicBezTo>
                  <a:pt x="38" y="144"/>
                  <a:pt x="41" y="142"/>
                  <a:pt x="44" y="139"/>
                </a:cubicBezTo>
                <a:cubicBezTo>
                  <a:pt x="44" y="139"/>
                  <a:pt x="44" y="139"/>
                  <a:pt x="44" y="139"/>
                </a:cubicBezTo>
                <a:cubicBezTo>
                  <a:pt x="44" y="139"/>
                  <a:pt x="44" y="139"/>
                  <a:pt x="44" y="139"/>
                </a:cubicBezTo>
                <a:cubicBezTo>
                  <a:pt x="47" y="137"/>
                  <a:pt x="48" y="133"/>
                  <a:pt x="48" y="129"/>
                </a:cubicBezTo>
                <a:cubicBezTo>
                  <a:pt x="48" y="125"/>
                  <a:pt x="47" y="122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1" y="116"/>
                  <a:pt x="38" y="115"/>
                  <a:pt x="34" y="115"/>
                </a:cubicBezTo>
                <a:cubicBezTo>
                  <a:pt x="30" y="115"/>
                  <a:pt x="26" y="116"/>
                  <a:pt x="24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20" y="125"/>
                  <a:pt x="20" y="129"/>
                </a:cubicBezTo>
                <a:cubicBezTo>
                  <a:pt x="20" y="133"/>
                  <a:pt x="21" y="137"/>
                  <a:pt x="24" y="139"/>
                </a:cubicBezTo>
                <a:cubicBezTo>
                  <a:pt x="24" y="139"/>
                  <a:pt x="24" y="139"/>
                  <a:pt x="24" y="139"/>
                </a:cubicBezTo>
                <a:close/>
                <a:moveTo>
                  <a:pt x="30" y="125"/>
                </a:moveTo>
                <a:cubicBezTo>
                  <a:pt x="30" y="125"/>
                  <a:pt x="30" y="125"/>
                  <a:pt x="30" y="125"/>
                </a:cubicBezTo>
                <a:cubicBezTo>
                  <a:pt x="31" y="124"/>
                  <a:pt x="32" y="123"/>
                  <a:pt x="34" y="123"/>
                </a:cubicBezTo>
                <a:cubicBezTo>
                  <a:pt x="36" y="123"/>
                  <a:pt x="37" y="124"/>
                  <a:pt x="38" y="125"/>
                </a:cubicBezTo>
                <a:cubicBezTo>
                  <a:pt x="38" y="125"/>
                  <a:pt x="38" y="125"/>
                  <a:pt x="38" y="125"/>
                </a:cubicBezTo>
                <a:cubicBezTo>
                  <a:pt x="39" y="126"/>
                  <a:pt x="40" y="128"/>
                  <a:pt x="40" y="129"/>
                </a:cubicBezTo>
                <a:cubicBezTo>
                  <a:pt x="40" y="131"/>
                  <a:pt x="39" y="132"/>
                  <a:pt x="38" y="133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37" y="134"/>
                  <a:pt x="36" y="135"/>
                  <a:pt x="34" y="135"/>
                </a:cubicBezTo>
                <a:cubicBezTo>
                  <a:pt x="32" y="135"/>
                  <a:pt x="31" y="134"/>
                  <a:pt x="30" y="133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9" y="132"/>
                  <a:pt x="28" y="131"/>
                  <a:pt x="28" y="129"/>
                </a:cubicBezTo>
                <a:cubicBezTo>
                  <a:pt x="28" y="128"/>
                  <a:pt x="29" y="126"/>
                  <a:pt x="30" y="125"/>
                </a:cubicBezTo>
                <a:close/>
                <a:moveTo>
                  <a:pt x="149" y="123"/>
                </a:moveTo>
                <a:cubicBezTo>
                  <a:pt x="149" y="123"/>
                  <a:pt x="149" y="123"/>
                  <a:pt x="149" y="123"/>
                </a:cubicBezTo>
                <a:cubicBezTo>
                  <a:pt x="149" y="127"/>
                  <a:pt x="151" y="131"/>
                  <a:pt x="153" y="133"/>
                </a:cubicBezTo>
                <a:cubicBezTo>
                  <a:pt x="156" y="136"/>
                  <a:pt x="159" y="137"/>
                  <a:pt x="163" y="137"/>
                </a:cubicBezTo>
                <a:cubicBezTo>
                  <a:pt x="167" y="137"/>
                  <a:pt x="171" y="136"/>
                  <a:pt x="173" y="133"/>
                </a:cubicBezTo>
                <a:cubicBezTo>
                  <a:pt x="176" y="131"/>
                  <a:pt x="178" y="127"/>
                  <a:pt x="178" y="123"/>
                </a:cubicBezTo>
                <a:cubicBezTo>
                  <a:pt x="178" y="119"/>
                  <a:pt x="176" y="116"/>
                  <a:pt x="174" y="113"/>
                </a:cubicBezTo>
                <a:cubicBezTo>
                  <a:pt x="173" y="113"/>
                  <a:pt x="173" y="113"/>
                  <a:pt x="173" y="113"/>
                </a:cubicBezTo>
                <a:cubicBezTo>
                  <a:pt x="171" y="110"/>
                  <a:pt x="167" y="109"/>
                  <a:pt x="163" y="109"/>
                </a:cubicBezTo>
                <a:cubicBezTo>
                  <a:pt x="159" y="109"/>
                  <a:pt x="156" y="110"/>
                  <a:pt x="153" y="113"/>
                </a:cubicBezTo>
                <a:cubicBezTo>
                  <a:pt x="151" y="116"/>
                  <a:pt x="149" y="119"/>
                  <a:pt x="149" y="123"/>
                </a:cubicBezTo>
                <a:close/>
                <a:moveTo>
                  <a:pt x="159" y="119"/>
                </a:moveTo>
                <a:cubicBezTo>
                  <a:pt x="159" y="119"/>
                  <a:pt x="159" y="119"/>
                  <a:pt x="159" y="119"/>
                </a:cubicBezTo>
                <a:cubicBezTo>
                  <a:pt x="160" y="118"/>
                  <a:pt x="162" y="117"/>
                  <a:pt x="163" y="117"/>
                </a:cubicBezTo>
                <a:cubicBezTo>
                  <a:pt x="165" y="117"/>
                  <a:pt x="166" y="118"/>
                  <a:pt x="167" y="119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8" y="120"/>
                  <a:pt x="169" y="122"/>
                  <a:pt x="169" y="123"/>
                </a:cubicBezTo>
                <a:cubicBezTo>
                  <a:pt x="169" y="125"/>
                  <a:pt x="168" y="126"/>
                  <a:pt x="167" y="127"/>
                </a:cubicBezTo>
                <a:cubicBezTo>
                  <a:pt x="166" y="128"/>
                  <a:pt x="165" y="129"/>
                  <a:pt x="163" y="129"/>
                </a:cubicBezTo>
                <a:cubicBezTo>
                  <a:pt x="162" y="129"/>
                  <a:pt x="160" y="128"/>
                  <a:pt x="159" y="127"/>
                </a:cubicBezTo>
                <a:cubicBezTo>
                  <a:pt x="158" y="126"/>
                  <a:pt x="157" y="125"/>
                  <a:pt x="157" y="123"/>
                </a:cubicBezTo>
                <a:cubicBezTo>
                  <a:pt x="157" y="121"/>
                  <a:pt x="158" y="120"/>
                  <a:pt x="159" y="119"/>
                </a:cubicBezTo>
                <a:close/>
                <a:moveTo>
                  <a:pt x="166" y="6"/>
                </a:moveTo>
                <a:cubicBezTo>
                  <a:pt x="166" y="6"/>
                  <a:pt x="166" y="6"/>
                  <a:pt x="166" y="6"/>
                </a:cubicBezTo>
                <a:cubicBezTo>
                  <a:pt x="165" y="2"/>
                  <a:pt x="161" y="0"/>
                  <a:pt x="157" y="1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4" y="10"/>
                  <a:pt x="112" y="9"/>
                  <a:pt x="110" y="9"/>
                </a:cubicBezTo>
                <a:cubicBezTo>
                  <a:pt x="7" y="9"/>
                  <a:pt x="7" y="9"/>
                  <a:pt x="7" y="9"/>
                </a:cubicBezTo>
                <a:cubicBezTo>
                  <a:pt x="3" y="9"/>
                  <a:pt x="0" y="12"/>
                  <a:pt x="0" y="16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68"/>
                  <a:pt x="3" y="171"/>
                  <a:pt x="7" y="171"/>
                </a:cubicBezTo>
                <a:cubicBezTo>
                  <a:pt x="110" y="171"/>
                  <a:pt x="110" y="171"/>
                  <a:pt x="110" y="171"/>
                </a:cubicBezTo>
                <a:cubicBezTo>
                  <a:pt x="114" y="171"/>
                  <a:pt x="117" y="168"/>
                  <a:pt x="117" y="164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41" y="166"/>
                  <a:pt x="141" y="166"/>
                  <a:pt x="141" y="166"/>
                </a:cubicBezTo>
                <a:cubicBezTo>
                  <a:pt x="142" y="169"/>
                  <a:pt x="146" y="172"/>
                  <a:pt x="150" y="171"/>
                </a:cubicBezTo>
                <a:cubicBezTo>
                  <a:pt x="199" y="157"/>
                  <a:pt x="199" y="157"/>
                  <a:pt x="199" y="157"/>
                </a:cubicBezTo>
                <a:cubicBezTo>
                  <a:pt x="203" y="156"/>
                  <a:pt x="205" y="152"/>
                  <a:pt x="204" y="149"/>
                </a:cubicBezTo>
                <a:cubicBezTo>
                  <a:pt x="166" y="6"/>
                  <a:pt x="166" y="6"/>
                  <a:pt x="166" y="6"/>
                </a:cubicBezTo>
                <a:close/>
                <a:moveTo>
                  <a:pt x="54" y="157"/>
                </a:moveTo>
                <a:cubicBezTo>
                  <a:pt x="54" y="157"/>
                  <a:pt x="54" y="157"/>
                  <a:pt x="54" y="157"/>
                </a:cubicBezTo>
                <a:cubicBezTo>
                  <a:pt x="14" y="157"/>
                  <a:pt x="14" y="157"/>
                  <a:pt x="14" y="157"/>
                </a:cubicBezTo>
                <a:cubicBezTo>
                  <a:pt x="14" y="23"/>
                  <a:pt x="14" y="23"/>
                  <a:pt x="1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157"/>
                  <a:pt x="54" y="157"/>
                  <a:pt x="54" y="157"/>
                </a:cubicBezTo>
                <a:close/>
                <a:moveTo>
                  <a:pt x="103" y="157"/>
                </a:moveTo>
                <a:cubicBezTo>
                  <a:pt x="103" y="157"/>
                  <a:pt x="103" y="157"/>
                  <a:pt x="103" y="157"/>
                </a:cubicBezTo>
                <a:cubicBezTo>
                  <a:pt x="63" y="157"/>
                  <a:pt x="63" y="157"/>
                  <a:pt x="63" y="157"/>
                </a:cubicBezTo>
                <a:cubicBezTo>
                  <a:pt x="63" y="23"/>
                  <a:pt x="63" y="23"/>
                  <a:pt x="63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3" y="157"/>
                  <a:pt x="103" y="157"/>
                  <a:pt x="103" y="157"/>
                </a:cubicBezTo>
                <a:close/>
                <a:moveTo>
                  <a:pt x="153" y="155"/>
                </a:moveTo>
                <a:cubicBezTo>
                  <a:pt x="153" y="155"/>
                  <a:pt x="153" y="155"/>
                  <a:pt x="153" y="155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89" y="146"/>
                  <a:pt x="189" y="146"/>
                  <a:pt x="189" y="146"/>
                </a:cubicBezTo>
                <a:cubicBezTo>
                  <a:pt x="153" y="155"/>
                  <a:pt x="153" y="155"/>
                  <a:pt x="153" y="155"/>
                </a:cubicBezTo>
                <a:close/>
                <a:moveTo>
                  <a:pt x="84" y="144"/>
                </a:moveTo>
                <a:cubicBezTo>
                  <a:pt x="84" y="144"/>
                  <a:pt x="84" y="144"/>
                  <a:pt x="84" y="144"/>
                </a:cubicBezTo>
                <a:cubicBezTo>
                  <a:pt x="88" y="144"/>
                  <a:pt x="91" y="142"/>
                  <a:pt x="94" y="139"/>
                </a:cubicBezTo>
                <a:cubicBezTo>
                  <a:pt x="97" y="137"/>
                  <a:pt x="98" y="133"/>
                  <a:pt x="98" y="129"/>
                </a:cubicBezTo>
                <a:cubicBezTo>
                  <a:pt x="98" y="125"/>
                  <a:pt x="97" y="122"/>
                  <a:pt x="94" y="119"/>
                </a:cubicBezTo>
                <a:cubicBezTo>
                  <a:pt x="94" y="119"/>
                  <a:pt x="94" y="119"/>
                  <a:pt x="94" y="119"/>
                </a:cubicBezTo>
                <a:cubicBezTo>
                  <a:pt x="91" y="116"/>
                  <a:pt x="88" y="115"/>
                  <a:pt x="84" y="115"/>
                </a:cubicBezTo>
                <a:cubicBezTo>
                  <a:pt x="80" y="115"/>
                  <a:pt x="77" y="116"/>
                  <a:pt x="74" y="119"/>
                </a:cubicBezTo>
                <a:cubicBezTo>
                  <a:pt x="71" y="122"/>
                  <a:pt x="70" y="125"/>
                  <a:pt x="70" y="129"/>
                </a:cubicBezTo>
                <a:cubicBezTo>
                  <a:pt x="70" y="133"/>
                  <a:pt x="71" y="137"/>
                  <a:pt x="74" y="139"/>
                </a:cubicBezTo>
                <a:cubicBezTo>
                  <a:pt x="77" y="142"/>
                  <a:pt x="80" y="144"/>
                  <a:pt x="84" y="144"/>
                </a:cubicBezTo>
                <a:close/>
                <a:moveTo>
                  <a:pt x="80" y="125"/>
                </a:moveTo>
                <a:cubicBezTo>
                  <a:pt x="80" y="125"/>
                  <a:pt x="80" y="125"/>
                  <a:pt x="80" y="125"/>
                </a:cubicBezTo>
                <a:cubicBezTo>
                  <a:pt x="81" y="124"/>
                  <a:pt x="82" y="123"/>
                  <a:pt x="84" y="123"/>
                </a:cubicBezTo>
                <a:cubicBezTo>
                  <a:pt x="86" y="123"/>
                  <a:pt x="87" y="124"/>
                  <a:pt x="88" y="125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89" y="126"/>
                  <a:pt x="90" y="128"/>
                  <a:pt x="90" y="129"/>
                </a:cubicBezTo>
                <a:cubicBezTo>
                  <a:pt x="90" y="131"/>
                  <a:pt x="89" y="132"/>
                  <a:pt x="88" y="133"/>
                </a:cubicBezTo>
                <a:cubicBezTo>
                  <a:pt x="87" y="134"/>
                  <a:pt x="86" y="135"/>
                  <a:pt x="84" y="135"/>
                </a:cubicBezTo>
                <a:cubicBezTo>
                  <a:pt x="82" y="135"/>
                  <a:pt x="81" y="134"/>
                  <a:pt x="80" y="133"/>
                </a:cubicBezTo>
                <a:cubicBezTo>
                  <a:pt x="79" y="132"/>
                  <a:pt x="78" y="131"/>
                  <a:pt x="78" y="129"/>
                </a:cubicBezTo>
                <a:cubicBezTo>
                  <a:pt x="78" y="128"/>
                  <a:pt x="79" y="126"/>
                  <a:pt x="80" y="125"/>
                </a:cubicBezTo>
                <a:close/>
                <a:moveTo>
                  <a:pt x="84" y="95"/>
                </a:moveTo>
                <a:cubicBezTo>
                  <a:pt x="84" y="95"/>
                  <a:pt x="84" y="95"/>
                  <a:pt x="84" y="95"/>
                </a:cubicBezTo>
                <a:cubicBezTo>
                  <a:pt x="86" y="95"/>
                  <a:pt x="88" y="93"/>
                  <a:pt x="88" y="90"/>
                </a:cubicBezTo>
                <a:cubicBezTo>
                  <a:pt x="88" y="40"/>
                  <a:pt x="88" y="40"/>
                  <a:pt x="88" y="40"/>
                </a:cubicBezTo>
                <a:cubicBezTo>
                  <a:pt x="88" y="37"/>
                  <a:pt x="86" y="35"/>
                  <a:pt x="84" y="35"/>
                </a:cubicBezTo>
                <a:cubicBezTo>
                  <a:pt x="82" y="35"/>
                  <a:pt x="80" y="37"/>
                  <a:pt x="80" y="40"/>
                </a:cubicBezTo>
                <a:cubicBezTo>
                  <a:pt x="80" y="90"/>
                  <a:pt x="80" y="90"/>
                  <a:pt x="80" y="90"/>
                </a:cubicBezTo>
                <a:cubicBezTo>
                  <a:pt x="80" y="93"/>
                  <a:pt x="82" y="95"/>
                  <a:pt x="84" y="95"/>
                </a:cubicBezTo>
                <a:close/>
                <a:moveTo>
                  <a:pt x="139" y="33"/>
                </a:moveTo>
                <a:cubicBezTo>
                  <a:pt x="139" y="33"/>
                  <a:pt x="139" y="33"/>
                  <a:pt x="139" y="33"/>
                </a:cubicBezTo>
                <a:cubicBezTo>
                  <a:pt x="137" y="34"/>
                  <a:pt x="136" y="36"/>
                  <a:pt x="136" y="38"/>
                </a:cubicBezTo>
                <a:cubicBezTo>
                  <a:pt x="150" y="88"/>
                  <a:pt x="150" y="88"/>
                  <a:pt x="150" y="88"/>
                </a:cubicBezTo>
                <a:cubicBezTo>
                  <a:pt x="150" y="90"/>
                  <a:pt x="152" y="91"/>
                  <a:pt x="155" y="90"/>
                </a:cubicBezTo>
                <a:cubicBezTo>
                  <a:pt x="157" y="90"/>
                  <a:pt x="158" y="88"/>
                  <a:pt x="158" y="85"/>
                </a:cubicBezTo>
                <a:cubicBezTo>
                  <a:pt x="145" y="36"/>
                  <a:pt x="145" y="36"/>
                  <a:pt x="145" y="36"/>
                </a:cubicBezTo>
                <a:cubicBezTo>
                  <a:pt x="144" y="34"/>
                  <a:pt x="142" y="32"/>
                  <a:pt x="139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975685" y="2575821"/>
            <a:ext cx="1349828" cy="1349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3"/>
          <p:cNvSpPr>
            <a:spLocks noEditPoints="1"/>
          </p:cNvSpPr>
          <p:nvPr/>
        </p:nvSpPr>
        <p:spPr bwMode="auto">
          <a:xfrm>
            <a:off x="4362285" y="2964589"/>
            <a:ext cx="576629" cy="572292"/>
          </a:xfrm>
          <a:custGeom>
            <a:avLst/>
            <a:gdLst>
              <a:gd name="T0" fmla="*/ 8 w 178"/>
              <a:gd name="T1" fmla="*/ 0 h 177"/>
              <a:gd name="T2" fmla="*/ 0 w 178"/>
              <a:gd name="T3" fmla="*/ 170 h 177"/>
              <a:gd name="T4" fmla="*/ 142 w 178"/>
              <a:gd name="T5" fmla="*/ 177 h 177"/>
              <a:gd name="T6" fmla="*/ 158 w 178"/>
              <a:gd name="T7" fmla="*/ 174 h 177"/>
              <a:gd name="T8" fmla="*/ 170 w 178"/>
              <a:gd name="T9" fmla="*/ 169 h 177"/>
              <a:gd name="T10" fmla="*/ 175 w 178"/>
              <a:gd name="T11" fmla="*/ 62 h 177"/>
              <a:gd name="T12" fmla="*/ 178 w 178"/>
              <a:gd name="T13" fmla="*/ 7 h 177"/>
              <a:gd name="T14" fmla="*/ 142 w 178"/>
              <a:gd name="T15" fmla="*/ 56 h 177"/>
              <a:gd name="T16" fmla="*/ 135 w 178"/>
              <a:gd name="T17" fmla="*/ 72 h 177"/>
              <a:gd name="T18" fmla="*/ 14 w 178"/>
              <a:gd name="T19" fmla="*/ 163 h 177"/>
              <a:gd name="T20" fmla="*/ 164 w 178"/>
              <a:gd name="T21" fmla="*/ 14 h 177"/>
              <a:gd name="T22" fmla="*/ 158 w 178"/>
              <a:gd name="T23" fmla="*/ 49 h 177"/>
              <a:gd name="T24" fmla="*/ 167 w 178"/>
              <a:gd name="T25" fmla="*/ 157 h 177"/>
              <a:gd name="T26" fmla="*/ 164 w 178"/>
              <a:gd name="T27" fmla="*/ 163 h 177"/>
              <a:gd name="T28" fmla="*/ 158 w 178"/>
              <a:gd name="T29" fmla="*/ 166 h 177"/>
              <a:gd name="T30" fmla="*/ 149 w 178"/>
              <a:gd name="T31" fmla="*/ 141 h 177"/>
              <a:gd name="T32" fmla="*/ 167 w 178"/>
              <a:gd name="T33" fmla="*/ 138 h 177"/>
              <a:gd name="T34" fmla="*/ 167 w 178"/>
              <a:gd name="T35" fmla="*/ 123 h 177"/>
              <a:gd name="T36" fmla="*/ 164 w 178"/>
              <a:gd name="T37" fmla="*/ 129 h 177"/>
              <a:gd name="T38" fmla="*/ 149 w 178"/>
              <a:gd name="T39" fmla="*/ 132 h 177"/>
              <a:gd name="T40" fmla="*/ 158 w 178"/>
              <a:gd name="T41" fmla="*/ 107 h 177"/>
              <a:gd name="T42" fmla="*/ 167 w 178"/>
              <a:gd name="T43" fmla="*/ 123 h 177"/>
              <a:gd name="T44" fmla="*/ 167 w 178"/>
              <a:gd name="T45" fmla="*/ 90 h 177"/>
              <a:gd name="T46" fmla="*/ 158 w 178"/>
              <a:gd name="T47" fmla="*/ 98 h 177"/>
              <a:gd name="T48" fmla="*/ 149 w 178"/>
              <a:gd name="T49" fmla="*/ 72 h 177"/>
              <a:gd name="T50" fmla="*/ 158 w 178"/>
              <a:gd name="T51" fmla="*/ 63 h 177"/>
              <a:gd name="T52" fmla="*/ 167 w 178"/>
              <a:gd name="T53" fmla="*/ 90 h 177"/>
              <a:gd name="T54" fmla="*/ 106 w 178"/>
              <a:gd name="T55" fmla="*/ 96 h 177"/>
              <a:gd name="T56" fmla="*/ 97 w 178"/>
              <a:gd name="T57" fmla="*/ 91 h 177"/>
              <a:gd name="T58" fmla="*/ 106 w 178"/>
              <a:gd name="T59" fmla="*/ 72 h 177"/>
              <a:gd name="T60" fmla="*/ 79 w 178"/>
              <a:gd name="T61" fmla="*/ 45 h 177"/>
              <a:gd name="T62" fmla="*/ 53 w 178"/>
              <a:gd name="T63" fmla="*/ 72 h 177"/>
              <a:gd name="T64" fmla="*/ 61 w 178"/>
              <a:gd name="T65" fmla="*/ 91 h 177"/>
              <a:gd name="T66" fmla="*/ 48 w 178"/>
              <a:gd name="T67" fmla="*/ 104 h 177"/>
              <a:gd name="T68" fmla="*/ 46 w 178"/>
              <a:gd name="T69" fmla="*/ 119 h 177"/>
              <a:gd name="T70" fmla="*/ 108 w 178"/>
              <a:gd name="T71" fmla="*/ 123 h 177"/>
              <a:gd name="T72" fmla="*/ 112 w 178"/>
              <a:gd name="T73" fmla="*/ 112 h 177"/>
              <a:gd name="T74" fmla="*/ 106 w 178"/>
              <a:gd name="T75" fmla="*/ 96 h 177"/>
              <a:gd name="T76" fmla="*/ 67 w 178"/>
              <a:gd name="T77" fmla="*/ 59 h 177"/>
              <a:gd name="T78" fmla="*/ 92 w 178"/>
              <a:gd name="T79" fmla="*/ 59 h 177"/>
              <a:gd name="T80" fmla="*/ 92 w 178"/>
              <a:gd name="T81" fmla="*/ 85 h 177"/>
              <a:gd name="T82" fmla="*/ 61 w 178"/>
              <a:gd name="T83" fmla="*/ 72 h 177"/>
              <a:gd name="T84" fmla="*/ 104 w 178"/>
              <a:gd name="T85" fmla="*/ 114 h 177"/>
              <a:gd name="T86" fmla="*/ 55 w 178"/>
              <a:gd name="T87" fmla="*/ 114 h 177"/>
              <a:gd name="T88" fmla="*/ 56 w 178"/>
              <a:gd name="T89" fmla="*/ 107 h 177"/>
              <a:gd name="T90" fmla="*/ 69 w 178"/>
              <a:gd name="T91" fmla="*/ 98 h 177"/>
              <a:gd name="T92" fmla="*/ 95 w 178"/>
              <a:gd name="T93" fmla="*/ 99 h 177"/>
              <a:gd name="T94" fmla="*/ 103 w 178"/>
              <a:gd name="T95" fmla="*/ 107 h 177"/>
              <a:gd name="T96" fmla="*/ 104 w 178"/>
              <a:gd name="T97" fmla="*/ 11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8" h="177">
                <a:moveTo>
                  <a:pt x="171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7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74"/>
                  <a:pt x="4" y="177"/>
                  <a:pt x="8" y="177"/>
                </a:cubicBezTo>
                <a:cubicBezTo>
                  <a:pt x="142" y="177"/>
                  <a:pt x="142" y="177"/>
                  <a:pt x="142" y="177"/>
                </a:cubicBezTo>
                <a:cubicBezTo>
                  <a:pt x="144" y="177"/>
                  <a:pt x="146" y="176"/>
                  <a:pt x="148" y="174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3" y="174"/>
                  <a:pt x="167" y="172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3" y="166"/>
                  <a:pt x="175" y="162"/>
                  <a:pt x="175" y="157"/>
                </a:cubicBezTo>
                <a:cubicBezTo>
                  <a:pt x="175" y="62"/>
                  <a:pt x="175" y="62"/>
                  <a:pt x="175" y="62"/>
                </a:cubicBezTo>
                <a:cubicBezTo>
                  <a:pt x="177" y="61"/>
                  <a:pt x="178" y="58"/>
                  <a:pt x="178" y="56"/>
                </a:cubicBezTo>
                <a:cubicBezTo>
                  <a:pt x="178" y="7"/>
                  <a:pt x="178" y="7"/>
                  <a:pt x="178" y="7"/>
                </a:cubicBezTo>
                <a:cubicBezTo>
                  <a:pt x="178" y="3"/>
                  <a:pt x="175" y="0"/>
                  <a:pt x="171" y="0"/>
                </a:cubicBezTo>
                <a:close/>
                <a:moveTo>
                  <a:pt x="142" y="56"/>
                </a:moveTo>
                <a:cubicBezTo>
                  <a:pt x="142" y="56"/>
                  <a:pt x="142" y="56"/>
                  <a:pt x="142" y="56"/>
                </a:cubicBezTo>
                <a:cubicBezTo>
                  <a:pt x="138" y="60"/>
                  <a:pt x="135" y="66"/>
                  <a:pt x="135" y="72"/>
                </a:cubicBezTo>
                <a:cubicBezTo>
                  <a:pt x="135" y="163"/>
                  <a:pt x="135" y="163"/>
                  <a:pt x="135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4"/>
                  <a:pt x="14" y="14"/>
                  <a:pt x="14" y="14"/>
                </a:cubicBezTo>
                <a:cubicBezTo>
                  <a:pt x="164" y="14"/>
                  <a:pt x="164" y="14"/>
                  <a:pt x="164" y="14"/>
                </a:cubicBezTo>
                <a:cubicBezTo>
                  <a:pt x="164" y="49"/>
                  <a:pt x="164" y="49"/>
                  <a:pt x="164" y="49"/>
                </a:cubicBezTo>
                <a:cubicBezTo>
                  <a:pt x="158" y="49"/>
                  <a:pt x="158" y="49"/>
                  <a:pt x="158" y="49"/>
                </a:cubicBezTo>
                <a:cubicBezTo>
                  <a:pt x="152" y="49"/>
                  <a:pt x="146" y="52"/>
                  <a:pt x="142" y="56"/>
                </a:cubicBezTo>
                <a:close/>
                <a:moveTo>
                  <a:pt x="167" y="157"/>
                </a:moveTo>
                <a:cubicBezTo>
                  <a:pt x="167" y="157"/>
                  <a:pt x="167" y="157"/>
                  <a:pt x="167" y="157"/>
                </a:cubicBezTo>
                <a:cubicBezTo>
                  <a:pt x="167" y="160"/>
                  <a:pt x="166" y="162"/>
                  <a:pt x="164" y="163"/>
                </a:cubicBezTo>
                <a:cubicBezTo>
                  <a:pt x="164" y="163"/>
                  <a:pt x="164" y="163"/>
                  <a:pt x="164" y="163"/>
                </a:cubicBezTo>
                <a:cubicBezTo>
                  <a:pt x="163" y="165"/>
                  <a:pt x="160" y="166"/>
                  <a:pt x="158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49" y="141"/>
                  <a:pt x="149" y="141"/>
                  <a:pt x="149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61" y="141"/>
                  <a:pt x="164" y="140"/>
                  <a:pt x="167" y="138"/>
                </a:cubicBezTo>
                <a:cubicBezTo>
                  <a:pt x="167" y="157"/>
                  <a:pt x="167" y="157"/>
                  <a:pt x="167" y="157"/>
                </a:cubicBezTo>
                <a:close/>
                <a:moveTo>
                  <a:pt x="167" y="123"/>
                </a:moveTo>
                <a:cubicBezTo>
                  <a:pt x="167" y="123"/>
                  <a:pt x="167" y="123"/>
                  <a:pt x="167" y="123"/>
                </a:cubicBezTo>
                <a:cubicBezTo>
                  <a:pt x="167" y="126"/>
                  <a:pt x="166" y="128"/>
                  <a:pt x="164" y="129"/>
                </a:cubicBezTo>
                <a:cubicBezTo>
                  <a:pt x="163" y="131"/>
                  <a:pt x="160" y="132"/>
                  <a:pt x="158" y="132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49" y="107"/>
                  <a:pt x="149" y="107"/>
                  <a:pt x="149" y="107"/>
                </a:cubicBezTo>
                <a:cubicBezTo>
                  <a:pt x="158" y="107"/>
                  <a:pt x="158" y="107"/>
                  <a:pt x="158" y="107"/>
                </a:cubicBezTo>
                <a:cubicBezTo>
                  <a:pt x="161" y="107"/>
                  <a:pt x="164" y="106"/>
                  <a:pt x="167" y="104"/>
                </a:cubicBezTo>
                <a:cubicBezTo>
                  <a:pt x="167" y="123"/>
                  <a:pt x="167" y="123"/>
                  <a:pt x="167" y="123"/>
                </a:cubicBezTo>
                <a:close/>
                <a:moveTo>
                  <a:pt x="167" y="90"/>
                </a:moveTo>
                <a:cubicBezTo>
                  <a:pt x="167" y="90"/>
                  <a:pt x="167" y="90"/>
                  <a:pt x="167" y="90"/>
                </a:cubicBezTo>
                <a:cubicBezTo>
                  <a:pt x="167" y="92"/>
                  <a:pt x="166" y="94"/>
                  <a:pt x="164" y="96"/>
                </a:cubicBezTo>
                <a:cubicBezTo>
                  <a:pt x="163" y="97"/>
                  <a:pt x="160" y="98"/>
                  <a:pt x="158" y="98"/>
                </a:cubicBezTo>
                <a:cubicBezTo>
                  <a:pt x="149" y="98"/>
                  <a:pt x="149" y="98"/>
                  <a:pt x="149" y="98"/>
                </a:cubicBezTo>
                <a:cubicBezTo>
                  <a:pt x="149" y="72"/>
                  <a:pt x="149" y="72"/>
                  <a:pt x="149" y="72"/>
                </a:cubicBezTo>
                <a:cubicBezTo>
                  <a:pt x="149" y="70"/>
                  <a:pt x="150" y="68"/>
                  <a:pt x="152" y="66"/>
                </a:cubicBezTo>
                <a:cubicBezTo>
                  <a:pt x="153" y="64"/>
                  <a:pt x="156" y="63"/>
                  <a:pt x="158" y="63"/>
                </a:cubicBezTo>
                <a:cubicBezTo>
                  <a:pt x="167" y="63"/>
                  <a:pt x="167" y="63"/>
                  <a:pt x="167" y="63"/>
                </a:cubicBezTo>
                <a:cubicBezTo>
                  <a:pt x="167" y="90"/>
                  <a:pt x="167" y="90"/>
                  <a:pt x="167" y="90"/>
                </a:cubicBezTo>
                <a:close/>
                <a:moveTo>
                  <a:pt x="106" y="96"/>
                </a:moveTo>
                <a:cubicBezTo>
                  <a:pt x="106" y="96"/>
                  <a:pt x="106" y="96"/>
                  <a:pt x="106" y="96"/>
                </a:cubicBezTo>
                <a:cubicBezTo>
                  <a:pt x="104" y="94"/>
                  <a:pt x="101" y="93"/>
                  <a:pt x="98" y="91"/>
                </a:cubicBezTo>
                <a:cubicBezTo>
                  <a:pt x="97" y="91"/>
                  <a:pt x="97" y="91"/>
                  <a:pt x="97" y="91"/>
                </a:cubicBezTo>
                <a:cubicBezTo>
                  <a:pt x="98" y="91"/>
                  <a:pt x="98" y="91"/>
                  <a:pt x="98" y="91"/>
                </a:cubicBezTo>
                <a:cubicBezTo>
                  <a:pt x="103" y="86"/>
                  <a:pt x="106" y="79"/>
                  <a:pt x="106" y="72"/>
                </a:cubicBezTo>
                <a:cubicBezTo>
                  <a:pt x="106" y="64"/>
                  <a:pt x="103" y="58"/>
                  <a:pt x="98" y="53"/>
                </a:cubicBezTo>
                <a:cubicBezTo>
                  <a:pt x="93" y="48"/>
                  <a:pt x="87" y="45"/>
                  <a:pt x="79" y="45"/>
                </a:cubicBezTo>
                <a:cubicBezTo>
                  <a:pt x="72" y="45"/>
                  <a:pt x="65" y="48"/>
                  <a:pt x="61" y="53"/>
                </a:cubicBezTo>
                <a:cubicBezTo>
                  <a:pt x="56" y="58"/>
                  <a:pt x="53" y="64"/>
                  <a:pt x="53" y="72"/>
                </a:cubicBezTo>
                <a:cubicBezTo>
                  <a:pt x="53" y="79"/>
                  <a:pt x="56" y="86"/>
                  <a:pt x="61" y="91"/>
                </a:cubicBezTo>
                <a:cubicBezTo>
                  <a:pt x="61" y="91"/>
                  <a:pt x="61" y="91"/>
                  <a:pt x="61" y="91"/>
                </a:cubicBezTo>
                <a:cubicBezTo>
                  <a:pt x="58" y="92"/>
                  <a:pt x="55" y="94"/>
                  <a:pt x="53" y="96"/>
                </a:cubicBezTo>
                <a:cubicBezTo>
                  <a:pt x="51" y="98"/>
                  <a:pt x="49" y="101"/>
                  <a:pt x="48" y="104"/>
                </a:cubicBezTo>
                <a:cubicBezTo>
                  <a:pt x="47" y="106"/>
                  <a:pt x="46" y="109"/>
                  <a:pt x="46" y="112"/>
                </a:cubicBezTo>
                <a:cubicBezTo>
                  <a:pt x="46" y="119"/>
                  <a:pt x="46" y="119"/>
                  <a:pt x="46" y="119"/>
                </a:cubicBezTo>
                <a:cubicBezTo>
                  <a:pt x="46" y="121"/>
                  <a:pt x="48" y="123"/>
                  <a:pt x="50" y="123"/>
                </a:cubicBezTo>
                <a:cubicBezTo>
                  <a:pt x="108" y="123"/>
                  <a:pt x="108" y="123"/>
                  <a:pt x="108" y="123"/>
                </a:cubicBezTo>
                <a:cubicBezTo>
                  <a:pt x="110" y="123"/>
                  <a:pt x="112" y="121"/>
                  <a:pt x="112" y="119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12" y="109"/>
                  <a:pt x="112" y="106"/>
                  <a:pt x="111" y="104"/>
                </a:cubicBezTo>
                <a:cubicBezTo>
                  <a:pt x="109" y="101"/>
                  <a:pt x="108" y="98"/>
                  <a:pt x="106" y="96"/>
                </a:cubicBezTo>
                <a:close/>
                <a:moveTo>
                  <a:pt x="67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70" y="56"/>
                  <a:pt x="74" y="54"/>
                  <a:pt x="79" y="54"/>
                </a:cubicBezTo>
                <a:cubicBezTo>
                  <a:pt x="84" y="54"/>
                  <a:pt x="89" y="56"/>
                  <a:pt x="92" y="59"/>
                </a:cubicBezTo>
                <a:cubicBezTo>
                  <a:pt x="95" y="62"/>
                  <a:pt x="97" y="67"/>
                  <a:pt x="97" y="72"/>
                </a:cubicBezTo>
                <a:cubicBezTo>
                  <a:pt x="97" y="77"/>
                  <a:pt x="95" y="81"/>
                  <a:pt x="92" y="85"/>
                </a:cubicBezTo>
                <a:cubicBezTo>
                  <a:pt x="85" y="91"/>
                  <a:pt x="74" y="91"/>
                  <a:pt x="67" y="85"/>
                </a:cubicBezTo>
                <a:cubicBezTo>
                  <a:pt x="63" y="81"/>
                  <a:pt x="61" y="77"/>
                  <a:pt x="61" y="72"/>
                </a:cubicBezTo>
                <a:cubicBezTo>
                  <a:pt x="61" y="67"/>
                  <a:pt x="63" y="62"/>
                  <a:pt x="67" y="59"/>
                </a:cubicBezTo>
                <a:close/>
                <a:moveTo>
                  <a:pt x="104" y="114"/>
                </a:moveTo>
                <a:cubicBezTo>
                  <a:pt x="104" y="114"/>
                  <a:pt x="104" y="114"/>
                  <a:pt x="104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5" y="110"/>
                  <a:pt x="55" y="109"/>
                  <a:pt x="56" y="107"/>
                </a:cubicBezTo>
                <a:cubicBezTo>
                  <a:pt x="56" y="105"/>
                  <a:pt x="58" y="104"/>
                  <a:pt x="59" y="102"/>
                </a:cubicBezTo>
                <a:cubicBezTo>
                  <a:pt x="61" y="100"/>
                  <a:pt x="65" y="98"/>
                  <a:pt x="69" y="98"/>
                </a:cubicBezTo>
                <a:cubicBezTo>
                  <a:pt x="90" y="98"/>
                  <a:pt x="90" y="98"/>
                  <a:pt x="90" y="98"/>
                </a:cubicBezTo>
                <a:cubicBezTo>
                  <a:pt x="92" y="98"/>
                  <a:pt x="93" y="99"/>
                  <a:pt x="95" y="99"/>
                </a:cubicBezTo>
                <a:cubicBezTo>
                  <a:pt x="97" y="100"/>
                  <a:pt x="98" y="101"/>
                  <a:pt x="100" y="102"/>
                </a:cubicBezTo>
                <a:cubicBezTo>
                  <a:pt x="101" y="104"/>
                  <a:pt x="102" y="105"/>
                  <a:pt x="103" y="107"/>
                </a:cubicBezTo>
                <a:cubicBezTo>
                  <a:pt x="104" y="109"/>
                  <a:pt x="104" y="110"/>
                  <a:pt x="104" y="112"/>
                </a:cubicBezTo>
                <a:cubicBezTo>
                  <a:pt x="104" y="114"/>
                  <a:pt x="104" y="114"/>
                  <a:pt x="104" y="1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866485" y="2575821"/>
            <a:ext cx="1349828" cy="1349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4"/>
          <p:cNvSpPr>
            <a:spLocks noEditPoints="1"/>
          </p:cNvSpPr>
          <p:nvPr/>
        </p:nvSpPr>
        <p:spPr bwMode="auto">
          <a:xfrm>
            <a:off x="7244415" y="3020951"/>
            <a:ext cx="593969" cy="459568"/>
          </a:xfrm>
          <a:custGeom>
            <a:avLst/>
            <a:gdLst>
              <a:gd name="T0" fmla="*/ 153 w 183"/>
              <a:gd name="T1" fmla="*/ 81 h 143"/>
              <a:gd name="T2" fmla="*/ 153 w 183"/>
              <a:gd name="T3" fmla="*/ 72 h 143"/>
              <a:gd name="T4" fmla="*/ 105 w 183"/>
              <a:gd name="T5" fmla="*/ 77 h 143"/>
              <a:gd name="T6" fmla="*/ 109 w 183"/>
              <a:gd name="T7" fmla="*/ 44 h 143"/>
              <a:gd name="T8" fmla="*/ 153 w 183"/>
              <a:gd name="T9" fmla="*/ 44 h 143"/>
              <a:gd name="T10" fmla="*/ 153 w 183"/>
              <a:gd name="T11" fmla="*/ 35 h 143"/>
              <a:gd name="T12" fmla="*/ 105 w 183"/>
              <a:gd name="T13" fmla="*/ 39 h 143"/>
              <a:gd name="T14" fmla="*/ 109 w 183"/>
              <a:gd name="T15" fmla="*/ 62 h 143"/>
              <a:gd name="T16" fmla="*/ 153 w 183"/>
              <a:gd name="T17" fmla="*/ 62 h 143"/>
              <a:gd name="T18" fmla="*/ 153 w 183"/>
              <a:gd name="T19" fmla="*/ 54 h 143"/>
              <a:gd name="T20" fmla="*/ 105 w 183"/>
              <a:gd name="T21" fmla="*/ 58 h 143"/>
              <a:gd name="T22" fmla="*/ 176 w 183"/>
              <a:gd name="T23" fmla="*/ 0 h 143"/>
              <a:gd name="T24" fmla="*/ 7 w 183"/>
              <a:gd name="T25" fmla="*/ 0 h 143"/>
              <a:gd name="T26" fmla="*/ 0 w 183"/>
              <a:gd name="T27" fmla="*/ 136 h 143"/>
              <a:gd name="T28" fmla="*/ 35 w 183"/>
              <a:gd name="T29" fmla="*/ 143 h 143"/>
              <a:gd name="T30" fmla="*/ 42 w 183"/>
              <a:gd name="T31" fmla="*/ 125 h 143"/>
              <a:gd name="T32" fmla="*/ 53 w 183"/>
              <a:gd name="T33" fmla="*/ 136 h 143"/>
              <a:gd name="T34" fmla="*/ 122 w 183"/>
              <a:gd name="T35" fmla="*/ 143 h 143"/>
              <a:gd name="T36" fmla="*/ 129 w 183"/>
              <a:gd name="T37" fmla="*/ 125 h 143"/>
              <a:gd name="T38" fmla="*/ 141 w 183"/>
              <a:gd name="T39" fmla="*/ 136 h 143"/>
              <a:gd name="T40" fmla="*/ 176 w 183"/>
              <a:gd name="T41" fmla="*/ 143 h 143"/>
              <a:gd name="T42" fmla="*/ 183 w 183"/>
              <a:gd name="T43" fmla="*/ 7 h 143"/>
              <a:gd name="T44" fmla="*/ 169 w 183"/>
              <a:gd name="T45" fmla="*/ 129 h 143"/>
              <a:gd name="T46" fmla="*/ 155 w 183"/>
              <a:gd name="T47" fmla="*/ 129 h 143"/>
              <a:gd name="T48" fmla="*/ 148 w 183"/>
              <a:gd name="T49" fmla="*/ 111 h 143"/>
              <a:gd name="T50" fmla="*/ 115 w 183"/>
              <a:gd name="T51" fmla="*/ 118 h 143"/>
              <a:gd name="T52" fmla="*/ 68 w 183"/>
              <a:gd name="T53" fmla="*/ 129 h 143"/>
              <a:gd name="T54" fmla="*/ 61 w 183"/>
              <a:gd name="T55" fmla="*/ 111 h 143"/>
              <a:gd name="T56" fmla="*/ 28 w 183"/>
              <a:gd name="T57" fmla="*/ 118 h 143"/>
              <a:gd name="T58" fmla="*/ 14 w 183"/>
              <a:gd name="T59" fmla="*/ 129 h 143"/>
              <a:gd name="T60" fmla="*/ 169 w 183"/>
              <a:gd name="T61" fmla="*/ 14 h 143"/>
              <a:gd name="T62" fmla="*/ 28 w 183"/>
              <a:gd name="T63" fmla="*/ 101 h 143"/>
              <a:gd name="T64" fmla="*/ 86 w 183"/>
              <a:gd name="T65" fmla="*/ 101 h 143"/>
              <a:gd name="T66" fmla="*/ 90 w 183"/>
              <a:gd name="T67" fmla="*/ 90 h 143"/>
              <a:gd name="T68" fmla="*/ 84 w 183"/>
              <a:gd name="T69" fmla="*/ 74 h 143"/>
              <a:gd name="T70" fmla="*/ 75 w 183"/>
              <a:gd name="T71" fmla="*/ 69 h 143"/>
              <a:gd name="T72" fmla="*/ 84 w 183"/>
              <a:gd name="T73" fmla="*/ 50 h 143"/>
              <a:gd name="T74" fmla="*/ 57 w 183"/>
              <a:gd name="T75" fmla="*/ 23 h 143"/>
              <a:gd name="T76" fmla="*/ 31 w 183"/>
              <a:gd name="T77" fmla="*/ 50 h 143"/>
              <a:gd name="T78" fmla="*/ 39 w 183"/>
              <a:gd name="T79" fmla="*/ 69 h 143"/>
              <a:gd name="T80" fmla="*/ 26 w 183"/>
              <a:gd name="T81" fmla="*/ 81 h 143"/>
              <a:gd name="T82" fmla="*/ 24 w 183"/>
              <a:gd name="T83" fmla="*/ 96 h 143"/>
              <a:gd name="T84" fmla="*/ 45 w 183"/>
              <a:gd name="T85" fmla="*/ 37 h 143"/>
              <a:gd name="T86" fmla="*/ 57 w 183"/>
              <a:gd name="T87" fmla="*/ 32 h 143"/>
              <a:gd name="T88" fmla="*/ 75 w 183"/>
              <a:gd name="T89" fmla="*/ 50 h 143"/>
              <a:gd name="T90" fmla="*/ 45 w 183"/>
              <a:gd name="T91" fmla="*/ 62 h 143"/>
              <a:gd name="T92" fmla="*/ 45 w 183"/>
              <a:gd name="T93" fmla="*/ 37 h 143"/>
              <a:gd name="T94" fmla="*/ 33 w 183"/>
              <a:gd name="T95" fmla="*/ 90 h 143"/>
              <a:gd name="T96" fmla="*/ 37 w 183"/>
              <a:gd name="T97" fmla="*/ 80 h 143"/>
              <a:gd name="T98" fmla="*/ 68 w 183"/>
              <a:gd name="T99" fmla="*/ 76 h 143"/>
              <a:gd name="T100" fmla="*/ 78 w 183"/>
              <a:gd name="T101" fmla="*/ 80 h 143"/>
              <a:gd name="T102" fmla="*/ 82 w 183"/>
              <a:gd name="T103" fmla="*/ 90 h 143"/>
              <a:gd name="T104" fmla="*/ 33 w 183"/>
              <a:gd name="T105" fmla="*/ 9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3" h="143">
                <a:moveTo>
                  <a:pt x="109" y="81"/>
                </a:moveTo>
                <a:cubicBezTo>
                  <a:pt x="153" y="81"/>
                  <a:pt x="153" y="81"/>
                  <a:pt x="153" y="81"/>
                </a:cubicBezTo>
                <a:cubicBezTo>
                  <a:pt x="155" y="81"/>
                  <a:pt x="157" y="79"/>
                  <a:pt x="157" y="77"/>
                </a:cubicBezTo>
                <a:cubicBezTo>
                  <a:pt x="157" y="74"/>
                  <a:pt x="155" y="72"/>
                  <a:pt x="153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7" y="72"/>
                  <a:pt x="105" y="74"/>
                  <a:pt x="105" y="77"/>
                </a:cubicBezTo>
                <a:cubicBezTo>
                  <a:pt x="105" y="79"/>
                  <a:pt x="107" y="81"/>
                  <a:pt x="109" y="81"/>
                </a:cubicBezTo>
                <a:close/>
                <a:moveTo>
                  <a:pt x="109" y="44"/>
                </a:moveTo>
                <a:cubicBezTo>
                  <a:pt x="109" y="44"/>
                  <a:pt x="109" y="44"/>
                  <a:pt x="109" y="44"/>
                </a:cubicBezTo>
                <a:cubicBezTo>
                  <a:pt x="153" y="44"/>
                  <a:pt x="153" y="44"/>
                  <a:pt x="153" y="44"/>
                </a:cubicBezTo>
                <a:cubicBezTo>
                  <a:pt x="155" y="44"/>
                  <a:pt x="157" y="42"/>
                  <a:pt x="157" y="39"/>
                </a:cubicBezTo>
                <a:cubicBezTo>
                  <a:pt x="157" y="37"/>
                  <a:pt x="155" y="35"/>
                  <a:pt x="153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07" y="35"/>
                  <a:pt x="105" y="37"/>
                  <a:pt x="105" y="39"/>
                </a:cubicBezTo>
                <a:cubicBezTo>
                  <a:pt x="105" y="42"/>
                  <a:pt x="107" y="44"/>
                  <a:pt x="109" y="44"/>
                </a:cubicBezTo>
                <a:close/>
                <a:moveTo>
                  <a:pt x="109" y="62"/>
                </a:moveTo>
                <a:cubicBezTo>
                  <a:pt x="109" y="62"/>
                  <a:pt x="109" y="62"/>
                  <a:pt x="109" y="62"/>
                </a:cubicBezTo>
                <a:cubicBezTo>
                  <a:pt x="153" y="62"/>
                  <a:pt x="153" y="62"/>
                  <a:pt x="153" y="62"/>
                </a:cubicBezTo>
                <a:cubicBezTo>
                  <a:pt x="155" y="62"/>
                  <a:pt x="157" y="60"/>
                  <a:pt x="157" y="58"/>
                </a:cubicBezTo>
                <a:cubicBezTo>
                  <a:pt x="157" y="56"/>
                  <a:pt x="155" y="54"/>
                  <a:pt x="153" y="54"/>
                </a:cubicBezTo>
                <a:cubicBezTo>
                  <a:pt x="109" y="54"/>
                  <a:pt x="109" y="54"/>
                  <a:pt x="109" y="54"/>
                </a:cubicBezTo>
                <a:cubicBezTo>
                  <a:pt x="107" y="54"/>
                  <a:pt x="105" y="56"/>
                  <a:pt x="105" y="58"/>
                </a:cubicBezTo>
                <a:cubicBezTo>
                  <a:pt x="105" y="60"/>
                  <a:pt x="107" y="62"/>
                  <a:pt x="109" y="62"/>
                </a:cubicBezTo>
                <a:close/>
                <a:moveTo>
                  <a:pt x="176" y="0"/>
                </a:moveTo>
                <a:cubicBezTo>
                  <a:pt x="176" y="0"/>
                  <a:pt x="176" y="0"/>
                  <a:pt x="176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40"/>
                  <a:pt x="3" y="143"/>
                  <a:pt x="7" y="143"/>
                </a:cubicBezTo>
                <a:cubicBezTo>
                  <a:pt x="35" y="143"/>
                  <a:pt x="35" y="143"/>
                  <a:pt x="35" y="143"/>
                </a:cubicBezTo>
                <a:cubicBezTo>
                  <a:pt x="39" y="143"/>
                  <a:pt x="42" y="140"/>
                  <a:pt x="42" y="136"/>
                </a:cubicBezTo>
                <a:cubicBezTo>
                  <a:pt x="42" y="125"/>
                  <a:pt x="42" y="125"/>
                  <a:pt x="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3" y="140"/>
                  <a:pt x="57" y="143"/>
                  <a:pt x="61" y="143"/>
                </a:cubicBezTo>
                <a:cubicBezTo>
                  <a:pt x="122" y="143"/>
                  <a:pt x="122" y="143"/>
                  <a:pt x="122" y="143"/>
                </a:cubicBezTo>
                <a:cubicBezTo>
                  <a:pt x="126" y="143"/>
                  <a:pt x="129" y="140"/>
                  <a:pt x="129" y="136"/>
                </a:cubicBezTo>
                <a:cubicBezTo>
                  <a:pt x="129" y="125"/>
                  <a:pt x="129" y="125"/>
                  <a:pt x="129" y="125"/>
                </a:cubicBezTo>
                <a:cubicBezTo>
                  <a:pt x="141" y="125"/>
                  <a:pt x="141" y="125"/>
                  <a:pt x="141" y="125"/>
                </a:cubicBezTo>
                <a:cubicBezTo>
                  <a:pt x="141" y="136"/>
                  <a:pt x="141" y="136"/>
                  <a:pt x="141" y="136"/>
                </a:cubicBezTo>
                <a:cubicBezTo>
                  <a:pt x="141" y="140"/>
                  <a:pt x="144" y="143"/>
                  <a:pt x="148" y="143"/>
                </a:cubicBezTo>
                <a:cubicBezTo>
                  <a:pt x="176" y="143"/>
                  <a:pt x="176" y="143"/>
                  <a:pt x="176" y="143"/>
                </a:cubicBezTo>
                <a:cubicBezTo>
                  <a:pt x="180" y="143"/>
                  <a:pt x="183" y="140"/>
                  <a:pt x="183" y="136"/>
                </a:cubicBezTo>
                <a:cubicBezTo>
                  <a:pt x="183" y="7"/>
                  <a:pt x="183" y="7"/>
                  <a:pt x="183" y="7"/>
                </a:cubicBezTo>
                <a:cubicBezTo>
                  <a:pt x="183" y="3"/>
                  <a:pt x="180" y="0"/>
                  <a:pt x="176" y="0"/>
                </a:cubicBezTo>
                <a:close/>
                <a:moveTo>
                  <a:pt x="169" y="129"/>
                </a:moveTo>
                <a:cubicBezTo>
                  <a:pt x="169" y="129"/>
                  <a:pt x="169" y="129"/>
                  <a:pt x="169" y="129"/>
                </a:cubicBezTo>
                <a:cubicBezTo>
                  <a:pt x="155" y="129"/>
                  <a:pt x="155" y="129"/>
                  <a:pt x="155" y="129"/>
                </a:cubicBezTo>
                <a:cubicBezTo>
                  <a:pt x="155" y="118"/>
                  <a:pt x="155" y="118"/>
                  <a:pt x="155" y="118"/>
                </a:cubicBezTo>
                <a:cubicBezTo>
                  <a:pt x="155" y="114"/>
                  <a:pt x="152" y="111"/>
                  <a:pt x="148" y="111"/>
                </a:cubicBezTo>
                <a:cubicBezTo>
                  <a:pt x="122" y="111"/>
                  <a:pt x="122" y="111"/>
                  <a:pt x="122" y="111"/>
                </a:cubicBezTo>
                <a:cubicBezTo>
                  <a:pt x="118" y="111"/>
                  <a:pt x="115" y="114"/>
                  <a:pt x="115" y="118"/>
                </a:cubicBezTo>
                <a:cubicBezTo>
                  <a:pt x="115" y="129"/>
                  <a:pt x="115" y="129"/>
                  <a:pt x="115" y="129"/>
                </a:cubicBezTo>
                <a:cubicBezTo>
                  <a:pt x="68" y="129"/>
                  <a:pt x="68" y="129"/>
                  <a:pt x="68" y="129"/>
                </a:cubicBezTo>
                <a:cubicBezTo>
                  <a:pt x="68" y="118"/>
                  <a:pt x="68" y="118"/>
                  <a:pt x="68" y="118"/>
                </a:cubicBezTo>
                <a:cubicBezTo>
                  <a:pt x="68" y="114"/>
                  <a:pt x="64" y="111"/>
                  <a:pt x="61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1" y="111"/>
                  <a:pt x="28" y="114"/>
                  <a:pt x="28" y="118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4"/>
                  <a:pt x="14" y="14"/>
                  <a:pt x="14" y="14"/>
                </a:cubicBezTo>
                <a:cubicBezTo>
                  <a:pt x="169" y="14"/>
                  <a:pt x="169" y="14"/>
                  <a:pt x="169" y="14"/>
                </a:cubicBezTo>
                <a:cubicBezTo>
                  <a:pt x="169" y="129"/>
                  <a:pt x="169" y="129"/>
                  <a:pt x="169" y="129"/>
                </a:cubicBezTo>
                <a:close/>
                <a:moveTo>
                  <a:pt x="28" y="101"/>
                </a:moveTo>
                <a:cubicBezTo>
                  <a:pt x="28" y="101"/>
                  <a:pt x="28" y="101"/>
                  <a:pt x="28" y="101"/>
                </a:cubicBezTo>
                <a:cubicBezTo>
                  <a:pt x="86" y="101"/>
                  <a:pt x="86" y="101"/>
                  <a:pt x="86" y="101"/>
                </a:cubicBezTo>
                <a:cubicBezTo>
                  <a:pt x="88" y="101"/>
                  <a:pt x="90" y="99"/>
                  <a:pt x="90" y="96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87"/>
                  <a:pt x="90" y="84"/>
                  <a:pt x="89" y="81"/>
                </a:cubicBezTo>
                <a:cubicBezTo>
                  <a:pt x="88" y="79"/>
                  <a:pt x="86" y="76"/>
                  <a:pt x="84" y="74"/>
                </a:cubicBezTo>
                <a:cubicBezTo>
                  <a:pt x="82" y="72"/>
                  <a:pt x="79" y="70"/>
                  <a:pt x="76" y="69"/>
                </a:cubicBezTo>
                <a:cubicBezTo>
                  <a:pt x="75" y="69"/>
                  <a:pt x="75" y="69"/>
                  <a:pt x="75" y="69"/>
                </a:cubicBezTo>
                <a:cubicBezTo>
                  <a:pt x="76" y="68"/>
                  <a:pt x="76" y="68"/>
                  <a:pt x="76" y="68"/>
                </a:cubicBezTo>
                <a:cubicBezTo>
                  <a:pt x="81" y="63"/>
                  <a:pt x="84" y="57"/>
                  <a:pt x="84" y="50"/>
                </a:cubicBezTo>
                <a:cubicBezTo>
                  <a:pt x="84" y="42"/>
                  <a:pt x="81" y="36"/>
                  <a:pt x="76" y="31"/>
                </a:cubicBezTo>
                <a:cubicBezTo>
                  <a:pt x="71" y="26"/>
                  <a:pt x="65" y="23"/>
                  <a:pt x="57" y="23"/>
                </a:cubicBezTo>
                <a:cubicBezTo>
                  <a:pt x="50" y="23"/>
                  <a:pt x="43" y="26"/>
                  <a:pt x="39" y="31"/>
                </a:cubicBezTo>
                <a:cubicBezTo>
                  <a:pt x="34" y="36"/>
                  <a:pt x="31" y="42"/>
                  <a:pt x="31" y="50"/>
                </a:cubicBezTo>
                <a:cubicBezTo>
                  <a:pt x="31" y="57"/>
                  <a:pt x="34" y="63"/>
                  <a:pt x="39" y="68"/>
                </a:cubicBezTo>
                <a:cubicBezTo>
                  <a:pt x="39" y="69"/>
                  <a:pt x="39" y="69"/>
                  <a:pt x="39" y="69"/>
                </a:cubicBezTo>
                <a:cubicBezTo>
                  <a:pt x="36" y="70"/>
                  <a:pt x="33" y="72"/>
                  <a:pt x="31" y="74"/>
                </a:cubicBezTo>
                <a:cubicBezTo>
                  <a:pt x="29" y="76"/>
                  <a:pt x="27" y="79"/>
                  <a:pt x="26" y="81"/>
                </a:cubicBezTo>
                <a:cubicBezTo>
                  <a:pt x="25" y="84"/>
                  <a:pt x="24" y="87"/>
                  <a:pt x="24" y="90"/>
                </a:cubicBezTo>
                <a:cubicBezTo>
                  <a:pt x="24" y="96"/>
                  <a:pt x="24" y="96"/>
                  <a:pt x="24" y="96"/>
                </a:cubicBezTo>
                <a:cubicBezTo>
                  <a:pt x="24" y="99"/>
                  <a:pt x="26" y="101"/>
                  <a:pt x="28" y="101"/>
                </a:cubicBezTo>
                <a:close/>
                <a:moveTo>
                  <a:pt x="45" y="37"/>
                </a:moveTo>
                <a:cubicBezTo>
                  <a:pt x="45" y="37"/>
                  <a:pt x="45" y="37"/>
                  <a:pt x="45" y="37"/>
                </a:cubicBezTo>
                <a:cubicBezTo>
                  <a:pt x="48" y="34"/>
                  <a:pt x="52" y="32"/>
                  <a:pt x="57" y="32"/>
                </a:cubicBezTo>
                <a:cubicBezTo>
                  <a:pt x="62" y="32"/>
                  <a:pt x="67" y="34"/>
                  <a:pt x="70" y="37"/>
                </a:cubicBezTo>
                <a:cubicBezTo>
                  <a:pt x="73" y="40"/>
                  <a:pt x="75" y="45"/>
                  <a:pt x="75" y="50"/>
                </a:cubicBezTo>
                <a:cubicBezTo>
                  <a:pt x="75" y="54"/>
                  <a:pt x="73" y="59"/>
                  <a:pt x="70" y="62"/>
                </a:cubicBezTo>
                <a:cubicBezTo>
                  <a:pt x="63" y="69"/>
                  <a:pt x="52" y="69"/>
                  <a:pt x="45" y="62"/>
                </a:cubicBezTo>
                <a:cubicBezTo>
                  <a:pt x="41" y="59"/>
                  <a:pt x="39" y="54"/>
                  <a:pt x="39" y="50"/>
                </a:cubicBezTo>
                <a:cubicBezTo>
                  <a:pt x="39" y="45"/>
                  <a:pt x="41" y="40"/>
                  <a:pt x="45" y="37"/>
                </a:cubicBezTo>
                <a:close/>
                <a:moveTo>
                  <a:pt x="33" y="90"/>
                </a:moveTo>
                <a:cubicBezTo>
                  <a:pt x="33" y="90"/>
                  <a:pt x="33" y="90"/>
                  <a:pt x="33" y="90"/>
                </a:cubicBezTo>
                <a:cubicBezTo>
                  <a:pt x="33" y="88"/>
                  <a:pt x="33" y="86"/>
                  <a:pt x="34" y="85"/>
                </a:cubicBezTo>
                <a:cubicBezTo>
                  <a:pt x="34" y="83"/>
                  <a:pt x="36" y="81"/>
                  <a:pt x="37" y="80"/>
                </a:cubicBezTo>
                <a:cubicBezTo>
                  <a:pt x="39" y="78"/>
                  <a:pt x="43" y="76"/>
                  <a:pt x="47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70" y="76"/>
                  <a:pt x="71" y="76"/>
                  <a:pt x="73" y="77"/>
                </a:cubicBezTo>
                <a:cubicBezTo>
                  <a:pt x="75" y="78"/>
                  <a:pt x="76" y="79"/>
                  <a:pt x="78" y="80"/>
                </a:cubicBezTo>
                <a:cubicBezTo>
                  <a:pt x="79" y="81"/>
                  <a:pt x="80" y="83"/>
                  <a:pt x="81" y="85"/>
                </a:cubicBezTo>
                <a:cubicBezTo>
                  <a:pt x="81" y="86"/>
                  <a:pt x="82" y="88"/>
                  <a:pt x="82" y="90"/>
                </a:cubicBezTo>
                <a:cubicBezTo>
                  <a:pt x="82" y="92"/>
                  <a:pt x="82" y="92"/>
                  <a:pt x="82" y="92"/>
                </a:cubicBezTo>
                <a:cubicBezTo>
                  <a:pt x="33" y="92"/>
                  <a:pt x="33" y="92"/>
                  <a:pt x="33" y="92"/>
                </a:cubicBezTo>
                <a:cubicBezTo>
                  <a:pt x="33" y="90"/>
                  <a:pt x="33" y="90"/>
                  <a:pt x="33" y="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9757287" y="2575821"/>
            <a:ext cx="1349828" cy="1349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49"/>
          <p:cNvSpPr>
            <a:spLocks noEditPoints="1"/>
          </p:cNvSpPr>
          <p:nvPr/>
        </p:nvSpPr>
        <p:spPr bwMode="auto">
          <a:xfrm>
            <a:off x="10133048" y="2997105"/>
            <a:ext cx="598306" cy="507261"/>
          </a:xfrm>
          <a:custGeom>
            <a:avLst/>
            <a:gdLst>
              <a:gd name="T0" fmla="*/ 22 w 184"/>
              <a:gd name="T1" fmla="*/ 34 h 157"/>
              <a:gd name="T2" fmla="*/ 37 w 184"/>
              <a:gd name="T3" fmla="*/ 4 h 157"/>
              <a:gd name="T4" fmla="*/ 41 w 184"/>
              <a:gd name="T5" fmla="*/ 0 h 157"/>
              <a:gd name="T6" fmla="*/ 147 w 184"/>
              <a:gd name="T7" fmla="*/ 4 h 157"/>
              <a:gd name="T8" fmla="*/ 147 w 184"/>
              <a:gd name="T9" fmla="*/ 34 h 157"/>
              <a:gd name="T10" fmla="*/ 166 w 184"/>
              <a:gd name="T11" fmla="*/ 38 h 157"/>
              <a:gd name="T12" fmla="*/ 166 w 184"/>
              <a:gd name="T13" fmla="*/ 78 h 157"/>
              <a:gd name="T14" fmla="*/ 184 w 184"/>
              <a:gd name="T15" fmla="*/ 85 h 157"/>
              <a:gd name="T16" fmla="*/ 184 w 184"/>
              <a:gd name="T17" fmla="*/ 150 h 157"/>
              <a:gd name="T18" fmla="*/ 176 w 184"/>
              <a:gd name="T19" fmla="*/ 157 h 157"/>
              <a:gd name="T20" fmla="*/ 0 w 184"/>
              <a:gd name="T21" fmla="*/ 150 h 157"/>
              <a:gd name="T22" fmla="*/ 0 w 184"/>
              <a:gd name="T23" fmla="*/ 85 h 157"/>
              <a:gd name="T24" fmla="*/ 8 w 184"/>
              <a:gd name="T25" fmla="*/ 78 h 157"/>
              <a:gd name="T26" fmla="*/ 18 w 184"/>
              <a:gd name="T27" fmla="*/ 38 h 157"/>
              <a:gd name="T28" fmla="*/ 26 w 184"/>
              <a:gd name="T29" fmla="*/ 78 h 157"/>
              <a:gd name="T30" fmla="*/ 37 w 184"/>
              <a:gd name="T31" fmla="*/ 78 h 157"/>
              <a:gd name="T32" fmla="*/ 26 w 184"/>
              <a:gd name="T33" fmla="*/ 42 h 157"/>
              <a:gd name="T34" fmla="*/ 45 w 184"/>
              <a:gd name="T35" fmla="*/ 78 h 157"/>
              <a:gd name="T36" fmla="*/ 139 w 184"/>
              <a:gd name="T37" fmla="*/ 78 h 157"/>
              <a:gd name="T38" fmla="*/ 139 w 184"/>
              <a:gd name="T39" fmla="*/ 38 h 157"/>
              <a:gd name="T40" fmla="*/ 45 w 184"/>
              <a:gd name="T41" fmla="*/ 8 h 157"/>
              <a:gd name="T42" fmla="*/ 45 w 184"/>
              <a:gd name="T43" fmla="*/ 38 h 157"/>
              <a:gd name="T44" fmla="*/ 45 w 184"/>
              <a:gd name="T45" fmla="*/ 78 h 157"/>
              <a:gd name="T46" fmla="*/ 147 w 184"/>
              <a:gd name="T47" fmla="*/ 78 h 157"/>
              <a:gd name="T48" fmla="*/ 158 w 184"/>
              <a:gd name="T49" fmla="*/ 42 h 157"/>
              <a:gd name="T50" fmla="*/ 147 w 184"/>
              <a:gd name="T51" fmla="*/ 78 h 157"/>
              <a:gd name="T52" fmla="*/ 170 w 184"/>
              <a:gd name="T53" fmla="*/ 93 h 157"/>
              <a:gd name="T54" fmla="*/ 14 w 184"/>
              <a:gd name="T55" fmla="*/ 143 h 157"/>
              <a:gd name="T56" fmla="*/ 37 w 184"/>
              <a:gd name="T57" fmla="*/ 127 h 157"/>
              <a:gd name="T58" fmla="*/ 41 w 184"/>
              <a:gd name="T59" fmla="*/ 123 h 157"/>
              <a:gd name="T60" fmla="*/ 147 w 184"/>
              <a:gd name="T61" fmla="*/ 127 h 157"/>
              <a:gd name="T62" fmla="*/ 147 w 184"/>
              <a:gd name="T63" fmla="*/ 143 h 157"/>
              <a:gd name="T64" fmla="*/ 170 w 184"/>
              <a:gd name="T65" fmla="*/ 93 h 157"/>
              <a:gd name="T66" fmla="*/ 45 w 184"/>
              <a:gd name="T67" fmla="*/ 143 h 157"/>
              <a:gd name="T68" fmla="*/ 139 w 184"/>
              <a:gd name="T69" fmla="*/ 131 h 157"/>
              <a:gd name="T70" fmla="*/ 45 w 184"/>
              <a:gd name="T71" fmla="*/ 143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4" h="157">
                <a:moveTo>
                  <a:pt x="22" y="34"/>
                </a:moveTo>
                <a:cubicBezTo>
                  <a:pt x="22" y="34"/>
                  <a:pt x="22" y="34"/>
                  <a:pt x="22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5" y="0"/>
                  <a:pt x="147" y="2"/>
                  <a:pt x="147" y="4"/>
                </a:cubicBezTo>
                <a:cubicBezTo>
                  <a:pt x="147" y="4"/>
                  <a:pt x="147" y="4"/>
                  <a:pt x="147" y="4"/>
                </a:cubicBezTo>
                <a:cubicBezTo>
                  <a:pt x="147" y="34"/>
                  <a:pt x="147" y="34"/>
                  <a:pt x="147" y="34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4" y="34"/>
                  <a:pt x="166" y="36"/>
                  <a:pt x="166" y="38"/>
                </a:cubicBezTo>
                <a:cubicBezTo>
                  <a:pt x="166" y="38"/>
                  <a:pt x="166" y="38"/>
                  <a:pt x="166" y="3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77" y="78"/>
                  <a:pt x="177" y="78"/>
                  <a:pt x="177" y="78"/>
                </a:cubicBezTo>
                <a:cubicBezTo>
                  <a:pt x="181" y="78"/>
                  <a:pt x="184" y="82"/>
                  <a:pt x="184" y="85"/>
                </a:cubicBezTo>
                <a:cubicBezTo>
                  <a:pt x="184" y="86"/>
                  <a:pt x="184" y="86"/>
                  <a:pt x="184" y="86"/>
                </a:cubicBezTo>
                <a:cubicBezTo>
                  <a:pt x="184" y="150"/>
                  <a:pt x="184" y="150"/>
                  <a:pt x="184" y="150"/>
                </a:cubicBezTo>
                <a:cubicBezTo>
                  <a:pt x="184" y="154"/>
                  <a:pt x="181" y="157"/>
                  <a:pt x="177" y="157"/>
                </a:cubicBezTo>
                <a:cubicBezTo>
                  <a:pt x="176" y="157"/>
                  <a:pt x="176" y="157"/>
                  <a:pt x="176" y="157"/>
                </a:cubicBezTo>
                <a:cubicBezTo>
                  <a:pt x="7" y="157"/>
                  <a:pt x="7" y="157"/>
                  <a:pt x="7" y="157"/>
                </a:cubicBezTo>
                <a:cubicBezTo>
                  <a:pt x="4" y="157"/>
                  <a:pt x="0" y="154"/>
                  <a:pt x="0" y="150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2"/>
                  <a:pt x="4" y="78"/>
                  <a:pt x="7" y="78"/>
                </a:cubicBezTo>
                <a:cubicBezTo>
                  <a:pt x="8" y="78"/>
                  <a:pt x="8" y="78"/>
                  <a:pt x="8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38"/>
                  <a:pt x="18" y="38"/>
                  <a:pt x="18" y="38"/>
                </a:cubicBezTo>
                <a:cubicBezTo>
                  <a:pt x="18" y="36"/>
                  <a:pt x="20" y="34"/>
                  <a:pt x="22" y="34"/>
                </a:cubicBezTo>
                <a:close/>
                <a:moveTo>
                  <a:pt x="26" y="78"/>
                </a:move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42"/>
                  <a:pt x="37" y="42"/>
                  <a:pt x="37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78"/>
                  <a:pt x="26" y="78"/>
                  <a:pt x="26" y="78"/>
                </a:cubicBezTo>
                <a:close/>
                <a:moveTo>
                  <a:pt x="45" y="78"/>
                </a:moveTo>
                <a:cubicBezTo>
                  <a:pt x="45" y="78"/>
                  <a:pt x="45" y="78"/>
                  <a:pt x="45" y="78"/>
                </a:cubicBezTo>
                <a:cubicBezTo>
                  <a:pt x="139" y="78"/>
                  <a:pt x="139" y="78"/>
                  <a:pt x="139" y="78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9" y="8"/>
                  <a:pt x="139" y="8"/>
                  <a:pt x="139" y="8"/>
                </a:cubicBezTo>
                <a:cubicBezTo>
                  <a:pt x="45" y="8"/>
                  <a:pt x="45" y="8"/>
                  <a:pt x="45" y="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78"/>
                  <a:pt x="45" y="78"/>
                  <a:pt x="45" y="78"/>
                </a:cubicBezTo>
                <a:close/>
                <a:moveTo>
                  <a:pt x="147" y="78"/>
                </a:moveTo>
                <a:cubicBezTo>
                  <a:pt x="147" y="78"/>
                  <a:pt x="147" y="78"/>
                  <a:pt x="147" y="78"/>
                </a:cubicBezTo>
                <a:cubicBezTo>
                  <a:pt x="158" y="78"/>
                  <a:pt x="158" y="78"/>
                  <a:pt x="158" y="78"/>
                </a:cubicBezTo>
                <a:cubicBezTo>
                  <a:pt x="158" y="42"/>
                  <a:pt x="158" y="42"/>
                  <a:pt x="158" y="42"/>
                </a:cubicBezTo>
                <a:cubicBezTo>
                  <a:pt x="147" y="42"/>
                  <a:pt x="147" y="42"/>
                  <a:pt x="147" y="42"/>
                </a:cubicBezTo>
                <a:cubicBezTo>
                  <a:pt x="147" y="78"/>
                  <a:pt x="147" y="78"/>
                  <a:pt x="147" y="78"/>
                </a:cubicBezTo>
                <a:close/>
                <a:moveTo>
                  <a:pt x="170" y="93"/>
                </a:moveTo>
                <a:cubicBezTo>
                  <a:pt x="170" y="93"/>
                  <a:pt x="170" y="93"/>
                  <a:pt x="170" y="93"/>
                </a:cubicBezTo>
                <a:cubicBezTo>
                  <a:pt x="14" y="93"/>
                  <a:pt x="14" y="93"/>
                  <a:pt x="14" y="93"/>
                </a:cubicBezTo>
                <a:cubicBezTo>
                  <a:pt x="14" y="143"/>
                  <a:pt x="14" y="143"/>
                  <a:pt x="14" y="143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37" y="125"/>
                  <a:pt x="39" y="123"/>
                  <a:pt x="41" y="123"/>
                </a:cubicBezTo>
                <a:cubicBezTo>
                  <a:pt x="41" y="123"/>
                  <a:pt x="41" y="123"/>
                  <a:pt x="41" y="123"/>
                </a:cubicBezTo>
                <a:cubicBezTo>
                  <a:pt x="143" y="123"/>
                  <a:pt x="143" y="123"/>
                  <a:pt x="143" y="123"/>
                </a:cubicBezTo>
                <a:cubicBezTo>
                  <a:pt x="145" y="123"/>
                  <a:pt x="147" y="125"/>
                  <a:pt x="147" y="127"/>
                </a:cubicBezTo>
                <a:cubicBezTo>
                  <a:pt x="147" y="127"/>
                  <a:pt x="147" y="127"/>
                  <a:pt x="147" y="127"/>
                </a:cubicBezTo>
                <a:cubicBezTo>
                  <a:pt x="147" y="143"/>
                  <a:pt x="147" y="143"/>
                  <a:pt x="147" y="143"/>
                </a:cubicBezTo>
                <a:cubicBezTo>
                  <a:pt x="170" y="143"/>
                  <a:pt x="170" y="143"/>
                  <a:pt x="170" y="143"/>
                </a:cubicBezTo>
                <a:cubicBezTo>
                  <a:pt x="170" y="93"/>
                  <a:pt x="170" y="93"/>
                  <a:pt x="170" y="93"/>
                </a:cubicBezTo>
                <a:close/>
                <a:moveTo>
                  <a:pt x="45" y="143"/>
                </a:moveTo>
                <a:cubicBezTo>
                  <a:pt x="45" y="143"/>
                  <a:pt x="45" y="143"/>
                  <a:pt x="45" y="143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39" y="131"/>
                  <a:pt x="139" y="131"/>
                  <a:pt x="139" y="131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45" y="143"/>
                  <a:pt x="45" y="143"/>
                  <a:pt x="45" y="1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949091" y="4226836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49091" y="4734837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 descr="#clear#"/>
          <p:cNvSpPr txBox="1"/>
          <p:nvPr/>
        </p:nvSpPr>
        <p:spPr>
          <a:xfrm>
            <a:off x="997766" y="4280781"/>
            <a:ext cx="1524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3839890" y="4226836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3839890" y="4734837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 descr="#clear#"/>
          <p:cNvSpPr txBox="1"/>
          <p:nvPr/>
        </p:nvSpPr>
        <p:spPr>
          <a:xfrm>
            <a:off x="3888565" y="4280781"/>
            <a:ext cx="1524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6730690" y="4226836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730690" y="4734837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 descr="#clear#"/>
          <p:cNvSpPr txBox="1"/>
          <p:nvPr/>
        </p:nvSpPr>
        <p:spPr>
          <a:xfrm>
            <a:off x="6779365" y="4280781"/>
            <a:ext cx="1524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9621492" y="4226836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9621492" y="4734837"/>
            <a:ext cx="162141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 descr="#clear#"/>
          <p:cNvSpPr txBox="1"/>
          <p:nvPr/>
        </p:nvSpPr>
        <p:spPr>
          <a:xfrm>
            <a:off x="9670167" y="4280781"/>
            <a:ext cx="1524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9" name="椭圆 38"/>
          <p:cNvSpPr/>
          <p:nvPr/>
        </p:nvSpPr>
        <p:spPr>
          <a:xfrm>
            <a:off x="1675625" y="4927677"/>
            <a:ext cx="177363" cy="1773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连接符 40"/>
          <p:cNvCxnSpPr/>
          <p:nvPr/>
        </p:nvCxnSpPr>
        <p:spPr>
          <a:xfrm>
            <a:off x="1539364" y="5016358"/>
            <a:ext cx="4498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4561917" y="4927677"/>
            <a:ext cx="177363" cy="1773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25656" y="5016358"/>
            <a:ext cx="4498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7452717" y="4927677"/>
            <a:ext cx="177363" cy="1773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/>
          <p:nvPr/>
        </p:nvCxnSpPr>
        <p:spPr>
          <a:xfrm>
            <a:off x="7316456" y="5016358"/>
            <a:ext cx="4498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>
          <a:xfrm>
            <a:off x="10343519" y="4927677"/>
            <a:ext cx="177363" cy="1773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/>
          <p:cNvCxnSpPr/>
          <p:nvPr/>
        </p:nvCxnSpPr>
        <p:spPr>
          <a:xfrm>
            <a:off x="10207258" y="5016358"/>
            <a:ext cx="4498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 descr="#clear#"/>
          <p:cNvSpPr/>
          <p:nvPr/>
        </p:nvSpPr>
        <p:spPr>
          <a:xfrm>
            <a:off x="704179" y="5211191"/>
            <a:ext cx="2111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矩形 53" descr="#clear#"/>
          <p:cNvSpPr/>
          <p:nvPr/>
        </p:nvSpPr>
        <p:spPr>
          <a:xfrm>
            <a:off x="3575049" y="5211191"/>
            <a:ext cx="2111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5" name="矩形 54" descr="#clear#"/>
          <p:cNvSpPr/>
          <p:nvPr/>
        </p:nvSpPr>
        <p:spPr>
          <a:xfrm>
            <a:off x="6485777" y="5211191"/>
            <a:ext cx="2111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6" name="矩形 55" descr="#clear#"/>
          <p:cNvSpPr/>
          <p:nvPr/>
        </p:nvSpPr>
        <p:spPr>
          <a:xfrm>
            <a:off x="9376579" y="5211191"/>
            <a:ext cx="2111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2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图片 1073"/>
          <p:cNvPicPr>
            <a:picLocks noChangeAspect="1"/>
          </p:cNvPicPr>
          <p:nvPr/>
        </p:nvPicPr>
        <p:blipFill rotWithShape="1">
          <a:blip r:embed="rId2"/>
          <a:srcRect l="408" b="11715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7860" t="21573" r="23549" b="54618"/>
          <a:stretch>
            <a:fillRect/>
          </a:stretch>
        </p:blipFill>
        <p:spPr>
          <a:xfrm>
            <a:off x="449943" y="380546"/>
            <a:ext cx="11292114" cy="6096909"/>
          </a:xfrm>
          <a:prstGeom prst="rect">
            <a:avLst/>
          </a:prstGeom>
        </p:spPr>
      </p:pic>
      <p:pic>
        <p:nvPicPr>
          <p:cNvPr id="1067" name="图片 10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131" y="373554"/>
            <a:ext cx="5897738" cy="6110892"/>
          </a:xfrm>
          <a:prstGeom prst="rect">
            <a:avLst/>
          </a:prstGeom>
        </p:spPr>
      </p:pic>
      <p:sp>
        <p:nvSpPr>
          <p:cNvPr id="1068" name="文本框 1067" descr="#clear#"/>
          <p:cNvSpPr txBox="1"/>
          <p:nvPr/>
        </p:nvSpPr>
        <p:spPr>
          <a:xfrm>
            <a:off x="4407989" y="3897052"/>
            <a:ext cx="3376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1069" name="文本框 1068" descr="#clear#"/>
          <p:cNvSpPr txBox="1"/>
          <p:nvPr/>
        </p:nvSpPr>
        <p:spPr>
          <a:xfrm>
            <a:off x="4902362" y="2126853"/>
            <a:ext cx="23872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38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38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 descr="#clear#"/>
          <p:cNvSpPr/>
          <p:nvPr/>
        </p:nvSpPr>
        <p:spPr>
          <a:xfrm>
            <a:off x="5258973" y="4502459"/>
            <a:ext cx="1674055" cy="35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6" b="51041"/>
          <a:stretch>
            <a:fillRect/>
          </a:stretch>
        </p:blipFill>
        <p:spPr>
          <a:xfrm>
            <a:off x="0" y="1661767"/>
            <a:ext cx="12208736" cy="2830992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1171971" y="3834979"/>
            <a:ext cx="1349828" cy="1349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75"/>
          <p:cNvSpPr>
            <a:spLocks noEditPoints="1"/>
          </p:cNvSpPr>
          <p:nvPr/>
        </p:nvSpPr>
        <p:spPr bwMode="auto">
          <a:xfrm>
            <a:off x="1515216" y="4232418"/>
            <a:ext cx="663338" cy="554950"/>
          </a:xfrm>
          <a:custGeom>
            <a:avLst/>
            <a:gdLst>
              <a:gd name="T0" fmla="*/ 37 w 205"/>
              <a:gd name="T1" fmla="*/ 40 h 172"/>
              <a:gd name="T2" fmla="*/ 29 w 205"/>
              <a:gd name="T3" fmla="*/ 90 h 172"/>
              <a:gd name="T4" fmla="*/ 24 w 205"/>
              <a:gd name="T5" fmla="*/ 139 h 172"/>
              <a:gd name="T6" fmla="*/ 44 w 205"/>
              <a:gd name="T7" fmla="*/ 139 h 172"/>
              <a:gd name="T8" fmla="*/ 44 w 205"/>
              <a:gd name="T9" fmla="*/ 119 h 172"/>
              <a:gd name="T10" fmla="*/ 34 w 205"/>
              <a:gd name="T11" fmla="*/ 115 h 172"/>
              <a:gd name="T12" fmla="*/ 20 w 205"/>
              <a:gd name="T13" fmla="*/ 129 h 172"/>
              <a:gd name="T14" fmla="*/ 30 w 205"/>
              <a:gd name="T15" fmla="*/ 125 h 172"/>
              <a:gd name="T16" fmla="*/ 38 w 205"/>
              <a:gd name="T17" fmla="*/ 125 h 172"/>
              <a:gd name="T18" fmla="*/ 38 w 205"/>
              <a:gd name="T19" fmla="*/ 133 h 172"/>
              <a:gd name="T20" fmla="*/ 30 w 205"/>
              <a:gd name="T21" fmla="*/ 133 h 172"/>
              <a:gd name="T22" fmla="*/ 30 w 205"/>
              <a:gd name="T23" fmla="*/ 125 h 172"/>
              <a:gd name="T24" fmla="*/ 153 w 205"/>
              <a:gd name="T25" fmla="*/ 133 h 172"/>
              <a:gd name="T26" fmla="*/ 178 w 205"/>
              <a:gd name="T27" fmla="*/ 123 h 172"/>
              <a:gd name="T28" fmla="*/ 163 w 205"/>
              <a:gd name="T29" fmla="*/ 109 h 172"/>
              <a:gd name="T30" fmla="*/ 159 w 205"/>
              <a:gd name="T31" fmla="*/ 119 h 172"/>
              <a:gd name="T32" fmla="*/ 167 w 205"/>
              <a:gd name="T33" fmla="*/ 119 h 172"/>
              <a:gd name="T34" fmla="*/ 167 w 205"/>
              <a:gd name="T35" fmla="*/ 127 h 172"/>
              <a:gd name="T36" fmla="*/ 157 w 205"/>
              <a:gd name="T37" fmla="*/ 123 h 172"/>
              <a:gd name="T38" fmla="*/ 166 w 205"/>
              <a:gd name="T39" fmla="*/ 6 h 172"/>
              <a:gd name="T40" fmla="*/ 110 w 205"/>
              <a:gd name="T41" fmla="*/ 9 h 172"/>
              <a:gd name="T42" fmla="*/ 0 w 205"/>
              <a:gd name="T43" fmla="*/ 164 h 172"/>
              <a:gd name="T44" fmla="*/ 117 w 205"/>
              <a:gd name="T45" fmla="*/ 164 h 172"/>
              <a:gd name="T46" fmla="*/ 150 w 205"/>
              <a:gd name="T47" fmla="*/ 171 h 172"/>
              <a:gd name="T48" fmla="*/ 166 w 205"/>
              <a:gd name="T49" fmla="*/ 6 h 172"/>
              <a:gd name="T50" fmla="*/ 14 w 205"/>
              <a:gd name="T51" fmla="*/ 157 h 172"/>
              <a:gd name="T52" fmla="*/ 54 w 205"/>
              <a:gd name="T53" fmla="*/ 157 h 172"/>
              <a:gd name="T54" fmla="*/ 63 w 205"/>
              <a:gd name="T55" fmla="*/ 157 h 172"/>
              <a:gd name="T56" fmla="*/ 103 w 205"/>
              <a:gd name="T57" fmla="*/ 157 h 172"/>
              <a:gd name="T58" fmla="*/ 118 w 205"/>
              <a:gd name="T59" fmla="*/ 26 h 172"/>
              <a:gd name="T60" fmla="*/ 153 w 205"/>
              <a:gd name="T61" fmla="*/ 155 h 172"/>
              <a:gd name="T62" fmla="*/ 94 w 205"/>
              <a:gd name="T63" fmla="*/ 139 h 172"/>
              <a:gd name="T64" fmla="*/ 94 w 205"/>
              <a:gd name="T65" fmla="*/ 119 h 172"/>
              <a:gd name="T66" fmla="*/ 70 w 205"/>
              <a:gd name="T67" fmla="*/ 129 h 172"/>
              <a:gd name="T68" fmla="*/ 80 w 205"/>
              <a:gd name="T69" fmla="*/ 125 h 172"/>
              <a:gd name="T70" fmla="*/ 88 w 205"/>
              <a:gd name="T71" fmla="*/ 125 h 172"/>
              <a:gd name="T72" fmla="*/ 88 w 205"/>
              <a:gd name="T73" fmla="*/ 133 h 172"/>
              <a:gd name="T74" fmla="*/ 78 w 205"/>
              <a:gd name="T75" fmla="*/ 129 h 172"/>
              <a:gd name="T76" fmla="*/ 84 w 205"/>
              <a:gd name="T77" fmla="*/ 95 h 172"/>
              <a:gd name="T78" fmla="*/ 84 w 205"/>
              <a:gd name="T79" fmla="*/ 35 h 172"/>
              <a:gd name="T80" fmla="*/ 84 w 205"/>
              <a:gd name="T81" fmla="*/ 95 h 172"/>
              <a:gd name="T82" fmla="*/ 136 w 205"/>
              <a:gd name="T83" fmla="*/ 38 h 172"/>
              <a:gd name="T84" fmla="*/ 158 w 205"/>
              <a:gd name="T85" fmla="*/ 85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5" h="172">
                <a:moveTo>
                  <a:pt x="33" y="95"/>
                </a:moveTo>
                <a:cubicBezTo>
                  <a:pt x="35" y="95"/>
                  <a:pt x="37" y="93"/>
                  <a:pt x="37" y="9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37"/>
                  <a:pt x="35" y="35"/>
                  <a:pt x="33" y="35"/>
                </a:cubicBezTo>
                <a:cubicBezTo>
                  <a:pt x="30" y="35"/>
                  <a:pt x="29" y="37"/>
                  <a:pt x="29" y="4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93"/>
                  <a:pt x="30" y="95"/>
                  <a:pt x="33" y="95"/>
                </a:cubicBezTo>
                <a:close/>
                <a:moveTo>
                  <a:pt x="24" y="139"/>
                </a:moveTo>
                <a:cubicBezTo>
                  <a:pt x="24" y="139"/>
                  <a:pt x="24" y="139"/>
                  <a:pt x="24" y="139"/>
                </a:cubicBezTo>
                <a:cubicBezTo>
                  <a:pt x="26" y="142"/>
                  <a:pt x="30" y="144"/>
                  <a:pt x="34" y="144"/>
                </a:cubicBezTo>
                <a:cubicBezTo>
                  <a:pt x="38" y="144"/>
                  <a:pt x="41" y="142"/>
                  <a:pt x="44" y="139"/>
                </a:cubicBezTo>
                <a:cubicBezTo>
                  <a:pt x="44" y="139"/>
                  <a:pt x="44" y="139"/>
                  <a:pt x="44" y="139"/>
                </a:cubicBezTo>
                <a:cubicBezTo>
                  <a:pt x="44" y="139"/>
                  <a:pt x="44" y="139"/>
                  <a:pt x="44" y="139"/>
                </a:cubicBezTo>
                <a:cubicBezTo>
                  <a:pt x="47" y="137"/>
                  <a:pt x="48" y="133"/>
                  <a:pt x="48" y="129"/>
                </a:cubicBezTo>
                <a:cubicBezTo>
                  <a:pt x="48" y="125"/>
                  <a:pt x="47" y="122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1" y="116"/>
                  <a:pt x="38" y="115"/>
                  <a:pt x="34" y="115"/>
                </a:cubicBezTo>
                <a:cubicBezTo>
                  <a:pt x="30" y="115"/>
                  <a:pt x="26" y="116"/>
                  <a:pt x="24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20" y="125"/>
                  <a:pt x="20" y="129"/>
                </a:cubicBezTo>
                <a:cubicBezTo>
                  <a:pt x="20" y="133"/>
                  <a:pt x="21" y="137"/>
                  <a:pt x="24" y="139"/>
                </a:cubicBezTo>
                <a:cubicBezTo>
                  <a:pt x="24" y="139"/>
                  <a:pt x="24" y="139"/>
                  <a:pt x="24" y="139"/>
                </a:cubicBezTo>
                <a:close/>
                <a:moveTo>
                  <a:pt x="30" y="125"/>
                </a:moveTo>
                <a:cubicBezTo>
                  <a:pt x="30" y="125"/>
                  <a:pt x="30" y="125"/>
                  <a:pt x="30" y="125"/>
                </a:cubicBezTo>
                <a:cubicBezTo>
                  <a:pt x="31" y="124"/>
                  <a:pt x="32" y="123"/>
                  <a:pt x="34" y="123"/>
                </a:cubicBezTo>
                <a:cubicBezTo>
                  <a:pt x="36" y="123"/>
                  <a:pt x="37" y="124"/>
                  <a:pt x="38" y="125"/>
                </a:cubicBezTo>
                <a:cubicBezTo>
                  <a:pt x="38" y="125"/>
                  <a:pt x="38" y="125"/>
                  <a:pt x="38" y="125"/>
                </a:cubicBezTo>
                <a:cubicBezTo>
                  <a:pt x="39" y="126"/>
                  <a:pt x="40" y="128"/>
                  <a:pt x="40" y="129"/>
                </a:cubicBezTo>
                <a:cubicBezTo>
                  <a:pt x="40" y="131"/>
                  <a:pt x="39" y="132"/>
                  <a:pt x="38" y="133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37" y="134"/>
                  <a:pt x="36" y="135"/>
                  <a:pt x="34" y="135"/>
                </a:cubicBezTo>
                <a:cubicBezTo>
                  <a:pt x="32" y="135"/>
                  <a:pt x="31" y="134"/>
                  <a:pt x="30" y="133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9" y="132"/>
                  <a:pt x="28" y="131"/>
                  <a:pt x="28" y="129"/>
                </a:cubicBezTo>
                <a:cubicBezTo>
                  <a:pt x="28" y="128"/>
                  <a:pt x="29" y="126"/>
                  <a:pt x="30" y="125"/>
                </a:cubicBezTo>
                <a:close/>
                <a:moveTo>
                  <a:pt x="149" y="123"/>
                </a:moveTo>
                <a:cubicBezTo>
                  <a:pt x="149" y="123"/>
                  <a:pt x="149" y="123"/>
                  <a:pt x="149" y="123"/>
                </a:cubicBezTo>
                <a:cubicBezTo>
                  <a:pt x="149" y="127"/>
                  <a:pt x="151" y="131"/>
                  <a:pt x="153" y="133"/>
                </a:cubicBezTo>
                <a:cubicBezTo>
                  <a:pt x="156" y="136"/>
                  <a:pt x="159" y="137"/>
                  <a:pt x="163" y="137"/>
                </a:cubicBezTo>
                <a:cubicBezTo>
                  <a:pt x="167" y="137"/>
                  <a:pt x="171" y="136"/>
                  <a:pt x="173" y="133"/>
                </a:cubicBezTo>
                <a:cubicBezTo>
                  <a:pt x="176" y="131"/>
                  <a:pt x="178" y="127"/>
                  <a:pt x="178" y="123"/>
                </a:cubicBezTo>
                <a:cubicBezTo>
                  <a:pt x="178" y="119"/>
                  <a:pt x="176" y="116"/>
                  <a:pt x="174" y="113"/>
                </a:cubicBezTo>
                <a:cubicBezTo>
                  <a:pt x="173" y="113"/>
                  <a:pt x="173" y="113"/>
                  <a:pt x="173" y="113"/>
                </a:cubicBezTo>
                <a:cubicBezTo>
                  <a:pt x="171" y="110"/>
                  <a:pt x="167" y="109"/>
                  <a:pt x="163" y="109"/>
                </a:cubicBezTo>
                <a:cubicBezTo>
                  <a:pt x="159" y="109"/>
                  <a:pt x="156" y="110"/>
                  <a:pt x="153" y="113"/>
                </a:cubicBezTo>
                <a:cubicBezTo>
                  <a:pt x="151" y="116"/>
                  <a:pt x="149" y="119"/>
                  <a:pt x="149" y="123"/>
                </a:cubicBezTo>
                <a:close/>
                <a:moveTo>
                  <a:pt x="159" y="119"/>
                </a:moveTo>
                <a:cubicBezTo>
                  <a:pt x="159" y="119"/>
                  <a:pt x="159" y="119"/>
                  <a:pt x="159" y="119"/>
                </a:cubicBezTo>
                <a:cubicBezTo>
                  <a:pt x="160" y="118"/>
                  <a:pt x="162" y="117"/>
                  <a:pt x="163" y="117"/>
                </a:cubicBezTo>
                <a:cubicBezTo>
                  <a:pt x="165" y="117"/>
                  <a:pt x="166" y="118"/>
                  <a:pt x="167" y="119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8" y="120"/>
                  <a:pt x="169" y="122"/>
                  <a:pt x="169" y="123"/>
                </a:cubicBezTo>
                <a:cubicBezTo>
                  <a:pt x="169" y="125"/>
                  <a:pt x="168" y="126"/>
                  <a:pt x="167" y="127"/>
                </a:cubicBezTo>
                <a:cubicBezTo>
                  <a:pt x="166" y="128"/>
                  <a:pt x="165" y="129"/>
                  <a:pt x="163" y="129"/>
                </a:cubicBezTo>
                <a:cubicBezTo>
                  <a:pt x="162" y="129"/>
                  <a:pt x="160" y="128"/>
                  <a:pt x="159" y="127"/>
                </a:cubicBezTo>
                <a:cubicBezTo>
                  <a:pt x="158" y="126"/>
                  <a:pt x="157" y="125"/>
                  <a:pt x="157" y="123"/>
                </a:cubicBezTo>
                <a:cubicBezTo>
                  <a:pt x="157" y="121"/>
                  <a:pt x="158" y="120"/>
                  <a:pt x="159" y="119"/>
                </a:cubicBezTo>
                <a:close/>
                <a:moveTo>
                  <a:pt x="166" y="6"/>
                </a:moveTo>
                <a:cubicBezTo>
                  <a:pt x="166" y="6"/>
                  <a:pt x="166" y="6"/>
                  <a:pt x="166" y="6"/>
                </a:cubicBezTo>
                <a:cubicBezTo>
                  <a:pt x="165" y="2"/>
                  <a:pt x="161" y="0"/>
                  <a:pt x="157" y="1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4" y="10"/>
                  <a:pt x="112" y="9"/>
                  <a:pt x="110" y="9"/>
                </a:cubicBezTo>
                <a:cubicBezTo>
                  <a:pt x="7" y="9"/>
                  <a:pt x="7" y="9"/>
                  <a:pt x="7" y="9"/>
                </a:cubicBezTo>
                <a:cubicBezTo>
                  <a:pt x="3" y="9"/>
                  <a:pt x="0" y="12"/>
                  <a:pt x="0" y="16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68"/>
                  <a:pt x="3" y="171"/>
                  <a:pt x="7" y="171"/>
                </a:cubicBezTo>
                <a:cubicBezTo>
                  <a:pt x="110" y="171"/>
                  <a:pt x="110" y="171"/>
                  <a:pt x="110" y="171"/>
                </a:cubicBezTo>
                <a:cubicBezTo>
                  <a:pt x="114" y="171"/>
                  <a:pt x="117" y="168"/>
                  <a:pt x="117" y="164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41" y="166"/>
                  <a:pt x="141" y="166"/>
                  <a:pt x="141" y="166"/>
                </a:cubicBezTo>
                <a:cubicBezTo>
                  <a:pt x="142" y="169"/>
                  <a:pt x="146" y="172"/>
                  <a:pt x="150" y="171"/>
                </a:cubicBezTo>
                <a:cubicBezTo>
                  <a:pt x="199" y="157"/>
                  <a:pt x="199" y="157"/>
                  <a:pt x="199" y="157"/>
                </a:cubicBezTo>
                <a:cubicBezTo>
                  <a:pt x="203" y="156"/>
                  <a:pt x="205" y="152"/>
                  <a:pt x="204" y="149"/>
                </a:cubicBezTo>
                <a:cubicBezTo>
                  <a:pt x="166" y="6"/>
                  <a:pt x="166" y="6"/>
                  <a:pt x="166" y="6"/>
                </a:cubicBezTo>
                <a:close/>
                <a:moveTo>
                  <a:pt x="54" y="157"/>
                </a:moveTo>
                <a:cubicBezTo>
                  <a:pt x="54" y="157"/>
                  <a:pt x="54" y="157"/>
                  <a:pt x="54" y="157"/>
                </a:cubicBezTo>
                <a:cubicBezTo>
                  <a:pt x="14" y="157"/>
                  <a:pt x="14" y="157"/>
                  <a:pt x="14" y="157"/>
                </a:cubicBezTo>
                <a:cubicBezTo>
                  <a:pt x="14" y="23"/>
                  <a:pt x="14" y="23"/>
                  <a:pt x="1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157"/>
                  <a:pt x="54" y="157"/>
                  <a:pt x="54" y="157"/>
                </a:cubicBezTo>
                <a:close/>
                <a:moveTo>
                  <a:pt x="103" y="157"/>
                </a:moveTo>
                <a:cubicBezTo>
                  <a:pt x="103" y="157"/>
                  <a:pt x="103" y="157"/>
                  <a:pt x="103" y="157"/>
                </a:cubicBezTo>
                <a:cubicBezTo>
                  <a:pt x="63" y="157"/>
                  <a:pt x="63" y="157"/>
                  <a:pt x="63" y="157"/>
                </a:cubicBezTo>
                <a:cubicBezTo>
                  <a:pt x="63" y="23"/>
                  <a:pt x="63" y="23"/>
                  <a:pt x="63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3" y="157"/>
                  <a:pt x="103" y="157"/>
                  <a:pt x="103" y="157"/>
                </a:cubicBezTo>
                <a:close/>
                <a:moveTo>
                  <a:pt x="153" y="155"/>
                </a:moveTo>
                <a:cubicBezTo>
                  <a:pt x="153" y="155"/>
                  <a:pt x="153" y="155"/>
                  <a:pt x="153" y="155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89" y="146"/>
                  <a:pt x="189" y="146"/>
                  <a:pt x="189" y="146"/>
                </a:cubicBezTo>
                <a:cubicBezTo>
                  <a:pt x="153" y="155"/>
                  <a:pt x="153" y="155"/>
                  <a:pt x="153" y="155"/>
                </a:cubicBezTo>
                <a:close/>
                <a:moveTo>
                  <a:pt x="84" y="144"/>
                </a:moveTo>
                <a:cubicBezTo>
                  <a:pt x="84" y="144"/>
                  <a:pt x="84" y="144"/>
                  <a:pt x="84" y="144"/>
                </a:cubicBezTo>
                <a:cubicBezTo>
                  <a:pt x="88" y="144"/>
                  <a:pt x="91" y="142"/>
                  <a:pt x="94" y="139"/>
                </a:cubicBezTo>
                <a:cubicBezTo>
                  <a:pt x="97" y="137"/>
                  <a:pt x="98" y="133"/>
                  <a:pt x="98" y="129"/>
                </a:cubicBezTo>
                <a:cubicBezTo>
                  <a:pt x="98" y="125"/>
                  <a:pt x="97" y="122"/>
                  <a:pt x="94" y="119"/>
                </a:cubicBezTo>
                <a:cubicBezTo>
                  <a:pt x="94" y="119"/>
                  <a:pt x="94" y="119"/>
                  <a:pt x="94" y="119"/>
                </a:cubicBezTo>
                <a:cubicBezTo>
                  <a:pt x="91" y="116"/>
                  <a:pt x="88" y="115"/>
                  <a:pt x="84" y="115"/>
                </a:cubicBezTo>
                <a:cubicBezTo>
                  <a:pt x="80" y="115"/>
                  <a:pt x="77" y="116"/>
                  <a:pt x="74" y="119"/>
                </a:cubicBezTo>
                <a:cubicBezTo>
                  <a:pt x="71" y="122"/>
                  <a:pt x="70" y="125"/>
                  <a:pt x="70" y="129"/>
                </a:cubicBezTo>
                <a:cubicBezTo>
                  <a:pt x="70" y="133"/>
                  <a:pt x="71" y="137"/>
                  <a:pt x="74" y="139"/>
                </a:cubicBezTo>
                <a:cubicBezTo>
                  <a:pt x="77" y="142"/>
                  <a:pt x="80" y="144"/>
                  <a:pt x="84" y="144"/>
                </a:cubicBezTo>
                <a:close/>
                <a:moveTo>
                  <a:pt x="80" y="125"/>
                </a:moveTo>
                <a:cubicBezTo>
                  <a:pt x="80" y="125"/>
                  <a:pt x="80" y="125"/>
                  <a:pt x="80" y="125"/>
                </a:cubicBezTo>
                <a:cubicBezTo>
                  <a:pt x="81" y="124"/>
                  <a:pt x="82" y="123"/>
                  <a:pt x="84" y="123"/>
                </a:cubicBezTo>
                <a:cubicBezTo>
                  <a:pt x="86" y="123"/>
                  <a:pt x="87" y="124"/>
                  <a:pt x="88" y="125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89" y="126"/>
                  <a:pt x="90" y="128"/>
                  <a:pt x="90" y="129"/>
                </a:cubicBezTo>
                <a:cubicBezTo>
                  <a:pt x="90" y="131"/>
                  <a:pt x="89" y="132"/>
                  <a:pt x="88" y="133"/>
                </a:cubicBezTo>
                <a:cubicBezTo>
                  <a:pt x="87" y="134"/>
                  <a:pt x="86" y="135"/>
                  <a:pt x="84" y="135"/>
                </a:cubicBezTo>
                <a:cubicBezTo>
                  <a:pt x="82" y="135"/>
                  <a:pt x="81" y="134"/>
                  <a:pt x="80" y="133"/>
                </a:cubicBezTo>
                <a:cubicBezTo>
                  <a:pt x="79" y="132"/>
                  <a:pt x="78" y="131"/>
                  <a:pt x="78" y="129"/>
                </a:cubicBezTo>
                <a:cubicBezTo>
                  <a:pt x="78" y="128"/>
                  <a:pt x="79" y="126"/>
                  <a:pt x="80" y="125"/>
                </a:cubicBezTo>
                <a:close/>
                <a:moveTo>
                  <a:pt x="84" y="95"/>
                </a:moveTo>
                <a:cubicBezTo>
                  <a:pt x="84" y="95"/>
                  <a:pt x="84" y="95"/>
                  <a:pt x="84" y="95"/>
                </a:cubicBezTo>
                <a:cubicBezTo>
                  <a:pt x="86" y="95"/>
                  <a:pt x="88" y="93"/>
                  <a:pt x="88" y="90"/>
                </a:cubicBezTo>
                <a:cubicBezTo>
                  <a:pt x="88" y="40"/>
                  <a:pt x="88" y="40"/>
                  <a:pt x="88" y="40"/>
                </a:cubicBezTo>
                <a:cubicBezTo>
                  <a:pt x="88" y="37"/>
                  <a:pt x="86" y="35"/>
                  <a:pt x="84" y="35"/>
                </a:cubicBezTo>
                <a:cubicBezTo>
                  <a:pt x="82" y="35"/>
                  <a:pt x="80" y="37"/>
                  <a:pt x="80" y="40"/>
                </a:cubicBezTo>
                <a:cubicBezTo>
                  <a:pt x="80" y="90"/>
                  <a:pt x="80" y="90"/>
                  <a:pt x="80" y="90"/>
                </a:cubicBezTo>
                <a:cubicBezTo>
                  <a:pt x="80" y="93"/>
                  <a:pt x="82" y="95"/>
                  <a:pt x="84" y="95"/>
                </a:cubicBezTo>
                <a:close/>
                <a:moveTo>
                  <a:pt x="139" y="33"/>
                </a:moveTo>
                <a:cubicBezTo>
                  <a:pt x="139" y="33"/>
                  <a:pt x="139" y="33"/>
                  <a:pt x="139" y="33"/>
                </a:cubicBezTo>
                <a:cubicBezTo>
                  <a:pt x="137" y="34"/>
                  <a:pt x="136" y="36"/>
                  <a:pt x="136" y="38"/>
                </a:cubicBezTo>
                <a:cubicBezTo>
                  <a:pt x="150" y="88"/>
                  <a:pt x="150" y="88"/>
                  <a:pt x="150" y="88"/>
                </a:cubicBezTo>
                <a:cubicBezTo>
                  <a:pt x="150" y="90"/>
                  <a:pt x="152" y="91"/>
                  <a:pt x="155" y="90"/>
                </a:cubicBezTo>
                <a:cubicBezTo>
                  <a:pt x="157" y="90"/>
                  <a:pt x="158" y="88"/>
                  <a:pt x="158" y="85"/>
                </a:cubicBezTo>
                <a:cubicBezTo>
                  <a:pt x="145" y="36"/>
                  <a:pt x="145" y="36"/>
                  <a:pt x="145" y="36"/>
                </a:cubicBezTo>
                <a:cubicBezTo>
                  <a:pt x="144" y="34"/>
                  <a:pt x="142" y="32"/>
                  <a:pt x="139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062771" y="3834979"/>
            <a:ext cx="1349828" cy="1349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3"/>
          <p:cNvSpPr>
            <a:spLocks noEditPoints="1"/>
          </p:cNvSpPr>
          <p:nvPr/>
        </p:nvSpPr>
        <p:spPr bwMode="auto">
          <a:xfrm>
            <a:off x="4449371" y="4223747"/>
            <a:ext cx="576629" cy="572292"/>
          </a:xfrm>
          <a:custGeom>
            <a:avLst/>
            <a:gdLst>
              <a:gd name="T0" fmla="*/ 8 w 178"/>
              <a:gd name="T1" fmla="*/ 0 h 177"/>
              <a:gd name="T2" fmla="*/ 0 w 178"/>
              <a:gd name="T3" fmla="*/ 170 h 177"/>
              <a:gd name="T4" fmla="*/ 142 w 178"/>
              <a:gd name="T5" fmla="*/ 177 h 177"/>
              <a:gd name="T6" fmla="*/ 158 w 178"/>
              <a:gd name="T7" fmla="*/ 174 h 177"/>
              <a:gd name="T8" fmla="*/ 170 w 178"/>
              <a:gd name="T9" fmla="*/ 169 h 177"/>
              <a:gd name="T10" fmla="*/ 175 w 178"/>
              <a:gd name="T11" fmla="*/ 62 h 177"/>
              <a:gd name="T12" fmla="*/ 178 w 178"/>
              <a:gd name="T13" fmla="*/ 7 h 177"/>
              <a:gd name="T14" fmla="*/ 142 w 178"/>
              <a:gd name="T15" fmla="*/ 56 h 177"/>
              <a:gd name="T16" fmla="*/ 135 w 178"/>
              <a:gd name="T17" fmla="*/ 72 h 177"/>
              <a:gd name="T18" fmla="*/ 14 w 178"/>
              <a:gd name="T19" fmla="*/ 163 h 177"/>
              <a:gd name="T20" fmla="*/ 164 w 178"/>
              <a:gd name="T21" fmla="*/ 14 h 177"/>
              <a:gd name="T22" fmla="*/ 158 w 178"/>
              <a:gd name="T23" fmla="*/ 49 h 177"/>
              <a:gd name="T24" fmla="*/ 167 w 178"/>
              <a:gd name="T25" fmla="*/ 157 h 177"/>
              <a:gd name="T26" fmla="*/ 164 w 178"/>
              <a:gd name="T27" fmla="*/ 163 h 177"/>
              <a:gd name="T28" fmla="*/ 158 w 178"/>
              <a:gd name="T29" fmla="*/ 166 h 177"/>
              <a:gd name="T30" fmla="*/ 149 w 178"/>
              <a:gd name="T31" fmla="*/ 141 h 177"/>
              <a:gd name="T32" fmla="*/ 167 w 178"/>
              <a:gd name="T33" fmla="*/ 138 h 177"/>
              <a:gd name="T34" fmla="*/ 167 w 178"/>
              <a:gd name="T35" fmla="*/ 123 h 177"/>
              <a:gd name="T36" fmla="*/ 164 w 178"/>
              <a:gd name="T37" fmla="*/ 129 h 177"/>
              <a:gd name="T38" fmla="*/ 149 w 178"/>
              <a:gd name="T39" fmla="*/ 132 h 177"/>
              <a:gd name="T40" fmla="*/ 158 w 178"/>
              <a:gd name="T41" fmla="*/ 107 h 177"/>
              <a:gd name="T42" fmla="*/ 167 w 178"/>
              <a:gd name="T43" fmla="*/ 123 h 177"/>
              <a:gd name="T44" fmla="*/ 167 w 178"/>
              <a:gd name="T45" fmla="*/ 90 h 177"/>
              <a:gd name="T46" fmla="*/ 158 w 178"/>
              <a:gd name="T47" fmla="*/ 98 h 177"/>
              <a:gd name="T48" fmla="*/ 149 w 178"/>
              <a:gd name="T49" fmla="*/ 72 h 177"/>
              <a:gd name="T50" fmla="*/ 158 w 178"/>
              <a:gd name="T51" fmla="*/ 63 h 177"/>
              <a:gd name="T52" fmla="*/ 167 w 178"/>
              <a:gd name="T53" fmla="*/ 90 h 177"/>
              <a:gd name="T54" fmla="*/ 106 w 178"/>
              <a:gd name="T55" fmla="*/ 96 h 177"/>
              <a:gd name="T56" fmla="*/ 97 w 178"/>
              <a:gd name="T57" fmla="*/ 91 h 177"/>
              <a:gd name="T58" fmla="*/ 106 w 178"/>
              <a:gd name="T59" fmla="*/ 72 h 177"/>
              <a:gd name="T60" fmla="*/ 79 w 178"/>
              <a:gd name="T61" fmla="*/ 45 h 177"/>
              <a:gd name="T62" fmla="*/ 53 w 178"/>
              <a:gd name="T63" fmla="*/ 72 h 177"/>
              <a:gd name="T64" fmla="*/ 61 w 178"/>
              <a:gd name="T65" fmla="*/ 91 h 177"/>
              <a:gd name="T66" fmla="*/ 48 w 178"/>
              <a:gd name="T67" fmla="*/ 104 h 177"/>
              <a:gd name="T68" fmla="*/ 46 w 178"/>
              <a:gd name="T69" fmla="*/ 119 h 177"/>
              <a:gd name="T70" fmla="*/ 108 w 178"/>
              <a:gd name="T71" fmla="*/ 123 h 177"/>
              <a:gd name="T72" fmla="*/ 112 w 178"/>
              <a:gd name="T73" fmla="*/ 112 h 177"/>
              <a:gd name="T74" fmla="*/ 106 w 178"/>
              <a:gd name="T75" fmla="*/ 96 h 177"/>
              <a:gd name="T76" fmla="*/ 67 w 178"/>
              <a:gd name="T77" fmla="*/ 59 h 177"/>
              <a:gd name="T78" fmla="*/ 92 w 178"/>
              <a:gd name="T79" fmla="*/ 59 h 177"/>
              <a:gd name="T80" fmla="*/ 92 w 178"/>
              <a:gd name="T81" fmla="*/ 85 h 177"/>
              <a:gd name="T82" fmla="*/ 61 w 178"/>
              <a:gd name="T83" fmla="*/ 72 h 177"/>
              <a:gd name="T84" fmla="*/ 104 w 178"/>
              <a:gd name="T85" fmla="*/ 114 h 177"/>
              <a:gd name="T86" fmla="*/ 55 w 178"/>
              <a:gd name="T87" fmla="*/ 114 h 177"/>
              <a:gd name="T88" fmla="*/ 56 w 178"/>
              <a:gd name="T89" fmla="*/ 107 h 177"/>
              <a:gd name="T90" fmla="*/ 69 w 178"/>
              <a:gd name="T91" fmla="*/ 98 h 177"/>
              <a:gd name="T92" fmla="*/ 95 w 178"/>
              <a:gd name="T93" fmla="*/ 99 h 177"/>
              <a:gd name="T94" fmla="*/ 103 w 178"/>
              <a:gd name="T95" fmla="*/ 107 h 177"/>
              <a:gd name="T96" fmla="*/ 104 w 178"/>
              <a:gd name="T97" fmla="*/ 11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8" h="177">
                <a:moveTo>
                  <a:pt x="171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7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74"/>
                  <a:pt x="4" y="177"/>
                  <a:pt x="8" y="177"/>
                </a:cubicBezTo>
                <a:cubicBezTo>
                  <a:pt x="142" y="177"/>
                  <a:pt x="142" y="177"/>
                  <a:pt x="142" y="177"/>
                </a:cubicBezTo>
                <a:cubicBezTo>
                  <a:pt x="144" y="177"/>
                  <a:pt x="146" y="176"/>
                  <a:pt x="148" y="174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3" y="174"/>
                  <a:pt x="167" y="172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3" y="166"/>
                  <a:pt x="175" y="162"/>
                  <a:pt x="175" y="157"/>
                </a:cubicBezTo>
                <a:cubicBezTo>
                  <a:pt x="175" y="62"/>
                  <a:pt x="175" y="62"/>
                  <a:pt x="175" y="62"/>
                </a:cubicBezTo>
                <a:cubicBezTo>
                  <a:pt x="177" y="61"/>
                  <a:pt x="178" y="58"/>
                  <a:pt x="178" y="56"/>
                </a:cubicBezTo>
                <a:cubicBezTo>
                  <a:pt x="178" y="7"/>
                  <a:pt x="178" y="7"/>
                  <a:pt x="178" y="7"/>
                </a:cubicBezTo>
                <a:cubicBezTo>
                  <a:pt x="178" y="3"/>
                  <a:pt x="175" y="0"/>
                  <a:pt x="171" y="0"/>
                </a:cubicBezTo>
                <a:close/>
                <a:moveTo>
                  <a:pt x="142" y="56"/>
                </a:moveTo>
                <a:cubicBezTo>
                  <a:pt x="142" y="56"/>
                  <a:pt x="142" y="56"/>
                  <a:pt x="142" y="56"/>
                </a:cubicBezTo>
                <a:cubicBezTo>
                  <a:pt x="138" y="60"/>
                  <a:pt x="135" y="66"/>
                  <a:pt x="135" y="72"/>
                </a:cubicBezTo>
                <a:cubicBezTo>
                  <a:pt x="135" y="163"/>
                  <a:pt x="135" y="163"/>
                  <a:pt x="135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14" y="14"/>
                  <a:pt x="14" y="14"/>
                  <a:pt x="14" y="14"/>
                </a:cubicBezTo>
                <a:cubicBezTo>
                  <a:pt x="164" y="14"/>
                  <a:pt x="164" y="14"/>
                  <a:pt x="164" y="14"/>
                </a:cubicBezTo>
                <a:cubicBezTo>
                  <a:pt x="164" y="49"/>
                  <a:pt x="164" y="49"/>
                  <a:pt x="164" y="49"/>
                </a:cubicBezTo>
                <a:cubicBezTo>
                  <a:pt x="158" y="49"/>
                  <a:pt x="158" y="49"/>
                  <a:pt x="158" y="49"/>
                </a:cubicBezTo>
                <a:cubicBezTo>
                  <a:pt x="152" y="49"/>
                  <a:pt x="146" y="52"/>
                  <a:pt x="142" y="56"/>
                </a:cubicBezTo>
                <a:close/>
                <a:moveTo>
                  <a:pt x="167" y="157"/>
                </a:moveTo>
                <a:cubicBezTo>
                  <a:pt x="167" y="157"/>
                  <a:pt x="167" y="157"/>
                  <a:pt x="167" y="157"/>
                </a:cubicBezTo>
                <a:cubicBezTo>
                  <a:pt x="167" y="160"/>
                  <a:pt x="166" y="162"/>
                  <a:pt x="164" y="163"/>
                </a:cubicBezTo>
                <a:cubicBezTo>
                  <a:pt x="164" y="163"/>
                  <a:pt x="164" y="163"/>
                  <a:pt x="164" y="163"/>
                </a:cubicBezTo>
                <a:cubicBezTo>
                  <a:pt x="163" y="165"/>
                  <a:pt x="160" y="166"/>
                  <a:pt x="158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49" y="141"/>
                  <a:pt x="149" y="141"/>
                  <a:pt x="149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61" y="141"/>
                  <a:pt x="164" y="140"/>
                  <a:pt x="167" y="138"/>
                </a:cubicBezTo>
                <a:cubicBezTo>
                  <a:pt x="167" y="157"/>
                  <a:pt x="167" y="157"/>
                  <a:pt x="167" y="157"/>
                </a:cubicBezTo>
                <a:close/>
                <a:moveTo>
                  <a:pt x="167" y="123"/>
                </a:moveTo>
                <a:cubicBezTo>
                  <a:pt x="167" y="123"/>
                  <a:pt x="167" y="123"/>
                  <a:pt x="167" y="123"/>
                </a:cubicBezTo>
                <a:cubicBezTo>
                  <a:pt x="167" y="126"/>
                  <a:pt x="166" y="128"/>
                  <a:pt x="164" y="129"/>
                </a:cubicBezTo>
                <a:cubicBezTo>
                  <a:pt x="163" y="131"/>
                  <a:pt x="160" y="132"/>
                  <a:pt x="158" y="132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49" y="107"/>
                  <a:pt x="149" y="107"/>
                  <a:pt x="149" y="107"/>
                </a:cubicBezTo>
                <a:cubicBezTo>
                  <a:pt x="158" y="107"/>
                  <a:pt x="158" y="107"/>
                  <a:pt x="158" y="107"/>
                </a:cubicBezTo>
                <a:cubicBezTo>
                  <a:pt x="161" y="107"/>
                  <a:pt x="164" y="106"/>
                  <a:pt x="167" y="104"/>
                </a:cubicBezTo>
                <a:cubicBezTo>
                  <a:pt x="167" y="123"/>
                  <a:pt x="167" y="123"/>
                  <a:pt x="167" y="123"/>
                </a:cubicBezTo>
                <a:close/>
                <a:moveTo>
                  <a:pt x="167" y="90"/>
                </a:moveTo>
                <a:cubicBezTo>
                  <a:pt x="167" y="90"/>
                  <a:pt x="167" y="90"/>
                  <a:pt x="167" y="90"/>
                </a:cubicBezTo>
                <a:cubicBezTo>
                  <a:pt x="167" y="92"/>
                  <a:pt x="166" y="94"/>
                  <a:pt x="164" y="96"/>
                </a:cubicBezTo>
                <a:cubicBezTo>
                  <a:pt x="163" y="97"/>
                  <a:pt x="160" y="98"/>
                  <a:pt x="158" y="98"/>
                </a:cubicBezTo>
                <a:cubicBezTo>
                  <a:pt x="149" y="98"/>
                  <a:pt x="149" y="98"/>
                  <a:pt x="149" y="98"/>
                </a:cubicBezTo>
                <a:cubicBezTo>
                  <a:pt x="149" y="72"/>
                  <a:pt x="149" y="72"/>
                  <a:pt x="149" y="72"/>
                </a:cubicBezTo>
                <a:cubicBezTo>
                  <a:pt x="149" y="70"/>
                  <a:pt x="150" y="68"/>
                  <a:pt x="152" y="66"/>
                </a:cubicBezTo>
                <a:cubicBezTo>
                  <a:pt x="153" y="64"/>
                  <a:pt x="156" y="63"/>
                  <a:pt x="158" y="63"/>
                </a:cubicBezTo>
                <a:cubicBezTo>
                  <a:pt x="167" y="63"/>
                  <a:pt x="167" y="63"/>
                  <a:pt x="167" y="63"/>
                </a:cubicBezTo>
                <a:cubicBezTo>
                  <a:pt x="167" y="90"/>
                  <a:pt x="167" y="90"/>
                  <a:pt x="167" y="90"/>
                </a:cubicBezTo>
                <a:close/>
                <a:moveTo>
                  <a:pt x="106" y="96"/>
                </a:moveTo>
                <a:cubicBezTo>
                  <a:pt x="106" y="96"/>
                  <a:pt x="106" y="96"/>
                  <a:pt x="106" y="96"/>
                </a:cubicBezTo>
                <a:cubicBezTo>
                  <a:pt x="104" y="94"/>
                  <a:pt x="101" y="93"/>
                  <a:pt x="98" y="91"/>
                </a:cubicBezTo>
                <a:cubicBezTo>
                  <a:pt x="97" y="91"/>
                  <a:pt x="97" y="91"/>
                  <a:pt x="97" y="91"/>
                </a:cubicBezTo>
                <a:cubicBezTo>
                  <a:pt x="98" y="91"/>
                  <a:pt x="98" y="91"/>
                  <a:pt x="98" y="91"/>
                </a:cubicBezTo>
                <a:cubicBezTo>
                  <a:pt x="103" y="86"/>
                  <a:pt x="106" y="79"/>
                  <a:pt x="106" y="72"/>
                </a:cubicBezTo>
                <a:cubicBezTo>
                  <a:pt x="106" y="64"/>
                  <a:pt x="103" y="58"/>
                  <a:pt x="98" y="53"/>
                </a:cubicBezTo>
                <a:cubicBezTo>
                  <a:pt x="93" y="48"/>
                  <a:pt x="87" y="45"/>
                  <a:pt x="79" y="45"/>
                </a:cubicBezTo>
                <a:cubicBezTo>
                  <a:pt x="72" y="45"/>
                  <a:pt x="65" y="48"/>
                  <a:pt x="61" y="53"/>
                </a:cubicBezTo>
                <a:cubicBezTo>
                  <a:pt x="56" y="58"/>
                  <a:pt x="53" y="64"/>
                  <a:pt x="53" y="72"/>
                </a:cubicBezTo>
                <a:cubicBezTo>
                  <a:pt x="53" y="79"/>
                  <a:pt x="56" y="86"/>
                  <a:pt x="61" y="91"/>
                </a:cubicBezTo>
                <a:cubicBezTo>
                  <a:pt x="61" y="91"/>
                  <a:pt x="61" y="91"/>
                  <a:pt x="61" y="91"/>
                </a:cubicBezTo>
                <a:cubicBezTo>
                  <a:pt x="58" y="92"/>
                  <a:pt x="55" y="94"/>
                  <a:pt x="53" y="96"/>
                </a:cubicBezTo>
                <a:cubicBezTo>
                  <a:pt x="51" y="98"/>
                  <a:pt x="49" y="101"/>
                  <a:pt x="48" y="104"/>
                </a:cubicBezTo>
                <a:cubicBezTo>
                  <a:pt x="47" y="106"/>
                  <a:pt x="46" y="109"/>
                  <a:pt x="46" y="112"/>
                </a:cubicBezTo>
                <a:cubicBezTo>
                  <a:pt x="46" y="119"/>
                  <a:pt x="46" y="119"/>
                  <a:pt x="46" y="119"/>
                </a:cubicBezTo>
                <a:cubicBezTo>
                  <a:pt x="46" y="121"/>
                  <a:pt x="48" y="123"/>
                  <a:pt x="50" y="123"/>
                </a:cubicBezTo>
                <a:cubicBezTo>
                  <a:pt x="108" y="123"/>
                  <a:pt x="108" y="123"/>
                  <a:pt x="108" y="123"/>
                </a:cubicBezTo>
                <a:cubicBezTo>
                  <a:pt x="110" y="123"/>
                  <a:pt x="112" y="121"/>
                  <a:pt x="112" y="119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12" y="109"/>
                  <a:pt x="112" y="106"/>
                  <a:pt x="111" y="104"/>
                </a:cubicBezTo>
                <a:cubicBezTo>
                  <a:pt x="109" y="101"/>
                  <a:pt x="108" y="98"/>
                  <a:pt x="106" y="96"/>
                </a:cubicBezTo>
                <a:close/>
                <a:moveTo>
                  <a:pt x="67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70" y="56"/>
                  <a:pt x="74" y="54"/>
                  <a:pt x="79" y="54"/>
                </a:cubicBezTo>
                <a:cubicBezTo>
                  <a:pt x="84" y="54"/>
                  <a:pt x="89" y="56"/>
                  <a:pt x="92" y="59"/>
                </a:cubicBezTo>
                <a:cubicBezTo>
                  <a:pt x="95" y="62"/>
                  <a:pt x="97" y="67"/>
                  <a:pt x="97" y="72"/>
                </a:cubicBezTo>
                <a:cubicBezTo>
                  <a:pt x="97" y="77"/>
                  <a:pt x="95" y="81"/>
                  <a:pt x="92" y="85"/>
                </a:cubicBezTo>
                <a:cubicBezTo>
                  <a:pt x="85" y="91"/>
                  <a:pt x="74" y="91"/>
                  <a:pt x="67" y="85"/>
                </a:cubicBezTo>
                <a:cubicBezTo>
                  <a:pt x="63" y="81"/>
                  <a:pt x="61" y="77"/>
                  <a:pt x="61" y="72"/>
                </a:cubicBezTo>
                <a:cubicBezTo>
                  <a:pt x="61" y="67"/>
                  <a:pt x="63" y="62"/>
                  <a:pt x="67" y="59"/>
                </a:cubicBezTo>
                <a:close/>
                <a:moveTo>
                  <a:pt x="104" y="114"/>
                </a:moveTo>
                <a:cubicBezTo>
                  <a:pt x="104" y="114"/>
                  <a:pt x="104" y="114"/>
                  <a:pt x="104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5" y="110"/>
                  <a:pt x="55" y="109"/>
                  <a:pt x="56" y="107"/>
                </a:cubicBezTo>
                <a:cubicBezTo>
                  <a:pt x="56" y="105"/>
                  <a:pt x="58" y="104"/>
                  <a:pt x="59" y="102"/>
                </a:cubicBezTo>
                <a:cubicBezTo>
                  <a:pt x="61" y="100"/>
                  <a:pt x="65" y="98"/>
                  <a:pt x="69" y="98"/>
                </a:cubicBezTo>
                <a:cubicBezTo>
                  <a:pt x="90" y="98"/>
                  <a:pt x="90" y="98"/>
                  <a:pt x="90" y="98"/>
                </a:cubicBezTo>
                <a:cubicBezTo>
                  <a:pt x="92" y="98"/>
                  <a:pt x="93" y="99"/>
                  <a:pt x="95" y="99"/>
                </a:cubicBezTo>
                <a:cubicBezTo>
                  <a:pt x="97" y="100"/>
                  <a:pt x="98" y="101"/>
                  <a:pt x="100" y="102"/>
                </a:cubicBezTo>
                <a:cubicBezTo>
                  <a:pt x="101" y="104"/>
                  <a:pt x="102" y="105"/>
                  <a:pt x="103" y="107"/>
                </a:cubicBezTo>
                <a:cubicBezTo>
                  <a:pt x="104" y="109"/>
                  <a:pt x="104" y="110"/>
                  <a:pt x="104" y="112"/>
                </a:cubicBezTo>
                <a:cubicBezTo>
                  <a:pt x="104" y="114"/>
                  <a:pt x="104" y="114"/>
                  <a:pt x="104" y="1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6953571" y="3834979"/>
            <a:ext cx="1349828" cy="1349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4"/>
          <p:cNvSpPr>
            <a:spLocks noEditPoints="1"/>
          </p:cNvSpPr>
          <p:nvPr/>
        </p:nvSpPr>
        <p:spPr bwMode="auto">
          <a:xfrm>
            <a:off x="7331501" y="4280109"/>
            <a:ext cx="593969" cy="459568"/>
          </a:xfrm>
          <a:custGeom>
            <a:avLst/>
            <a:gdLst>
              <a:gd name="T0" fmla="*/ 153 w 183"/>
              <a:gd name="T1" fmla="*/ 81 h 143"/>
              <a:gd name="T2" fmla="*/ 153 w 183"/>
              <a:gd name="T3" fmla="*/ 72 h 143"/>
              <a:gd name="T4" fmla="*/ 105 w 183"/>
              <a:gd name="T5" fmla="*/ 77 h 143"/>
              <a:gd name="T6" fmla="*/ 109 w 183"/>
              <a:gd name="T7" fmla="*/ 44 h 143"/>
              <a:gd name="T8" fmla="*/ 153 w 183"/>
              <a:gd name="T9" fmla="*/ 44 h 143"/>
              <a:gd name="T10" fmla="*/ 153 w 183"/>
              <a:gd name="T11" fmla="*/ 35 h 143"/>
              <a:gd name="T12" fmla="*/ 105 w 183"/>
              <a:gd name="T13" fmla="*/ 39 h 143"/>
              <a:gd name="T14" fmla="*/ 109 w 183"/>
              <a:gd name="T15" fmla="*/ 62 h 143"/>
              <a:gd name="T16" fmla="*/ 153 w 183"/>
              <a:gd name="T17" fmla="*/ 62 h 143"/>
              <a:gd name="T18" fmla="*/ 153 w 183"/>
              <a:gd name="T19" fmla="*/ 54 h 143"/>
              <a:gd name="T20" fmla="*/ 105 w 183"/>
              <a:gd name="T21" fmla="*/ 58 h 143"/>
              <a:gd name="T22" fmla="*/ 176 w 183"/>
              <a:gd name="T23" fmla="*/ 0 h 143"/>
              <a:gd name="T24" fmla="*/ 7 w 183"/>
              <a:gd name="T25" fmla="*/ 0 h 143"/>
              <a:gd name="T26" fmla="*/ 0 w 183"/>
              <a:gd name="T27" fmla="*/ 136 h 143"/>
              <a:gd name="T28" fmla="*/ 35 w 183"/>
              <a:gd name="T29" fmla="*/ 143 h 143"/>
              <a:gd name="T30" fmla="*/ 42 w 183"/>
              <a:gd name="T31" fmla="*/ 125 h 143"/>
              <a:gd name="T32" fmla="*/ 53 w 183"/>
              <a:gd name="T33" fmla="*/ 136 h 143"/>
              <a:gd name="T34" fmla="*/ 122 w 183"/>
              <a:gd name="T35" fmla="*/ 143 h 143"/>
              <a:gd name="T36" fmla="*/ 129 w 183"/>
              <a:gd name="T37" fmla="*/ 125 h 143"/>
              <a:gd name="T38" fmla="*/ 141 w 183"/>
              <a:gd name="T39" fmla="*/ 136 h 143"/>
              <a:gd name="T40" fmla="*/ 176 w 183"/>
              <a:gd name="T41" fmla="*/ 143 h 143"/>
              <a:gd name="T42" fmla="*/ 183 w 183"/>
              <a:gd name="T43" fmla="*/ 7 h 143"/>
              <a:gd name="T44" fmla="*/ 169 w 183"/>
              <a:gd name="T45" fmla="*/ 129 h 143"/>
              <a:gd name="T46" fmla="*/ 155 w 183"/>
              <a:gd name="T47" fmla="*/ 129 h 143"/>
              <a:gd name="T48" fmla="*/ 148 w 183"/>
              <a:gd name="T49" fmla="*/ 111 h 143"/>
              <a:gd name="T50" fmla="*/ 115 w 183"/>
              <a:gd name="T51" fmla="*/ 118 h 143"/>
              <a:gd name="T52" fmla="*/ 68 w 183"/>
              <a:gd name="T53" fmla="*/ 129 h 143"/>
              <a:gd name="T54" fmla="*/ 61 w 183"/>
              <a:gd name="T55" fmla="*/ 111 h 143"/>
              <a:gd name="T56" fmla="*/ 28 w 183"/>
              <a:gd name="T57" fmla="*/ 118 h 143"/>
              <a:gd name="T58" fmla="*/ 14 w 183"/>
              <a:gd name="T59" fmla="*/ 129 h 143"/>
              <a:gd name="T60" fmla="*/ 169 w 183"/>
              <a:gd name="T61" fmla="*/ 14 h 143"/>
              <a:gd name="T62" fmla="*/ 28 w 183"/>
              <a:gd name="T63" fmla="*/ 101 h 143"/>
              <a:gd name="T64" fmla="*/ 86 w 183"/>
              <a:gd name="T65" fmla="*/ 101 h 143"/>
              <a:gd name="T66" fmla="*/ 90 w 183"/>
              <a:gd name="T67" fmla="*/ 90 h 143"/>
              <a:gd name="T68" fmla="*/ 84 w 183"/>
              <a:gd name="T69" fmla="*/ 74 h 143"/>
              <a:gd name="T70" fmla="*/ 75 w 183"/>
              <a:gd name="T71" fmla="*/ 69 h 143"/>
              <a:gd name="T72" fmla="*/ 84 w 183"/>
              <a:gd name="T73" fmla="*/ 50 h 143"/>
              <a:gd name="T74" fmla="*/ 57 w 183"/>
              <a:gd name="T75" fmla="*/ 23 h 143"/>
              <a:gd name="T76" fmla="*/ 31 w 183"/>
              <a:gd name="T77" fmla="*/ 50 h 143"/>
              <a:gd name="T78" fmla="*/ 39 w 183"/>
              <a:gd name="T79" fmla="*/ 69 h 143"/>
              <a:gd name="T80" fmla="*/ 26 w 183"/>
              <a:gd name="T81" fmla="*/ 81 h 143"/>
              <a:gd name="T82" fmla="*/ 24 w 183"/>
              <a:gd name="T83" fmla="*/ 96 h 143"/>
              <a:gd name="T84" fmla="*/ 45 w 183"/>
              <a:gd name="T85" fmla="*/ 37 h 143"/>
              <a:gd name="T86" fmla="*/ 57 w 183"/>
              <a:gd name="T87" fmla="*/ 32 h 143"/>
              <a:gd name="T88" fmla="*/ 75 w 183"/>
              <a:gd name="T89" fmla="*/ 50 h 143"/>
              <a:gd name="T90" fmla="*/ 45 w 183"/>
              <a:gd name="T91" fmla="*/ 62 h 143"/>
              <a:gd name="T92" fmla="*/ 45 w 183"/>
              <a:gd name="T93" fmla="*/ 37 h 143"/>
              <a:gd name="T94" fmla="*/ 33 w 183"/>
              <a:gd name="T95" fmla="*/ 90 h 143"/>
              <a:gd name="T96" fmla="*/ 37 w 183"/>
              <a:gd name="T97" fmla="*/ 80 h 143"/>
              <a:gd name="T98" fmla="*/ 68 w 183"/>
              <a:gd name="T99" fmla="*/ 76 h 143"/>
              <a:gd name="T100" fmla="*/ 78 w 183"/>
              <a:gd name="T101" fmla="*/ 80 h 143"/>
              <a:gd name="T102" fmla="*/ 82 w 183"/>
              <a:gd name="T103" fmla="*/ 90 h 143"/>
              <a:gd name="T104" fmla="*/ 33 w 183"/>
              <a:gd name="T105" fmla="*/ 9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3" h="143">
                <a:moveTo>
                  <a:pt x="109" y="81"/>
                </a:moveTo>
                <a:cubicBezTo>
                  <a:pt x="153" y="81"/>
                  <a:pt x="153" y="81"/>
                  <a:pt x="153" y="81"/>
                </a:cubicBezTo>
                <a:cubicBezTo>
                  <a:pt x="155" y="81"/>
                  <a:pt x="157" y="79"/>
                  <a:pt x="157" y="77"/>
                </a:cubicBezTo>
                <a:cubicBezTo>
                  <a:pt x="157" y="74"/>
                  <a:pt x="155" y="72"/>
                  <a:pt x="153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7" y="72"/>
                  <a:pt x="105" y="74"/>
                  <a:pt x="105" y="77"/>
                </a:cubicBezTo>
                <a:cubicBezTo>
                  <a:pt x="105" y="79"/>
                  <a:pt x="107" y="81"/>
                  <a:pt x="109" y="81"/>
                </a:cubicBezTo>
                <a:close/>
                <a:moveTo>
                  <a:pt x="109" y="44"/>
                </a:moveTo>
                <a:cubicBezTo>
                  <a:pt x="109" y="44"/>
                  <a:pt x="109" y="44"/>
                  <a:pt x="109" y="44"/>
                </a:cubicBezTo>
                <a:cubicBezTo>
                  <a:pt x="153" y="44"/>
                  <a:pt x="153" y="44"/>
                  <a:pt x="153" y="44"/>
                </a:cubicBezTo>
                <a:cubicBezTo>
                  <a:pt x="155" y="44"/>
                  <a:pt x="157" y="42"/>
                  <a:pt x="157" y="39"/>
                </a:cubicBezTo>
                <a:cubicBezTo>
                  <a:pt x="157" y="37"/>
                  <a:pt x="155" y="35"/>
                  <a:pt x="153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07" y="35"/>
                  <a:pt x="105" y="37"/>
                  <a:pt x="105" y="39"/>
                </a:cubicBezTo>
                <a:cubicBezTo>
                  <a:pt x="105" y="42"/>
                  <a:pt x="107" y="44"/>
                  <a:pt x="109" y="44"/>
                </a:cubicBezTo>
                <a:close/>
                <a:moveTo>
                  <a:pt x="109" y="62"/>
                </a:moveTo>
                <a:cubicBezTo>
                  <a:pt x="109" y="62"/>
                  <a:pt x="109" y="62"/>
                  <a:pt x="109" y="62"/>
                </a:cubicBezTo>
                <a:cubicBezTo>
                  <a:pt x="153" y="62"/>
                  <a:pt x="153" y="62"/>
                  <a:pt x="153" y="62"/>
                </a:cubicBezTo>
                <a:cubicBezTo>
                  <a:pt x="155" y="62"/>
                  <a:pt x="157" y="60"/>
                  <a:pt x="157" y="58"/>
                </a:cubicBezTo>
                <a:cubicBezTo>
                  <a:pt x="157" y="56"/>
                  <a:pt x="155" y="54"/>
                  <a:pt x="153" y="54"/>
                </a:cubicBezTo>
                <a:cubicBezTo>
                  <a:pt x="109" y="54"/>
                  <a:pt x="109" y="54"/>
                  <a:pt x="109" y="54"/>
                </a:cubicBezTo>
                <a:cubicBezTo>
                  <a:pt x="107" y="54"/>
                  <a:pt x="105" y="56"/>
                  <a:pt x="105" y="58"/>
                </a:cubicBezTo>
                <a:cubicBezTo>
                  <a:pt x="105" y="60"/>
                  <a:pt x="107" y="62"/>
                  <a:pt x="109" y="62"/>
                </a:cubicBezTo>
                <a:close/>
                <a:moveTo>
                  <a:pt x="176" y="0"/>
                </a:moveTo>
                <a:cubicBezTo>
                  <a:pt x="176" y="0"/>
                  <a:pt x="176" y="0"/>
                  <a:pt x="176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40"/>
                  <a:pt x="3" y="143"/>
                  <a:pt x="7" y="143"/>
                </a:cubicBezTo>
                <a:cubicBezTo>
                  <a:pt x="35" y="143"/>
                  <a:pt x="35" y="143"/>
                  <a:pt x="35" y="143"/>
                </a:cubicBezTo>
                <a:cubicBezTo>
                  <a:pt x="39" y="143"/>
                  <a:pt x="42" y="140"/>
                  <a:pt x="42" y="136"/>
                </a:cubicBezTo>
                <a:cubicBezTo>
                  <a:pt x="42" y="125"/>
                  <a:pt x="42" y="125"/>
                  <a:pt x="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3" y="136"/>
                  <a:pt x="53" y="136"/>
                  <a:pt x="53" y="136"/>
                </a:cubicBezTo>
                <a:cubicBezTo>
                  <a:pt x="53" y="140"/>
                  <a:pt x="57" y="143"/>
                  <a:pt x="61" y="143"/>
                </a:cubicBezTo>
                <a:cubicBezTo>
                  <a:pt x="122" y="143"/>
                  <a:pt x="122" y="143"/>
                  <a:pt x="122" y="143"/>
                </a:cubicBezTo>
                <a:cubicBezTo>
                  <a:pt x="126" y="143"/>
                  <a:pt x="129" y="140"/>
                  <a:pt x="129" y="136"/>
                </a:cubicBezTo>
                <a:cubicBezTo>
                  <a:pt x="129" y="125"/>
                  <a:pt x="129" y="125"/>
                  <a:pt x="129" y="125"/>
                </a:cubicBezTo>
                <a:cubicBezTo>
                  <a:pt x="141" y="125"/>
                  <a:pt x="141" y="125"/>
                  <a:pt x="141" y="125"/>
                </a:cubicBezTo>
                <a:cubicBezTo>
                  <a:pt x="141" y="136"/>
                  <a:pt x="141" y="136"/>
                  <a:pt x="141" y="136"/>
                </a:cubicBezTo>
                <a:cubicBezTo>
                  <a:pt x="141" y="140"/>
                  <a:pt x="144" y="143"/>
                  <a:pt x="148" y="143"/>
                </a:cubicBezTo>
                <a:cubicBezTo>
                  <a:pt x="176" y="143"/>
                  <a:pt x="176" y="143"/>
                  <a:pt x="176" y="143"/>
                </a:cubicBezTo>
                <a:cubicBezTo>
                  <a:pt x="180" y="143"/>
                  <a:pt x="183" y="140"/>
                  <a:pt x="183" y="136"/>
                </a:cubicBezTo>
                <a:cubicBezTo>
                  <a:pt x="183" y="7"/>
                  <a:pt x="183" y="7"/>
                  <a:pt x="183" y="7"/>
                </a:cubicBezTo>
                <a:cubicBezTo>
                  <a:pt x="183" y="3"/>
                  <a:pt x="180" y="0"/>
                  <a:pt x="176" y="0"/>
                </a:cubicBezTo>
                <a:close/>
                <a:moveTo>
                  <a:pt x="169" y="129"/>
                </a:moveTo>
                <a:cubicBezTo>
                  <a:pt x="169" y="129"/>
                  <a:pt x="169" y="129"/>
                  <a:pt x="169" y="129"/>
                </a:cubicBezTo>
                <a:cubicBezTo>
                  <a:pt x="155" y="129"/>
                  <a:pt x="155" y="129"/>
                  <a:pt x="155" y="129"/>
                </a:cubicBezTo>
                <a:cubicBezTo>
                  <a:pt x="155" y="118"/>
                  <a:pt x="155" y="118"/>
                  <a:pt x="155" y="118"/>
                </a:cubicBezTo>
                <a:cubicBezTo>
                  <a:pt x="155" y="114"/>
                  <a:pt x="152" y="111"/>
                  <a:pt x="148" y="111"/>
                </a:cubicBezTo>
                <a:cubicBezTo>
                  <a:pt x="122" y="111"/>
                  <a:pt x="122" y="111"/>
                  <a:pt x="122" y="111"/>
                </a:cubicBezTo>
                <a:cubicBezTo>
                  <a:pt x="118" y="111"/>
                  <a:pt x="115" y="114"/>
                  <a:pt x="115" y="118"/>
                </a:cubicBezTo>
                <a:cubicBezTo>
                  <a:pt x="115" y="129"/>
                  <a:pt x="115" y="129"/>
                  <a:pt x="115" y="129"/>
                </a:cubicBezTo>
                <a:cubicBezTo>
                  <a:pt x="68" y="129"/>
                  <a:pt x="68" y="129"/>
                  <a:pt x="68" y="129"/>
                </a:cubicBezTo>
                <a:cubicBezTo>
                  <a:pt x="68" y="118"/>
                  <a:pt x="68" y="118"/>
                  <a:pt x="68" y="118"/>
                </a:cubicBezTo>
                <a:cubicBezTo>
                  <a:pt x="68" y="114"/>
                  <a:pt x="64" y="111"/>
                  <a:pt x="61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1" y="111"/>
                  <a:pt x="28" y="114"/>
                  <a:pt x="28" y="118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4"/>
                  <a:pt x="14" y="14"/>
                  <a:pt x="14" y="14"/>
                </a:cubicBezTo>
                <a:cubicBezTo>
                  <a:pt x="169" y="14"/>
                  <a:pt x="169" y="14"/>
                  <a:pt x="169" y="14"/>
                </a:cubicBezTo>
                <a:cubicBezTo>
                  <a:pt x="169" y="129"/>
                  <a:pt x="169" y="129"/>
                  <a:pt x="169" y="129"/>
                </a:cubicBezTo>
                <a:close/>
                <a:moveTo>
                  <a:pt x="28" y="101"/>
                </a:moveTo>
                <a:cubicBezTo>
                  <a:pt x="28" y="101"/>
                  <a:pt x="28" y="101"/>
                  <a:pt x="28" y="101"/>
                </a:cubicBezTo>
                <a:cubicBezTo>
                  <a:pt x="86" y="101"/>
                  <a:pt x="86" y="101"/>
                  <a:pt x="86" y="101"/>
                </a:cubicBezTo>
                <a:cubicBezTo>
                  <a:pt x="88" y="101"/>
                  <a:pt x="90" y="99"/>
                  <a:pt x="90" y="96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87"/>
                  <a:pt x="90" y="84"/>
                  <a:pt x="89" y="81"/>
                </a:cubicBezTo>
                <a:cubicBezTo>
                  <a:pt x="88" y="79"/>
                  <a:pt x="86" y="76"/>
                  <a:pt x="84" y="74"/>
                </a:cubicBezTo>
                <a:cubicBezTo>
                  <a:pt x="82" y="72"/>
                  <a:pt x="79" y="70"/>
                  <a:pt x="76" y="69"/>
                </a:cubicBezTo>
                <a:cubicBezTo>
                  <a:pt x="75" y="69"/>
                  <a:pt x="75" y="69"/>
                  <a:pt x="75" y="69"/>
                </a:cubicBezTo>
                <a:cubicBezTo>
                  <a:pt x="76" y="68"/>
                  <a:pt x="76" y="68"/>
                  <a:pt x="76" y="68"/>
                </a:cubicBezTo>
                <a:cubicBezTo>
                  <a:pt x="81" y="63"/>
                  <a:pt x="84" y="57"/>
                  <a:pt x="84" y="50"/>
                </a:cubicBezTo>
                <a:cubicBezTo>
                  <a:pt x="84" y="42"/>
                  <a:pt x="81" y="36"/>
                  <a:pt x="76" y="31"/>
                </a:cubicBezTo>
                <a:cubicBezTo>
                  <a:pt x="71" y="26"/>
                  <a:pt x="65" y="23"/>
                  <a:pt x="57" y="23"/>
                </a:cubicBezTo>
                <a:cubicBezTo>
                  <a:pt x="50" y="23"/>
                  <a:pt x="43" y="26"/>
                  <a:pt x="39" y="31"/>
                </a:cubicBezTo>
                <a:cubicBezTo>
                  <a:pt x="34" y="36"/>
                  <a:pt x="31" y="42"/>
                  <a:pt x="31" y="50"/>
                </a:cubicBezTo>
                <a:cubicBezTo>
                  <a:pt x="31" y="57"/>
                  <a:pt x="34" y="63"/>
                  <a:pt x="39" y="68"/>
                </a:cubicBezTo>
                <a:cubicBezTo>
                  <a:pt x="39" y="69"/>
                  <a:pt x="39" y="69"/>
                  <a:pt x="39" y="69"/>
                </a:cubicBezTo>
                <a:cubicBezTo>
                  <a:pt x="36" y="70"/>
                  <a:pt x="33" y="72"/>
                  <a:pt x="31" y="74"/>
                </a:cubicBezTo>
                <a:cubicBezTo>
                  <a:pt x="29" y="76"/>
                  <a:pt x="27" y="79"/>
                  <a:pt x="26" y="81"/>
                </a:cubicBezTo>
                <a:cubicBezTo>
                  <a:pt x="25" y="84"/>
                  <a:pt x="24" y="87"/>
                  <a:pt x="24" y="90"/>
                </a:cubicBezTo>
                <a:cubicBezTo>
                  <a:pt x="24" y="96"/>
                  <a:pt x="24" y="96"/>
                  <a:pt x="24" y="96"/>
                </a:cubicBezTo>
                <a:cubicBezTo>
                  <a:pt x="24" y="99"/>
                  <a:pt x="26" y="101"/>
                  <a:pt x="28" y="101"/>
                </a:cubicBezTo>
                <a:close/>
                <a:moveTo>
                  <a:pt x="45" y="37"/>
                </a:moveTo>
                <a:cubicBezTo>
                  <a:pt x="45" y="37"/>
                  <a:pt x="45" y="37"/>
                  <a:pt x="45" y="37"/>
                </a:cubicBezTo>
                <a:cubicBezTo>
                  <a:pt x="48" y="34"/>
                  <a:pt x="52" y="32"/>
                  <a:pt x="57" y="32"/>
                </a:cubicBezTo>
                <a:cubicBezTo>
                  <a:pt x="62" y="32"/>
                  <a:pt x="67" y="34"/>
                  <a:pt x="70" y="37"/>
                </a:cubicBezTo>
                <a:cubicBezTo>
                  <a:pt x="73" y="40"/>
                  <a:pt x="75" y="45"/>
                  <a:pt x="75" y="50"/>
                </a:cubicBezTo>
                <a:cubicBezTo>
                  <a:pt x="75" y="54"/>
                  <a:pt x="73" y="59"/>
                  <a:pt x="70" y="62"/>
                </a:cubicBezTo>
                <a:cubicBezTo>
                  <a:pt x="63" y="69"/>
                  <a:pt x="52" y="69"/>
                  <a:pt x="45" y="62"/>
                </a:cubicBezTo>
                <a:cubicBezTo>
                  <a:pt x="41" y="59"/>
                  <a:pt x="39" y="54"/>
                  <a:pt x="39" y="50"/>
                </a:cubicBezTo>
                <a:cubicBezTo>
                  <a:pt x="39" y="45"/>
                  <a:pt x="41" y="40"/>
                  <a:pt x="45" y="37"/>
                </a:cubicBezTo>
                <a:close/>
                <a:moveTo>
                  <a:pt x="33" y="90"/>
                </a:moveTo>
                <a:cubicBezTo>
                  <a:pt x="33" y="90"/>
                  <a:pt x="33" y="90"/>
                  <a:pt x="33" y="90"/>
                </a:cubicBezTo>
                <a:cubicBezTo>
                  <a:pt x="33" y="88"/>
                  <a:pt x="33" y="86"/>
                  <a:pt x="34" y="85"/>
                </a:cubicBezTo>
                <a:cubicBezTo>
                  <a:pt x="34" y="83"/>
                  <a:pt x="36" y="81"/>
                  <a:pt x="37" y="80"/>
                </a:cubicBezTo>
                <a:cubicBezTo>
                  <a:pt x="39" y="78"/>
                  <a:pt x="43" y="76"/>
                  <a:pt x="47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70" y="76"/>
                  <a:pt x="71" y="76"/>
                  <a:pt x="73" y="77"/>
                </a:cubicBezTo>
                <a:cubicBezTo>
                  <a:pt x="75" y="78"/>
                  <a:pt x="76" y="79"/>
                  <a:pt x="78" y="80"/>
                </a:cubicBezTo>
                <a:cubicBezTo>
                  <a:pt x="79" y="81"/>
                  <a:pt x="80" y="83"/>
                  <a:pt x="81" y="85"/>
                </a:cubicBezTo>
                <a:cubicBezTo>
                  <a:pt x="81" y="86"/>
                  <a:pt x="82" y="88"/>
                  <a:pt x="82" y="90"/>
                </a:cubicBezTo>
                <a:cubicBezTo>
                  <a:pt x="82" y="92"/>
                  <a:pt x="82" y="92"/>
                  <a:pt x="82" y="92"/>
                </a:cubicBezTo>
                <a:cubicBezTo>
                  <a:pt x="33" y="92"/>
                  <a:pt x="33" y="92"/>
                  <a:pt x="33" y="92"/>
                </a:cubicBezTo>
                <a:cubicBezTo>
                  <a:pt x="33" y="90"/>
                  <a:pt x="33" y="90"/>
                  <a:pt x="33" y="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9844372" y="3834979"/>
            <a:ext cx="1349828" cy="1349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49"/>
          <p:cNvSpPr>
            <a:spLocks noEditPoints="1"/>
          </p:cNvSpPr>
          <p:nvPr/>
        </p:nvSpPr>
        <p:spPr bwMode="auto">
          <a:xfrm>
            <a:off x="10220133" y="4256263"/>
            <a:ext cx="598306" cy="507261"/>
          </a:xfrm>
          <a:custGeom>
            <a:avLst/>
            <a:gdLst>
              <a:gd name="T0" fmla="*/ 22 w 184"/>
              <a:gd name="T1" fmla="*/ 34 h 157"/>
              <a:gd name="T2" fmla="*/ 37 w 184"/>
              <a:gd name="T3" fmla="*/ 4 h 157"/>
              <a:gd name="T4" fmla="*/ 41 w 184"/>
              <a:gd name="T5" fmla="*/ 0 h 157"/>
              <a:gd name="T6" fmla="*/ 147 w 184"/>
              <a:gd name="T7" fmla="*/ 4 h 157"/>
              <a:gd name="T8" fmla="*/ 147 w 184"/>
              <a:gd name="T9" fmla="*/ 34 h 157"/>
              <a:gd name="T10" fmla="*/ 166 w 184"/>
              <a:gd name="T11" fmla="*/ 38 h 157"/>
              <a:gd name="T12" fmla="*/ 166 w 184"/>
              <a:gd name="T13" fmla="*/ 78 h 157"/>
              <a:gd name="T14" fmla="*/ 184 w 184"/>
              <a:gd name="T15" fmla="*/ 85 h 157"/>
              <a:gd name="T16" fmla="*/ 184 w 184"/>
              <a:gd name="T17" fmla="*/ 150 h 157"/>
              <a:gd name="T18" fmla="*/ 176 w 184"/>
              <a:gd name="T19" fmla="*/ 157 h 157"/>
              <a:gd name="T20" fmla="*/ 0 w 184"/>
              <a:gd name="T21" fmla="*/ 150 h 157"/>
              <a:gd name="T22" fmla="*/ 0 w 184"/>
              <a:gd name="T23" fmla="*/ 85 h 157"/>
              <a:gd name="T24" fmla="*/ 8 w 184"/>
              <a:gd name="T25" fmla="*/ 78 h 157"/>
              <a:gd name="T26" fmla="*/ 18 w 184"/>
              <a:gd name="T27" fmla="*/ 38 h 157"/>
              <a:gd name="T28" fmla="*/ 26 w 184"/>
              <a:gd name="T29" fmla="*/ 78 h 157"/>
              <a:gd name="T30" fmla="*/ 37 w 184"/>
              <a:gd name="T31" fmla="*/ 78 h 157"/>
              <a:gd name="T32" fmla="*/ 26 w 184"/>
              <a:gd name="T33" fmla="*/ 42 h 157"/>
              <a:gd name="T34" fmla="*/ 45 w 184"/>
              <a:gd name="T35" fmla="*/ 78 h 157"/>
              <a:gd name="T36" fmla="*/ 139 w 184"/>
              <a:gd name="T37" fmla="*/ 78 h 157"/>
              <a:gd name="T38" fmla="*/ 139 w 184"/>
              <a:gd name="T39" fmla="*/ 38 h 157"/>
              <a:gd name="T40" fmla="*/ 45 w 184"/>
              <a:gd name="T41" fmla="*/ 8 h 157"/>
              <a:gd name="T42" fmla="*/ 45 w 184"/>
              <a:gd name="T43" fmla="*/ 38 h 157"/>
              <a:gd name="T44" fmla="*/ 45 w 184"/>
              <a:gd name="T45" fmla="*/ 78 h 157"/>
              <a:gd name="T46" fmla="*/ 147 w 184"/>
              <a:gd name="T47" fmla="*/ 78 h 157"/>
              <a:gd name="T48" fmla="*/ 158 w 184"/>
              <a:gd name="T49" fmla="*/ 42 h 157"/>
              <a:gd name="T50" fmla="*/ 147 w 184"/>
              <a:gd name="T51" fmla="*/ 78 h 157"/>
              <a:gd name="T52" fmla="*/ 170 w 184"/>
              <a:gd name="T53" fmla="*/ 93 h 157"/>
              <a:gd name="T54" fmla="*/ 14 w 184"/>
              <a:gd name="T55" fmla="*/ 143 h 157"/>
              <a:gd name="T56" fmla="*/ 37 w 184"/>
              <a:gd name="T57" fmla="*/ 127 h 157"/>
              <a:gd name="T58" fmla="*/ 41 w 184"/>
              <a:gd name="T59" fmla="*/ 123 h 157"/>
              <a:gd name="T60" fmla="*/ 147 w 184"/>
              <a:gd name="T61" fmla="*/ 127 h 157"/>
              <a:gd name="T62" fmla="*/ 147 w 184"/>
              <a:gd name="T63" fmla="*/ 143 h 157"/>
              <a:gd name="T64" fmla="*/ 170 w 184"/>
              <a:gd name="T65" fmla="*/ 93 h 157"/>
              <a:gd name="T66" fmla="*/ 45 w 184"/>
              <a:gd name="T67" fmla="*/ 143 h 157"/>
              <a:gd name="T68" fmla="*/ 139 w 184"/>
              <a:gd name="T69" fmla="*/ 131 h 157"/>
              <a:gd name="T70" fmla="*/ 45 w 184"/>
              <a:gd name="T71" fmla="*/ 143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4" h="157">
                <a:moveTo>
                  <a:pt x="22" y="34"/>
                </a:moveTo>
                <a:cubicBezTo>
                  <a:pt x="22" y="34"/>
                  <a:pt x="22" y="34"/>
                  <a:pt x="22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5" y="0"/>
                  <a:pt x="147" y="2"/>
                  <a:pt x="147" y="4"/>
                </a:cubicBezTo>
                <a:cubicBezTo>
                  <a:pt x="147" y="4"/>
                  <a:pt x="147" y="4"/>
                  <a:pt x="147" y="4"/>
                </a:cubicBezTo>
                <a:cubicBezTo>
                  <a:pt x="147" y="34"/>
                  <a:pt x="147" y="34"/>
                  <a:pt x="147" y="34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4" y="34"/>
                  <a:pt x="166" y="36"/>
                  <a:pt x="166" y="38"/>
                </a:cubicBezTo>
                <a:cubicBezTo>
                  <a:pt x="166" y="38"/>
                  <a:pt x="166" y="38"/>
                  <a:pt x="166" y="38"/>
                </a:cubicBezTo>
                <a:cubicBezTo>
                  <a:pt x="166" y="78"/>
                  <a:pt x="166" y="78"/>
                  <a:pt x="166" y="78"/>
                </a:cubicBezTo>
                <a:cubicBezTo>
                  <a:pt x="177" y="78"/>
                  <a:pt x="177" y="78"/>
                  <a:pt x="177" y="78"/>
                </a:cubicBezTo>
                <a:cubicBezTo>
                  <a:pt x="181" y="78"/>
                  <a:pt x="184" y="82"/>
                  <a:pt x="184" y="85"/>
                </a:cubicBezTo>
                <a:cubicBezTo>
                  <a:pt x="184" y="86"/>
                  <a:pt x="184" y="86"/>
                  <a:pt x="184" y="86"/>
                </a:cubicBezTo>
                <a:cubicBezTo>
                  <a:pt x="184" y="150"/>
                  <a:pt x="184" y="150"/>
                  <a:pt x="184" y="150"/>
                </a:cubicBezTo>
                <a:cubicBezTo>
                  <a:pt x="184" y="154"/>
                  <a:pt x="181" y="157"/>
                  <a:pt x="177" y="157"/>
                </a:cubicBezTo>
                <a:cubicBezTo>
                  <a:pt x="176" y="157"/>
                  <a:pt x="176" y="157"/>
                  <a:pt x="176" y="157"/>
                </a:cubicBezTo>
                <a:cubicBezTo>
                  <a:pt x="7" y="157"/>
                  <a:pt x="7" y="157"/>
                  <a:pt x="7" y="157"/>
                </a:cubicBezTo>
                <a:cubicBezTo>
                  <a:pt x="4" y="157"/>
                  <a:pt x="0" y="154"/>
                  <a:pt x="0" y="150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2"/>
                  <a:pt x="4" y="78"/>
                  <a:pt x="7" y="78"/>
                </a:cubicBezTo>
                <a:cubicBezTo>
                  <a:pt x="8" y="78"/>
                  <a:pt x="8" y="78"/>
                  <a:pt x="8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38"/>
                  <a:pt x="18" y="38"/>
                  <a:pt x="18" y="38"/>
                </a:cubicBezTo>
                <a:cubicBezTo>
                  <a:pt x="18" y="36"/>
                  <a:pt x="20" y="34"/>
                  <a:pt x="22" y="34"/>
                </a:cubicBezTo>
                <a:close/>
                <a:moveTo>
                  <a:pt x="26" y="78"/>
                </a:moveTo>
                <a:cubicBezTo>
                  <a:pt x="26" y="78"/>
                  <a:pt x="26" y="78"/>
                  <a:pt x="26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42"/>
                  <a:pt x="37" y="42"/>
                  <a:pt x="37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78"/>
                  <a:pt x="26" y="78"/>
                  <a:pt x="26" y="78"/>
                </a:cubicBezTo>
                <a:close/>
                <a:moveTo>
                  <a:pt x="45" y="78"/>
                </a:moveTo>
                <a:cubicBezTo>
                  <a:pt x="45" y="78"/>
                  <a:pt x="45" y="78"/>
                  <a:pt x="45" y="78"/>
                </a:cubicBezTo>
                <a:cubicBezTo>
                  <a:pt x="139" y="78"/>
                  <a:pt x="139" y="78"/>
                  <a:pt x="139" y="78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9" y="8"/>
                  <a:pt x="139" y="8"/>
                  <a:pt x="139" y="8"/>
                </a:cubicBezTo>
                <a:cubicBezTo>
                  <a:pt x="45" y="8"/>
                  <a:pt x="45" y="8"/>
                  <a:pt x="45" y="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38"/>
                  <a:pt x="45" y="38"/>
                  <a:pt x="45" y="38"/>
                </a:cubicBezTo>
                <a:cubicBezTo>
                  <a:pt x="45" y="78"/>
                  <a:pt x="45" y="78"/>
                  <a:pt x="45" y="78"/>
                </a:cubicBezTo>
                <a:close/>
                <a:moveTo>
                  <a:pt x="147" y="78"/>
                </a:moveTo>
                <a:cubicBezTo>
                  <a:pt x="147" y="78"/>
                  <a:pt x="147" y="78"/>
                  <a:pt x="147" y="78"/>
                </a:cubicBezTo>
                <a:cubicBezTo>
                  <a:pt x="158" y="78"/>
                  <a:pt x="158" y="78"/>
                  <a:pt x="158" y="78"/>
                </a:cubicBezTo>
                <a:cubicBezTo>
                  <a:pt x="158" y="42"/>
                  <a:pt x="158" y="42"/>
                  <a:pt x="158" y="42"/>
                </a:cubicBezTo>
                <a:cubicBezTo>
                  <a:pt x="147" y="42"/>
                  <a:pt x="147" y="42"/>
                  <a:pt x="147" y="42"/>
                </a:cubicBezTo>
                <a:cubicBezTo>
                  <a:pt x="147" y="78"/>
                  <a:pt x="147" y="78"/>
                  <a:pt x="147" y="78"/>
                </a:cubicBezTo>
                <a:close/>
                <a:moveTo>
                  <a:pt x="170" y="93"/>
                </a:moveTo>
                <a:cubicBezTo>
                  <a:pt x="170" y="93"/>
                  <a:pt x="170" y="93"/>
                  <a:pt x="170" y="93"/>
                </a:cubicBezTo>
                <a:cubicBezTo>
                  <a:pt x="14" y="93"/>
                  <a:pt x="14" y="93"/>
                  <a:pt x="14" y="93"/>
                </a:cubicBezTo>
                <a:cubicBezTo>
                  <a:pt x="14" y="143"/>
                  <a:pt x="14" y="143"/>
                  <a:pt x="14" y="143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37" y="125"/>
                  <a:pt x="39" y="123"/>
                  <a:pt x="41" y="123"/>
                </a:cubicBezTo>
                <a:cubicBezTo>
                  <a:pt x="41" y="123"/>
                  <a:pt x="41" y="123"/>
                  <a:pt x="41" y="123"/>
                </a:cubicBezTo>
                <a:cubicBezTo>
                  <a:pt x="143" y="123"/>
                  <a:pt x="143" y="123"/>
                  <a:pt x="143" y="123"/>
                </a:cubicBezTo>
                <a:cubicBezTo>
                  <a:pt x="145" y="123"/>
                  <a:pt x="147" y="125"/>
                  <a:pt x="147" y="127"/>
                </a:cubicBezTo>
                <a:cubicBezTo>
                  <a:pt x="147" y="127"/>
                  <a:pt x="147" y="127"/>
                  <a:pt x="147" y="127"/>
                </a:cubicBezTo>
                <a:cubicBezTo>
                  <a:pt x="147" y="143"/>
                  <a:pt x="147" y="143"/>
                  <a:pt x="147" y="143"/>
                </a:cubicBezTo>
                <a:cubicBezTo>
                  <a:pt x="170" y="143"/>
                  <a:pt x="170" y="143"/>
                  <a:pt x="170" y="143"/>
                </a:cubicBezTo>
                <a:cubicBezTo>
                  <a:pt x="170" y="93"/>
                  <a:pt x="170" y="93"/>
                  <a:pt x="170" y="93"/>
                </a:cubicBezTo>
                <a:close/>
                <a:moveTo>
                  <a:pt x="45" y="143"/>
                </a:moveTo>
                <a:cubicBezTo>
                  <a:pt x="45" y="143"/>
                  <a:pt x="45" y="143"/>
                  <a:pt x="45" y="143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39" y="131"/>
                  <a:pt x="139" y="131"/>
                  <a:pt x="139" y="131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45" y="143"/>
                  <a:pt x="45" y="143"/>
                  <a:pt x="45" y="1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85591" y="2163358"/>
            <a:ext cx="3591543" cy="11901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 descr="#clear#"/>
          <p:cNvSpPr txBox="1"/>
          <p:nvPr/>
        </p:nvSpPr>
        <p:spPr>
          <a:xfrm>
            <a:off x="4393352" y="2496833"/>
            <a:ext cx="3376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1" name="矩形 30" descr="#clear#"/>
          <p:cNvSpPr/>
          <p:nvPr/>
        </p:nvSpPr>
        <p:spPr>
          <a:xfrm>
            <a:off x="710191" y="5702070"/>
            <a:ext cx="2099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矩形 31" descr="#clear#"/>
          <p:cNvSpPr/>
          <p:nvPr/>
        </p:nvSpPr>
        <p:spPr>
          <a:xfrm>
            <a:off x="625206" y="5320685"/>
            <a:ext cx="22691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34" name="矩形 33" descr="#clear#"/>
          <p:cNvSpPr/>
          <p:nvPr/>
        </p:nvSpPr>
        <p:spPr>
          <a:xfrm>
            <a:off x="3650482" y="5702070"/>
            <a:ext cx="2099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 descr="#clear#"/>
          <p:cNvSpPr/>
          <p:nvPr/>
        </p:nvSpPr>
        <p:spPr>
          <a:xfrm>
            <a:off x="3565497" y="5320685"/>
            <a:ext cx="22691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37" name="矩形 36" descr="#clear#"/>
          <p:cNvSpPr/>
          <p:nvPr/>
        </p:nvSpPr>
        <p:spPr>
          <a:xfrm>
            <a:off x="6578876" y="5702070"/>
            <a:ext cx="2099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矩形 37" descr="#clear#"/>
          <p:cNvSpPr/>
          <p:nvPr/>
        </p:nvSpPr>
        <p:spPr>
          <a:xfrm>
            <a:off x="6493891" y="5320685"/>
            <a:ext cx="22691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40" name="矩形 39" descr="#clear#"/>
          <p:cNvSpPr/>
          <p:nvPr/>
        </p:nvSpPr>
        <p:spPr>
          <a:xfrm>
            <a:off x="9469677" y="5702070"/>
            <a:ext cx="2099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矩形 40" descr="#clear#"/>
          <p:cNvSpPr/>
          <p:nvPr/>
        </p:nvSpPr>
        <p:spPr>
          <a:xfrm>
            <a:off x="9384692" y="5320685"/>
            <a:ext cx="22691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053688" y="2045086"/>
            <a:ext cx="1944914" cy="19449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193399" y="2045086"/>
            <a:ext cx="1944914" cy="1944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053688" y="4145257"/>
            <a:ext cx="1944914" cy="19449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193399" y="4145257"/>
            <a:ext cx="1944914" cy="19449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399314" y="3370942"/>
            <a:ext cx="1393372" cy="13933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60"/>
          <p:cNvSpPr>
            <a:spLocks noEditPoints="1"/>
          </p:cNvSpPr>
          <p:nvPr/>
        </p:nvSpPr>
        <p:spPr bwMode="auto">
          <a:xfrm>
            <a:off x="5568173" y="3563615"/>
            <a:ext cx="1055654" cy="1008027"/>
          </a:xfrm>
          <a:custGeom>
            <a:avLst/>
            <a:gdLst>
              <a:gd name="T0" fmla="*/ 161 w 178"/>
              <a:gd name="T1" fmla="*/ 74 h 170"/>
              <a:gd name="T2" fmla="*/ 161 w 178"/>
              <a:gd name="T3" fmla="*/ 75 h 170"/>
              <a:gd name="T4" fmla="*/ 160 w 178"/>
              <a:gd name="T5" fmla="*/ 75 h 170"/>
              <a:gd name="T6" fmla="*/ 160 w 178"/>
              <a:gd name="T7" fmla="*/ 75 h 170"/>
              <a:gd name="T8" fmla="*/ 133 w 178"/>
              <a:gd name="T9" fmla="*/ 147 h 170"/>
              <a:gd name="T10" fmla="*/ 145 w 178"/>
              <a:gd name="T11" fmla="*/ 163 h 170"/>
              <a:gd name="T12" fmla="*/ 144 w 178"/>
              <a:gd name="T13" fmla="*/ 169 h 170"/>
              <a:gd name="T14" fmla="*/ 138 w 178"/>
              <a:gd name="T15" fmla="*/ 168 h 170"/>
              <a:gd name="T16" fmla="*/ 126 w 178"/>
              <a:gd name="T17" fmla="*/ 152 h 170"/>
              <a:gd name="T18" fmla="*/ 52 w 178"/>
              <a:gd name="T19" fmla="*/ 152 h 170"/>
              <a:gd name="T20" fmla="*/ 40 w 178"/>
              <a:gd name="T21" fmla="*/ 168 h 170"/>
              <a:gd name="T22" fmla="*/ 34 w 178"/>
              <a:gd name="T23" fmla="*/ 169 h 170"/>
              <a:gd name="T24" fmla="*/ 33 w 178"/>
              <a:gd name="T25" fmla="*/ 163 h 170"/>
              <a:gd name="T26" fmla="*/ 45 w 178"/>
              <a:gd name="T27" fmla="*/ 147 h 170"/>
              <a:gd name="T28" fmla="*/ 45 w 178"/>
              <a:gd name="T29" fmla="*/ 147 h 170"/>
              <a:gd name="T30" fmla="*/ 18 w 178"/>
              <a:gd name="T31" fmla="*/ 75 h 170"/>
              <a:gd name="T32" fmla="*/ 18 w 178"/>
              <a:gd name="T33" fmla="*/ 75 h 170"/>
              <a:gd name="T34" fmla="*/ 3 w 178"/>
              <a:gd name="T35" fmla="*/ 70 h 170"/>
              <a:gd name="T36" fmla="*/ 0 w 178"/>
              <a:gd name="T37" fmla="*/ 64 h 170"/>
              <a:gd name="T38" fmla="*/ 6 w 178"/>
              <a:gd name="T39" fmla="*/ 62 h 170"/>
              <a:gd name="T40" fmla="*/ 21 w 178"/>
              <a:gd name="T41" fmla="*/ 67 h 170"/>
              <a:gd name="T42" fmla="*/ 21 w 178"/>
              <a:gd name="T43" fmla="*/ 66 h 170"/>
              <a:gd name="T44" fmla="*/ 85 w 178"/>
              <a:gd name="T45" fmla="*/ 19 h 170"/>
              <a:gd name="T46" fmla="*/ 85 w 178"/>
              <a:gd name="T47" fmla="*/ 19 h 170"/>
              <a:gd name="T48" fmla="*/ 85 w 178"/>
              <a:gd name="T49" fmla="*/ 4 h 170"/>
              <a:gd name="T50" fmla="*/ 89 w 178"/>
              <a:gd name="T51" fmla="*/ 0 h 170"/>
              <a:gd name="T52" fmla="*/ 93 w 178"/>
              <a:gd name="T53" fmla="*/ 4 h 170"/>
              <a:gd name="T54" fmla="*/ 93 w 178"/>
              <a:gd name="T55" fmla="*/ 19 h 170"/>
              <a:gd name="T56" fmla="*/ 93 w 178"/>
              <a:gd name="T57" fmla="*/ 19 h 170"/>
              <a:gd name="T58" fmla="*/ 158 w 178"/>
              <a:gd name="T59" fmla="*/ 66 h 170"/>
              <a:gd name="T60" fmla="*/ 172 w 178"/>
              <a:gd name="T61" fmla="*/ 62 h 170"/>
              <a:gd name="T62" fmla="*/ 178 w 178"/>
              <a:gd name="T63" fmla="*/ 64 h 170"/>
              <a:gd name="T64" fmla="*/ 175 w 178"/>
              <a:gd name="T65" fmla="*/ 70 h 170"/>
              <a:gd name="T66" fmla="*/ 161 w 178"/>
              <a:gd name="T67" fmla="*/ 74 h 170"/>
              <a:gd name="T68" fmla="*/ 85 w 178"/>
              <a:gd name="T69" fmla="*/ 87 h 170"/>
              <a:gd name="T70" fmla="*/ 85 w 178"/>
              <a:gd name="T71" fmla="*/ 87 h 170"/>
              <a:gd name="T72" fmla="*/ 85 w 178"/>
              <a:gd name="T73" fmla="*/ 37 h 170"/>
              <a:gd name="T74" fmla="*/ 37 w 178"/>
              <a:gd name="T75" fmla="*/ 72 h 170"/>
              <a:gd name="T76" fmla="*/ 85 w 178"/>
              <a:gd name="T77" fmla="*/ 87 h 170"/>
              <a:gd name="T78" fmla="*/ 93 w 178"/>
              <a:gd name="T79" fmla="*/ 36 h 170"/>
              <a:gd name="T80" fmla="*/ 93 w 178"/>
              <a:gd name="T81" fmla="*/ 36 h 170"/>
              <a:gd name="T82" fmla="*/ 93 w 178"/>
              <a:gd name="T83" fmla="*/ 87 h 170"/>
              <a:gd name="T84" fmla="*/ 141 w 178"/>
              <a:gd name="T85" fmla="*/ 72 h 170"/>
              <a:gd name="T86" fmla="*/ 93 w 178"/>
              <a:gd name="T87" fmla="*/ 36 h 170"/>
              <a:gd name="T88" fmla="*/ 143 w 178"/>
              <a:gd name="T89" fmla="*/ 80 h 170"/>
              <a:gd name="T90" fmla="*/ 143 w 178"/>
              <a:gd name="T91" fmla="*/ 80 h 170"/>
              <a:gd name="T92" fmla="*/ 96 w 178"/>
              <a:gd name="T93" fmla="*/ 95 h 170"/>
              <a:gd name="T94" fmla="*/ 123 w 178"/>
              <a:gd name="T95" fmla="*/ 133 h 170"/>
              <a:gd name="T96" fmla="*/ 143 w 178"/>
              <a:gd name="T97" fmla="*/ 80 h 170"/>
              <a:gd name="T98" fmla="*/ 116 w 178"/>
              <a:gd name="T99" fmla="*/ 138 h 170"/>
              <a:gd name="T100" fmla="*/ 116 w 178"/>
              <a:gd name="T101" fmla="*/ 138 h 170"/>
              <a:gd name="T102" fmla="*/ 89 w 178"/>
              <a:gd name="T103" fmla="*/ 100 h 170"/>
              <a:gd name="T104" fmla="*/ 62 w 178"/>
              <a:gd name="T105" fmla="*/ 138 h 170"/>
              <a:gd name="T106" fmla="*/ 116 w 178"/>
              <a:gd name="T107" fmla="*/ 138 h 170"/>
              <a:gd name="T108" fmla="*/ 55 w 178"/>
              <a:gd name="T109" fmla="*/ 133 h 170"/>
              <a:gd name="T110" fmla="*/ 55 w 178"/>
              <a:gd name="T111" fmla="*/ 133 h 170"/>
              <a:gd name="T112" fmla="*/ 82 w 178"/>
              <a:gd name="T113" fmla="*/ 95 h 170"/>
              <a:gd name="T114" fmla="*/ 35 w 178"/>
              <a:gd name="T115" fmla="*/ 80 h 170"/>
              <a:gd name="T116" fmla="*/ 55 w 178"/>
              <a:gd name="T117" fmla="*/ 133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8" h="170">
                <a:moveTo>
                  <a:pt x="161" y="74"/>
                </a:moveTo>
                <a:cubicBezTo>
                  <a:pt x="161" y="75"/>
                  <a:pt x="161" y="75"/>
                  <a:pt x="161" y="75"/>
                </a:cubicBezTo>
                <a:cubicBezTo>
                  <a:pt x="160" y="75"/>
                  <a:pt x="160" y="75"/>
                  <a:pt x="160" y="75"/>
                </a:cubicBezTo>
                <a:cubicBezTo>
                  <a:pt x="160" y="75"/>
                  <a:pt x="160" y="75"/>
                  <a:pt x="160" y="75"/>
                </a:cubicBezTo>
                <a:cubicBezTo>
                  <a:pt x="133" y="147"/>
                  <a:pt x="133" y="147"/>
                  <a:pt x="133" y="147"/>
                </a:cubicBezTo>
                <a:cubicBezTo>
                  <a:pt x="145" y="163"/>
                  <a:pt x="145" y="163"/>
                  <a:pt x="145" y="163"/>
                </a:cubicBezTo>
                <a:cubicBezTo>
                  <a:pt x="146" y="165"/>
                  <a:pt x="146" y="167"/>
                  <a:pt x="144" y="169"/>
                </a:cubicBezTo>
                <a:cubicBezTo>
                  <a:pt x="142" y="170"/>
                  <a:pt x="139" y="169"/>
                  <a:pt x="138" y="168"/>
                </a:cubicBezTo>
                <a:cubicBezTo>
                  <a:pt x="126" y="152"/>
                  <a:pt x="126" y="152"/>
                  <a:pt x="126" y="152"/>
                </a:cubicBezTo>
                <a:cubicBezTo>
                  <a:pt x="52" y="152"/>
                  <a:pt x="52" y="152"/>
                  <a:pt x="52" y="152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39" y="169"/>
                  <a:pt x="36" y="170"/>
                  <a:pt x="34" y="169"/>
                </a:cubicBezTo>
                <a:cubicBezTo>
                  <a:pt x="32" y="167"/>
                  <a:pt x="32" y="165"/>
                  <a:pt x="33" y="163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18" y="75"/>
                  <a:pt x="18" y="75"/>
                  <a:pt x="18" y="75"/>
                </a:cubicBezTo>
                <a:cubicBezTo>
                  <a:pt x="18" y="75"/>
                  <a:pt x="18" y="75"/>
                  <a:pt x="18" y="75"/>
                </a:cubicBezTo>
                <a:cubicBezTo>
                  <a:pt x="3" y="70"/>
                  <a:pt x="3" y="70"/>
                  <a:pt x="3" y="70"/>
                </a:cubicBezTo>
                <a:cubicBezTo>
                  <a:pt x="1" y="69"/>
                  <a:pt x="0" y="67"/>
                  <a:pt x="0" y="64"/>
                </a:cubicBezTo>
                <a:cubicBezTo>
                  <a:pt x="1" y="62"/>
                  <a:pt x="4" y="61"/>
                  <a:pt x="6" y="62"/>
                </a:cubicBezTo>
                <a:cubicBezTo>
                  <a:pt x="21" y="67"/>
                  <a:pt x="21" y="67"/>
                  <a:pt x="21" y="67"/>
                </a:cubicBezTo>
                <a:cubicBezTo>
                  <a:pt x="21" y="66"/>
                  <a:pt x="21" y="66"/>
                  <a:pt x="21" y="66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4"/>
                  <a:pt x="85" y="4"/>
                  <a:pt x="85" y="4"/>
                </a:cubicBezTo>
                <a:cubicBezTo>
                  <a:pt x="85" y="2"/>
                  <a:pt x="87" y="0"/>
                  <a:pt x="89" y="0"/>
                </a:cubicBezTo>
                <a:cubicBezTo>
                  <a:pt x="91" y="0"/>
                  <a:pt x="93" y="2"/>
                  <a:pt x="93" y="4"/>
                </a:cubicBezTo>
                <a:cubicBezTo>
                  <a:pt x="93" y="19"/>
                  <a:pt x="93" y="19"/>
                  <a:pt x="93" y="19"/>
                </a:cubicBezTo>
                <a:cubicBezTo>
                  <a:pt x="93" y="19"/>
                  <a:pt x="93" y="19"/>
                  <a:pt x="93" y="19"/>
                </a:cubicBezTo>
                <a:cubicBezTo>
                  <a:pt x="158" y="66"/>
                  <a:pt x="158" y="66"/>
                  <a:pt x="158" y="66"/>
                </a:cubicBezTo>
                <a:cubicBezTo>
                  <a:pt x="172" y="62"/>
                  <a:pt x="172" y="62"/>
                  <a:pt x="172" y="62"/>
                </a:cubicBezTo>
                <a:cubicBezTo>
                  <a:pt x="175" y="61"/>
                  <a:pt x="177" y="62"/>
                  <a:pt x="178" y="64"/>
                </a:cubicBezTo>
                <a:cubicBezTo>
                  <a:pt x="178" y="67"/>
                  <a:pt x="177" y="69"/>
                  <a:pt x="175" y="70"/>
                </a:cubicBezTo>
                <a:cubicBezTo>
                  <a:pt x="161" y="74"/>
                  <a:pt x="161" y="74"/>
                  <a:pt x="161" y="74"/>
                </a:cubicBezTo>
                <a:close/>
                <a:moveTo>
                  <a:pt x="85" y="87"/>
                </a:moveTo>
                <a:cubicBezTo>
                  <a:pt x="85" y="87"/>
                  <a:pt x="85" y="87"/>
                  <a:pt x="85" y="87"/>
                </a:cubicBezTo>
                <a:cubicBezTo>
                  <a:pt x="85" y="37"/>
                  <a:pt x="85" y="37"/>
                  <a:pt x="85" y="37"/>
                </a:cubicBezTo>
                <a:cubicBezTo>
                  <a:pt x="37" y="72"/>
                  <a:pt x="37" y="72"/>
                  <a:pt x="37" y="72"/>
                </a:cubicBezTo>
                <a:cubicBezTo>
                  <a:pt x="85" y="87"/>
                  <a:pt x="85" y="87"/>
                  <a:pt x="85" y="87"/>
                </a:cubicBezTo>
                <a:close/>
                <a:moveTo>
                  <a:pt x="93" y="36"/>
                </a:moveTo>
                <a:cubicBezTo>
                  <a:pt x="93" y="36"/>
                  <a:pt x="93" y="36"/>
                  <a:pt x="93" y="36"/>
                </a:cubicBezTo>
                <a:cubicBezTo>
                  <a:pt x="93" y="87"/>
                  <a:pt x="93" y="87"/>
                  <a:pt x="93" y="87"/>
                </a:cubicBezTo>
                <a:cubicBezTo>
                  <a:pt x="141" y="72"/>
                  <a:pt x="141" y="72"/>
                  <a:pt x="141" y="72"/>
                </a:cubicBezTo>
                <a:cubicBezTo>
                  <a:pt x="93" y="36"/>
                  <a:pt x="93" y="36"/>
                  <a:pt x="93" y="36"/>
                </a:cubicBezTo>
                <a:close/>
                <a:moveTo>
                  <a:pt x="143" y="80"/>
                </a:moveTo>
                <a:cubicBezTo>
                  <a:pt x="143" y="80"/>
                  <a:pt x="143" y="80"/>
                  <a:pt x="143" y="80"/>
                </a:cubicBezTo>
                <a:cubicBezTo>
                  <a:pt x="96" y="95"/>
                  <a:pt x="96" y="95"/>
                  <a:pt x="96" y="95"/>
                </a:cubicBezTo>
                <a:cubicBezTo>
                  <a:pt x="123" y="133"/>
                  <a:pt x="123" y="133"/>
                  <a:pt x="123" y="133"/>
                </a:cubicBezTo>
                <a:cubicBezTo>
                  <a:pt x="143" y="80"/>
                  <a:pt x="143" y="80"/>
                  <a:pt x="143" y="80"/>
                </a:cubicBezTo>
                <a:close/>
                <a:moveTo>
                  <a:pt x="116" y="138"/>
                </a:moveTo>
                <a:cubicBezTo>
                  <a:pt x="116" y="138"/>
                  <a:pt x="116" y="138"/>
                  <a:pt x="116" y="138"/>
                </a:cubicBezTo>
                <a:cubicBezTo>
                  <a:pt x="89" y="100"/>
                  <a:pt x="89" y="100"/>
                  <a:pt x="89" y="100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116" y="138"/>
                  <a:pt x="116" y="138"/>
                  <a:pt x="116" y="138"/>
                </a:cubicBezTo>
                <a:close/>
                <a:moveTo>
                  <a:pt x="55" y="133"/>
                </a:moveTo>
                <a:cubicBezTo>
                  <a:pt x="55" y="133"/>
                  <a:pt x="55" y="133"/>
                  <a:pt x="55" y="133"/>
                </a:cubicBezTo>
                <a:cubicBezTo>
                  <a:pt x="82" y="95"/>
                  <a:pt x="82" y="95"/>
                  <a:pt x="82" y="95"/>
                </a:cubicBezTo>
                <a:cubicBezTo>
                  <a:pt x="35" y="80"/>
                  <a:pt x="35" y="80"/>
                  <a:pt x="35" y="80"/>
                </a:cubicBezTo>
                <a:cubicBezTo>
                  <a:pt x="55" y="133"/>
                  <a:pt x="55" y="133"/>
                  <a:pt x="55" y="133"/>
                </a:cubicBezTo>
                <a:close/>
              </a:path>
            </a:pathLst>
          </a:custGeom>
          <a:solidFill>
            <a:srgbClr val="72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文本框 17" descr="#clear#"/>
          <p:cNvSpPr txBox="1"/>
          <p:nvPr/>
        </p:nvSpPr>
        <p:spPr>
          <a:xfrm>
            <a:off x="6715708" y="4874965"/>
            <a:ext cx="973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 descr="#clear#"/>
          <p:cNvSpPr txBox="1"/>
          <p:nvPr/>
        </p:nvSpPr>
        <p:spPr>
          <a:xfrm>
            <a:off x="4471498" y="4874965"/>
            <a:ext cx="973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 descr="#clear#"/>
          <p:cNvSpPr txBox="1"/>
          <p:nvPr/>
        </p:nvSpPr>
        <p:spPr>
          <a:xfrm>
            <a:off x="4539229" y="2539945"/>
            <a:ext cx="973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 descr="#clear#"/>
          <p:cNvSpPr txBox="1"/>
          <p:nvPr/>
        </p:nvSpPr>
        <p:spPr>
          <a:xfrm>
            <a:off x="6715709" y="2508415"/>
            <a:ext cx="973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 descr="#clear#"/>
          <p:cNvSpPr/>
          <p:nvPr/>
        </p:nvSpPr>
        <p:spPr>
          <a:xfrm>
            <a:off x="8333110" y="2877747"/>
            <a:ext cx="2932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 descr="#clear#"/>
          <p:cNvSpPr/>
          <p:nvPr/>
        </p:nvSpPr>
        <p:spPr>
          <a:xfrm>
            <a:off x="8333110" y="2474138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4" name="矩形 23" descr="#clear#"/>
          <p:cNvSpPr/>
          <p:nvPr/>
        </p:nvSpPr>
        <p:spPr>
          <a:xfrm>
            <a:off x="8333110" y="5167923"/>
            <a:ext cx="2932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 descr="#clear#"/>
          <p:cNvSpPr/>
          <p:nvPr/>
        </p:nvSpPr>
        <p:spPr>
          <a:xfrm>
            <a:off x="8333110" y="4764314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6" name="矩形 25" descr="#clear#"/>
          <p:cNvSpPr/>
          <p:nvPr/>
        </p:nvSpPr>
        <p:spPr>
          <a:xfrm>
            <a:off x="859662" y="2877747"/>
            <a:ext cx="2932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矩形 26" descr="#clear#"/>
          <p:cNvSpPr/>
          <p:nvPr/>
        </p:nvSpPr>
        <p:spPr>
          <a:xfrm>
            <a:off x="859662" y="2474138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8" name="矩形 27" descr="#clear#"/>
          <p:cNvSpPr/>
          <p:nvPr/>
        </p:nvSpPr>
        <p:spPr>
          <a:xfrm>
            <a:off x="859662" y="5167923"/>
            <a:ext cx="2932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矩形 28" descr="#clear#"/>
          <p:cNvSpPr/>
          <p:nvPr/>
        </p:nvSpPr>
        <p:spPr>
          <a:xfrm>
            <a:off x="859662" y="4764314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/>
        </p:nvSpPr>
        <p:spPr>
          <a:xfrm>
            <a:off x="1103086" y="1973944"/>
            <a:ext cx="3041851" cy="420914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876525" y="2571088"/>
            <a:ext cx="1494972" cy="1494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 descr="#clear#"/>
          <p:cNvSpPr txBox="1"/>
          <p:nvPr/>
        </p:nvSpPr>
        <p:spPr>
          <a:xfrm>
            <a:off x="2169771" y="2933853"/>
            <a:ext cx="11611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55</a:t>
            </a:r>
            <a:r>
              <a:rPr lang="en-US" altLang="zh-CN" sz="240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4400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矩形 15" descr="#clear#"/>
          <p:cNvSpPr/>
          <p:nvPr/>
        </p:nvSpPr>
        <p:spPr>
          <a:xfrm>
            <a:off x="1574402" y="4686070"/>
            <a:ext cx="2099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</a:t>
            </a:r>
            <a:endParaRPr lang="zh-CN" altLang="en-US" sz="14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矩形 16" descr="#clear#"/>
          <p:cNvSpPr/>
          <p:nvPr/>
        </p:nvSpPr>
        <p:spPr>
          <a:xfrm>
            <a:off x="1489417" y="4304685"/>
            <a:ext cx="22691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4" name="矩形: 圆角 3" descr="#clear#"/>
          <p:cNvSpPr/>
          <p:nvPr/>
        </p:nvSpPr>
        <p:spPr>
          <a:xfrm>
            <a:off x="1939748" y="5523691"/>
            <a:ext cx="1368526" cy="37737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INTO</a:t>
            </a:r>
            <a:endParaRPr lang="zh-CN" altLang="en-US" sz="20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矩形 17" descr="#clear#"/>
          <p:cNvSpPr/>
          <p:nvPr/>
        </p:nvSpPr>
        <p:spPr>
          <a:xfrm>
            <a:off x="4594447" y="2495896"/>
            <a:ext cx="7131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It is like a peek a thief Failure is probably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 descr="#clear#"/>
          <p:cNvSpPr/>
          <p:nvPr/>
        </p:nvSpPr>
        <p:spPr>
          <a:xfrm>
            <a:off x="4594447" y="2053944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2" name="Freeform 346"/>
          <p:cNvSpPr>
            <a:spLocks noEditPoints="1"/>
          </p:cNvSpPr>
          <p:nvPr/>
        </p:nvSpPr>
        <p:spPr bwMode="auto">
          <a:xfrm>
            <a:off x="8388433" y="5025984"/>
            <a:ext cx="490255" cy="486567"/>
          </a:xfrm>
          <a:custGeom>
            <a:avLst/>
            <a:gdLst>
              <a:gd name="T0" fmla="*/ 9 w 178"/>
              <a:gd name="T1" fmla="*/ 169 h 177"/>
              <a:gd name="T2" fmla="*/ 4 w 178"/>
              <a:gd name="T3" fmla="*/ 0 h 177"/>
              <a:gd name="T4" fmla="*/ 0 w 178"/>
              <a:gd name="T5" fmla="*/ 173 h 177"/>
              <a:gd name="T6" fmla="*/ 4 w 178"/>
              <a:gd name="T7" fmla="*/ 177 h 177"/>
              <a:gd name="T8" fmla="*/ 174 w 178"/>
              <a:gd name="T9" fmla="*/ 177 h 177"/>
              <a:gd name="T10" fmla="*/ 174 w 178"/>
              <a:gd name="T11" fmla="*/ 169 h 177"/>
              <a:gd name="T12" fmla="*/ 25 w 178"/>
              <a:gd name="T13" fmla="*/ 36 h 177"/>
              <a:gd name="T14" fmla="*/ 158 w 178"/>
              <a:gd name="T15" fmla="*/ 32 h 177"/>
              <a:gd name="T16" fmla="*/ 153 w 178"/>
              <a:gd name="T17" fmla="*/ 7 h 177"/>
              <a:gd name="T18" fmla="*/ 21 w 178"/>
              <a:gd name="T19" fmla="*/ 12 h 177"/>
              <a:gd name="T20" fmla="*/ 25 w 178"/>
              <a:gd name="T21" fmla="*/ 36 h 177"/>
              <a:gd name="T22" fmla="*/ 29 w 178"/>
              <a:gd name="T23" fmla="*/ 16 h 177"/>
              <a:gd name="T24" fmla="*/ 149 w 178"/>
              <a:gd name="T25" fmla="*/ 27 h 177"/>
              <a:gd name="T26" fmla="*/ 29 w 178"/>
              <a:gd name="T27" fmla="*/ 16 h 177"/>
              <a:gd name="T28" fmla="*/ 25 w 178"/>
              <a:gd name="T29" fmla="*/ 120 h 177"/>
              <a:gd name="T30" fmla="*/ 134 w 178"/>
              <a:gd name="T31" fmla="*/ 116 h 177"/>
              <a:gd name="T32" fmla="*/ 130 w 178"/>
              <a:gd name="T33" fmla="*/ 92 h 177"/>
              <a:gd name="T34" fmla="*/ 21 w 178"/>
              <a:gd name="T35" fmla="*/ 96 h 177"/>
              <a:gd name="T36" fmla="*/ 25 w 178"/>
              <a:gd name="T37" fmla="*/ 120 h 177"/>
              <a:gd name="T38" fmla="*/ 29 w 178"/>
              <a:gd name="T39" fmla="*/ 100 h 177"/>
              <a:gd name="T40" fmla="*/ 126 w 178"/>
              <a:gd name="T41" fmla="*/ 112 h 177"/>
              <a:gd name="T42" fmla="*/ 29 w 178"/>
              <a:gd name="T43" fmla="*/ 100 h 177"/>
              <a:gd name="T44" fmla="*/ 25 w 178"/>
              <a:gd name="T45" fmla="*/ 73 h 177"/>
              <a:gd name="T46" fmla="*/ 82 w 178"/>
              <a:gd name="T47" fmla="*/ 69 h 177"/>
              <a:gd name="T48" fmla="*/ 78 w 178"/>
              <a:gd name="T49" fmla="*/ 44 h 177"/>
              <a:gd name="T50" fmla="*/ 21 w 178"/>
              <a:gd name="T51" fmla="*/ 49 h 177"/>
              <a:gd name="T52" fmla="*/ 25 w 178"/>
              <a:gd name="T53" fmla="*/ 73 h 177"/>
              <a:gd name="T54" fmla="*/ 29 w 178"/>
              <a:gd name="T55" fmla="*/ 53 h 177"/>
              <a:gd name="T56" fmla="*/ 73 w 178"/>
              <a:gd name="T57" fmla="*/ 64 h 177"/>
              <a:gd name="T58" fmla="*/ 29 w 178"/>
              <a:gd name="T59" fmla="*/ 53 h 177"/>
              <a:gd name="T60" fmla="*/ 25 w 178"/>
              <a:gd name="T61" fmla="*/ 157 h 177"/>
              <a:gd name="T62" fmla="*/ 56 w 178"/>
              <a:gd name="T63" fmla="*/ 153 h 177"/>
              <a:gd name="T64" fmla="*/ 51 w 178"/>
              <a:gd name="T65" fmla="*/ 129 h 177"/>
              <a:gd name="T66" fmla="*/ 21 w 178"/>
              <a:gd name="T67" fmla="*/ 133 h 177"/>
              <a:gd name="T68" fmla="*/ 25 w 178"/>
              <a:gd name="T69" fmla="*/ 157 h 177"/>
              <a:gd name="T70" fmla="*/ 29 w 178"/>
              <a:gd name="T71" fmla="*/ 137 h 177"/>
              <a:gd name="T72" fmla="*/ 47 w 178"/>
              <a:gd name="T73" fmla="*/ 149 h 177"/>
              <a:gd name="T74" fmla="*/ 29 w 178"/>
              <a:gd name="T75" fmla="*/ 13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8" h="177">
                <a:moveTo>
                  <a:pt x="174" y="169"/>
                </a:moveTo>
                <a:cubicBezTo>
                  <a:pt x="9" y="169"/>
                  <a:pt x="9" y="169"/>
                  <a:pt x="9" y="169"/>
                </a:cubicBezTo>
                <a:cubicBezTo>
                  <a:pt x="9" y="4"/>
                  <a:pt x="9" y="4"/>
                  <a:pt x="9" y="4"/>
                </a:cubicBezTo>
                <a:cubicBezTo>
                  <a:pt x="9" y="2"/>
                  <a:pt x="7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5"/>
                  <a:pt x="2" y="177"/>
                  <a:pt x="4" y="177"/>
                </a:cubicBezTo>
                <a:cubicBezTo>
                  <a:pt x="5" y="177"/>
                  <a:pt x="5" y="177"/>
                  <a:pt x="5" y="177"/>
                </a:cubicBezTo>
                <a:cubicBezTo>
                  <a:pt x="174" y="177"/>
                  <a:pt x="174" y="177"/>
                  <a:pt x="174" y="177"/>
                </a:cubicBezTo>
                <a:cubicBezTo>
                  <a:pt x="176" y="177"/>
                  <a:pt x="178" y="175"/>
                  <a:pt x="178" y="173"/>
                </a:cubicBezTo>
                <a:cubicBezTo>
                  <a:pt x="178" y="171"/>
                  <a:pt x="176" y="169"/>
                  <a:pt x="174" y="169"/>
                </a:cubicBezTo>
                <a:close/>
                <a:moveTo>
                  <a:pt x="25" y="36"/>
                </a:moveTo>
                <a:cubicBezTo>
                  <a:pt x="25" y="36"/>
                  <a:pt x="25" y="36"/>
                  <a:pt x="25" y="36"/>
                </a:cubicBezTo>
                <a:cubicBezTo>
                  <a:pt x="153" y="36"/>
                  <a:pt x="153" y="36"/>
                  <a:pt x="153" y="36"/>
                </a:cubicBezTo>
                <a:cubicBezTo>
                  <a:pt x="156" y="36"/>
                  <a:pt x="158" y="34"/>
                  <a:pt x="158" y="32"/>
                </a:cubicBezTo>
                <a:cubicBezTo>
                  <a:pt x="158" y="12"/>
                  <a:pt x="158" y="12"/>
                  <a:pt x="158" y="12"/>
                </a:cubicBezTo>
                <a:cubicBezTo>
                  <a:pt x="158" y="9"/>
                  <a:pt x="156" y="7"/>
                  <a:pt x="153" y="7"/>
                </a:cubicBezTo>
                <a:cubicBezTo>
                  <a:pt x="25" y="7"/>
                  <a:pt x="25" y="7"/>
                  <a:pt x="25" y="7"/>
                </a:cubicBezTo>
                <a:cubicBezTo>
                  <a:pt x="22" y="7"/>
                  <a:pt x="21" y="9"/>
                  <a:pt x="21" y="1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4"/>
                  <a:pt x="22" y="36"/>
                  <a:pt x="25" y="36"/>
                </a:cubicBezTo>
                <a:close/>
                <a:moveTo>
                  <a:pt x="29" y="16"/>
                </a:moveTo>
                <a:cubicBezTo>
                  <a:pt x="29" y="16"/>
                  <a:pt x="29" y="16"/>
                  <a:pt x="29" y="16"/>
                </a:cubicBezTo>
                <a:cubicBezTo>
                  <a:pt x="149" y="16"/>
                  <a:pt x="149" y="16"/>
                  <a:pt x="149" y="16"/>
                </a:cubicBezTo>
                <a:cubicBezTo>
                  <a:pt x="149" y="27"/>
                  <a:pt x="149" y="27"/>
                  <a:pt x="14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16"/>
                  <a:pt x="29" y="16"/>
                  <a:pt x="29" y="16"/>
                </a:cubicBezTo>
                <a:close/>
                <a:moveTo>
                  <a:pt x="25" y="120"/>
                </a:moveTo>
                <a:cubicBezTo>
                  <a:pt x="25" y="120"/>
                  <a:pt x="25" y="120"/>
                  <a:pt x="25" y="120"/>
                </a:cubicBezTo>
                <a:cubicBezTo>
                  <a:pt x="130" y="120"/>
                  <a:pt x="130" y="120"/>
                  <a:pt x="130" y="120"/>
                </a:cubicBezTo>
                <a:cubicBezTo>
                  <a:pt x="132" y="120"/>
                  <a:pt x="134" y="118"/>
                  <a:pt x="134" y="116"/>
                </a:cubicBezTo>
                <a:cubicBezTo>
                  <a:pt x="134" y="96"/>
                  <a:pt x="134" y="96"/>
                  <a:pt x="134" y="96"/>
                </a:cubicBezTo>
                <a:cubicBezTo>
                  <a:pt x="134" y="94"/>
                  <a:pt x="132" y="92"/>
                  <a:pt x="130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2" y="92"/>
                  <a:pt x="21" y="94"/>
                  <a:pt x="21" y="9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1" y="118"/>
                  <a:pt x="22" y="120"/>
                  <a:pt x="25" y="120"/>
                </a:cubicBezTo>
                <a:close/>
                <a:moveTo>
                  <a:pt x="29" y="100"/>
                </a:moveTo>
                <a:cubicBezTo>
                  <a:pt x="29" y="100"/>
                  <a:pt x="29" y="100"/>
                  <a:pt x="29" y="100"/>
                </a:cubicBezTo>
                <a:cubicBezTo>
                  <a:pt x="126" y="100"/>
                  <a:pt x="126" y="100"/>
                  <a:pt x="126" y="100"/>
                </a:cubicBezTo>
                <a:cubicBezTo>
                  <a:pt x="126" y="112"/>
                  <a:pt x="126" y="112"/>
                  <a:pt x="126" y="112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29" y="100"/>
                  <a:pt x="29" y="100"/>
                  <a:pt x="29" y="100"/>
                </a:cubicBezTo>
                <a:close/>
                <a:moveTo>
                  <a:pt x="25" y="73"/>
                </a:moveTo>
                <a:cubicBezTo>
                  <a:pt x="25" y="73"/>
                  <a:pt x="25" y="73"/>
                  <a:pt x="25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0" y="73"/>
                  <a:pt x="82" y="71"/>
                  <a:pt x="82" y="6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6"/>
                  <a:pt x="80" y="44"/>
                  <a:pt x="78" y="44"/>
                </a:cubicBezTo>
                <a:cubicBezTo>
                  <a:pt x="25" y="44"/>
                  <a:pt x="25" y="44"/>
                  <a:pt x="25" y="44"/>
                </a:cubicBezTo>
                <a:cubicBezTo>
                  <a:pt x="22" y="44"/>
                  <a:pt x="21" y="46"/>
                  <a:pt x="21" y="4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71"/>
                  <a:pt x="22" y="73"/>
                  <a:pt x="25" y="73"/>
                </a:cubicBezTo>
                <a:close/>
                <a:moveTo>
                  <a:pt x="29" y="53"/>
                </a:moveTo>
                <a:cubicBezTo>
                  <a:pt x="29" y="53"/>
                  <a:pt x="29" y="53"/>
                  <a:pt x="29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64"/>
                  <a:pt x="73" y="64"/>
                  <a:pt x="73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9" y="53"/>
                  <a:pt x="29" y="53"/>
                  <a:pt x="29" y="53"/>
                </a:cubicBezTo>
                <a:close/>
                <a:moveTo>
                  <a:pt x="25" y="157"/>
                </a:moveTo>
                <a:cubicBezTo>
                  <a:pt x="25" y="157"/>
                  <a:pt x="25" y="157"/>
                  <a:pt x="25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4" y="157"/>
                  <a:pt x="56" y="155"/>
                  <a:pt x="56" y="15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31"/>
                  <a:pt x="54" y="129"/>
                  <a:pt x="51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2" y="129"/>
                  <a:pt x="21" y="131"/>
                  <a:pt x="21" y="133"/>
                </a:cubicBezTo>
                <a:cubicBezTo>
                  <a:pt x="21" y="153"/>
                  <a:pt x="21" y="153"/>
                  <a:pt x="21" y="153"/>
                </a:cubicBezTo>
                <a:cubicBezTo>
                  <a:pt x="21" y="155"/>
                  <a:pt x="22" y="157"/>
                  <a:pt x="25" y="157"/>
                </a:cubicBezTo>
                <a:close/>
                <a:moveTo>
                  <a:pt x="29" y="137"/>
                </a:moveTo>
                <a:cubicBezTo>
                  <a:pt x="29" y="137"/>
                  <a:pt x="29" y="137"/>
                  <a:pt x="29" y="137"/>
                </a:cubicBezTo>
                <a:cubicBezTo>
                  <a:pt x="47" y="137"/>
                  <a:pt x="47" y="137"/>
                  <a:pt x="47" y="137"/>
                </a:cubicBezTo>
                <a:cubicBezTo>
                  <a:pt x="47" y="149"/>
                  <a:pt x="47" y="149"/>
                  <a:pt x="47" y="149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9" y="137"/>
                  <a:pt x="29" y="137"/>
                  <a:pt x="29" y="1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351"/>
          <p:cNvSpPr>
            <a:spLocks noEditPoints="1"/>
          </p:cNvSpPr>
          <p:nvPr/>
        </p:nvSpPr>
        <p:spPr bwMode="auto">
          <a:xfrm>
            <a:off x="4688822" y="3535828"/>
            <a:ext cx="490255" cy="486567"/>
          </a:xfrm>
          <a:custGeom>
            <a:avLst/>
            <a:gdLst>
              <a:gd name="T0" fmla="*/ 174 w 178"/>
              <a:gd name="T1" fmla="*/ 169 h 177"/>
              <a:gd name="T2" fmla="*/ 9 w 178"/>
              <a:gd name="T3" fmla="*/ 169 h 177"/>
              <a:gd name="T4" fmla="*/ 9 w 178"/>
              <a:gd name="T5" fmla="*/ 4 h 177"/>
              <a:gd name="T6" fmla="*/ 5 w 178"/>
              <a:gd name="T7" fmla="*/ 0 h 177"/>
              <a:gd name="T8" fmla="*/ 0 w 178"/>
              <a:gd name="T9" fmla="*/ 4 h 177"/>
              <a:gd name="T10" fmla="*/ 0 w 178"/>
              <a:gd name="T11" fmla="*/ 173 h 177"/>
              <a:gd name="T12" fmla="*/ 5 w 178"/>
              <a:gd name="T13" fmla="*/ 177 h 177"/>
              <a:gd name="T14" fmla="*/ 174 w 178"/>
              <a:gd name="T15" fmla="*/ 177 h 177"/>
              <a:gd name="T16" fmla="*/ 178 w 178"/>
              <a:gd name="T17" fmla="*/ 173 h 177"/>
              <a:gd name="T18" fmla="*/ 174 w 178"/>
              <a:gd name="T19" fmla="*/ 169 h 177"/>
              <a:gd name="T20" fmla="*/ 79 w 178"/>
              <a:gd name="T21" fmla="*/ 162 h 177"/>
              <a:gd name="T22" fmla="*/ 79 w 178"/>
              <a:gd name="T23" fmla="*/ 162 h 177"/>
              <a:gd name="T24" fmla="*/ 110 w 178"/>
              <a:gd name="T25" fmla="*/ 162 h 177"/>
              <a:gd name="T26" fmla="*/ 117 w 178"/>
              <a:gd name="T27" fmla="*/ 155 h 177"/>
              <a:gd name="T28" fmla="*/ 117 w 178"/>
              <a:gd name="T29" fmla="*/ 16 h 177"/>
              <a:gd name="T30" fmla="*/ 110 w 178"/>
              <a:gd name="T31" fmla="*/ 9 h 177"/>
              <a:gd name="T32" fmla="*/ 79 w 178"/>
              <a:gd name="T33" fmla="*/ 9 h 177"/>
              <a:gd name="T34" fmla="*/ 72 w 178"/>
              <a:gd name="T35" fmla="*/ 16 h 177"/>
              <a:gd name="T36" fmla="*/ 72 w 178"/>
              <a:gd name="T37" fmla="*/ 155 h 177"/>
              <a:gd name="T38" fmla="*/ 79 w 178"/>
              <a:gd name="T39" fmla="*/ 162 h 177"/>
              <a:gd name="T40" fmla="*/ 86 w 178"/>
              <a:gd name="T41" fmla="*/ 23 h 177"/>
              <a:gd name="T42" fmla="*/ 86 w 178"/>
              <a:gd name="T43" fmla="*/ 23 h 177"/>
              <a:gd name="T44" fmla="*/ 103 w 178"/>
              <a:gd name="T45" fmla="*/ 23 h 177"/>
              <a:gd name="T46" fmla="*/ 103 w 178"/>
              <a:gd name="T47" fmla="*/ 148 h 177"/>
              <a:gd name="T48" fmla="*/ 86 w 178"/>
              <a:gd name="T49" fmla="*/ 148 h 177"/>
              <a:gd name="T50" fmla="*/ 86 w 178"/>
              <a:gd name="T51" fmla="*/ 23 h 177"/>
              <a:gd name="T52" fmla="*/ 24 w 178"/>
              <a:gd name="T53" fmla="*/ 162 h 177"/>
              <a:gd name="T54" fmla="*/ 24 w 178"/>
              <a:gd name="T55" fmla="*/ 162 h 177"/>
              <a:gd name="T56" fmla="*/ 56 w 178"/>
              <a:gd name="T57" fmla="*/ 162 h 177"/>
              <a:gd name="T58" fmla="*/ 63 w 178"/>
              <a:gd name="T59" fmla="*/ 155 h 177"/>
              <a:gd name="T60" fmla="*/ 63 w 178"/>
              <a:gd name="T61" fmla="*/ 106 h 177"/>
              <a:gd name="T62" fmla="*/ 56 w 178"/>
              <a:gd name="T63" fmla="*/ 99 h 177"/>
              <a:gd name="T64" fmla="*/ 24 w 178"/>
              <a:gd name="T65" fmla="*/ 99 h 177"/>
              <a:gd name="T66" fmla="*/ 17 w 178"/>
              <a:gd name="T67" fmla="*/ 106 h 177"/>
              <a:gd name="T68" fmla="*/ 17 w 178"/>
              <a:gd name="T69" fmla="*/ 155 h 177"/>
              <a:gd name="T70" fmla="*/ 24 w 178"/>
              <a:gd name="T71" fmla="*/ 162 h 177"/>
              <a:gd name="T72" fmla="*/ 31 w 178"/>
              <a:gd name="T73" fmla="*/ 113 h 177"/>
              <a:gd name="T74" fmla="*/ 31 w 178"/>
              <a:gd name="T75" fmla="*/ 113 h 177"/>
              <a:gd name="T76" fmla="*/ 49 w 178"/>
              <a:gd name="T77" fmla="*/ 113 h 177"/>
              <a:gd name="T78" fmla="*/ 49 w 178"/>
              <a:gd name="T79" fmla="*/ 148 h 177"/>
              <a:gd name="T80" fmla="*/ 31 w 178"/>
              <a:gd name="T81" fmla="*/ 148 h 177"/>
              <a:gd name="T82" fmla="*/ 31 w 178"/>
              <a:gd name="T83" fmla="*/ 113 h 177"/>
              <a:gd name="T84" fmla="*/ 133 w 178"/>
              <a:gd name="T85" fmla="*/ 162 h 177"/>
              <a:gd name="T86" fmla="*/ 133 w 178"/>
              <a:gd name="T87" fmla="*/ 162 h 177"/>
              <a:gd name="T88" fmla="*/ 164 w 178"/>
              <a:gd name="T89" fmla="*/ 162 h 177"/>
              <a:gd name="T90" fmla="*/ 171 w 178"/>
              <a:gd name="T91" fmla="*/ 155 h 177"/>
              <a:gd name="T92" fmla="*/ 171 w 178"/>
              <a:gd name="T93" fmla="*/ 54 h 177"/>
              <a:gd name="T94" fmla="*/ 164 w 178"/>
              <a:gd name="T95" fmla="*/ 47 h 177"/>
              <a:gd name="T96" fmla="*/ 133 w 178"/>
              <a:gd name="T97" fmla="*/ 47 h 177"/>
              <a:gd name="T98" fmla="*/ 126 w 178"/>
              <a:gd name="T99" fmla="*/ 54 h 177"/>
              <a:gd name="T100" fmla="*/ 126 w 178"/>
              <a:gd name="T101" fmla="*/ 155 h 177"/>
              <a:gd name="T102" fmla="*/ 133 w 178"/>
              <a:gd name="T103" fmla="*/ 162 h 177"/>
              <a:gd name="T104" fmla="*/ 140 w 178"/>
              <a:gd name="T105" fmla="*/ 61 h 177"/>
              <a:gd name="T106" fmla="*/ 140 w 178"/>
              <a:gd name="T107" fmla="*/ 61 h 177"/>
              <a:gd name="T108" fmla="*/ 157 w 178"/>
              <a:gd name="T109" fmla="*/ 61 h 177"/>
              <a:gd name="T110" fmla="*/ 157 w 178"/>
              <a:gd name="T111" fmla="*/ 148 h 177"/>
              <a:gd name="T112" fmla="*/ 140 w 178"/>
              <a:gd name="T113" fmla="*/ 148 h 177"/>
              <a:gd name="T114" fmla="*/ 140 w 178"/>
              <a:gd name="T115" fmla="*/ 61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8" h="177">
                <a:moveTo>
                  <a:pt x="174" y="169"/>
                </a:moveTo>
                <a:cubicBezTo>
                  <a:pt x="9" y="169"/>
                  <a:pt x="9" y="169"/>
                  <a:pt x="9" y="169"/>
                </a:cubicBezTo>
                <a:cubicBezTo>
                  <a:pt x="9" y="4"/>
                  <a:pt x="9" y="4"/>
                  <a:pt x="9" y="4"/>
                </a:cubicBezTo>
                <a:cubicBezTo>
                  <a:pt x="9" y="2"/>
                  <a:pt x="7" y="0"/>
                  <a:pt x="5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5"/>
                  <a:pt x="2" y="177"/>
                  <a:pt x="5" y="177"/>
                </a:cubicBezTo>
                <a:cubicBezTo>
                  <a:pt x="174" y="177"/>
                  <a:pt x="174" y="177"/>
                  <a:pt x="174" y="177"/>
                </a:cubicBezTo>
                <a:cubicBezTo>
                  <a:pt x="176" y="177"/>
                  <a:pt x="178" y="175"/>
                  <a:pt x="178" y="173"/>
                </a:cubicBezTo>
                <a:cubicBezTo>
                  <a:pt x="178" y="171"/>
                  <a:pt x="176" y="169"/>
                  <a:pt x="174" y="169"/>
                </a:cubicBezTo>
                <a:close/>
                <a:moveTo>
                  <a:pt x="79" y="162"/>
                </a:moveTo>
                <a:cubicBezTo>
                  <a:pt x="79" y="162"/>
                  <a:pt x="79" y="162"/>
                  <a:pt x="79" y="162"/>
                </a:cubicBezTo>
                <a:cubicBezTo>
                  <a:pt x="110" y="162"/>
                  <a:pt x="110" y="162"/>
                  <a:pt x="110" y="162"/>
                </a:cubicBezTo>
                <a:cubicBezTo>
                  <a:pt x="114" y="162"/>
                  <a:pt x="117" y="159"/>
                  <a:pt x="117" y="155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7" y="12"/>
                  <a:pt x="114" y="9"/>
                  <a:pt x="110" y="9"/>
                </a:cubicBezTo>
                <a:cubicBezTo>
                  <a:pt x="79" y="9"/>
                  <a:pt x="79" y="9"/>
                  <a:pt x="79" y="9"/>
                </a:cubicBezTo>
                <a:cubicBezTo>
                  <a:pt x="75" y="9"/>
                  <a:pt x="72" y="12"/>
                  <a:pt x="72" y="16"/>
                </a:cubicBezTo>
                <a:cubicBezTo>
                  <a:pt x="72" y="155"/>
                  <a:pt x="72" y="155"/>
                  <a:pt x="72" y="155"/>
                </a:cubicBezTo>
                <a:cubicBezTo>
                  <a:pt x="72" y="159"/>
                  <a:pt x="75" y="162"/>
                  <a:pt x="79" y="162"/>
                </a:cubicBezTo>
                <a:close/>
                <a:moveTo>
                  <a:pt x="86" y="23"/>
                </a:moveTo>
                <a:cubicBezTo>
                  <a:pt x="86" y="23"/>
                  <a:pt x="86" y="23"/>
                  <a:pt x="86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3" y="148"/>
                  <a:pt x="103" y="148"/>
                  <a:pt x="103" y="148"/>
                </a:cubicBezTo>
                <a:cubicBezTo>
                  <a:pt x="86" y="148"/>
                  <a:pt x="86" y="148"/>
                  <a:pt x="86" y="148"/>
                </a:cubicBezTo>
                <a:cubicBezTo>
                  <a:pt x="86" y="23"/>
                  <a:pt x="86" y="23"/>
                  <a:pt x="86" y="23"/>
                </a:cubicBezTo>
                <a:close/>
                <a:moveTo>
                  <a:pt x="24" y="162"/>
                </a:moveTo>
                <a:cubicBezTo>
                  <a:pt x="24" y="162"/>
                  <a:pt x="24" y="162"/>
                  <a:pt x="24" y="162"/>
                </a:cubicBezTo>
                <a:cubicBezTo>
                  <a:pt x="56" y="162"/>
                  <a:pt x="56" y="162"/>
                  <a:pt x="56" y="162"/>
                </a:cubicBezTo>
                <a:cubicBezTo>
                  <a:pt x="60" y="162"/>
                  <a:pt x="63" y="159"/>
                  <a:pt x="63" y="155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63" y="102"/>
                  <a:pt x="60" y="99"/>
                  <a:pt x="56" y="99"/>
                </a:cubicBezTo>
                <a:cubicBezTo>
                  <a:pt x="24" y="99"/>
                  <a:pt x="24" y="99"/>
                  <a:pt x="24" y="99"/>
                </a:cubicBezTo>
                <a:cubicBezTo>
                  <a:pt x="20" y="99"/>
                  <a:pt x="17" y="102"/>
                  <a:pt x="17" y="106"/>
                </a:cubicBezTo>
                <a:cubicBezTo>
                  <a:pt x="17" y="155"/>
                  <a:pt x="17" y="155"/>
                  <a:pt x="17" y="155"/>
                </a:cubicBezTo>
                <a:cubicBezTo>
                  <a:pt x="17" y="159"/>
                  <a:pt x="20" y="162"/>
                  <a:pt x="24" y="162"/>
                </a:cubicBezTo>
                <a:close/>
                <a:moveTo>
                  <a:pt x="31" y="113"/>
                </a:moveTo>
                <a:cubicBezTo>
                  <a:pt x="31" y="113"/>
                  <a:pt x="31" y="113"/>
                  <a:pt x="31" y="113"/>
                </a:cubicBezTo>
                <a:cubicBezTo>
                  <a:pt x="49" y="113"/>
                  <a:pt x="49" y="113"/>
                  <a:pt x="49" y="113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31" y="148"/>
                  <a:pt x="31" y="148"/>
                  <a:pt x="31" y="148"/>
                </a:cubicBezTo>
                <a:cubicBezTo>
                  <a:pt x="31" y="113"/>
                  <a:pt x="31" y="113"/>
                  <a:pt x="31" y="113"/>
                </a:cubicBezTo>
                <a:close/>
                <a:moveTo>
                  <a:pt x="133" y="162"/>
                </a:moveTo>
                <a:cubicBezTo>
                  <a:pt x="133" y="162"/>
                  <a:pt x="133" y="162"/>
                  <a:pt x="133" y="162"/>
                </a:cubicBezTo>
                <a:cubicBezTo>
                  <a:pt x="164" y="162"/>
                  <a:pt x="164" y="162"/>
                  <a:pt x="164" y="162"/>
                </a:cubicBezTo>
                <a:cubicBezTo>
                  <a:pt x="168" y="162"/>
                  <a:pt x="171" y="159"/>
                  <a:pt x="171" y="1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50"/>
                  <a:pt x="168" y="47"/>
                  <a:pt x="164" y="47"/>
                </a:cubicBezTo>
                <a:cubicBezTo>
                  <a:pt x="133" y="47"/>
                  <a:pt x="133" y="47"/>
                  <a:pt x="133" y="47"/>
                </a:cubicBezTo>
                <a:cubicBezTo>
                  <a:pt x="129" y="47"/>
                  <a:pt x="126" y="50"/>
                  <a:pt x="126" y="54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9"/>
                  <a:pt x="129" y="162"/>
                  <a:pt x="133" y="162"/>
                </a:cubicBezTo>
                <a:close/>
                <a:moveTo>
                  <a:pt x="140" y="61"/>
                </a:moveTo>
                <a:cubicBezTo>
                  <a:pt x="140" y="61"/>
                  <a:pt x="140" y="61"/>
                  <a:pt x="140" y="61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148"/>
                  <a:pt x="157" y="148"/>
                  <a:pt x="157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61"/>
                  <a:pt x="140" y="61"/>
                  <a:pt x="140" y="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354"/>
          <p:cNvSpPr>
            <a:spLocks noEditPoints="1"/>
          </p:cNvSpPr>
          <p:nvPr/>
        </p:nvSpPr>
        <p:spPr bwMode="auto">
          <a:xfrm>
            <a:off x="4688823" y="5043825"/>
            <a:ext cx="501312" cy="471823"/>
          </a:xfrm>
          <a:custGeom>
            <a:avLst/>
            <a:gdLst>
              <a:gd name="T0" fmla="*/ 134 w 181"/>
              <a:gd name="T1" fmla="*/ 0 h 172"/>
              <a:gd name="T2" fmla="*/ 181 w 181"/>
              <a:gd name="T3" fmla="*/ 7 h 172"/>
              <a:gd name="T4" fmla="*/ 181 w 181"/>
              <a:gd name="T5" fmla="*/ 165 h 172"/>
              <a:gd name="T6" fmla="*/ 174 w 181"/>
              <a:gd name="T7" fmla="*/ 172 h 172"/>
              <a:gd name="T8" fmla="*/ 127 w 181"/>
              <a:gd name="T9" fmla="*/ 165 h 172"/>
              <a:gd name="T10" fmla="*/ 127 w 181"/>
              <a:gd name="T11" fmla="*/ 7 h 172"/>
              <a:gd name="T12" fmla="*/ 141 w 181"/>
              <a:gd name="T13" fmla="*/ 99 h 172"/>
              <a:gd name="T14" fmla="*/ 167 w 181"/>
              <a:gd name="T15" fmla="*/ 99 h 172"/>
              <a:gd name="T16" fmla="*/ 141 w 181"/>
              <a:gd name="T17" fmla="*/ 43 h 172"/>
              <a:gd name="T18" fmla="*/ 167 w 181"/>
              <a:gd name="T19" fmla="*/ 107 h 172"/>
              <a:gd name="T20" fmla="*/ 141 w 181"/>
              <a:gd name="T21" fmla="*/ 107 h 172"/>
              <a:gd name="T22" fmla="*/ 167 w 181"/>
              <a:gd name="T23" fmla="*/ 158 h 172"/>
              <a:gd name="T24" fmla="*/ 167 w 181"/>
              <a:gd name="T25" fmla="*/ 14 h 172"/>
              <a:gd name="T26" fmla="*/ 141 w 181"/>
              <a:gd name="T27" fmla="*/ 14 h 172"/>
              <a:gd name="T28" fmla="*/ 167 w 181"/>
              <a:gd name="T29" fmla="*/ 35 h 172"/>
              <a:gd name="T30" fmla="*/ 70 w 181"/>
              <a:gd name="T31" fmla="*/ 0 h 172"/>
              <a:gd name="T32" fmla="*/ 70 w 181"/>
              <a:gd name="T33" fmla="*/ 0 h 172"/>
              <a:gd name="T34" fmla="*/ 117 w 181"/>
              <a:gd name="T35" fmla="*/ 7 h 172"/>
              <a:gd name="T36" fmla="*/ 117 w 181"/>
              <a:gd name="T37" fmla="*/ 165 h 172"/>
              <a:gd name="T38" fmla="*/ 110 w 181"/>
              <a:gd name="T39" fmla="*/ 172 h 172"/>
              <a:gd name="T40" fmla="*/ 63 w 181"/>
              <a:gd name="T41" fmla="*/ 165 h 172"/>
              <a:gd name="T42" fmla="*/ 63 w 181"/>
              <a:gd name="T43" fmla="*/ 7 h 172"/>
              <a:gd name="T44" fmla="*/ 103 w 181"/>
              <a:gd name="T45" fmla="*/ 14 h 172"/>
              <a:gd name="T46" fmla="*/ 77 w 181"/>
              <a:gd name="T47" fmla="*/ 14 h 172"/>
              <a:gd name="T48" fmla="*/ 103 w 181"/>
              <a:gd name="T49" fmla="*/ 35 h 172"/>
              <a:gd name="T50" fmla="*/ 77 w 181"/>
              <a:gd name="T51" fmla="*/ 43 h 172"/>
              <a:gd name="T52" fmla="*/ 77 w 181"/>
              <a:gd name="T53" fmla="*/ 131 h 172"/>
              <a:gd name="T54" fmla="*/ 103 w 181"/>
              <a:gd name="T55" fmla="*/ 43 h 172"/>
              <a:gd name="T56" fmla="*/ 77 w 181"/>
              <a:gd name="T57" fmla="*/ 140 h 172"/>
              <a:gd name="T58" fmla="*/ 77 w 181"/>
              <a:gd name="T59" fmla="*/ 158 h 172"/>
              <a:gd name="T60" fmla="*/ 103 w 181"/>
              <a:gd name="T61" fmla="*/ 140 h 172"/>
              <a:gd name="T62" fmla="*/ 7 w 181"/>
              <a:gd name="T63" fmla="*/ 0 h 172"/>
              <a:gd name="T64" fmla="*/ 7 w 181"/>
              <a:gd name="T65" fmla="*/ 0 h 172"/>
              <a:gd name="T66" fmla="*/ 54 w 181"/>
              <a:gd name="T67" fmla="*/ 7 h 172"/>
              <a:gd name="T68" fmla="*/ 54 w 181"/>
              <a:gd name="T69" fmla="*/ 165 h 172"/>
              <a:gd name="T70" fmla="*/ 47 w 181"/>
              <a:gd name="T71" fmla="*/ 172 h 172"/>
              <a:gd name="T72" fmla="*/ 0 w 181"/>
              <a:gd name="T73" fmla="*/ 165 h 172"/>
              <a:gd name="T74" fmla="*/ 0 w 181"/>
              <a:gd name="T75" fmla="*/ 7 h 172"/>
              <a:gd name="T76" fmla="*/ 40 w 181"/>
              <a:gd name="T77" fmla="*/ 14 h 172"/>
              <a:gd name="T78" fmla="*/ 14 w 181"/>
              <a:gd name="T79" fmla="*/ 14 h 172"/>
              <a:gd name="T80" fmla="*/ 40 w 181"/>
              <a:gd name="T81" fmla="*/ 65 h 172"/>
              <a:gd name="T82" fmla="*/ 14 w 181"/>
              <a:gd name="T83" fmla="*/ 73 h 172"/>
              <a:gd name="T84" fmla="*/ 14 w 181"/>
              <a:gd name="T85" fmla="*/ 106 h 172"/>
              <a:gd name="T86" fmla="*/ 40 w 181"/>
              <a:gd name="T87" fmla="*/ 73 h 172"/>
              <a:gd name="T88" fmla="*/ 14 w 181"/>
              <a:gd name="T89" fmla="*/ 115 h 172"/>
              <a:gd name="T90" fmla="*/ 14 w 181"/>
              <a:gd name="T91" fmla="*/ 158 h 172"/>
              <a:gd name="T92" fmla="*/ 40 w 181"/>
              <a:gd name="T93" fmla="*/ 115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1" h="172">
                <a:moveTo>
                  <a:pt x="134" y="0"/>
                </a:moveTo>
                <a:cubicBezTo>
                  <a:pt x="134" y="0"/>
                  <a:pt x="134" y="0"/>
                  <a:pt x="134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78" y="0"/>
                  <a:pt x="181" y="3"/>
                  <a:pt x="181" y="7"/>
                </a:cubicBezTo>
                <a:cubicBezTo>
                  <a:pt x="181" y="7"/>
                  <a:pt x="181" y="7"/>
                  <a:pt x="181" y="7"/>
                </a:cubicBezTo>
                <a:cubicBezTo>
                  <a:pt x="181" y="165"/>
                  <a:pt x="181" y="165"/>
                  <a:pt x="181" y="165"/>
                </a:cubicBezTo>
                <a:cubicBezTo>
                  <a:pt x="181" y="169"/>
                  <a:pt x="178" y="172"/>
                  <a:pt x="174" y="172"/>
                </a:cubicBezTo>
                <a:cubicBezTo>
                  <a:pt x="174" y="172"/>
                  <a:pt x="174" y="172"/>
                  <a:pt x="174" y="172"/>
                </a:cubicBezTo>
                <a:cubicBezTo>
                  <a:pt x="134" y="172"/>
                  <a:pt x="134" y="172"/>
                  <a:pt x="134" y="172"/>
                </a:cubicBezTo>
                <a:cubicBezTo>
                  <a:pt x="130" y="172"/>
                  <a:pt x="127" y="169"/>
                  <a:pt x="127" y="165"/>
                </a:cubicBezTo>
                <a:cubicBezTo>
                  <a:pt x="127" y="165"/>
                  <a:pt x="127" y="165"/>
                  <a:pt x="127" y="165"/>
                </a:cubicBezTo>
                <a:cubicBezTo>
                  <a:pt x="127" y="7"/>
                  <a:pt x="127" y="7"/>
                  <a:pt x="127" y="7"/>
                </a:cubicBezTo>
                <a:cubicBezTo>
                  <a:pt x="127" y="3"/>
                  <a:pt x="130" y="0"/>
                  <a:pt x="134" y="0"/>
                </a:cubicBezTo>
                <a:close/>
                <a:moveTo>
                  <a:pt x="141" y="99"/>
                </a:moveTo>
                <a:cubicBezTo>
                  <a:pt x="141" y="99"/>
                  <a:pt x="141" y="99"/>
                  <a:pt x="141" y="99"/>
                </a:cubicBezTo>
                <a:cubicBezTo>
                  <a:pt x="167" y="99"/>
                  <a:pt x="167" y="99"/>
                  <a:pt x="167" y="99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41" y="43"/>
                  <a:pt x="141" y="43"/>
                  <a:pt x="141" y="43"/>
                </a:cubicBezTo>
                <a:cubicBezTo>
                  <a:pt x="141" y="99"/>
                  <a:pt x="141" y="99"/>
                  <a:pt x="141" y="99"/>
                </a:cubicBezTo>
                <a:close/>
                <a:moveTo>
                  <a:pt x="167" y="107"/>
                </a:moveTo>
                <a:cubicBezTo>
                  <a:pt x="167" y="107"/>
                  <a:pt x="167" y="107"/>
                  <a:pt x="167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1" y="158"/>
                  <a:pt x="141" y="158"/>
                  <a:pt x="141" y="158"/>
                </a:cubicBezTo>
                <a:cubicBezTo>
                  <a:pt x="167" y="158"/>
                  <a:pt x="167" y="158"/>
                  <a:pt x="167" y="158"/>
                </a:cubicBezTo>
                <a:cubicBezTo>
                  <a:pt x="167" y="107"/>
                  <a:pt x="167" y="107"/>
                  <a:pt x="167" y="107"/>
                </a:cubicBezTo>
                <a:close/>
                <a:moveTo>
                  <a:pt x="167" y="14"/>
                </a:moveTo>
                <a:cubicBezTo>
                  <a:pt x="167" y="14"/>
                  <a:pt x="167" y="14"/>
                  <a:pt x="167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35"/>
                  <a:pt x="141" y="35"/>
                  <a:pt x="141" y="35"/>
                </a:cubicBezTo>
                <a:cubicBezTo>
                  <a:pt x="167" y="35"/>
                  <a:pt x="167" y="35"/>
                  <a:pt x="167" y="35"/>
                </a:cubicBezTo>
                <a:cubicBezTo>
                  <a:pt x="167" y="14"/>
                  <a:pt x="167" y="14"/>
                  <a:pt x="167" y="14"/>
                </a:cubicBezTo>
                <a:close/>
                <a:moveTo>
                  <a:pt x="70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4" y="0"/>
                  <a:pt x="117" y="3"/>
                  <a:pt x="117" y="7"/>
                </a:cubicBezTo>
                <a:cubicBezTo>
                  <a:pt x="117" y="7"/>
                  <a:pt x="117" y="7"/>
                  <a:pt x="117" y="7"/>
                </a:cubicBezTo>
                <a:cubicBezTo>
                  <a:pt x="117" y="165"/>
                  <a:pt x="117" y="165"/>
                  <a:pt x="117" y="165"/>
                </a:cubicBezTo>
                <a:cubicBezTo>
                  <a:pt x="117" y="169"/>
                  <a:pt x="114" y="172"/>
                  <a:pt x="110" y="172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70" y="172"/>
                  <a:pt x="70" y="172"/>
                  <a:pt x="70" y="172"/>
                </a:cubicBezTo>
                <a:cubicBezTo>
                  <a:pt x="66" y="172"/>
                  <a:pt x="63" y="169"/>
                  <a:pt x="63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63" y="7"/>
                  <a:pt x="63" y="7"/>
                  <a:pt x="63" y="7"/>
                </a:cubicBezTo>
                <a:cubicBezTo>
                  <a:pt x="63" y="3"/>
                  <a:pt x="66" y="0"/>
                  <a:pt x="70" y="0"/>
                </a:cubicBezTo>
                <a:close/>
                <a:moveTo>
                  <a:pt x="103" y="14"/>
                </a:moveTo>
                <a:cubicBezTo>
                  <a:pt x="103" y="14"/>
                  <a:pt x="103" y="14"/>
                  <a:pt x="103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7" y="35"/>
                  <a:pt x="77" y="35"/>
                  <a:pt x="77" y="35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103" y="14"/>
                  <a:pt x="103" y="14"/>
                  <a:pt x="103" y="14"/>
                </a:cubicBezTo>
                <a:close/>
                <a:moveTo>
                  <a:pt x="77" y="43"/>
                </a:moveTo>
                <a:cubicBezTo>
                  <a:pt x="77" y="43"/>
                  <a:pt x="77" y="43"/>
                  <a:pt x="77" y="43"/>
                </a:cubicBezTo>
                <a:cubicBezTo>
                  <a:pt x="77" y="131"/>
                  <a:pt x="77" y="131"/>
                  <a:pt x="77" y="131"/>
                </a:cubicBezTo>
                <a:cubicBezTo>
                  <a:pt x="103" y="131"/>
                  <a:pt x="103" y="131"/>
                  <a:pt x="103" y="131"/>
                </a:cubicBezTo>
                <a:cubicBezTo>
                  <a:pt x="103" y="43"/>
                  <a:pt x="103" y="43"/>
                  <a:pt x="103" y="43"/>
                </a:cubicBezTo>
                <a:cubicBezTo>
                  <a:pt x="77" y="43"/>
                  <a:pt x="77" y="43"/>
                  <a:pt x="77" y="43"/>
                </a:cubicBezTo>
                <a:close/>
                <a:moveTo>
                  <a:pt x="77" y="140"/>
                </a:moveTo>
                <a:cubicBezTo>
                  <a:pt x="77" y="140"/>
                  <a:pt x="77" y="140"/>
                  <a:pt x="77" y="140"/>
                </a:cubicBezTo>
                <a:cubicBezTo>
                  <a:pt x="77" y="158"/>
                  <a:pt x="77" y="158"/>
                  <a:pt x="77" y="158"/>
                </a:cubicBezTo>
                <a:cubicBezTo>
                  <a:pt x="103" y="158"/>
                  <a:pt x="103" y="158"/>
                  <a:pt x="103" y="158"/>
                </a:cubicBezTo>
                <a:cubicBezTo>
                  <a:pt x="103" y="140"/>
                  <a:pt x="103" y="140"/>
                  <a:pt x="103" y="140"/>
                </a:cubicBezTo>
                <a:cubicBezTo>
                  <a:pt x="77" y="140"/>
                  <a:pt x="77" y="140"/>
                  <a:pt x="77" y="140"/>
                </a:cubicBezTo>
                <a:close/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1" y="0"/>
                  <a:pt x="54" y="3"/>
                  <a:pt x="54" y="7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169"/>
                  <a:pt x="51" y="172"/>
                  <a:pt x="47" y="172"/>
                </a:cubicBezTo>
                <a:cubicBezTo>
                  <a:pt x="47" y="172"/>
                  <a:pt x="47" y="172"/>
                  <a:pt x="47" y="172"/>
                </a:cubicBezTo>
                <a:cubicBezTo>
                  <a:pt x="7" y="172"/>
                  <a:pt x="7" y="172"/>
                  <a:pt x="7" y="172"/>
                </a:cubicBezTo>
                <a:cubicBezTo>
                  <a:pt x="3" y="172"/>
                  <a:pt x="0" y="169"/>
                  <a:pt x="0" y="16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lose/>
                <a:moveTo>
                  <a:pt x="40" y="14"/>
                </a:moveTo>
                <a:cubicBezTo>
                  <a:pt x="40" y="14"/>
                  <a:pt x="40" y="14"/>
                  <a:pt x="40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65"/>
                  <a:pt x="14" y="65"/>
                  <a:pt x="14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40" y="14"/>
                  <a:pt x="40" y="14"/>
                  <a:pt x="40" y="14"/>
                </a:cubicBezTo>
                <a:close/>
                <a:moveTo>
                  <a:pt x="14" y="73"/>
                </a:moveTo>
                <a:cubicBezTo>
                  <a:pt x="14" y="73"/>
                  <a:pt x="14" y="73"/>
                  <a:pt x="14" y="73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0" y="73"/>
                  <a:pt x="40" y="73"/>
                  <a:pt x="40" y="73"/>
                </a:cubicBezTo>
                <a:cubicBezTo>
                  <a:pt x="14" y="73"/>
                  <a:pt x="14" y="73"/>
                  <a:pt x="14" y="73"/>
                </a:cubicBezTo>
                <a:close/>
                <a:moveTo>
                  <a:pt x="14" y="115"/>
                </a:moveTo>
                <a:cubicBezTo>
                  <a:pt x="14" y="115"/>
                  <a:pt x="14" y="115"/>
                  <a:pt x="14" y="115"/>
                </a:cubicBezTo>
                <a:cubicBezTo>
                  <a:pt x="14" y="158"/>
                  <a:pt x="14" y="158"/>
                  <a:pt x="14" y="158"/>
                </a:cubicBezTo>
                <a:cubicBezTo>
                  <a:pt x="40" y="158"/>
                  <a:pt x="40" y="158"/>
                  <a:pt x="40" y="158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14" y="115"/>
                  <a:pt x="14" y="115"/>
                  <a:pt x="14" y="1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367"/>
          <p:cNvSpPr>
            <a:spLocks noEditPoints="1"/>
          </p:cNvSpPr>
          <p:nvPr/>
        </p:nvSpPr>
        <p:spPr bwMode="auto">
          <a:xfrm>
            <a:off x="8388433" y="3559853"/>
            <a:ext cx="505000" cy="505000"/>
          </a:xfrm>
          <a:custGeom>
            <a:avLst/>
            <a:gdLst>
              <a:gd name="T0" fmla="*/ 116 w 183"/>
              <a:gd name="T1" fmla="*/ 72 h 183"/>
              <a:gd name="T2" fmla="*/ 99 w 183"/>
              <a:gd name="T3" fmla="*/ 89 h 183"/>
              <a:gd name="T4" fmla="*/ 108 w 183"/>
              <a:gd name="T5" fmla="*/ 77 h 183"/>
              <a:gd name="T6" fmla="*/ 105 w 183"/>
              <a:gd name="T7" fmla="*/ 83 h 183"/>
              <a:gd name="T8" fmla="*/ 75 w 183"/>
              <a:gd name="T9" fmla="*/ 92 h 183"/>
              <a:gd name="T10" fmla="*/ 67 w 183"/>
              <a:gd name="T11" fmla="*/ 72 h 183"/>
              <a:gd name="T12" fmla="*/ 73 w 183"/>
              <a:gd name="T13" fmla="*/ 78 h 183"/>
              <a:gd name="T14" fmla="*/ 78 w 183"/>
              <a:gd name="T15" fmla="*/ 83 h 183"/>
              <a:gd name="T16" fmla="*/ 176 w 183"/>
              <a:gd name="T17" fmla="*/ 0 h 183"/>
              <a:gd name="T18" fmla="*/ 7 w 183"/>
              <a:gd name="T19" fmla="*/ 183 h 183"/>
              <a:gd name="T20" fmla="*/ 169 w 183"/>
              <a:gd name="T21" fmla="*/ 169 h 183"/>
              <a:gd name="T22" fmla="*/ 169 w 183"/>
              <a:gd name="T23" fmla="*/ 169 h 183"/>
              <a:gd name="T24" fmla="*/ 28 w 183"/>
              <a:gd name="T25" fmla="*/ 14 h 183"/>
              <a:gd name="T26" fmla="*/ 66 w 183"/>
              <a:gd name="T27" fmla="*/ 14 h 183"/>
              <a:gd name="T28" fmla="*/ 103 w 183"/>
              <a:gd name="T29" fmla="*/ 14 h 183"/>
              <a:gd name="T30" fmla="*/ 141 w 183"/>
              <a:gd name="T31" fmla="*/ 14 h 183"/>
              <a:gd name="T32" fmla="*/ 169 w 183"/>
              <a:gd name="T33" fmla="*/ 14 h 183"/>
              <a:gd name="T34" fmla="*/ 149 w 183"/>
              <a:gd name="T35" fmla="*/ 89 h 183"/>
              <a:gd name="T36" fmla="*/ 132 w 183"/>
              <a:gd name="T37" fmla="*/ 72 h 183"/>
              <a:gd name="T38" fmla="*/ 138 w 183"/>
              <a:gd name="T39" fmla="*/ 78 h 183"/>
              <a:gd name="T40" fmla="*/ 143 w 183"/>
              <a:gd name="T41" fmla="*/ 83 h 183"/>
              <a:gd name="T42" fmla="*/ 132 w 183"/>
              <a:gd name="T43" fmla="*/ 121 h 183"/>
              <a:gd name="T44" fmla="*/ 149 w 183"/>
              <a:gd name="T45" fmla="*/ 104 h 183"/>
              <a:gd name="T46" fmla="*/ 132 w 183"/>
              <a:gd name="T47" fmla="*/ 121 h 183"/>
              <a:gd name="T48" fmla="*/ 140 w 183"/>
              <a:gd name="T49" fmla="*/ 109 h 183"/>
              <a:gd name="T50" fmla="*/ 140 w 183"/>
              <a:gd name="T51" fmla="*/ 116 h 183"/>
              <a:gd name="T52" fmla="*/ 67 w 183"/>
              <a:gd name="T53" fmla="*/ 153 h 183"/>
              <a:gd name="T54" fmla="*/ 84 w 183"/>
              <a:gd name="T55" fmla="*/ 136 h 183"/>
              <a:gd name="T56" fmla="*/ 73 w 183"/>
              <a:gd name="T57" fmla="*/ 142 h 183"/>
              <a:gd name="T58" fmla="*/ 79 w 183"/>
              <a:gd name="T59" fmla="*/ 144 h 183"/>
              <a:gd name="T60" fmla="*/ 72 w 183"/>
              <a:gd name="T61" fmla="*/ 144 h 183"/>
              <a:gd name="T62" fmla="*/ 51 w 183"/>
              <a:gd name="T63" fmla="*/ 121 h 183"/>
              <a:gd name="T64" fmla="*/ 31 w 183"/>
              <a:gd name="T65" fmla="*/ 112 h 183"/>
              <a:gd name="T66" fmla="*/ 43 w 183"/>
              <a:gd name="T67" fmla="*/ 109 h 183"/>
              <a:gd name="T68" fmla="*/ 43 w 183"/>
              <a:gd name="T69" fmla="*/ 116 h 183"/>
              <a:gd name="T70" fmla="*/ 34 w 183"/>
              <a:gd name="T71" fmla="*/ 153 h 183"/>
              <a:gd name="T72" fmla="*/ 51 w 183"/>
              <a:gd name="T73" fmla="*/ 136 h 183"/>
              <a:gd name="T74" fmla="*/ 40 w 183"/>
              <a:gd name="T75" fmla="*/ 142 h 183"/>
              <a:gd name="T76" fmla="*/ 46 w 183"/>
              <a:gd name="T77" fmla="*/ 144 h 183"/>
              <a:gd name="T78" fmla="*/ 39 w 183"/>
              <a:gd name="T79" fmla="*/ 144 h 183"/>
              <a:gd name="T80" fmla="*/ 116 w 183"/>
              <a:gd name="T81" fmla="*/ 121 h 183"/>
              <a:gd name="T82" fmla="*/ 99 w 183"/>
              <a:gd name="T83" fmla="*/ 104 h 183"/>
              <a:gd name="T84" fmla="*/ 105 w 183"/>
              <a:gd name="T85" fmla="*/ 110 h 183"/>
              <a:gd name="T86" fmla="*/ 111 w 183"/>
              <a:gd name="T87" fmla="*/ 112 h 183"/>
              <a:gd name="T88" fmla="*/ 104 w 183"/>
              <a:gd name="T89" fmla="*/ 112 h 183"/>
              <a:gd name="T90" fmla="*/ 116 w 183"/>
              <a:gd name="T91" fmla="*/ 153 h 183"/>
              <a:gd name="T92" fmla="*/ 99 w 183"/>
              <a:gd name="T93" fmla="*/ 136 h 183"/>
              <a:gd name="T94" fmla="*/ 105 w 183"/>
              <a:gd name="T95" fmla="*/ 142 h 183"/>
              <a:gd name="T96" fmla="*/ 110 w 183"/>
              <a:gd name="T97" fmla="*/ 147 h 183"/>
              <a:gd name="T98" fmla="*/ 105 w 183"/>
              <a:gd name="T99" fmla="*/ 142 h 183"/>
              <a:gd name="T100" fmla="*/ 87 w 183"/>
              <a:gd name="T101" fmla="*/ 112 h 183"/>
              <a:gd name="T102" fmla="*/ 67 w 183"/>
              <a:gd name="T103" fmla="*/ 121 h 183"/>
              <a:gd name="T104" fmla="*/ 78 w 183"/>
              <a:gd name="T105" fmla="*/ 110 h 183"/>
              <a:gd name="T106" fmla="*/ 73 w 183"/>
              <a:gd name="T107" fmla="*/ 115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3" h="183">
                <a:moveTo>
                  <a:pt x="99" y="89"/>
                </a:moveTo>
                <a:cubicBezTo>
                  <a:pt x="102" y="91"/>
                  <a:pt x="105" y="92"/>
                  <a:pt x="108" y="92"/>
                </a:cubicBezTo>
                <a:cubicBezTo>
                  <a:pt x="111" y="92"/>
                  <a:pt x="114" y="91"/>
                  <a:pt x="116" y="89"/>
                </a:cubicBezTo>
                <a:cubicBezTo>
                  <a:pt x="119" y="87"/>
                  <a:pt x="120" y="84"/>
                  <a:pt x="120" y="80"/>
                </a:cubicBezTo>
                <a:cubicBezTo>
                  <a:pt x="120" y="77"/>
                  <a:pt x="119" y="74"/>
                  <a:pt x="116" y="72"/>
                </a:cubicBezTo>
                <a:cubicBezTo>
                  <a:pt x="114" y="70"/>
                  <a:pt x="111" y="68"/>
                  <a:pt x="108" y="68"/>
                </a:cubicBezTo>
                <a:cubicBezTo>
                  <a:pt x="105" y="68"/>
                  <a:pt x="102" y="70"/>
                  <a:pt x="99" y="72"/>
                </a:cubicBezTo>
                <a:cubicBezTo>
                  <a:pt x="99" y="72"/>
                  <a:pt x="99" y="72"/>
                  <a:pt x="99" y="72"/>
                </a:cubicBezTo>
                <a:cubicBezTo>
                  <a:pt x="97" y="74"/>
                  <a:pt x="96" y="77"/>
                  <a:pt x="96" y="80"/>
                </a:cubicBezTo>
                <a:cubicBezTo>
                  <a:pt x="96" y="84"/>
                  <a:pt x="97" y="87"/>
                  <a:pt x="99" y="89"/>
                </a:cubicBezTo>
                <a:cubicBezTo>
                  <a:pt x="99" y="89"/>
                  <a:pt x="99" y="89"/>
                  <a:pt x="99" y="89"/>
                </a:cubicBezTo>
                <a:close/>
                <a:moveTo>
                  <a:pt x="105" y="78"/>
                </a:move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6" y="77"/>
                  <a:pt x="107" y="77"/>
                  <a:pt x="108" y="77"/>
                </a:cubicBezTo>
                <a:cubicBezTo>
                  <a:pt x="109" y="77"/>
                  <a:pt x="110" y="77"/>
                  <a:pt x="110" y="78"/>
                </a:cubicBezTo>
                <a:cubicBezTo>
                  <a:pt x="111" y="78"/>
                  <a:pt x="111" y="79"/>
                  <a:pt x="111" y="80"/>
                </a:cubicBezTo>
                <a:cubicBezTo>
                  <a:pt x="111" y="81"/>
                  <a:pt x="111" y="82"/>
                  <a:pt x="110" y="83"/>
                </a:cubicBezTo>
                <a:cubicBezTo>
                  <a:pt x="110" y="83"/>
                  <a:pt x="109" y="84"/>
                  <a:pt x="108" y="84"/>
                </a:cubicBezTo>
                <a:cubicBezTo>
                  <a:pt x="107" y="84"/>
                  <a:pt x="106" y="83"/>
                  <a:pt x="105" y="83"/>
                </a:cubicBezTo>
                <a:cubicBezTo>
                  <a:pt x="105" y="82"/>
                  <a:pt x="104" y="81"/>
                  <a:pt x="104" y="80"/>
                </a:cubicBezTo>
                <a:cubicBezTo>
                  <a:pt x="104" y="79"/>
                  <a:pt x="105" y="78"/>
                  <a:pt x="105" y="78"/>
                </a:cubicBezTo>
                <a:close/>
                <a:moveTo>
                  <a:pt x="67" y="89"/>
                </a:moveTo>
                <a:cubicBezTo>
                  <a:pt x="67" y="89"/>
                  <a:pt x="67" y="89"/>
                  <a:pt x="67" y="89"/>
                </a:cubicBezTo>
                <a:cubicBezTo>
                  <a:pt x="69" y="91"/>
                  <a:pt x="72" y="92"/>
                  <a:pt x="75" y="92"/>
                </a:cubicBezTo>
                <a:cubicBezTo>
                  <a:pt x="79" y="92"/>
                  <a:pt x="82" y="91"/>
                  <a:pt x="84" y="89"/>
                </a:cubicBezTo>
                <a:cubicBezTo>
                  <a:pt x="86" y="87"/>
                  <a:pt x="87" y="84"/>
                  <a:pt x="87" y="80"/>
                </a:cubicBezTo>
                <a:cubicBezTo>
                  <a:pt x="87" y="77"/>
                  <a:pt x="86" y="74"/>
                  <a:pt x="84" y="72"/>
                </a:cubicBezTo>
                <a:cubicBezTo>
                  <a:pt x="82" y="70"/>
                  <a:pt x="79" y="68"/>
                  <a:pt x="75" y="68"/>
                </a:cubicBezTo>
                <a:cubicBezTo>
                  <a:pt x="72" y="68"/>
                  <a:pt x="69" y="70"/>
                  <a:pt x="67" y="72"/>
                </a:cubicBezTo>
                <a:cubicBezTo>
                  <a:pt x="65" y="74"/>
                  <a:pt x="63" y="77"/>
                  <a:pt x="63" y="80"/>
                </a:cubicBezTo>
                <a:cubicBezTo>
                  <a:pt x="63" y="84"/>
                  <a:pt x="65" y="87"/>
                  <a:pt x="67" y="89"/>
                </a:cubicBezTo>
                <a:cubicBezTo>
                  <a:pt x="67" y="89"/>
                  <a:pt x="67" y="89"/>
                  <a:pt x="67" y="89"/>
                </a:cubicBezTo>
                <a:close/>
                <a:moveTo>
                  <a:pt x="73" y="78"/>
                </a:moveTo>
                <a:cubicBezTo>
                  <a:pt x="73" y="78"/>
                  <a:pt x="73" y="78"/>
                  <a:pt x="73" y="78"/>
                </a:cubicBezTo>
                <a:cubicBezTo>
                  <a:pt x="73" y="78"/>
                  <a:pt x="73" y="78"/>
                  <a:pt x="73" y="78"/>
                </a:cubicBezTo>
                <a:cubicBezTo>
                  <a:pt x="73" y="77"/>
                  <a:pt x="74" y="77"/>
                  <a:pt x="75" y="77"/>
                </a:cubicBezTo>
                <a:cubicBezTo>
                  <a:pt x="76" y="77"/>
                  <a:pt x="77" y="77"/>
                  <a:pt x="78" y="78"/>
                </a:cubicBezTo>
                <a:cubicBezTo>
                  <a:pt x="79" y="78"/>
                  <a:pt x="79" y="79"/>
                  <a:pt x="79" y="80"/>
                </a:cubicBezTo>
                <a:cubicBezTo>
                  <a:pt x="79" y="81"/>
                  <a:pt x="79" y="82"/>
                  <a:pt x="78" y="83"/>
                </a:cubicBezTo>
                <a:cubicBezTo>
                  <a:pt x="77" y="83"/>
                  <a:pt x="76" y="84"/>
                  <a:pt x="75" y="84"/>
                </a:cubicBezTo>
                <a:cubicBezTo>
                  <a:pt x="74" y="84"/>
                  <a:pt x="73" y="83"/>
                  <a:pt x="73" y="83"/>
                </a:cubicBezTo>
                <a:cubicBezTo>
                  <a:pt x="72" y="82"/>
                  <a:pt x="72" y="81"/>
                  <a:pt x="72" y="80"/>
                </a:cubicBezTo>
                <a:cubicBezTo>
                  <a:pt x="72" y="79"/>
                  <a:pt x="72" y="78"/>
                  <a:pt x="73" y="78"/>
                </a:cubicBezTo>
                <a:close/>
                <a:moveTo>
                  <a:pt x="176" y="0"/>
                </a:moveTo>
                <a:cubicBezTo>
                  <a:pt x="176" y="0"/>
                  <a:pt x="176" y="0"/>
                  <a:pt x="176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80"/>
                  <a:pt x="3" y="183"/>
                  <a:pt x="7" y="183"/>
                </a:cubicBezTo>
                <a:cubicBezTo>
                  <a:pt x="176" y="183"/>
                  <a:pt x="176" y="183"/>
                  <a:pt x="176" y="183"/>
                </a:cubicBezTo>
                <a:cubicBezTo>
                  <a:pt x="180" y="183"/>
                  <a:pt x="183" y="180"/>
                  <a:pt x="183" y="176"/>
                </a:cubicBezTo>
                <a:cubicBezTo>
                  <a:pt x="183" y="7"/>
                  <a:pt x="183" y="7"/>
                  <a:pt x="183" y="7"/>
                </a:cubicBezTo>
                <a:cubicBezTo>
                  <a:pt x="183" y="3"/>
                  <a:pt x="180" y="0"/>
                  <a:pt x="176" y="0"/>
                </a:cubicBezTo>
                <a:close/>
                <a:moveTo>
                  <a:pt x="169" y="169"/>
                </a:moveTo>
                <a:cubicBezTo>
                  <a:pt x="169" y="169"/>
                  <a:pt x="169" y="169"/>
                  <a:pt x="169" y="169"/>
                </a:cubicBezTo>
                <a:cubicBezTo>
                  <a:pt x="14" y="169"/>
                  <a:pt x="14" y="169"/>
                  <a:pt x="14" y="169"/>
                </a:cubicBezTo>
                <a:cubicBezTo>
                  <a:pt x="14" y="55"/>
                  <a:pt x="14" y="55"/>
                  <a:pt x="14" y="55"/>
                </a:cubicBezTo>
                <a:cubicBezTo>
                  <a:pt x="169" y="55"/>
                  <a:pt x="169" y="55"/>
                  <a:pt x="169" y="55"/>
                </a:cubicBezTo>
                <a:cubicBezTo>
                  <a:pt x="169" y="169"/>
                  <a:pt x="169" y="169"/>
                  <a:pt x="169" y="169"/>
                </a:cubicBezTo>
                <a:close/>
                <a:moveTo>
                  <a:pt x="169" y="46"/>
                </a:moveTo>
                <a:cubicBezTo>
                  <a:pt x="169" y="46"/>
                  <a:pt x="169" y="46"/>
                  <a:pt x="169" y="46"/>
                </a:cubicBezTo>
                <a:cubicBezTo>
                  <a:pt x="14" y="46"/>
                  <a:pt x="14" y="46"/>
                  <a:pt x="14" y="46"/>
                </a:cubicBezTo>
                <a:cubicBezTo>
                  <a:pt x="14" y="14"/>
                  <a:pt x="14" y="14"/>
                  <a:pt x="14" y="14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8"/>
                  <a:pt x="31" y="31"/>
                  <a:pt x="35" y="31"/>
                </a:cubicBezTo>
                <a:cubicBezTo>
                  <a:pt x="39" y="31"/>
                  <a:pt x="42" y="28"/>
                  <a:pt x="42" y="24"/>
                </a:cubicBezTo>
                <a:cubicBezTo>
                  <a:pt x="42" y="14"/>
                  <a:pt x="42" y="14"/>
                  <a:pt x="42" y="14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24"/>
                  <a:pt x="66" y="24"/>
                  <a:pt x="66" y="24"/>
                </a:cubicBezTo>
                <a:cubicBezTo>
                  <a:pt x="66" y="28"/>
                  <a:pt x="69" y="31"/>
                  <a:pt x="73" y="31"/>
                </a:cubicBezTo>
                <a:cubicBezTo>
                  <a:pt x="77" y="31"/>
                  <a:pt x="80" y="28"/>
                  <a:pt x="80" y="24"/>
                </a:cubicBezTo>
                <a:cubicBezTo>
                  <a:pt x="80" y="14"/>
                  <a:pt x="80" y="14"/>
                  <a:pt x="80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3" y="28"/>
                  <a:pt x="107" y="31"/>
                  <a:pt x="111" y="31"/>
                </a:cubicBezTo>
                <a:cubicBezTo>
                  <a:pt x="114" y="31"/>
                  <a:pt x="118" y="28"/>
                  <a:pt x="118" y="2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24"/>
                  <a:pt x="141" y="24"/>
                  <a:pt x="141" y="24"/>
                </a:cubicBezTo>
                <a:cubicBezTo>
                  <a:pt x="141" y="28"/>
                  <a:pt x="144" y="31"/>
                  <a:pt x="148" y="31"/>
                </a:cubicBezTo>
                <a:cubicBezTo>
                  <a:pt x="152" y="31"/>
                  <a:pt x="155" y="28"/>
                  <a:pt x="155" y="24"/>
                </a:cubicBezTo>
                <a:cubicBezTo>
                  <a:pt x="155" y="14"/>
                  <a:pt x="155" y="14"/>
                  <a:pt x="155" y="14"/>
                </a:cubicBezTo>
                <a:cubicBezTo>
                  <a:pt x="169" y="14"/>
                  <a:pt x="169" y="14"/>
                  <a:pt x="169" y="14"/>
                </a:cubicBezTo>
                <a:cubicBezTo>
                  <a:pt x="169" y="46"/>
                  <a:pt x="169" y="46"/>
                  <a:pt x="169" y="46"/>
                </a:cubicBezTo>
                <a:close/>
                <a:moveTo>
                  <a:pt x="132" y="89"/>
                </a:moveTo>
                <a:cubicBezTo>
                  <a:pt x="132" y="89"/>
                  <a:pt x="132" y="89"/>
                  <a:pt x="132" y="89"/>
                </a:cubicBezTo>
                <a:cubicBezTo>
                  <a:pt x="134" y="91"/>
                  <a:pt x="137" y="92"/>
                  <a:pt x="140" y="92"/>
                </a:cubicBezTo>
                <a:cubicBezTo>
                  <a:pt x="144" y="92"/>
                  <a:pt x="147" y="91"/>
                  <a:pt x="149" y="89"/>
                </a:cubicBezTo>
                <a:cubicBezTo>
                  <a:pt x="151" y="87"/>
                  <a:pt x="152" y="84"/>
                  <a:pt x="152" y="80"/>
                </a:cubicBezTo>
                <a:cubicBezTo>
                  <a:pt x="152" y="77"/>
                  <a:pt x="151" y="74"/>
                  <a:pt x="149" y="72"/>
                </a:cubicBezTo>
                <a:cubicBezTo>
                  <a:pt x="147" y="70"/>
                  <a:pt x="144" y="68"/>
                  <a:pt x="140" y="68"/>
                </a:cubicBezTo>
                <a:cubicBezTo>
                  <a:pt x="137" y="68"/>
                  <a:pt x="134" y="70"/>
                  <a:pt x="132" y="72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30" y="74"/>
                  <a:pt x="128" y="77"/>
                  <a:pt x="128" y="80"/>
                </a:cubicBezTo>
                <a:cubicBezTo>
                  <a:pt x="128" y="84"/>
                  <a:pt x="130" y="87"/>
                  <a:pt x="132" y="89"/>
                </a:cubicBezTo>
                <a:cubicBezTo>
                  <a:pt x="132" y="89"/>
                  <a:pt x="132" y="89"/>
                  <a:pt x="132" y="89"/>
                </a:cubicBezTo>
                <a:close/>
                <a:moveTo>
                  <a:pt x="138" y="78"/>
                </a:moveTo>
                <a:cubicBezTo>
                  <a:pt x="138" y="78"/>
                  <a:pt x="138" y="78"/>
                  <a:pt x="138" y="78"/>
                </a:cubicBezTo>
                <a:cubicBezTo>
                  <a:pt x="138" y="78"/>
                  <a:pt x="138" y="78"/>
                  <a:pt x="138" y="78"/>
                </a:cubicBezTo>
                <a:cubicBezTo>
                  <a:pt x="139" y="77"/>
                  <a:pt x="139" y="77"/>
                  <a:pt x="140" y="77"/>
                </a:cubicBezTo>
                <a:cubicBezTo>
                  <a:pt x="141" y="77"/>
                  <a:pt x="142" y="77"/>
                  <a:pt x="143" y="78"/>
                </a:cubicBezTo>
                <a:cubicBezTo>
                  <a:pt x="144" y="78"/>
                  <a:pt x="144" y="79"/>
                  <a:pt x="144" y="80"/>
                </a:cubicBezTo>
                <a:cubicBezTo>
                  <a:pt x="144" y="81"/>
                  <a:pt x="144" y="82"/>
                  <a:pt x="143" y="83"/>
                </a:cubicBezTo>
                <a:cubicBezTo>
                  <a:pt x="142" y="83"/>
                  <a:pt x="141" y="84"/>
                  <a:pt x="140" y="84"/>
                </a:cubicBezTo>
                <a:cubicBezTo>
                  <a:pt x="139" y="84"/>
                  <a:pt x="139" y="83"/>
                  <a:pt x="138" y="83"/>
                </a:cubicBezTo>
                <a:cubicBezTo>
                  <a:pt x="137" y="82"/>
                  <a:pt x="137" y="81"/>
                  <a:pt x="137" y="80"/>
                </a:cubicBezTo>
                <a:cubicBezTo>
                  <a:pt x="137" y="79"/>
                  <a:pt x="137" y="78"/>
                  <a:pt x="138" y="78"/>
                </a:cubicBezTo>
                <a:close/>
                <a:moveTo>
                  <a:pt x="132" y="121"/>
                </a:moveTo>
                <a:cubicBezTo>
                  <a:pt x="132" y="121"/>
                  <a:pt x="132" y="121"/>
                  <a:pt x="132" y="121"/>
                </a:cubicBezTo>
                <a:cubicBezTo>
                  <a:pt x="134" y="123"/>
                  <a:pt x="137" y="124"/>
                  <a:pt x="140" y="124"/>
                </a:cubicBezTo>
                <a:cubicBezTo>
                  <a:pt x="144" y="124"/>
                  <a:pt x="147" y="123"/>
                  <a:pt x="149" y="121"/>
                </a:cubicBezTo>
                <a:cubicBezTo>
                  <a:pt x="151" y="118"/>
                  <a:pt x="152" y="116"/>
                  <a:pt x="152" y="112"/>
                </a:cubicBezTo>
                <a:cubicBezTo>
                  <a:pt x="152" y="109"/>
                  <a:pt x="151" y="106"/>
                  <a:pt x="149" y="104"/>
                </a:cubicBezTo>
                <a:cubicBezTo>
                  <a:pt x="147" y="102"/>
                  <a:pt x="144" y="100"/>
                  <a:pt x="140" y="100"/>
                </a:cubicBezTo>
                <a:cubicBezTo>
                  <a:pt x="137" y="100"/>
                  <a:pt x="134" y="102"/>
                  <a:pt x="132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30" y="106"/>
                  <a:pt x="128" y="109"/>
                  <a:pt x="128" y="112"/>
                </a:cubicBezTo>
                <a:cubicBezTo>
                  <a:pt x="128" y="116"/>
                  <a:pt x="130" y="118"/>
                  <a:pt x="132" y="121"/>
                </a:cubicBezTo>
                <a:cubicBezTo>
                  <a:pt x="132" y="121"/>
                  <a:pt x="132" y="121"/>
                  <a:pt x="132" y="121"/>
                </a:cubicBezTo>
                <a:close/>
                <a:moveTo>
                  <a:pt x="138" y="110"/>
                </a:moveTo>
                <a:cubicBezTo>
                  <a:pt x="138" y="110"/>
                  <a:pt x="138" y="110"/>
                  <a:pt x="138" y="110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9" y="109"/>
                  <a:pt x="139" y="109"/>
                  <a:pt x="140" y="109"/>
                </a:cubicBezTo>
                <a:cubicBezTo>
                  <a:pt x="141" y="109"/>
                  <a:pt x="142" y="109"/>
                  <a:pt x="143" y="110"/>
                </a:cubicBezTo>
                <a:cubicBezTo>
                  <a:pt x="143" y="110"/>
                  <a:pt x="143" y="110"/>
                  <a:pt x="143" y="110"/>
                </a:cubicBezTo>
                <a:cubicBezTo>
                  <a:pt x="144" y="110"/>
                  <a:pt x="144" y="111"/>
                  <a:pt x="144" y="112"/>
                </a:cubicBezTo>
                <a:cubicBezTo>
                  <a:pt x="144" y="113"/>
                  <a:pt x="144" y="114"/>
                  <a:pt x="143" y="115"/>
                </a:cubicBezTo>
                <a:cubicBezTo>
                  <a:pt x="142" y="115"/>
                  <a:pt x="141" y="116"/>
                  <a:pt x="140" y="116"/>
                </a:cubicBezTo>
                <a:cubicBezTo>
                  <a:pt x="139" y="116"/>
                  <a:pt x="139" y="115"/>
                  <a:pt x="138" y="115"/>
                </a:cubicBezTo>
                <a:cubicBezTo>
                  <a:pt x="138" y="115"/>
                  <a:pt x="138" y="115"/>
                  <a:pt x="138" y="115"/>
                </a:cubicBezTo>
                <a:cubicBezTo>
                  <a:pt x="137" y="114"/>
                  <a:pt x="137" y="113"/>
                  <a:pt x="137" y="112"/>
                </a:cubicBezTo>
                <a:cubicBezTo>
                  <a:pt x="137" y="111"/>
                  <a:pt x="137" y="110"/>
                  <a:pt x="138" y="110"/>
                </a:cubicBezTo>
                <a:close/>
                <a:moveTo>
                  <a:pt x="67" y="153"/>
                </a:moveTo>
                <a:cubicBezTo>
                  <a:pt x="67" y="153"/>
                  <a:pt x="67" y="153"/>
                  <a:pt x="67" y="153"/>
                </a:cubicBezTo>
                <a:cubicBezTo>
                  <a:pt x="69" y="155"/>
                  <a:pt x="72" y="156"/>
                  <a:pt x="75" y="156"/>
                </a:cubicBezTo>
                <a:cubicBezTo>
                  <a:pt x="79" y="156"/>
                  <a:pt x="82" y="155"/>
                  <a:pt x="84" y="153"/>
                </a:cubicBezTo>
                <a:cubicBezTo>
                  <a:pt x="86" y="150"/>
                  <a:pt x="87" y="147"/>
                  <a:pt x="87" y="144"/>
                </a:cubicBezTo>
                <a:cubicBezTo>
                  <a:pt x="87" y="141"/>
                  <a:pt x="86" y="138"/>
                  <a:pt x="84" y="136"/>
                </a:cubicBezTo>
                <a:cubicBezTo>
                  <a:pt x="82" y="133"/>
                  <a:pt x="79" y="132"/>
                  <a:pt x="75" y="132"/>
                </a:cubicBezTo>
                <a:cubicBezTo>
                  <a:pt x="72" y="132"/>
                  <a:pt x="69" y="133"/>
                  <a:pt x="67" y="136"/>
                </a:cubicBezTo>
                <a:cubicBezTo>
                  <a:pt x="65" y="138"/>
                  <a:pt x="63" y="141"/>
                  <a:pt x="63" y="144"/>
                </a:cubicBezTo>
                <a:cubicBezTo>
                  <a:pt x="63" y="147"/>
                  <a:pt x="65" y="150"/>
                  <a:pt x="67" y="153"/>
                </a:cubicBezTo>
                <a:close/>
                <a:moveTo>
                  <a:pt x="73" y="142"/>
                </a:moveTo>
                <a:cubicBezTo>
                  <a:pt x="73" y="142"/>
                  <a:pt x="73" y="142"/>
                  <a:pt x="73" y="142"/>
                </a:cubicBezTo>
                <a:cubicBezTo>
                  <a:pt x="73" y="142"/>
                  <a:pt x="73" y="142"/>
                  <a:pt x="73" y="142"/>
                </a:cubicBezTo>
                <a:cubicBezTo>
                  <a:pt x="73" y="141"/>
                  <a:pt x="74" y="141"/>
                  <a:pt x="75" y="141"/>
                </a:cubicBezTo>
                <a:cubicBezTo>
                  <a:pt x="76" y="141"/>
                  <a:pt x="77" y="141"/>
                  <a:pt x="78" y="142"/>
                </a:cubicBezTo>
                <a:cubicBezTo>
                  <a:pt x="79" y="142"/>
                  <a:pt x="79" y="143"/>
                  <a:pt x="79" y="144"/>
                </a:cubicBezTo>
                <a:cubicBezTo>
                  <a:pt x="79" y="145"/>
                  <a:pt x="79" y="146"/>
                  <a:pt x="78" y="147"/>
                </a:cubicBezTo>
                <a:cubicBezTo>
                  <a:pt x="77" y="147"/>
                  <a:pt x="76" y="148"/>
                  <a:pt x="75" y="148"/>
                </a:cubicBezTo>
                <a:cubicBezTo>
                  <a:pt x="74" y="148"/>
                  <a:pt x="73" y="147"/>
                  <a:pt x="73" y="147"/>
                </a:cubicBezTo>
                <a:cubicBezTo>
                  <a:pt x="73" y="147"/>
                  <a:pt x="73" y="147"/>
                  <a:pt x="73" y="147"/>
                </a:cubicBezTo>
                <a:cubicBezTo>
                  <a:pt x="72" y="146"/>
                  <a:pt x="72" y="145"/>
                  <a:pt x="72" y="144"/>
                </a:cubicBezTo>
                <a:cubicBezTo>
                  <a:pt x="72" y="143"/>
                  <a:pt x="72" y="142"/>
                  <a:pt x="73" y="142"/>
                </a:cubicBezTo>
                <a:close/>
                <a:moveTo>
                  <a:pt x="34" y="121"/>
                </a:moveTo>
                <a:cubicBezTo>
                  <a:pt x="34" y="121"/>
                  <a:pt x="34" y="121"/>
                  <a:pt x="34" y="121"/>
                </a:cubicBezTo>
                <a:cubicBezTo>
                  <a:pt x="37" y="123"/>
                  <a:pt x="40" y="124"/>
                  <a:pt x="43" y="124"/>
                </a:cubicBezTo>
                <a:cubicBezTo>
                  <a:pt x="46" y="124"/>
                  <a:pt x="49" y="123"/>
                  <a:pt x="51" y="121"/>
                </a:cubicBezTo>
                <a:cubicBezTo>
                  <a:pt x="54" y="118"/>
                  <a:pt x="55" y="116"/>
                  <a:pt x="55" y="112"/>
                </a:cubicBezTo>
                <a:cubicBezTo>
                  <a:pt x="55" y="109"/>
                  <a:pt x="54" y="106"/>
                  <a:pt x="51" y="104"/>
                </a:cubicBezTo>
                <a:cubicBezTo>
                  <a:pt x="49" y="102"/>
                  <a:pt x="46" y="100"/>
                  <a:pt x="43" y="100"/>
                </a:cubicBezTo>
                <a:cubicBezTo>
                  <a:pt x="40" y="100"/>
                  <a:pt x="37" y="102"/>
                  <a:pt x="34" y="104"/>
                </a:cubicBezTo>
                <a:cubicBezTo>
                  <a:pt x="32" y="106"/>
                  <a:pt x="31" y="109"/>
                  <a:pt x="31" y="112"/>
                </a:cubicBezTo>
                <a:cubicBezTo>
                  <a:pt x="31" y="116"/>
                  <a:pt x="32" y="118"/>
                  <a:pt x="34" y="121"/>
                </a:cubicBezTo>
                <a:close/>
                <a:moveTo>
                  <a:pt x="40" y="110"/>
                </a:moveTo>
                <a:cubicBezTo>
                  <a:pt x="40" y="110"/>
                  <a:pt x="40" y="110"/>
                  <a:pt x="40" y="110"/>
                </a:cubicBezTo>
                <a:cubicBezTo>
                  <a:pt x="40" y="110"/>
                  <a:pt x="40" y="110"/>
                  <a:pt x="40" y="110"/>
                </a:cubicBezTo>
                <a:cubicBezTo>
                  <a:pt x="41" y="109"/>
                  <a:pt x="42" y="109"/>
                  <a:pt x="43" y="109"/>
                </a:cubicBezTo>
                <a:cubicBezTo>
                  <a:pt x="44" y="109"/>
                  <a:pt x="45" y="109"/>
                  <a:pt x="45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6" y="110"/>
                  <a:pt x="46" y="111"/>
                  <a:pt x="46" y="112"/>
                </a:cubicBezTo>
                <a:cubicBezTo>
                  <a:pt x="46" y="113"/>
                  <a:pt x="46" y="114"/>
                  <a:pt x="45" y="115"/>
                </a:cubicBezTo>
                <a:cubicBezTo>
                  <a:pt x="45" y="115"/>
                  <a:pt x="44" y="116"/>
                  <a:pt x="43" y="116"/>
                </a:cubicBezTo>
                <a:cubicBezTo>
                  <a:pt x="42" y="116"/>
                  <a:pt x="41" y="115"/>
                  <a:pt x="40" y="115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40" y="114"/>
                  <a:pt x="39" y="113"/>
                  <a:pt x="39" y="112"/>
                </a:cubicBezTo>
                <a:cubicBezTo>
                  <a:pt x="39" y="111"/>
                  <a:pt x="40" y="110"/>
                  <a:pt x="40" y="110"/>
                </a:cubicBezTo>
                <a:close/>
                <a:moveTo>
                  <a:pt x="34" y="153"/>
                </a:moveTo>
                <a:cubicBezTo>
                  <a:pt x="34" y="153"/>
                  <a:pt x="34" y="153"/>
                  <a:pt x="34" y="153"/>
                </a:cubicBezTo>
                <a:cubicBezTo>
                  <a:pt x="37" y="155"/>
                  <a:pt x="40" y="156"/>
                  <a:pt x="43" y="156"/>
                </a:cubicBezTo>
                <a:cubicBezTo>
                  <a:pt x="46" y="156"/>
                  <a:pt x="49" y="155"/>
                  <a:pt x="51" y="153"/>
                </a:cubicBezTo>
                <a:cubicBezTo>
                  <a:pt x="54" y="150"/>
                  <a:pt x="55" y="147"/>
                  <a:pt x="55" y="144"/>
                </a:cubicBezTo>
                <a:cubicBezTo>
                  <a:pt x="55" y="141"/>
                  <a:pt x="54" y="138"/>
                  <a:pt x="51" y="136"/>
                </a:cubicBezTo>
                <a:cubicBezTo>
                  <a:pt x="49" y="133"/>
                  <a:pt x="46" y="132"/>
                  <a:pt x="43" y="132"/>
                </a:cubicBezTo>
                <a:cubicBezTo>
                  <a:pt x="40" y="132"/>
                  <a:pt x="37" y="133"/>
                  <a:pt x="34" y="136"/>
                </a:cubicBezTo>
                <a:cubicBezTo>
                  <a:pt x="32" y="138"/>
                  <a:pt x="31" y="141"/>
                  <a:pt x="31" y="144"/>
                </a:cubicBezTo>
                <a:cubicBezTo>
                  <a:pt x="31" y="147"/>
                  <a:pt x="32" y="150"/>
                  <a:pt x="34" y="153"/>
                </a:cubicBezTo>
                <a:close/>
                <a:moveTo>
                  <a:pt x="40" y="142"/>
                </a:moveTo>
                <a:cubicBezTo>
                  <a:pt x="40" y="142"/>
                  <a:pt x="40" y="142"/>
                  <a:pt x="40" y="142"/>
                </a:cubicBezTo>
                <a:cubicBezTo>
                  <a:pt x="40" y="142"/>
                  <a:pt x="40" y="142"/>
                  <a:pt x="40" y="142"/>
                </a:cubicBezTo>
                <a:cubicBezTo>
                  <a:pt x="41" y="141"/>
                  <a:pt x="42" y="141"/>
                  <a:pt x="43" y="141"/>
                </a:cubicBezTo>
                <a:cubicBezTo>
                  <a:pt x="44" y="141"/>
                  <a:pt x="45" y="141"/>
                  <a:pt x="45" y="142"/>
                </a:cubicBezTo>
                <a:cubicBezTo>
                  <a:pt x="46" y="142"/>
                  <a:pt x="46" y="143"/>
                  <a:pt x="46" y="144"/>
                </a:cubicBezTo>
                <a:cubicBezTo>
                  <a:pt x="46" y="145"/>
                  <a:pt x="46" y="146"/>
                  <a:pt x="45" y="147"/>
                </a:cubicBezTo>
                <a:cubicBezTo>
                  <a:pt x="45" y="147"/>
                  <a:pt x="44" y="148"/>
                  <a:pt x="43" y="148"/>
                </a:cubicBezTo>
                <a:cubicBezTo>
                  <a:pt x="42" y="148"/>
                  <a:pt x="41" y="147"/>
                  <a:pt x="40" y="147"/>
                </a:cubicBezTo>
                <a:cubicBezTo>
                  <a:pt x="40" y="147"/>
                  <a:pt x="40" y="147"/>
                  <a:pt x="40" y="147"/>
                </a:cubicBezTo>
                <a:cubicBezTo>
                  <a:pt x="40" y="146"/>
                  <a:pt x="39" y="145"/>
                  <a:pt x="39" y="144"/>
                </a:cubicBezTo>
                <a:cubicBezTo>
                  <a:pt x="39" y="143"/>
                  <a:pt x="40" y="142"/>
                  <a:pt x="40" y="142"/>
                </a:cubicBezTo>
                <a:close/>
                <a:moveTo>
                  <a:pt x="99" y="121"/>
                </a:moveTo>
                <a:cubicBezTo>
                  <a:pt x="99" y="121"/>
                  <a:pt x="99" y="121"/>
                  <a:pt x="99" y="121"/>
                </a:cubicBezTo>
                <a:cubicBezTo>
                  <a:pt x="102" y="123"/>
                  <a:pt x="105" y="124"/>
                  <a:pt x="108" y="124"/>
                </a:cubicBezTo>
                <a:cubicBezTo>
                  <a:pt x="111" y="124"/>
                  <a:pt x="114" y="123"/>
                  <a:pt x="116" y="121"/>
                </a:cubicBezTo>
                <a:cubicBezTo>
                  <a:pt x="119" y="118"/>
                  <a:pt x="120" y="116"/>
                  <a:pt x="120" y="112"/>
                </a:cubicBezTo>
                <a:cubicBezTo>
                  <a:pt x="120" y="109"/>
                  <a:pt x="119" y="106"/>
                  <a:pt x="116" y="104"/>
                </a:cubicBezTo>
                <a:cubicBezTo>
                  <a:pt x="114" y="102"/>
                  <a:pt x="111" y="100"/>
                  <a:pt x="108" y="100"/>
                </a:cubicBezTo>
                <a:cubicBezTo>
                  <a:pt x="105" y="100"/>
                  <a:pt x="102" y="102"/>
                  <a:pt x="99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7" y="106"/>
                  <a:pt x="96" y="109"/>
                  <a:pt x="96" y="112"/>
                </a:cubicBezTo>
                <a:cubicBezTo>
                  <a:pt x="96" y="116"/>
                  <a:pt x="97" y="118"/>
                  <a:pt x="99" y="121"/>
                </a:cubicBezTo>
                <a:cubicBezTo>
                  <a:pt x="99" y="121"/>
                  <a:pt x="99" y="121"/>
                  <a:pt x="99" y="121"/>
                </a:cubicBezTo>
                <a:close/>
                <a:moveTo>
                  <a:pt x="105" y="110"/>
                </a:moveTo>
                <a:cubicBezTo>
                  <a:pt x="105" y="110"/>
                  <a:pt x="105" y="110"/>
                  <a:pt x="105" y="110"/>
                </a:cubicBezTo>
                <a:cubicBezTo>
                  <a:pt x="105" y="110"/>
                  <a:pt x="105" y="110"/>
                  <a:pt x="105" y="110"/>
                </a:cubicBezTo>
                <a:cubicBezTo>
                  <a:pt x="106" y="109"/>
                  <a:pt x="107" y="109"/>
                  <a:pt x="108" y="109"/>
                </a:cubicBezTo>
                <a:cubicBezTo>
                  <a:pt x="109" y="109"/>
                  <a:pt x="110" y="109"/>
                  <a:pt x="110" y="110"/>
                </a:cubicBezTo>
                <a:cubicBezTo>
                  <a:pt x="110" y="110"/>
                  <a:pt x="110" y="110"/>
                  <a:pt x="110" y="110"/>
                </a:cubicBezTo>
                <a:cubicBezTo>
                  <a:pt x="111" y="110"/>
                  <a:pt x="111" y="111"/>
                  <a:pt x="111" y="112"/>
                </a:cubicBezTo>
                <a:cubicBezTo>
                  <a:pt x="111" y="113"/>
                  <a:pt x="111" y="114"/>
                  <a:pt x="110" y="115"/>
                </a:cubicBezTo>
                <a:cubicBezTo>
                  <a:pt x="110" y="115"/>
                  <a:pt x="109" y="116"/>
                  <a:pt x="108" y="116"/>
                </a:cubicBezTo>
                <a:cubicBezTo>
                  <a:pt x="107" y="116"/>
                  <a:pt x="106" y="115"/>
                  <a:pt x="105" y="115"/>
                </a:cubicBezTo>
                <a:cubicBezTo>
                  <a:pt x="105" y="115"/>
                  <a:pt x="105" y="115"/>
                  <a:pt x="105" y="115"/>
                </a:cubicBezTo>
                <a:cubicBezTo>
                  <a:pt x="105" y="114"/>
                  <a:pt x="104" y="113"/>
                  <a:pt x="104" y="112"/>
                </a:cubicBezTo>
                <a:cubicBezTo>
                  <a:pt x="104" y="111"/>
                  <a:pt x="105" y="110"/>
                  <a:pt x="105" y="110"/>
                </a:cubicBezTo>
                <a:close/>
                <a:moveTo>
                  <a:pt x="99" y="153"/>
                </a:moveTo>
                <a:cubicBezTo>
                  <a:pt x="99" y="153"/>
                  <a:pt x="99" y="153"/>
                  <a:pt x="99" y="153"/>
                </a:cubicBezTo>
                <a:cubicBezTo>
                  <a:pt x="102" y="155"/>
                  <a:pt x="105" y="156"/>
                  <a:pt x="108" y="156"/>
                </a:cubicBezTo>
                <a:cubicBezTo>
                  <a:pt x="111" y="156"/>
                  <a:pt x="114" y="155"/>
                  <a:pt x="116" y="153"/>
                </a:cubicBezTo>
                <a:cubicBezTo>
                  <a:pt x="119" y="150"/>
                  <a:pt x="120" y="147"/>
                  <a:pt x="120" y="144"/>
                </a:cubicBezTo>
                <a:cubicBezTo>
                  <a:pt x="120" y="141"/>
                  <a:pt x="119" y="138"/>
                  <a:pt x="116" y="136"/>
                </a:cubicBezTo>
                <a:cubicBezTo>
                  <a:pt x="114" y="133"/>
                  <a:pt x="111" y="132"/>
                  <a:pt x="108" y="132"/>
                </a:cubicBezTo>
                <a:cubicBezTo>
                  <a:pt x="105" y="132"/>
                  <a:pt x="102" y="133"/>
                  <a:pt x="99" y="136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97" y="138"/>
                  <a:pt x="96" y="141"/>
                  <a:pt x="96" y="144"/>
                </a:cubicBezTo>
                <a:cubicBezTo>
                  <a:pt x="96" y="147"/>
                  <a:pt x="97" y="150"/>
                  <a:pt x="99" y="153"/>
                </a:cubicBezTo>
                <a:cubicBezTo>
                  <a:pt x="99" y="153"/>
                  <a:pt x="99" y="153"/>
                  <a:pt x="99" y="153"/>
                </a:cubicBezTo>
                <a:close/>
                <a:moveTo>
                  <a:pt x="105" y="142"/>
                </a:moveTo>
                <a:cubicBezTo>
                  <a:pt x="105" y="142"/>
                  <a:pt x="105" y="142"/>
                  <a:pt x="105" y="142"/>
                </a:cubicBezTo>
                <a:cubicBezTo>
                  <a:pt x="105" y="142"/>
                  <a:pt x="105" y="142"/>
                  <a:pt x="105" y="142"/>
                </a:cubicBezTo>
                <a:cubicBezTo>
                  <a:pt x="106" y="141"/>
                  <a:pt x="107" y="141"/>
                  <a:pt x="108" y="141"/>
                </a:cubicBezTo>
                <a:cubicBezTo>
                  <a:pt x="109" y="141"/>
                  <a:pt x="110" y="141"/>
                  <a:pt x="110" y="142"/>
                </a:cubicBezTo>
                <a:cubicBezTo>
                  <a:pt x="111" y="142"/>
                  <a:pt x="111" y="143"/>
                  <a:pt x="111" y="144"/>
                </a:cubicBezTo>
                <a:cubicBezTo>
                  <a:pt x="111" y="145"/>
                  <a:pt x="111" y="146"/>
                  <a:pt x="110" y="147"/>
                </a:cubicBezTo>
                <a:cubicBezTo>
                  <a:pt x="110" y="147"/>
                  <a:pt x="109" y="148"/>
                  <a:pt x="108" y="148"/>
                </a:cubicBezTo>
                <a:cubicBezTo>
                  <a:pt x="107" y="148"/>
                  <a:pt x="106" y="147"/>
                  <a:pt x="105" y="147"/>
                </a:cubicBezTo>
                <a:cubicBezTo>
                  <a:pt x="105" y="147"/>
                  <a:pt x="105" y="147"/>
                  <a:pt x="105" y="147"/>
                </a:cubicBezTo>
                <a:cubicBezTo>
                  <a:pt x="105" y="146"/>
                  <a:pt x="104" y="145"/>
                  <a:pt x="104" y="144"/>
                </a:cubicBezTo>
                <a:cubicBezTo>
                  <a:pt x="104" y="143"/>
                  <a:pt x="105" y="142"/>
                  <a:pt x="105" y="142"/>
                </a:cubicBezTo>
                <a:close/>
                <a:moveTo>
                  <a:pt x="67" y="121"/>
                </a:moveTo>
                <a:cubicBezTo>
                  <a:pt x="67" y="121"/>
                  <a:pt x="67" y="121"/>
                  <a:pt x="67" y="121"/>
                </a:cubicBezTo>
                <a:cubicBezTo>
                  <a:pt x="69" y="123"/>
                  <a:pt x="72" y="124"/>
                  <a:pt x="75" y="124"/>
                </a:cubicBezTo>
                <a:cubicBezTo>
                  <a:pt x="79" y="124"/>
                  <a:pt x="82" y="123"/>
                  <a:pt x="84" y="121"/>
                </a:cubicBezTo>
                <a:cubicBezTo>
                  <a:pt x="86" y="118"/>
                  <a:pt x="87" y="116"/>
                  <a:pt x="87" y="112"/>
                </a:cubicBezTo>
                <a:cubicBezTo>
                  <a:pt x="87" y="109"/>
                  <a:pt x="86" y="106"/>
                  <a:pt x="84" y="104"/>
                </a:cubicBezTo>
                <a:cubicBezTo>
                  <a:pt x="82" y="102"/>
                  <a:pt x="79" y="100"/>
                  <a:pt x="75" y="100"/>
                </a:cubicBezTo>
                <a:cubicBezTo>
                  <a:pt x="72" y="100"/>
                  <a:pt x="69" y="102"/>
                  <a:pt x="67" y="104"/>
                </a:cubicBezTo>
                <a:cubicBezTo>
                  <a:pt x="65" y="106"/>
                  <a:pt x="63" y="109"/>
                  <a:pt x="63" y="112"/>
                </a:cubicBezTo>
                <a:cubicBezTo>
                  <a:pt x="63" y="116"/>
                  <a:pt x="65" y="118"/>
                  <a:pt x="67" y="121"/>
                </a:cubicBezTo>
                <a:close/>
                <a:moveTo>
                  <a:pt x="73" y="110"/>
                </a:moveTo>
                <a:cubicBezTo>
                  <a:pt x="73" y="110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109"/>
                  <a:pt x="74" y="109"/>
                  <a:pt x="75" y="109"/>
                </a:cubicBezTo>
                <a:cubicBezTo>
                  <a:pt x="76" y="109"/>
                  <a:pt x="77" y="109"/>
                  <a:pt x="78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9" y="110"/>
                  <a:pt x="79" y="111"/>
                  <a:pt x="79" y="112"/>
                </a:cubicBezTo>
                <a:cubicBezTo>
                  <a:pt x="79" y="113"/>
                  <a:pt x="79" y="114"/>
                  <a:pt x="78" y="115"/>
                </a:cubicBezTo>
                <a:cubicBezTo>
                  <a:pt x="77" y="115"/>
                  <a:pt x="76" y="116"/>
                  <a:pt x="75" y="116"/>
                </a:cubicBezTo>
                <a:cubicBezTo>
                  <a:pt x="74" y="116"/>
                  <a:pt x="73" y="115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4"/>
                  <a:pt x="72" y="113"/>
                  <a:pt x="72" y="112"/>
                </a:cubicBezTo>
                <a:cubicBezTo>
                  <a:pt x="72" y="111"/>
                  <a:pt x="72" y="110"/>
                  <a:pt x="73" y="1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矩形 26" descr="#clear#"/>
          <p:cNvSpPr/>
          <p:nvPr/>
        </p:nvSpPr>
        <p:spPr>
          <a:xfrm>
            <a:off x="4587194" y="4205068"/>
            <a:ext cx="344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矩形 28" descr="#clear#"/>
          <p:cNvSpPr/>
          <p:nvPr/>
        </p:nvSpPr>
        <p:spPr>
          <a:xfrm>
            <a:off x="8279999" y="4205068"/>
            <a:ext cx="344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矩形 30" descr="#clear#"/>
          <p:cNvSpPr/>
          <p:nvPr/>
        </p:nvSpPr>
        <p:spPr>
          <a:xfrm>
            <a:off x="8279999" y="5659866"/>
            <a:ext cx="344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矩形 32" descr="#clear#"/>
          <p:cNvSpPr/>
          <p:nvPr/>
        </p:nvSpPr>
        <p:spPr>
          <a:xfrm>
            <a:off x="4616253" y="5659866"/>
            <a:ext cx="3446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</a:t>
            </a:r>
            <a:endParaRPr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图片 1073"/>
          <p:cNvPicPr>
            <a:picLocks noChangeAspect="1"/>
          </p:cNvPicPr>
          <p:nvPr/>
        </p:nvPicPr>
        <p:blipFill rotWithShape="1">
          <a:blip r:embed="rId2"/>
          <a:srcRect l="408" b="11715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7860" t="21573" r="23549" b="54618"/>
          <a:stretch>
            <a:fillRect/>
          </a:stretch>
        </p:blipFill>
        <p:spPr>
          <a:xfrm>
            <a:off x="449943" y="380546"/>
            <a:ext cx="11292114" cy="6096909"/>
          </a:xfrm>
          <a:prstGeom prst="rect">
            <a:avLst/>
          </a:prstGeom>
        </p:spPr>
      </p:pic>
      <p:pic>
        <p:nvPicPr>
          <p:cNvPr id="1067" name="图片 10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131" y="373554"/>
            <a:ext cx="5897738" cy="6110892"/>
          </a:xfrm>
          <a:prstGeom prst="rect">
            <a:avLst/>
          </a:prstGeom>
        </p:spPr>
      </p:pic>
      <p:sp>
        <p:nvSpPr>
          <p:cNvPr id="1068" name="文本框 1067" descr="#clear#"/>
          <p:cNvSpPr txBox="1"/>
          <p:nvPr/>
        </p:nvSpPr>
        <p:spPr>
          <a:xfrm>
            <a:off x="4407989" y="3897052"/>
            <a:ext cx="3376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1069" name="文本框 1068" descr="#clear#"/>
          <p:cNvSpPr txBox="1"/>
          <p:nvPr/>
        </p:nvSpPr>
        <p:spPr>
          <a:xfrm>
            <a:off x="4902362" y="2126853"/>
            <a:ext cx="23872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38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38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 descr="#clear#"/>
          <p:cNvSpPr/>
          <p:nvPr/>
        </p:nvSpPr>
        <p:spPr>
          <a:xfrm>
            <a:off x="5258973" y="4502459"/>
            <a:ext cx="1674055" cy="3599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PART FOUR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4608286" y="1872344"/>
            <a:ext cx="2757713" cy="27577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10343" y="1872344"/>
            <a:ext cx="2757713" cy="27577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106229" y="1872344"/>
            <a:ext cx="2757713" cy="27577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378854" y="2409369"/>
            <a:ext cx="2220690" cy="22206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876797" y="2409369"/>
            <a:ext cx="2220690" cy="22206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374740" y="2409369"/>
            <a:ext cx="2220690" cy="22206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8519883" y="2699655"/>
            <a:ext cx="1930404" cy="1930402"/>
          </a:xfrm>
          <a:prstGeom prst="ellipse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5109027" y="2671212"/>
            <a:ext cx="1756230" cy="1756230"/>
          </a:xfrm>
          <a:prstGeom prst="ellipse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509484" y="2679051"/>
            <a:ext cx="1959431" cy="1959431"/>
          </a:xfrm>
          <a:prstGeom prst="ellipse">
            <a:avLst/>
          </a:prstGeom>
        </p:spPr>
      </p:pic>
      <p:sp>
        <p:nvSpPr>
          <p:cNvPr id="20" name="矩形 19" descr="#clear#"/>
          <p:cNvSpPr/>
          <p:nvPr/>
        </p:nvSpPr>
        <p:spPr>
          <a:xfrm>
            <a:off x="1415341" y="5281124"/>
            <a:ext cx="2099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 descr="#clear#"/>
          <p:cNvSpPr/>
          <p:nvPr/>
        </p:nvSpPr>
        <p:spPr>
          <a:xfrm>
            <a:off x="1330356" y="4899739"/>
            <a:ext cx="22691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3" name="矩形 22" descr="#clear#"/>
          <p:cNvSpPr/>
          <p:nvPr/>
        </p:nvSpPr>
        <p:spPr>
          <a:xfrm>
            <a:off x="4937533" y="5281124"/>
            <a:ext cx="2099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 descr="#clear#"/>
          <p:cNvSpPr/>
          <p:nvPr/>
        </p:nvSpPr>
        <p:spPr>
          <a:xfrm>
            <a:off x="4852548" y="4899739"/>
            <a:ext cx="22691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6" name="矩形 25" descr="#clear#"/>
          <p:cNvSpPr/>
          <p:nvPr/>
        </p:nvSpPr>
        <p:spPr>
          <a:xfrm>
            <a:off x="8442004" y="5281124"/>
            <a:ext cx="2099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矩形 26" descr="#clear#"/>
          <p:cNvSpPr/>
          <p:nvPr/>
        </p:nvSpPr>
        <p:spPr>
          <a:xfrm>
            <a:off x="8357019" y="4899739"/>
            <a:ext cx="22691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#clear#"/>
          <p:cNvSpPr/>
          <p:nvPr/>
        </p:nvSpPr>
        <p:spPr>
          <a:xfrm>
            <a:off x="2198799" y="689363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 descr="#clear#"/>
          <p:cNvSpPr/>
          <p:nvPr/>
        </p:nvSpPr>
        <p:spPr>
          <a:xfrm>
            <a:off x="4812594" y="302295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5" name="椭圆 4"/>
          <p:cNvSpPr/>
          <p:nvPr/>
        </p:nvSpPr>
        <p:spPr>
          <a:xfrm flipV="1">
            <a:off x="5695711" y="1012054"/>
            <a:ext cx="138974" cy="1389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5888537" y="1012054"/>
            <a:ext cx="138974" cy="1389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6081363" y="1012054"/>
            <a:ext cx="138974" cy="1389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274190" y="1012054"/>
            <a:ext cx="138974" cy="1389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 descr="#clear#"/>
          <p:cNvSpPr/>
          <p:nvPr/>
        </p:nvSpPr>
        <p:spPr>
          <a:xfrm>
            <a:off x="5926183" y="1972602"/>
            <a:ext cx="653143" cy="653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 descr="#clear#"/>
          <p:cNvSpPr/>
          <p:nvPr/>
        </p:nvSpPr>
        <p:spPr>
          <a:xfrm>
            <a:off x="6776412" y="2317968"/>
            <a:ext cx="4913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 descr="#clear#"/>
          <p:cNvSpPr/>
          <p:nvPr/>
        </p:nvSpPr>
        <p:spPr>
          <a:xfrm>
            <a:off x="6776413" y="1873684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5" name="矩形 24" descr="#clear#"/>
          <p:cNvSpPr/>
          <p:nvPr/>
        </p:nvSpPr>
        <p:spPr>
          <a:xfrm>
            <a:off x="5926183" y="3187965"/>
            <a:ext cx="653143" cy="653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 descr="#clear#"/>
          <p:cNvSpPr/>
          <p:nvPr/>
        </p:nvSpPr>
        <p:spPr>
          <a:xfrm>
            <a:off x="6776412" y="3533331"/>
            <a:ext cx="4913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矩形 26" descr="#clear#"/>
          <p:cNvSpPr/>
          <p:nvPr/>
        </p:nvSpPr>
        <p:spPr>
          <a:xfrm>
            <a:off x="6776413" y="3089047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9" name="矩形 28" descr="#clear#"/>
          <p:cNvSpPr/>
          <p:nvPr/>
        </p:nvSpPr>
        <p:spPr>
          <a:xfrm>
            <a:off x="5926183" y="4403328"/>
            <a:ext cx="653143" cy="653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 descr="#clear#"/>
          <p:cNvSpPr/>
          <p:nvPr/>
        </p:nvSpPr>
        <p:spPr>
          <a:xfrm>
            <a:off x="6776412" y="4748694"/>
            <a:ext cx="4913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矩形 30" descr="#clear#"/>
          <p:cNvSpPr/>
          <p:nvPr/>
        </p:nvSpPr>
        <p:spPr>
          <a:xfrm>
            <a:off x="6776413" y="4304410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33" name="矩形 32" descr="#clear#"/>
          <p:cNvSpPr/>
          <p:nvPr/>
        </p:nvSpPr>
        <p:spPr>
          <a:xfrm>
            <a:off x="5926183" y="5618690"/>
            <a:ext cx="653143" cy="6531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 descr="#clear#"/>
          <p:cNvSpPr/>
          <p:nvPr/>
        </p:nvSpPr>
        <p:spPr>
          <a:xfrm>
            <a:off x="6776412" y="5964056"/>
            <a:ext cx="4913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 descr="#clear#"/>
          <p:cNvSpPr/>
          <p:nvPr/>
        </p:nvSpPr>
        <p:spPr>
          <a:xfrm>
            <a:off x="6776413" y="5519772"/>
            <a:ext cx="24836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87"/>
          <a:stretch>
            <a:fillRect/>
          </a:stretch>
        </p:blipFill>
        <p:spPr>
          <a:xfrm>
            <a:off x="892540" y="1972602"/>
            <a:ext cx="4166797" cy="429923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" name="图片 1073"/>
          <p:cNvPicPr>
            <a:picLocks noChangeAspect="1"/>
          </p:cNvPicPr>
          <p:nvPr/>
        </p:nvPicPr>
        <p:blipFill rotWithShape="1">
          <a:blip r:embed="rId2"/>
          <a:srcRect l="408" b="11715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7860" t="21573" r="23549" b="54618"/>
          <a:stretch>
            <a:fillRect/>
          </a:stretch>
        </p:blipFill>
        <p:spPr>
          <a:xfrm>
            <a:off x="449943" y="380546"/>
            <a:ext cx="11292114" cy="6096909"/>
          </a:xfrm>
          <a:prstGeom prst="rect">
            <a:avLst/>
          </a:prstGeom>
        </p:spPr>
      </p:pic>
      <p:pic>
        <p:nvPicPr>
          <p:cNvPr id="1067" name="图片 10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131" y="373554"/>
            <a:ext cx="5897738" cy="6110892"/>
          </a:xfrm>
          <a:prstGeom prst="rect">
            <a:avLst/>
          </a:prstGeom>
        </p:spPr>
      </p:pic>
      <p:sp>
        <p:nvSpPr>
          <p:cNvPr id="1068" name="文本框 1067" descr="#clear#"/>
          <p:cNvSpPr txBox="1"/>
          <p:nvPr/>
        </p:nvSpPr>
        <p:spPr>
          <a:xfrm>
            <a:off x="4323878" y="3496899"/>
            <a:ext cx="3544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谢谢您的倾听</a:t>
            </a:r>
          </a:p>
        </p:txBody>
      </p:sp>
      <p:sp>
        <p:nvSpPr>
          <p:cNvPr id="1069" name="文本框 1068" descr="#clear#"/>
          <p:cNvSpPr txBox="1"/>
          <p:nvPr/>
        </p:nvSpPr>
        <p:spPr>
          <a:xfrm>
            <a:off x="4963887" y="2413317"/>
            <a:ext cx="2264227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>
                <a:solidFill>
                  <a:srgbClr val="EF80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6600" dirty="0">
              <a:solidFill>
                <a:srgbClr val="EF80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5" name="矩形 1074" descr="#clear#"/>
          <p:cNvSpPr/>
          <p:nvPr/>
        </p:nvSpPr>
        <p:spPr>
          <a:xfrm>
            <a:off x="4525699" y="3998751"/>
            <a:ext cx="31406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Simple simple flower template</a:t>
            </a:r>
            <a:endParaRPr lang="zh-CN" altLang="en-US" sz="16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76" name="矩形: 圆角 1075" descr="#clear#"/>
          <p:cNvSpPr/>
          <p:nvPr/>
        </p:nvSpPr>
        <p:spPr>
          <a:xfrm>
            <a:off x="5384800" y="4416612"/>
            <a:ext cx="1422400" cy="333828"/>
          </a:xfrm>
          <a:prstGeom prst="roundRect">
            <a:avLst>
              <a:gd name="adj" fmla="val 490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商务简约风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F806A"/>
      </a:accent1>
      <a:accent2>
        <a:srgbClr val="F79531"/>
      </a:accent2>
      <a:accent3>
        <a:srgbClr val="7AC043"/>
      </a:accent3>
      <a:accent4>
        <a:srgbClr val="BED432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1020</Words>
  <Application>Microsoft Office PowerPoint</Application>
  <PresentationFormat>自定义</PresentationFormat>
  <Paragraphs>175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26</cp:revision>
  <dcterms:created xsi:type="dcterms:W3CDTF">2015-05-05T08:02:00Z</dcterms:created>
  <dcterms:modified xsi:type="dcterms:W3CDTF">2018-01-22T01:34:08Z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