
<file path=[Content_Types].xml><?xml version="1.0" encoding="utf-8"?>
<Types xmlns="http://schemas.openxmlformats.org/package/2006/content-types">
  <Default Extension="png" ContentType="image/png"/>
  <Default Extension="m4a" ContentType="audio/unknown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5"/>
  </p:notesMasterIdLst>
  <p:sldIdLst>
    <p:sldId id="256" r:id="rId2"/>
    <p:sldId id="280" r:id="rId3"/>
    <p:sldId id="258" r:id="rId4"/>
    <p:sldId id="259" r:id="rId5"/>
    <p:sldId id="262" r:id="rId6"/>
    <p:sldId id="263" r:id="rId7"/>
    <p:sldId id="264" r:id="rId8"/>
    <p:sldId id="265" r:id="rId9"/>
    <p:sldId id="267" r:id="rId10"/>
    <p:sldId id="266" r:id="rId11"/>
    <p:sldId id="268" r:id="rId12"/>
    <p:sldId id="269" r:id="rId13"/>
    <p:sldId id="270" r:id="rId14"/>
    <p:sldId id="271" r:id="rId15"/>
    <p:sldId id="273" r:id="rId16"/>
    <p:sldId id="272" r:id="rId17"/>
    <p:sldId id="274" r:id="rId18"/>
    <p:sldId id="275" r:id="rId19"/>
    <p:sldId id="276" r:id="rId20"/>
    <p:sldId id="277" r:id="rId21"/>
    <p:sldId id="278" r:id="rId22"/>
    <p:sldId id="279" r:id="rId23"/>
    <p:sldId id="281" r:id="rId2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92E25"/>
    <a:srgbClr val="F5F5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29" autoAdjust="0"/>
    <p:restoredTop sz="94660"/>
  </p:normalViewPr>
  <p:slideViewPr>
    <p:cSldViewPr snapToGrid="0">
      <p:cViewPr>
        <p:scale>
          <a:sx n="66" d="100"/>
          <a:sy n="66" d="100"/>
        </p:scale>
        <p:origin x="-1044" y="-60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2018/2/8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97733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/>
              <a:t>更多模板请关注：https://haosc.taobao.com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738FE-6F79-4EAB-8047-A16C8726F89B}" type="datetimeFigureOut">
              <a:rPr lang="zh-CN" altLang="en-US" smtClean="0"/>
              <a:t>2018/2/8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8F87C-D541-4E0A-B95C-AC21DBD20F8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738FE-6F79-4EAB-8047-A16C8726F89B}" type="datetimeFigureOut">
              <a:rPr lang="zh-CN" altLang="en-US" smtClean="0"/>
              <a:t>2018/2/8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8F87C-D541-4E0A-B95C-AC21DBD20F8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738FE-6F79-4EAB-8047-A16C8726F89B}" type="datetimeFigureOut">
              <a:rPr lang="zh-CN" altLang="en-US" smtClean="0"/>
              <a:t>2018/2/8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8F87C-D541-4E0A-B95C-AC21DBD20F8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738FE-6F79-4EAB-8047-A16C8726F89B}" type="datetimeFigureOut">
              <a:rPr lang="zh-CN" altLang="en-US" smtClean="0"/>
              <a:t>2018/2/8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8F87C-D541-4E0A-B95C-AC21DBD20F8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738FE-6F79-4EAB-8047-A16C8726F89B}" type="datetimeFigureOut">
              <a:rPr lang="zh-CN" altLang="en-US" smtClean="0"/>
              <a:t>2018/2/8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8F87C-D541-4E0A-B95C-AC21DBD20F8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738FE-6F79-4EAB-8047-A16C8726F89B}" type="datetimeFigureOut">
              <a:rPr lang="zh-CN" altLang="en-US" smtClean="0"/>
              <a:t>2018/2/8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8F87C-D541-4E0A-B95C-AC21DBD20F8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738FE-6F79-4EAB-8047-A16C8726F89B}" type="datetimeFigureOut">
              <a:rPr lang="zh-CN" altLang="en-US" smtClean="0"/>
              <a:t>2018/2/8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8F87C-D541-4E0A-B95C-AC21DBD20F8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738FE-6F79-4EAB-8047-A16C8726F89B}" type="datetimeFigureOut">
              <a:rPr lang="zh-CN" altLang="en-US" smtClean="0"/>
              <a:t>2018/2/8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8F87C-D541-4E0A-B95C-AC21DBD20F8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738FE-6F79-4EAB-8047-A16C8726F89B}" type="datetimeFigureOut">
              <a:rPr lang="zh-CN" altLang="en-US" smtClean="0"/>
              <a:t>2018/2/8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8F87C-D541-4E0A-B95C-AC21DBD20F8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738FE-6F79-4EAB-8047-A16C8726F89B}" type="datetimeFigureOut">
              <a:rPr lang="zh-CN" altLang="en-US" smtClean="0"/>
              <a:t>2018/2/8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8F87C-D541-4E0A-B95C-AC21DBD20F8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3738FE-6F79-4EAB-8047-A16C8726F89B}" type="datetimeFigureOut">
              <a:rPr lang="zh-CN" altLang="en-US" smtClean="0"/>
              <a:t>2018/2/8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A8F87C-D541-4E0A-B95C-AC21DBD20F8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817"/>
          <a:stretch>
            <a:fillRect/>
          </a:stretch>
        </p:blipFill>
        <p:spPr>
          <a:xfrm>
            <a:off x="0" y="0"/>
            <a:ext cx="12329652" cy="6858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0375" y="1458749"/>
            <a:ext cx="9440564" cy="4014952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9530" y="1624535"/>
            <a:ext cx="1942145" cy="3683379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2533338" y="3081335"/>
            <a:ext cx="634019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>
                <a:solidFill>
                  <a:srgbClr val="092E25"/>
                </a:solidFill>
              </a:rPr>
              <a:t>文艺清新项目策划模板</a:t>
            </a:r>
          </a:p>
        </p:txBody>
      </p:sp>
      <p:sp>
        <p:nvSpPr>
          <p:cNvPr id="8" name="矩形 7"/>
          <p:cNvSpPr/>
          <p:nvPr/>
        </p:nvSpPr>
        <p:spPr>
          <a:xfrm>
            <a:off x="2661285" y="3942080"/>
            <a:ext cx="5963920" cy="321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点击添加相关标题文字，点击添加相关标题文字。点击添加相关标题文字，点击添加相关标题文字。</a:t>
            </a:r>
          </a:p>
        </p:txBody>
      </p:sp>
      <p:sp>
        <p:nvSpPr>
          <p:cNvPr id="9" name="矩形: 圆角 8"/>
          <p:cNvSpPr/>
          <p:nvPr/>
        </p:nvSpPr>
        <p:spPr>
          <a:xfrm>
            <a:off x="2661377" y="4507922"/>
            <a:ext cx="2679803" cy="449705"/>
          </a:xfrm>
          <a:prstGeom prst="roundRect">
            <a:avLst/>
          </a:prstGeom>
          <a:solidFill>
            <a:srgbClr val="092E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xxx</a:t>
            </a:r>
            <a:endParaRPr lang="zh-CN" altLang="en-US" dirty="0"/>
          </a:p>
        </p:txBody>
      </p:sp>
      <p:pic>
        <p:nvPicPr>
          <p:cNvPr id="5" name="Dreamtale - The Dawn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810301" y="3496833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451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951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451"/>
                            </p:stCondLst>
                            <p:childTnLst>
                              <p:par>
                                <p:cTn id="30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33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7" grpId="0"/>
      <p:bldP spid="8" grpId="0"/>
      <p:bldP spid="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23" y="1244228"/>
            <a:ext cx="4876397" cy="4876397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180975" y="209550"/>
            <a:ext cx="11791950" cy="6467475"/>
          </a:xfrm>
          <a:prstGeom prst="rect">
            <a:avLst/>
          </a:prstGeom>
          <a:noFill/>
          <a:ln>
            <a:solidFill>
              <a:srgbClr val="092E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2347129" y="3297705"/>
            <a:ext cx="131318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400" b="1" dirty="0">
                <a:solidFill>
                  <a:srgbClr val="092E25"/>
                </a:solidFill>
              </a:rPr>
              <a:t>目录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6157010" y="1543987"/>
            <a:ext cx="363259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b="1" dirty="0">
                <a:solidFill>
                  <a:srgbClr val="092E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CONTENTS</a:t>
            </a:r>
            <a:endParaRPr lang="zh-CN" altLang="en-US" sz="4800" b="1" dirty="0">
              <a:solidFill>
                <a:srgbClr val="092E2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366871" y="2818152"/>
            <a:ext cx="20697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n"/>
            </a:pP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添加标题内容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6366871" y="3631449"/>
            <a:ext cx="20697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n"/>
            </a:pP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添加标题内容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6366871" y="4444746"/>
            <a:ext cx="20697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n"/>
            </a:pP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添加标题内容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6366871" y="5258043"/>
            <a:ext cx="20697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n"/>
            </a:pP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添加标题内容</a:t>
            </a:r>
          </a:p>
        </p:txBody>
      </p:sp>
      <p:cxnSp>
        <p:nvCxnSpPr>
          <p:cNvPr id="10" name="直接连接符 9"/>
          <p:cNvCxnSpPr/>
          <p:nvPr/>
        </p:nvCxnSpPr>
        <p:spPr>
          <a:xfrm>
            <a:off x="6382892" y="2479916"/>
            <a:ext cx="4845772" cy="0"/>
          </a:xfrm>
          <a:prstGeom prst="line">
            <a:avLst/>
          </a:prstGeom>
          <a:ln>
            <a:solidFill>
              <a:srgbClr val="092E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349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849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349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849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349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849"/>
                            </p:stCondLst>
                            <p:childTnLst>
                              <p:par>
                                <p:cTn id="4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9115" y="4577095"/>
            <a:ext cx="2209804" cy="2273813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0044568" y="0"/>
            <a:ext cx="2209804" cy="2273813"/>
          </a:xfrm>
          <a:prstGeom prst="rect">
            <a:avLst/>
          </a:prstGeom>
        </p:spPr>
      </p:pic>
      <p:sp>
        <p:nvSpPr>
          <p:cNvPr id="4" name="矩形: 圆角 3"/>
          <p:cNvSpPr/>
          <p:nvPr/>
        </p:nvSpPr>
        <p:spPr>
          <a:xfrm>
            <a:off x="5213734" y="1816613"/>
            <a:ext cx="1514007" cy="1514007"/>
          </a:xfrm>
          <a:prstGeom prst="roundRect">
            <a:avLst>
              <a:gd name="adj" fmla="val 9736"/>
            </a:avLst>
          </a:prstGeom>
          <a:solidFill>
            <a:srgbClr val="092E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6000" b="1" dirty="0">
                <a:solidFill>
                  <a:srgbClr val="F5F5F5"/>
                </a:solidFill>
              </a:rPr>
              <a:t>01</a:t>
            </a:r>
            <a:endParaRPr lang="zh-CN" altLang="en-US" sz="6000" b="1" dirty="0">
              <a:solidFill>
                <a:srgbClr val="F5F5F5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4342727" y="4002894"/>
            <a:ext cx="325602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3200" b="1" dirty="0">
                <a:solidFill>
                  <a:srgbClr val="092E25"/>
                </a:solidFill>
                <a:latin typeface="+mn-ea"/>
              </a:rPr>
              <a:t>添 加 标 题 内 容</a:t>
            </a:r>
          </a:p>
        </p:txBody>
      </p:sp>
      <p:sp>
        <p:nvSpPr>
          <p:cNvPr id="6" name="矩形 5"/>
          <p:cNvSpPr/>
          <p:nvPr/>
        </p:nvSpPr>
        <p:spPr>
          <a:xfrm>
            <a:off x="3007337" y="4778056"/>
            <a:ext cx="5926800" cy="3448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点击添加相关标题文字，点击添加相关标题文字。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49"/>
                            </p:stCondLst>
                            <p:childTnLst>
                              <p:par>
                                <p:cTn id="25" presetID="2" presetClass="entr" presetSubtype="3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片包含 植物, 餐桌, 小&#10;&#10;已生成极高可信度的说明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539" y="149165"/>
            <a:ext cx="586697" cy="796231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986852" y="191837"/>
            <a:ext cx="4384455" cy="779526"/>
            <a:chOff x="1296818" y="280245"/>
            <a:chExt cx="4384455" cy="779526"/>
          </a:xfrm>
        </p:grpSpPr>
        <p:sp>
          <p:nvSpPr>
            <p:cNvPr id="4" name="文本框 3"/>
            <p:cNvSpPr txBox="1"/>
            <p:nvPr/>
          </p:nvSpPr>
          <p:spPr>
            <a:xfrm>
              <a:off x="1296818" y="280245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rgbClr val="092E25"/>
                  </a:solidFill>
                </a:rPr>
                <a:t>添加标题</a:t>
              </a:r>
            </a:p>
          </p:txBody>
        </p:sp>
        <p:sp>
          <p:nvSpPr>
            <p:cNvPr id="5" name="矩形 4"/>
            <p:cNvSpPr/>
            <p:nvPr/>
          </p:nvSpPr>
          <p:spPr>
            <a:xfrm>
              <a:off x="1296819" y="737826"/>
              <a:ext cx="4384454" cy="32194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点击添加相关标题文字，点击添加相关标题文字。</a:t>
              </a:r>
            </a:p>
          </p:txBody>
        </p:sp>
      </p:grpSp>
      <p:pic>
        <p:nvPicPr>
          <p:cNvPr id="6" name="图片 5" descr="图片包含 植物, 鲜花, 就坐, 花瓶&#10;&#10;已生成极高可信度的说明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5031" y="797407"/>
            <a:ext cx="4405412" cy="6225378"/>
          </a:xfrm>
          <a:prstGeom prst="rect">
            <a:avLst/>
          </a:prstGeom>
        </p:spPr>
      </p:pic>
      <p:sp>
        <p:nvSpPr>
          <p:cNvPr id="7" name="圆角矩形 3"/>
          <p:cNvSpPr/>
          <p:nvPr/>
        </p:nvSpPr>
        <p:spPr>
          <a:xfrm>
            <a:off x="957943" y="2046515"/>
            <a:ext cx="841830" cy="841830"/>
          </a:xfrm>
          <a:prstGeom prst="roundRect">
            <a:avLst/>
          </a:prstGeom>
          <a:solidFill>
            <a:srgbClr val="092E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solidFill>
                  <a:srgbClr val="F5F5F5"/>
                </a:solidFill>
              </a:rPr>
              <a:t>标题</a:t>
            </a:r>
          </a:p>
        </p:txBody>
      </p:sp>
      <p:sp>
        <p:nvSpPr>
          <p:cNvPr id="8" name="矩形 7"/>
          <p:cNvSpPr/>
          <p:nvPr/>
        </p:nvSpPr>
        <p:spPr>
          <a:xfrm>
            <a:off x="2017486" y="2039365"/>
            <a:ext cx="4557486" cy="8185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sz="1050" dirty="0">
                <a:solidFill>
                  <a:srgbClr val="092E25"/>
                </a:solidFill>
              </a:rPr>
              <a:t>点击添加相关标题文字，点击添加相关标题文字。点击添加相关标题文字，点击添加相关标题文字。点击添加相关标题文字，点击添加相关标题文字。点击添加相关标题文字，点击添加相关标题文字。</a:t>
            </a:r>
          </a:p>
        </p:txBody>
      </p:sp>
      <p:sp>
        <p:nvSpPr>
          <p:cNvPr id="9" name="圆角矩形 5"/>
          <p:cNvSpPr/>
          <p:nvPr/>
        </p:nvSpPr>
        <p:spPr>
          <a:xfrm>
            <a:off x="957943" y="3594108"/>
            <a:ext cx="841830" cy="841830"/>
          </a:xfrm>
          <a:prstGeom prst="roundRect">
            <a:avLst/>
          </a:prstGeom>
          <a:solidFill>
            <a:srgbClr val="092E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solidFill>
                  <a:srgbClr val="F5F5F5"/>
                </a:solidFill>
              </a:rPr>
              <a:t>标题</a:t>
            </a:r>
          </a:p>
        </p:txBody>
      </p:sp>
      <p:sp>
        <p:nvSpPr>
          <p:cNvPr id="10" name="矩形 9"/>
          <p:cNvSpPr/>
          <p:nvPr/>
        </p:nvSpPr>
        <p:spPr>
          <a:xfrm>
            <a:off x="2017486" y="3586958"/>
            <a:ext cx="4557486" cy="8185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sz="1050" dirty="0">
                <a:solidFill>
                  <a:srgbClr val="092E25"/>
                </a:solidFill>
              </a:rPr>
              <a:t>点击添加相关标题文字，点击添加相关标题文字。点击添加相关标题文字，点击添加相关标题文字。点击添加相关标题文字，点击添加相关标题文字。点击添加相关标题文字，点击添加相关标题文字。</a:t>
            </a:r>
          </a:p>
        </p:txBody>
      </p:sp>
      <p:sp>
        <p:nvSpPr>
          <p:cNvPr id="11" name="圆角矩形 7"/>
          <p:cNvSpPr/>
          <p:nvPr/>
        </p:nvSpPr>
        <p:spPr>
          <a:xfrm>
            <a:off x="957943" y="5141701"/>
            <a:ext cx="841830" cy="841830"/>
          </a:xfrm>
          <a:prstGeom prst="roundRect">
            <a:avLst/>
          </a:prstGeom>
          <a:solidFill>
            <a:srgbClr val="092E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solidFill>
                  <a:srgbClr val="F5F5F5"/>
                </a:solidFill>
              </a:rPr>
              <a:t>标题</a:t>
            </a:r>
          </a:p>
        </p:txBody>
      </p:sp>
      <p:sp>
        <p:nvSpPr>
          <p:cNvPr id="12" name="矩形 11"/>
          <p:cNvSpPr/>
          <p:nvPr/>
        </p:nvSpPr>
        <p:spPr>
          <a:xfrm>
            <a:off x="2017486" y="5134551"/>
            <a:ext cx="4557486" cy="8185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sz="1050" dirty="0">
                <a:solidFill>
                  <a:srgbClr val="092E25"/>
                </a:solidFill>
              </a:rPr>
              <a:t>点击添加相关标题文字，点击添加相关标题文字。点击添加相关标题文字，点击添加相关标题文字。点击添加相关标题文字，点击添加相关标题文字。点击添加相关标题文字，点击添加相关标题文字。</a:t>
            </a:r>
          </a:p>
        </p:txBody>
      </p:sp>
    </p:spTree>
  </p:cSld>
  <p:clrMapOvr>
    <a:masterClrMapping/>
  </p:clrMapOvr>
  <p:transition spd="slow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9" grpId="0" animBg="1"/>
      <p:bldP spid="10" grpId="0"/>
      <p:bldP spid="11" grpId="0" animBg="1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片包含 植物, 餐桌, 小&#10;&#10;已生成极高可信度的说明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539" y="149165"/>
            <a:ext cx="586697" cy="796231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986852" y="191837"/>
            <a:ext cx="4384455" cy="779526"/>
            <a:chOff x="1296818" y="280245"/>
            <a:chExt cx="4384455" cy="779526"/>
          </a:xfrm>
        </p:grpSpPr>
        <p:sp>
          <p:nvSpPr>
            <p:cNvPr id="4" name="文本框 3"/>
            <p:cNvSpPr txBox="1"/>
            <p:nvPr/>
          </p:nvSpPr>
          <p:spPr>
            <a:xfrm>
              <a:off x="1296818" y="280245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rgbClr val="092E25"/>
                  </a:solidFill>
                </a:rPr>
                <a:t>添加标题</a:t>
              </a:r>
            </a:p>
          </p:txBody>
        </p:sp>
        <p:sp>
          <p:nvSpPr>
            <p:cNvPr id="5" name="矩形 4"/>
            <p:cNvSpPr/>
            <p:nvPr/>
          </p:nvSpPr>
          <p:spPr>
            <a:xfrm>
              <a:off x="1296819" y="737826"/>
              <a:ext cx="4384454" cy="32194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点击添加相关标题文字，点击添加相关标题文字。</a:t>
              </a:r>
            </a:p>
          </p:txBody>
        </p:sp>
      </p:grpSp>
      <p:pic>
        <p:nvPicPr>
          <p:cNvPr id="6" name="图片 5" descr="图片包含 植物, 就坐, 杯子, 室内&#10;&#10;已生成高可信度的说明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638" b="20872"/>
          <a:stretch>
            <a:fillRect/>
          </a:stretch>
        </p:blipFill>
        <p:spPr>
          <a:xfrm>
            <a:off x="1113747" y="1573966"/>
            <a:ext cx="2577754" cy="2758191"/>
          </a:xfrm>
          <a:prstGeom prst="rect">
            <a:avLst/>
          </a:prstGeom>
        </p:spPr>
      </p:pic>
      <p:pic>
        <p:nvPicPr>
          <p:cNvPr id="7" name="图片 6" descr="图片包含 植物, 就坐, 杯子, 室内&#10;&#10;已生成高可信度的说明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638" b="20872"/>
          <a:stretch>
            <a:fillRect/>
          </a:stretch>
        </p:blipFill>
        <p:spPr>
          <a:xfrm>
            <a:off x="5026179" y="1573965"/>
            <a:ext cx="2577754" cy="2758191"/>
          </a:xfrm>
          <a:prstGeom prst="rect">
            <a:avLst/>
          </a:prstGeom>
        </p:spPr>
      </p:pic>
      <p:pic>
        <p:nvPicPr>
          <p:cNvPr id="8" name="图片 7" descr="图片包含 植物, 就坐, 杯子, 室内&#10;&#10;已生成高可信度的说明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638" b="20872"/>
          <a:stretch>
            <a:fillRect/>
          </a:stretch>
        </p:blipFill>
        <p:spPr>
          <a:xfrm>
            <a:off x="8938611" y="1573964"/>
            <a:ext cx="2577754" cy="2758191"/>
          </a:xfrm>
          <a:prstGeom prst="rect">
            <a:avLst/>
          </a:prstGeom>
        </p:spPr>
      </p:pic>
      <p:grpSp>
        <p:nvGrpSpPr>
          <p:cNvPr id="11" name="组合 10"/>
          <p:cNvGrpSpPr/>
          <p:nvPr/>
        </p:nvGrpSpPr>
        <p:grpSpPr>
          <a:xfrm>
            <a:off x="1260643" y="4699492"/>
            <a:ext cx="2283962" cy="1137345"/>
            <a:chOff x="3657505" y="4474640"/>
            <a:chExt cx="2283962" cy="1137345"/>
          </a:xfrm>
        </p:grpSpPr>
        <p:sp>
          <p:nvSpPr>
            <p:cNvPr id="9" name="文本框 8"/>
            <p:cNvSpPr txBox="1"/>
            <p:nvPr/>
          </p:nvSpPr>
          <p:spPr>
            <a:xfrm>
              <a:off x="4194192" y="4474640"/>
              <a:ext cx="121058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rgbClr val="092E25"/>
                  </a:solidFill>
                </a:rPr>
                <a:t>添加标题</a:t>
              </a:r>
            </a:p>
          </p:txBody>
        </p:sp>
        <p:sp>
          <p:nvSpPr>
            <p:cNvPr id="10" name="矩形 9"/>
            <p:cNvSpPr/>
            <p:nvPr/>
          </p:nvSpPr>
          <p:spPr>
            <a:xfrm>
              <a:off x="3657505" y="4874750"/>
              <a:ext cx="2283962" cy="7372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点击添加相关标题文字，点击添加相关标题文字。</a:t>
              </a: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5173075" y="4699492"/>
            <a:ext cx="2283962" cy="1137345"/>
            <a:chOff x="3657505" y="4474640"/>
            <a:chExt cx="2283962" cy="1137345"/>
          </a:xfrm>
        </p:grpSpPr>
        <p:sp>
          <p:nvSpPr>
            <p:cNvPr id="13" name="文本框 12"/>
            <p:cNvSpPr txBox="1"/>
            <p:nvPr/>
          </p:nvSpPr>
          <p:spPr>
            <a:xfrm>
              <a:off x="4194192" y="4474640"/>
              <a:ext cx="121058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rgbClr val="092E25"/>
                  </a:solidFill>
                </a:rPr>
                <a:t>添加标题</a:t>
              </a:r>
            </a:p>
          </p:txBody>
        </p:sp>
        <p:sp>
          <p:nvSpPr>
            <p:cNvPr id="14" name="矩形 13"/>
            <p:cNvSpPr/>
            <p:nvPr/>
          </p:nvSpPr>
          <p:spPr>
            <a:xfrm>
              <a:off x="3657505" y="4874750"/>
              <a:ext cx="2283962" cy="7372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点击添加相关标题文字，点击添加相关标题文字。</a:t>
              </a: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9085507" y="4699492"/>
            <a:ext cx="2283962" cy="1137345"/>
            <a:chOff x="3657505" y="4474640"/>
            <a:chExt cx="2283962" cy="1137345"/>
          </a:xfrm>
        </p:grpSpPr>
        <p:sp>
          <p:nvSpPr>
            <p:cNvPr id="16" name="文本框 15"/>
            <p:cNvSpPr txBox="1"/>
            <p:nvPr/>
          </p:nvSpPr>
          <p:spPr>
            <a:xfrm>
              <a:off x="4194192" y="4474640"/>
              <a:ext cx="121058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rgbClr val="092E25"/>
                  </a:solidFill>
                </a:rPr>
                <a:t>添加标题</a:t>
              </a:r>
            </a:p>
          </p:txBody>
        </p:sp>
        <p:sp>
          <p:nvSpPr>
            <p:cNvPr id="17" name="矩形 16"/>
            <p:cNvSpPr/>
            <p:nvPr/>
          </p:nvSpPr>
          <p:spPr>
            <a:xfrm>
              <a:off x="3657505" y="4874750"/>
              <a:ext cx="2283962" cy="7372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点击添加相关标题文字，点击添加相关标题文字。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Requires="p14" p14:dur="2000" advTm="0">
        <p15:prstTrans prst="prestig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片包含 植物, 餐桌, 小&#10;&#10;已生成极高可信度的说明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539" y="149165"/>
            <a:ext cx="586697" cy="796231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986852" y="191837"/>
            <a:ext cx="4384455" cy="779526"/>
            <a:chOff x="1296818" y="280245"/>
            <a:chExt cx="4384455" cy="779526"/>
          </a:xfrm>
        </p:grpSpPr>
        <p:sp>
          <p:nvSpPr>
            <p:cNvPr id="4" name="文本框 3"/>
            <p:cNvSpPr txBox="1"/>
            <p:nvPr/>
          </p:nvSpPr>
          <p:spPr>
            <a:xfrm>
              <a:off x="1296818" y="280245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rgbClr val="092E25"/>
                  </a:solidFill>
                </a:rPr>
                <a:t>添加标题</a:t>
              </a:r>
            </a:p>
          </p:txBody>
        </p:sp>
        <p:sp>
          <p:nvSpPr>
            <p:cNvPr id="5" name="矩形 4"/>
            <p:cNvSpPr/>
            <p:nvPr/>
          </p:nvSpPr>
          <p:spPr>
            <a:xfrm>
              <a:off x="1296819" y="737826"/>
              <a:ext cx="4384454" cy="32194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点击添加相关标题文字，点击添加相关标题文字。</a:t>
              </a:r>
            </a:p>
          </p:txBody>
        </p:sp>
      </p:grpSp>
      <p:pic>
        <p:nvPicPr>
          <p:cNvPr id="6" name="图片 5" descr="图片包含 餐桌, 就坐, 鲜花, 美食&#10;&#10;已生成高可信度的说明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0874" y="498625"/>
            <a:ext cx="5110414" cy="5110414"/>
          </a:xfrm>
          <a:prstGeom prst="rect">
            <a:avLst/>
          </a:prstGeom>
        </p:spPr>
      </p:pic>
      <p:grpSp>
        <p:nvGrpSpPr>
          <p:cNvPr id="9" name="组合 8"/>
          <p:cNvGrpSpPr/>
          <p:nvPr/>
        </p:nvGrpSpPr>
        <p:grpSpPr>
          <a:xfrm>
            <a:off x="1605417" y="5533083"/>
            <a:ext cx="4110664" cy="733485"/>
            <a:chOff x="1605417" y="5533083"/>
            <a:chExt cx="4110664" cy="733485"/>
          </a:xfrm>
        </p:grpSpPr>
        <p:sp>
          <p:nvSpPr>
            <p:cNvPr id="7" name="文本框 6"/>
            <p:cNvSpPr txBox="1"/>
            <p:nvPr/>
          </p:nvSpPr>
          <p:spPr>
            <a:xfrm>
              <a:off x="1605417" y="5533083"/>
              <a:ext cx="121058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>
                  <a:solidFill>
                    <a:srgbClr val="092E25"/>
                  </a:solidFill>
                </a:rPr>
                <a:t>添加标题</a:t>
              </a:r>
            </a:p>
          </p:txBody>
        </p:sp>
        <p:sp>
          <p:nvSpPr>
            <p:cNvPr id="8" name="矩形 7"/>
            <p:cNvSpPr/>
            <p:nvPr/>
          </p:nvSpPr>
          <p:spPr>
            <a:xfrm>
              <a:off x="1605417" y="5933193"/>
              <a:ext cx="4110664" cy="3333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点击添加相关标题文字，点击添加相关标题文字。</a:t>
              </a:r>
            </a:p>
          </p:txBody>
        </p:sp>
      </p:grpSp>
      <p:sp>
        <p:nvSpPr>
          <p:cNvPr id="10" name="矩形: 圆角 9"/>
          <p:cNvSpPr/>
          <p:nvPr/>
        </p:nvSpPr>
        <p:spPr>
          <a:xfrm>
            <a:off x="881921" y="5609039"/>
            <a:ext cx="582904" cy="582904"/>
          </a:xfrm>
          <a:prstGeom prst="roundRect">
            <a:avLst/>
          </a:prstGeom>
          <a:solidFill>
            <a:srgbClr val="092E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/>
              <a:t>01</a:t>
            </a:r>
            <a:endParaRPr lang="zh-CN" altLang="en-US" sz="2000" dirty="0"/>
          </a:p>
        </p:txBody>
      </p:sp>
      <p:grpSp>
        <p:nvGrpSpPr>
          <p:cNvPr id="11" name="组合 10"/>
          <p:cNvGrpSpPr/>
          <p:nvPr/>
        </p:nvGrpSpPr>
        <p:grpSpPr>
          <a:xfrm>
            <a:off x="7430476" y="5457126"/>
            <a:ext cx="4110664" cy="733485"/>
            <a:chOff x="1605417" y="5533083"/>
            <a:chExt cx="4110664" cy="733485"/>
          </a:xfrm>
        </p:grpSpPr>
        <p:sp>
          <p:nvSpPr>
            <p:cNvPr id="12" name="文本框 11"/>
            <p:cNvSpPr txBox="1"/>
            <p:nvPr/>
          </p:nvSpPr>
          <p:spPr>
            <a:xfrm>
              <a:off x="1605417" y="5533083"/>
              <a:ext cx="121058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>
                  <a:solidFill>
                    <a:srgbClr val="092E25"/>
                  </a:solidFill>
                </a:rPr>
                <a:t>添加标题</a:t>
              </a:r>
            </a:p>
          </p:txBody>
        </p:sp>
        <p:sp>
          <p:nvSpPr>
            <p:cNvPr id="13" name="矩形 12"/>
            <p:cNvSpPr/>
            <p:nvPr/>
          </p:nvSpPr>
          <p:spPr>
            <a:xfrm>
              <a:off x="1605417" y="5933193"/>
              <a:ext cx="4110664" cy="3333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点击添加相关标题文字，点击添加相关标题文字。</a:t>
              </a:r>
            </a:p>
          </p:txBody>
        </p:sp>
      </p:grpSp>
      <p:sp>
        <p:nvSpPr>
          <p:cNvPr id="14" name="矩形: 圆角 13"/>
          <p:cNvSpPr/>
          <p:nvPr/>
        </p:nvSpPr>
        <p:spPr>
          <a:xfrm>
            <a:off x="6706980" y="5533082"/>
            <a:ext cx="582904" cy="582904"/>
          </a:xfrm>
          <a:prstGeom prst="roundRect">
            <a:avLst/>
          </a:prstGeom>
          <a:solidFill>
            <a:srgbClr val="092E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/>
              <a:t>02</a:t>
            </a:r>
            <a:endParaRPr lang="zh-CN" altLang="en-US" sz="2000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Requires="p14" p14:dur="2000" advTm="0">
        <p15:prstTrans prst="crush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片包含 植物, 餐桌, 小&#10;&#10;已生成极高可信度的说明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539" y="149165"/>
            <a:ext cx="586697" cy="796231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986852" y="191837"/>
            <a:ext cx="4384455" cy="779526"/>
            <a:chOff x="1296818" y="280245"/>
            <a:chExt cx="4384455" cy="779526"/>
          </a:xfrm>
        </p:grpSpPr>
        <p:sp>
          <p:nvSpPr>
            <p:cNvPr id="4" name="文本框 3"/>
            <p:cNvSpPr txBox="1"/>
            <p:nvPr/>
          </p:nvSpPr>
          <p:spPr>
            <a:xfrm>
              <a:off x="1296818" y="280245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rgbClr val="092E25"/>
                  </a:solidFill>
                </a:rPr>
                <a:t>添加标题</a:t>
              </a:r>
            </a:p>
          </p:txBody>
        </p:sp>
        <p:sp>
          <p:nvSpPr>
            <p:cNvPr id="5" name="矩形 4"/>
            <p:cNvSpPr/>
            <p:nvPr/>
          </p:nvSpPr>
          <p:spPr>
            <a:xfrm>
              <a:off x="1296819" y="737826"/>
              <a:ext cx="4384454" cy="32194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点击添加相关标题文字，点击添加相关标题文字。</a:t>
              </a:r>
            </a:p>
          </p:txBody>
        </p:sp>
      </p:grpSp>
      <p:pic>
        <p:nvPicPr>
          <p:cNvPr id="6" name="图片 5" descr="图片包含 就坐, 餐桌, 室内&#10;&#10;已生成高可信度的说明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298" y="1402977"/>
            <a:ext cx="4218580" cy="4948481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6821348" y="3301748"/>
            <a:ext cx="527534" cy="327292"/>
            <a:chOff x="4869373" y="4568306"/>
            <a:chExt cx="527534" cy="327292"/>
          </a:xfrm>
          <a:solidFill>
            <a:srgbClr val="092E25"/>
          </a:solidFill>
        </p:grpSpPr>
        <p:sp>
          <p:nvSpPr>
            <p:cNvPr id="8" name="Freeform 198"/>
            <p:cNvSpPr>
              <a:spLocks noEditPoints="1"/>
            </p:cNvSpPr>
            <p:nvPr/>
          </p:nvSpPr>
          <p:spPr bwMode="auto">
            <a:xfrm>
              <a:off x="4910802" y="4568306"/>
              <a:ext cx="444675" cy="280339"/>
            </a:xfrm>
            <a:custGeom>
              <a:avLst/>
              <a:gdLst>
                <a:gd name="T0" fmla="*/ 4 w 162"/>
                <a:gd name="T1" fmla="*/ 102 h 102"/>
                <a:gd name="T2" fmla="*/ 157 w 162"/>
                <a:gd name="T3" fmla="*/ 102 h 102"/>
                <a:gd name="T4" fmla="*/ 162 w 162"/>
                <a:gd name="T5" fmla="*/ 98 h 102"/>
                <a:gd name="T6" fmla="*/ 162 w 162"/>
                <a:gd name="T7" fmla="*/ 4 h 102"/>
                <a:gd name="T8" fmla="*/ 157 w 162"/>
                <a:gd name="T9" fmla="*/ 0 h 102"/>
                <a:gd name="T10" fmla="*/ 4 w 162"/>
                <a:gd name="T11" fmla="*/ 0 h 102"/>
                <a:gd name="T12" fmla="*/ 0 w 162"/>
                <a:gd name="T13" fmla="*/ 4 h 102"/>
                <a:gd name="T14" fmla="*/ 0 w 162"/>
                <a:gd name="T15" fmla="*/ 98 h 102"/>
                <a:gd name="T16" fmla="*/ 4 w 162"/>
                <a:gd name="T17" fmla="*/ 102 h 102"/>
                <a:gd name="T18" fmla="*/ 81 w 162"/>
                <a:gd name="T19" fmla="*/ 3 h 102"/>
                <a:gd name="T20" fmla="*/ 83 w 162"/>
                <a:gd name="T21" fmla="*/ 5 h 102"/>
                <a:gd name="T22" fmla="*/ 81 w 162"/>
                <a:gd name="T23" fmla="*/ 8 h 102"/>
                <a:gd name="T24" fmla="*/ 78 w 162"/>
                <a:gd name="T25" fmla="*/ 5 h 102"/>
                <a:gd name="T26" fmla="*/ 81 w 162"/>
                <a:gd name="T27" fmla="*/ 3 h 102"/>
                <a:gd name="T28" fmla="*/ 10 w 162"/>
                <a:gd name="T29" fmla="*/ 10 h 102"/>
                <a:gd name="T30" fmla="*/ 151 w 162"/>
                <a:gd name="T31" fmla="*/ 10 h 102"/>
                <a:gd name="T32" fmla="*/ 151 w 162"/>
                <a:gd name="T33" fmla="*/ 92 h 102"/>
                <a:gd name="T34" fmla="*/ 10 w 162"/>
                <a:gd name="T35" fmla="*/ 92 h 102"/>
                <a:gd name="T36" fmla="*/ 10 w 162"/>
                <a:gd name="T37" fmla="*/ 1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62" h="102">
                  <a:moveTo>
                    <a:pt x="4" y="102"/>
                  </a:moveTo>
                  <a:cubicBezTo>
                    <a:pt x="157" y="102"/>
                    <a:pt x="157" y="102"/>
                    <a:pt x="157" y="102"/>
                  </a:cubicBezTo>
                  <a:cubicBezTo>
                    <a:pt x="160" y="102"/>
                    <a:pt x="162" y="100"/>
                    <a:pt x="162" y="98"/>
                  </a:cubicBezTo>
                  <a:cubicBezTo>
                    <a:pt x="162" y="4"/>
                    <a:pt x="162" y="4"/>
                    <a:pt x="162" y="4"/>
                  </a:cubicBezTo>
                  <a:cubicBezTo>
                    <a:pt x="162" y="2"/>
                    <a:pt x="160" y="0"/>
                    <a:pt x="157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1" y="0"/>
                    <a:pt x="0" y="2"/>
                    <a:pt x="0" y="4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100"/>
                    <a:pt x="1" y="102"/>
                    <a:pt x="4" y="102"/>
                  </a:cubicBezTo>
                  <a:close/>
                  <a:moveTo>
                    <a:pt x="81" y="3"/>
                  </a:moveTo>
                  <a:cubicBezTo>
                    <a:pt x="82" y="3"/>
                    <a:pt x="83" y="4"/>
                    <a:pt x="83" y="5"/>
                  </a:cubicBezTo>
                  <a:cubicBezTo>
                    <a:pt x="83" y="6"/>
                    <a:pt x="82" y="8"/>
                    <a:pt x="81" y="8"/>
                  </a:cubicBezTo>
                  <a:cubicBezTo>
                    <a:pt x="79" y="8"/>
                    <a:pt x="78" y="6"/>
                    <a:pt x="78" y="5"/>
                  </a:cubicBezTo>
                  <a:cubicBezTo>
                    <a:pt x="78" y="4"/>
                    <a:pt x="79" y="3"/>
                    <a:pt x="81" y="3"/>
                  </a:cubicBezTo>
                  <a:close/>
                  <a:moveTo>
                    <a:pt x="10" y="10"/>
                  </a:moveTo>
                  <a:cubicBezTo>
                    <a:pt x="151" y="10"/>
                    <a:pt x="151" y="10"/>
                    <a:pt x="151" y="10"/>
                  </a:cubicBezTo>
                  <a:cubicBezTo>
                    <a:pt x="151" y="92"/>
                    <a:pt x="151" y="92"/>
                    <a:pt x="151" y="92"/>
                  </a:cubicBezTo>
                  <a:cubicBezTo>
                    <a:pt x="10" y="92"/>
                    <a:pt x="10" y="92"/>
                    <a:pt x="10" y="92"/>
                  </a:cubicBezTo>
                  <a:lnTo>
                    <a:pt x="10" y="1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" name="Freeform 199"/>
            <p:cNvSpPr/>
            <p:nvPr/>
          </p:nvSpPr>
          <p:spPr bwMode="auto">
            <a:xfrm>
              <a:off x="4869373" y="4859693"/>
              <a:ext cx="527534" cy="35905"/>
            </a:xfrm>
            <a:custGeom>
              <a:avLst/>
              <a:gdLst>
                <a:gd name="T0" fmla="*/ 191 w 192"/>
                <a:gd name="T1" fmla="*/ 0 h 13"/>
                <a:gd name="T2" fmla="*/ 125 w 192"/>
                <a:gd name="T3" fmla="*/ 0 h 13"/>
                <a:gd name="T4" fmla="*/ 122 w 192"/>
                <a:gd name="T5" fmla="*/ 3 h 13"/>
                <a:gd name="T6" fmla="*/ 69 w 192"/>
                <a:gd name="T7" fmla="*/ 3 h 13"/>
                <a:gd name="T8" fmla="*/ 66 w 192"/>
                <a:gd name="T9" fmla="*/ 0 h 13"/>
                <a:gd name="T10" fmla="*/ 0 w 192"/>
                <a:gd name="T11" fmla="*/ 0 h 13"/>
                <a:gd name="T12" fmla="*/ 0 w 192"/>
                <a:gd name="T13" fmla="*/ 1 h 13"/>
                <a:gd name="T14" fmla="*/ 0 w 192"/>
                <a:gd name="T15" fmla="*/ 4 h 13"/>
                <a:gd name="T16" fmla="*/ 8 w 192"/>
                <a:gd name="T17" fmla="*/ 13 h 13"/>
                <a:gd name="T18" fmla="*/ 183 w 192"/>
                <a:gd name="T19" fmla="*/ 13 h 13"/>
                <a:gd name="T20" fmla="*/ 192 w 192"/>
                <a:gd name="T21" fmla="*/ 4 h 13"/>
                <a:gd name="T22" fmla="*/ 192 w 192"/>
                <a:gd name="T23" fmla="*/ 1 h 13"/>
                <a:gd name="T24" fmla="*/ 191 w 192"/>
                <a:gd name="T2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2" h="13">
                  <a:moveTo>
                    <a:pt x="191" y="0"/>
                  </a:moveTo>
                  <a:cubicBezTo>
                    <a:pt x="125" y="0"/>
                    <a:pt x="125" y="0"/>
                    <a:pt x="125" y="0"/>
                  </a:cubicBezTo>
                  <a:cubicBezTo>
                    <a:pt x="125" y="2"/>
                    <a:pt x="124" y="3"/>
                    <a:pt x="122" y="3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7" y="3"/>
                    <a:pt x="66" y="2"/>
                    <a:pt x="6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9"/>
                    <a:pt x="3" y="13"/>
                    <a:pt x="8" y="13"/>
                  </a:cubicBezTo>
                  <a:cubicBezTo>
                    <a:pt x="183" y="13"/>
                    <a:pt x="183" y="13"/>
                    <a:pt x="183" y="13"/>
                  </a:cubicBezTo>
                  <a:cubicBezTo>
                    <a:pt x="188" y="13"/>
                    <a:pt x="192" y="9"/>
                    <a:pt x="192" y="4"/>
                  </a:cubicBezTo>
                  <a:cubicBezTo>
                    <a:pt x="192" y="1"/>
                    <a:pt x="192" y="1"/>
                    <a:pt x="192" y="1"/>
                  </a:cubicBezTo>
                  <a:cubicBezTo>
                    <a:pt x="192" y="1"/>
                    <a:pt x="191" y="1"/>
                    <a:pt x="19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0" name="Freeform 200"/>
            <p:cNvSpPr/>
            <p:nvPr/>
          </p:nvSpPr>
          <p:spPr bwMode="auto">
            <a:xfrm>
              <a:off x="5146949" y="4637355"/>
              <a:ext cx="46953" cy="13810"/>
            </a:xfrm>
            <a:custGeom>
              <a:avLst/>
              <a:gdLst>
                <a:gd name="T0" fmla="*/ 34 w 34"/>
                <a:gd name="T1" fmla="*/ 0 h 10"/>
                <a:gd name="T2" fmla="*/ 16 w 34"/>
                <a:gd name="T3" fmla="*/ 10 h 10"/>
                <a:gd name="T4" fmla="*/ 0 w 34"/>
                <a:gd name="T5" fmla="*/ 0 h 10"/>
                <a:gd name="T6" fmla="*/ 34 w 34"/>
                <a:gd name="T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10">
                  <a:moveTo>
                    <a:pt x="34" y="0"/>
                  </a:moveTo>
                  <a:lnTo>
                    <a:pt x="16" y="10"/>
                  </a:lnTo>
                  <a:lnTo>
                    <a:pt x="0" y="0"/>
                  </a:lnTo>
                  <a:lnTo>
                    <a:pt x="3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" name="Freeform 201"/>
            <p:cNvSpPr/>
            <p:nvPr/>
          </p:nvSpPr>
          <p:spPr bwMode="auto">
            <a:xfrm>
              <a:off x="5069614" y="4637355"/>
              <a:ext cx="49715" cy="13810"/>
            </a:xfrm>
            <a:custGeom>
              <a:avLst/>
              <a:gdLst>
                <a:gd name="T0" fmla="*/ 36 w 36"/>
                <a:gd name="T1" fmla="*/ 0 h 10"/>
                <a:gd name="T2" fmla="*/ 20 w 36"/>
                <a:gd name="T3" fmla="*/ 10 h 10"/>
                <a:gd name="T4" fmla="*/ 0 w 36"/>
                <a:gd name="T5" fmla="*/ 0 h 10"/>
                <a:gd name="T6" fmla="*/ 36 w 36"/>
                <a:gd name="T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0">
                  <a:moveTo>
                    <a:pt x="36" y="0"/>
                  </a:moveTo>
                  <a:lnTo>
                    <a:pt x="20" y="10"/>
                  </a:lnTo>
                  <a:lnTo>
                    <a:pt x="0" y="0"/>
                  </a:lnTo>
                  <a:lnTo>
                    <a:pt x="3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2" name="Freeform 202"/>
            <p:cNvSpPr/>
            <p:nvPr/>
          </p:nvSpPr>
          <p:spPr bwMode="auto">
            <a:xfrm>
              <a:off x="5105520" y="4637355"/>
              <a:ext cx="55239" cy="33143"/>
            </a:xfrm>
            <a:custGeom>
              <a:avLst/>
              <a:gdLst>
                <a:gd name="T0" fmla="*/ 20 w 40"/>
                <a:gd name="T1" fmla="*/ 0 h 24"/>
                <a:gd name="T2" fmla="*/ 40 w 40"/>
                <a:gd name="T3" fmla="*/ 14 h 24"/>
                <a:gd name="T4" fmla="*/ 20 w 40"/>
                <a:gd name="T5" fmla="*/ 24 h 24"/>
                <a:gd name="T6" fmla="*/ 0 w 40"/>
                <a:gd name="T7" fmla="*/ 14 h 24"/>
                <a:gd name="T8" fmla="*/ 20 w 40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24">
                  <a:moveTo>
                    <a:pt x="20" y="0"/>
                  </a:moveTo>
                  <a:lnTo>
                    <a:pt x="40" y="14"/>
                  </a:lnTo>
                  <a:lnTo>
                    <a:pt x="20" y="24"/>
                  </a:lnTo>
                  <a:lnTo>
                    <a:pt x="0" y="14"/>
                  </a:lnTo>
                  <a:lnTo>
                    <a:pt x="2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3" name="Freeform 203"/>
            <p:cNvSpPr/>
            <p:nvPr/>
          </p:nvSpPr>
          <p:spPr bwMode="auto">
            <a:xfrm>
              <a:off x="5149711" y="4662213"/>
              <a:ext cx="33143" cy="8286"/>
            </a:xfrm>
            <a:custGeom>
              <a:avLst/>
              <a:gdLst>
                <a:gd name="T0" fmla="*/ 0 w 24"/>
                <a:gd name="T1" fmla="*/ 6 h 6"/>
                <a:gd name="T2" fmla="*/ 14 w 24"/>
                <a:gd name="T3" fmla="*/ 0 h 6"/>
                <a:gd name="T4" fmla="*/ 24 w 24"/>
                <a:gd name="T5" fmla="*/ 6 h 6"/>
                <a:gd name="T6" fmla="*/ 0 w 24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6">
                  <a:moveTo>
                    <a:pt x="0" y="6"/>
                  </a:moveTo>
                  <a:lnTo>
                    <a:pt x="14" y="0"/>
                  </a:lnTo>
                  <a:lnTo>
                    <a:pt x="24" y="6"/>
                  </a:lnTo>
                  <a:lnTo>
                    <a:pt x="0" y="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4" name="Freeform 204"/>
            <p:cNvSpPr/>
            <p:nvPr/>
          </p:nvSpPr>
          <p:spPr bwMode="auto">
            <a:xfrm>
              <a:off x="5083424" y="4662213"/>
              <a:ext cx="33143" cy="8286"/>
            </a:xfrm>
            <a:custGeom>
              <a:avLst/>
              <a:gdLst>
                <a:gd name="T0" fmla="*/ 24 w 24"/>
                <a:gd name="T1" fmla="*/ 6 h 6"/>
                <a:gd name="T2" fmla="*/ 0 w 24"/>
                <a:gd name="T3" fmla="*/ 6 h 6"/>
                <a:gd name="T4" fmla="*/ 10 w 24"/>
                <a:gd name="T5" fmla="*/ 0 h 6"/>
                <a:gd name="T6" fmla="*/ 24 w 24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6">
                  <a:moveTo>
                    <a:pt x="24" y="6"/>
                  </a:moveTo>
                  <a:lnTo>
                    <a:pt x="0" y="6"/>
                  </a:lnTo>
                  <a:lnTo>
                    <a:pt x="10" y="0"/>
                  </a:lnTo>
                  <a:lnTo>
                    <a:pt x="24" y="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5" name="Freeform 206"/>
            <p:cNvSpPr/>
            <p:nvPr/>
          </p:nvSpPr>
          <p:spPr bwMode="auto">
            <a:xfrm>
              <a:off x="5177331" y="4640117"/>
              <a:ext cx="64906" cy="30382"/>
            </a:xfrm>
            <a:custGeom>
              <a:avLst/>
              <a:gdLst>
                <a:gd name="T0" fmla="*/ 18 w 47"/>
                <a:gd name="T1" fmla="*/ 22 h 22"/>
                <a:gd name="T2" fmla="*/ 18 w 47"/>
                <a:gd name="T3" fmla="*/ 22 h 22"/>
                <a:gd name="T4" fmla="*/ 16 w 47"/>
                <a:gd name="T5" fmla="*/ 22 h 22"/>
                <a:gd name="T6" fmla="*/ 0 w 47"/>
                <a:gd name="T7" fmla="*/ 12 h 22"/>
                <a:gd name="T8" fmla="*/ 24 w 47"/>
                <a:gd name="T9" fmla="*/ 0 h 22"/>
                <a:gd name="T10" fmla="*/ 47 w 47"/>
                <a:gd name="T11" fmla="*/ 22 h 22"/>
                <a:gd name="T12" fmla="*/ 18 w 47"/>
                <a:gd name="T13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7" h="22">
                  <a:moveTo>
                    <a:pt x="18" y="22"/>
                  </a:moveTo>
                  <a:lnTo>
                    <a:pt x="18" y="22"/>
                  </a:lnTo>
                  <a:lnTo>
                    <a:pt x="16" y="22"/>
                  </a:lnTo>
                  <a:lnTo>
                    <a:pt x="0" y="12"/>
                  </a:lnTo>
                  <a:lnTo>
                    <a:pt x="24" y="0"/>
                  </a:lnTo>
                  <a:lnTo>
                    <a:pt x="47" y="22"/>
                  </a:lnTo>
                  <a:lnTo>
                    <a:pt x="18" y="2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6" name="Freeform 207"/>
            <p:cNvSpPr/>
            <p:nvPr/>
          </p:nvSpPr>
          <p:spPr bwMode="auto">
            <a:xfrm>
              <a:off x="5021280" y="4637355"/>
              <a:ext cx="67668" cy="33143"/>
            </a:xfrm>
            <a:custGeom>
              <a:avLst/>
              <a:gdLst>
                <a:gd name="T0" fmla="*/ 49 w 49"/>
                <a:gd name="T1" fmla="*/ 14 h 24"/>
                <a:gd name="T2" fmla="*/ 33 w 49"/>
                <a:gd name="T3" fmla="*/ 24 h 24"/>
                <a:gd name="T4" fmla="*/ 29 w 49"/>
                <a:gd name="T5" fmla="*/ 24 h 24"/>
                <a:gd name="T6" fmla="*/ 29 w 49"/>
                <a:gd name="T7" fmla="*/ 24 h 24"/>
                <a:gd name="T8" fmla="*/ 0 w 49"/>
                <a:gd name="T9" fmla="*/ 24 h 24"/>
                <a:gd name="T10" fmla="*/ 23 w 49"/>
                <a:gd name="T11" fmla="*/ 0 h 24"/>
                <a:gd name="T12" fmla="*/ 49 w 49"/>
                <a:gd name="T13" fmla="*/ 1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" h="24">
                  <a:moveTo>
                    <a:pt x="49" y="14"/>
                  </a:moveTo>
                  <a:lnTo>
                    <a:pt x="33" y="24"/>
                  </a:lnTo>
                  <a:lnTo>
                    <a:pt x="29" y="24"/>
                  </a:lnTo>
                  <a:lnTo>
                    <a:pt x="29" y="24"/>
                  </a:lnTo>
                  <a:lnTo>
                    <a:pt x="0" y="24"/>
                  </a:lnTo>
                  <a:lnTo>
                    <a:pt x="23" y="0"/>
                  </a:lnTo>
                  <a:lnTo>
                    <a:pt x="49" y="1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7" name="Freeform 208"/>
            <p:cNvSpPr/>
            <p:nvPr/>
          </p:nvSpPr>
          <p:spPr bwMode="auto">
            <a:xfrm>
              <a:off x="5075138" y="4678785"/>
              <a:ext cx="113240" cy="109097"/>
            </a:xfrm>
            <a:custGeom>
              <a:avLst/>
              <a:gdLst>
                <a:gd name="T0" fmla="*/ 82 w 82"/>
                <a:gd name="T1" fmla="*/ 0 h 79"/>
                <a:gd name="T2" fmla="*/ 42 w 82"/>
                <a:gd name="T3" fmla="*/ 79 h 79"/>
                <a:gd name="T4" fmla="*/ 0 w 82"/>
                <a:gd name="T5" fmla="*/ 0 h 79"/>
                <a:gd name="T6" fmla="*/ 82 w 82"/>
                <a:gd name="T7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79">
                  <a:moveTo>
                    <a:pt x="82" y="0"/>
                  </a:moveTo>
                  <a:lnTo>
                    <a:pt x="42" y="79"/>
                  </a:lnTo>
                  <a:lnTo>
                    <a:pt x="0" y="0"/>
                  </a:lnTo>
                  <a:lnTo>
                    <a:pt x="8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8" name="Freeform 209"/>
            <p:cNvSpPr/>
            <p:nvPr/>
          </p:nvSpPr>
          <p:spPr bwMode="auto">
            <a:xfrm>
              <a:off x="5149711" y="4678785"/>
              <a:ext cx="95287" cy="92526"/>
            </a:xfrm>
            <a:custGeom>
              <a:avLst/>
              <a:gdLst>
                <a:gd name="T0" fmla="*/ 36 w 69"/>
                <a:gd name="T1" fmla="*/ 0 h 67"/>
                <a:gd name="T2" fmla="*/ 69 w 69"/>
                <a:gd name="T3" fmla="*/ 0 h 67"/>
                <a:gd name="T4" fmla="*/ 0 w 69"/>
                <a:gd name="T5" fmla="*/ 67 h 67"/>
                <a:gd name="T6" fmla="*/ 36 w 69"/>
                <a:gd name="T7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9" h="67">
                  <a:moveTo>
                    <a:pt x="36" y="0"/>
                  </a:moveTo>
                  <a:lnTo>
                    <a:pt x="69" y="0"/>
                  </a:lnTo>
                  <a:lnTo>
                    <a:pt x="0" y="67"/>
                  </a:lnTo>
                  <a:lnTo>
                    <a:pt x="3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9" name="Freeform 210"/>
            <p:cNvSpPr/>
            <p:nvPr/>
          </p:nvSpPr>
          <p:spPr bwMode="auto">
            <a:xfrm>
              <a:off x="5021280" y="4678785"/>
              <a:ext cx="92526" cy="92526"/>
            </a:xfrm>
            <a:custGeom>
              <a:avLst/>
              <a:gdLst>
                <a:gd name="T0" fmla="*/ 0 w 67"/>
                <a:gd name="T1" fmla="*/ 0 h 67"/>
                <a:gd name="T2" fmla="*/ 31 w 67"/>
                <a:gd name="T3" fmla="*/ 0 h 67"/>
                <a:gd name="T4" fmla="*/ 67 w 67"/>
                <a:gd name="T5" fmla="*/ 67 h 67"/>
                <a:gd name="T6" fmla="*/ 0 w 67"/>
                <a:gd name="T7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" h="67">
                  <a:moveTo>
                    <a:pt x="0" y="0"/>
                  </a:moveTo>
                  <a:lnTo>
                    <a:pt x="31" y="0"/>
                  </a:lnTo>
                  <a:lnTo>
                    <a:pt x="67" y="6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6895921" y="4320356"/>
            <a:ext cx="378388" cy="476437"/>
            <a:chOff x="6098443" y="4495115"/>
            <a:chExt cx="378388" cy="476437"/>
          </a:xfrm>
          <a:solidFill>
            <a:srgbClr val="092E25"/>
          </a:solidFill>
        </p:grpSpPr>
        <p:sp>
          <p:nvSpPr>
            <p:cNvPr id="21" name="Freeform 66"/>
            <p:cNvSpPr>
              <a:spLocks noEditPoints="1"/>
            </p:cNvSpPr>
            <p:nvPr/>
          </p:nvSpPr>
          <p:spPr bwMode="auto">
            <a:xfrm>
              <a:off x="6098443" y="4495115"/>
              <a:ext cx="378388" cy="476437"/>
            </a:xfrm>
            <a:custGeom>
              <a:avLst/>
              <a:gdLst>
                <a:gd name="T0" fmla="*/ 0 w 138"/>
                <a:gd name="T1" fmla="*/ 69 h 174"/>
                <a:gd name="T2" fmla="*/ 138 w 138"/>
                <a:gd name="T3" fmla="*/ 69 h 174"/>
                <a:gd name="T4" fmla="*/ 114 w 138"/>
                <a:gd name="T5" fmla="*/ 81 h 174"/>
                <a:gd name="T6" fmla="*/ 110 w 138"/>
                <a:gd name="T7" fmla="*/ 89 h 174"/>
                <a:gd name="T8" fmla="*/ 101 w 138"/>
                <a:gd name="T9" fmla="*/ 89 h 174"/>
                <a:gd name="T10" fmla="*/ 101 w 138"/>
                <a:gd name="T11" fmla="*/ 101 h 174"/>
                <a:gd name="T12" fmla="*/ 94 w 138"/>
                <a:gd name="T13" fmla="*/ 107 h 174"/>
                <a:gd name="T14" fmla="*/ 85 w 138"/>
                <a:gd name="T15" fmla="*/ 102 h 174"/>
                <a:gd name="T16" fmla="*/ 79 w 138"/>
                <a:gd name="T17" fmla="*/ 112 h 174"/>
                <a:gd name="T18" fmla="*/ 70 w 138"/>
                <a:gd name="T19" fmla="*/ 114 h 174"/>
                <a:gd name="T20" fmla="*/ 65 w 138"/>
                <a:gd name="T21" fmla="*/ 105 h 174"/>
                <a:gd name="T22" fmla="*/ 55 w 138"/>
                <a:gd name="T23" fmla="*/ 111 h 174"/>
                <a:gd name="T24" fmla="*/ 47 w 138"/>
                <a:gd name="T25" fmla="*/ 108 h 174"/>
                <a:gd name="T26" fmla="*/ 47 w 138"/>
                <a:gd name="T27" fmla="*/ 98 h 174"/>
                <a:gd name="T28" fmla="*/ 35 w 138"/>
                <a:gd name="T29" fmla="*/ 98 h 174"/>
                <a:gd name="T30" fmla="*/ 29 w 138"/>
                <a:gd name="T31" fmla="*/ 91 h 174"/>
                <a:gd name="T32" fmla="*/ 34 w 138"/>
                <a:gd name="T33" fmla="*/ 83 h 174"/>
                <a:gd name="T34" fmla="*/ 24 w 138"/>
                <a:gd name="T35" fmla="*/ 77 h 174"/>
                <a:gd name="T36" fmla="*/ 23 w 138"/>
                <a:gd name="T37" fmla="*/ 68 h 174"/>
                <a:gd name="T38" fmla="*/ 31 w 138"/>
                <a:gd name="T39" fmla="*/ 63 h 174"/>
                <a:gd name="T40" fmla="*/ 25 w 138"/>
                <a:gd name="T41" fmla="*/ 53 h 174"/>
                <a:gd name="T42" fmla="*/ 28 w 138"/>
                <a:gd name="T43" fmla="*/ 45 h 174"/>
                <a:gd name="T44" fmla="*/ 38 w 138"/>
                <a:gd name="T45" fmla="*/ 44 h 174"/>
                <a:gd name="T46" fmla="*/ 38 w 138"/>
                <a:gd name="T47" fmla="*/ 32 h 174"/>
                <a:gd name="T48" fmla="*/ 45 w 138"/>
                <a:gd name="T49" fmla="*/ 27 h 174"/>
                <a:gd name="T50" fmla="*/ 54 w 138"/>
                <a:gd name="T51" fmla="*/ 32 h 174"/>
                <a:gd name="T52" fmla="*/ 59 w 138"/>
                <a:gd name="T53" fmla="*/ 21 h 174"/>
                <a:gd name="T54" fmla="*/ 68 w 138"/>
                <a:gd name="T55" fmla="*/ 20 h 174"/>
                <a:gd name="T56" fmla="*/ 73 w 138"/>
                <a:gd name="T57" fmla="*/ 29 h 174"/>
                <a:gd name="T58" fmla="*/ 83 w 138"/>
                <a:gd name="T59" fmla="*/ 22 h 174"/>
                <a:gd name="T60" fmla="*/ 92 w 138"/>
                <a:gd name="T61" fmla="*/ 26 h 174"/>
                <a:gd name="T62" fmla="*/ 92 w 138"/>
                <a:gd name="T63" fmla="*/ 36 h 174"/>
                <a:gd name="T64" fmla="*/ 104 w 138"/>
                <a:gd name="T65" fmla="*/ 35 h 174"/>
                <a:gd name="T66" fmla="*/ 109 w 138"/>
                <a:gd name="T67" fmla="*/ 43 h 174"/>
                <a:gd name="T68" fmla="*/ 105 w 138"/>
                <a:gd name="T69" fmla="*/ 51 h 174"/>
                <a:gd name="T70" fmla="*/ 115 w 138"/>
                <a:gd name="T71" fmla="*/ 57 h 174"/>
                <a:gd name="T72" fmla="*/ 116 w 138"/>
                <a:gd name="T73" fmla="*/ 66 h 174"/>
                <a:gd name="T74" fmla="*/ 108 w 138"/>
                <a:gd name="T75" fmla="*/ 71 h 174"/>
                <a:gd name="T76" fmla="*/ 114 w 138"/>
                <a:gd name="T77" fmla="*/ 81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38" h="174">
                  <a:moveTo>
                    <a:pt x="69" y="0"/>
                  </a:moveTo>
                  <a:cubicBezTo>
                    <a:pt x="31" y="0"/>
                    <a:pt x="0" y="31"/>
                    <a:pt x="0" y="69"/>
                  </a:cubicBezTo>
                  <a:cubicBezTo>
                    <a:pt x="0" y="107"/>
                    <a:pt x="69" y="174"/>
                    <a:pt x="69" y="174"/>
                  </a:cubicBezTo>
                  <a:cubicBezTo>
                    <a:pt x="69" y="174"/>
                    <a:pt x="138" y="107"/>
                    <a:pt x="138" y="69"/>
                  </a:cubicBezTo>
                  <a:cubicBezTo>
                    <a:pt x="138" y="31"/>
                    <a:pt x="107" y="0"/>
                    <a:pt x="69" y="0"/>
                  </a:cubicBezTo>
                  <a:close/>
                  <a:moveTo>
                    <a:pt x="114" y="81"/>
                  </a:moveTo>
                  <a:cubicBezTo>
                    <a:pt x="113" y="83"/>
                    <a:pt x="113" y="83"/>
                    <a:pt x="113" y="83"/>
                  </a:cubicBezTo>
                  <a:cubicBezTo>
                    <a:pt x="110" y="89"/>
                    <a:pt x="110" y="89"/>
                    <a:pt x="110" y="89"/>
                  </a:cubicBezTo>
                  <a:cubicBezTo>
                    <a:pt x="109" y="92"/>
                    <a:pt x="109" y="92"/>
                    <a:pt x="109" y="92"/>
                  </a:cubicBezTo>
                  <a:cubicBezTo>
                    <a:pt x="101" y="89"/>
                    <a:pt x="101" y="89"/>
                    <a:pt x="101" y="89"/>
                  </a:cubicBezTo>
                  <a:cubicBezTo>
                    <a:pt x="99" y="91"/>
                    <a:pt x="98" y="93"/>
                    <a:pt x="97" y="94"/>
                  </a:cubicBezTo>
                  <a:cubicBezTo>
                    <a:pt x="101" y="101"/>
                    <a:pt x="101" y="101"/>
                    <a:pt x="101" y="101"/>
                  </a:cubicBezTo>
                  <a:cubicBezTo>
                    <a:pt x="99" y="103"/>
                    <a:pt x="99" y="103"/>
                    <a:pt x="99" y="103"/>
                  </a:cubicBezTo>
                  <a:cubicBezTo>
                    <a:pt x="94" y="107"/>
                    <a:pt x="94" y="107"/>
                    <a:pt x="94" y="107"/>
                  </a:cubicBezTo>
                  <a:cubicBezTo>
                    <a:pt x="92" y="108"/>
                    <a:pt x="92" y="108"/>
                    <a:pt x="92" y="108"/>
                  </a:cubicBezTo>
                  <a:cubicBezTo>
                    <a:pt x="85" y="102"/>
                    <a:pt x="85" y="102"/>
                    <a:pt x="85" y="102"/>
                  </a:cubicBezTo>
                  <a:cubicBezTo>
                    <a:pt x="83" y="103"/>
                    <a:pt x="81" y="103"/>
                    <a:pt x="79" y="104"/>
                  </a:cubicBezTo>
                  <a:cubicBezTo>
                    <a:pt x="79" y="112"/>
                    <a:pt x="79" y="112"/>
                    <a:pt x="79" y="112"/>
                  </a:cubicBezTo>
                  <a:cubicBezTo>
                    <a:pt x="77" y="113"/>
                    <a:pt x="77" y="113"/>
                    <a:pt x="77" y="113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68" y="114"/>
                    <a:pt x="68" y="114"/>
                    <a:pt x="68" y="114"/>
                  </a:cubicBezTo>
                  <a:cubicBezTo>
                    <a:pt x="65" y="105"/>
                    <a:pt x="65" y="105"/>
                    <a:pt x="65" y="105"/>
                  </a:cubicBezTo>
                  <a:cubicBezTo>
                    <a:pt x="63" y="105"/>
                    <a:pt x="61" y="105"/>
                    <a:pt x="60" y="104"/>
                  </a:cubicBezTo>
                  <a:cubicBezTo>
                    <a:pt x="55" y="111"/>
                    <a:pt x="55" y="111"/>
                    <a:pt x="55" y="111"/>
                  </a:cubicBezTo>
                  <a:cubicBezTo>
                    <a:pt x="53" y="110"/>
                    <a:pt x="53" y="110"/>
                    <a:pt x="53" y="110"/>
                  </a:cubicBezTo>
                  <a:cubicBezTo>
                    <a:pt x="47" y="108"/>
                    <a:pt x="47" y="108"/>
                    <a:pt x="47" y="108"/>
                  </a:cubicBezTo>
                  <a:cubicBezTo>
                    <a:pt x="45" y="107"/>
                    <a:pt x="45" y="107"/>
                    <a:pt x="45" y="107"/>
                  </a:cubicBezTo>
                  <a:cubicBezTo>
                    <a:pt x="47" y="98"/>
                    <a:pt x="47" y="98"/>
                    <a:pt x="47" y="98"/>
                  </a:cubicBezTo>
                  <a:cubicBezTo>
                    <a:pt x="45" y="97"/>
                    <a:pt x="44" y="96"/>
                    <a:pt x="42" y="94"/>
                  </a:cubicBezTo>
                  <a:cubicBezTo>
                    <a:pt x="35" y="98"/>
                    <a:pt x="35" y="98"/>
                    <a:pt x="35" y="98"/>
                  </a:cubicBezTo>
                  <a:cubicBezTo>
                    <a:pt x="33" y="96"/>
                    <a:pt x="33" y="96"/>
                    <a:pt x="33" y="96"/>
                  </a:cubicBezTo>
                  <a:cubicBezTo>
                    <a:pt x="29" y="91"/>
                    <a:pt x="29" y="91"/>
                    <a:pt x="29" y="91"/>
                  </a:cubicBezTo>
                  <a:cubicBezTo>
                    <a:pt x="28" y="89"/>
                    <a:pt x="28" y="89"/>
                    <a:pt x="28" y="89"/>
                  </a:cubicBezTo>
                  <a:cubicBezTo>
                    <a:pt x="34" y="83"/>
                    <a:pt x="34" y="83"/>
                    <a:pt x="34" y="83"/>
                  </a:cubicBezTo>
                  <a:cubicBezTo>
                    <a:pt x="33" y="81"/>
                    <a:pt x="32" y="79"/>
                    <a:pt x="32" y="77"/>
                  </a:cubicBezTo>
                  <a:cubicBezTo>
                    <a:pt x="24" y="77"/>
                    <a:pt x="24" y="77"/>
                    <a:pt x="24" y="77"/>
                  </a:cubicBezTo>
                  <a:cubicBezTo>
                    <a:pt x="23" y="74"/>
                    <a:pt x="23" y="74"/>
                    <a:pt x="23" y="74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2" y="66"/>
                    <a:pt x="22" y="66"/>
                    <a:pt x="22" y="66"/>
                  </a:cubicBezTo>
                  <a:cubicBezTo>
                    <a:pt x="31" y="63"/>
                    <a:pt x="31" y="63"/>
                    <a:pt x="31" y="63"/>
                  </a:cubicBezTo>
                  <a:cubicBezTo>
                    <a:pt x="31" y="61"/>
                    <a:pt x="31" y="59"/>
                    <a:pt x="32" y="57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8" y="45"/>
                    <a:pt x="28" y="45"/>
                    <a:pt x="28" y="45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38" y="44"/>
                    <a:pt x="38" y="44"/>
                    <a:pt x="38" y="44"/>
                  </a:cubicBezTo>
                  <a:cubicBezTo>
                    <a:pt x="39" y="43"/>
                    <a:pt x="41" y="41"/>
                    <a:pt x="42" y="40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40" y="31"/>
                    <a:pt x="40" y="31"/>
                    <a:pt x="40" y="31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7" y="26"/>
                    <a:pt x="47" y="26"/>
                    <a:pt x="47" y="26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5" y="31"/>
                    <a:pt x="57" y="30"/>
                    <a:pt x="59" y="3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62" y="21"/>
                    <a:pt x="62" y="21"/>
                    <a:pt x="62" y="21"/>
                  </a:cubicBezTo>
                  <a:cubicBezTo>
                    <a:pt x="68" y="20"/>
                    <a:pt x="68" y="20"/>
                    <a:pt x="68" y="20"/>
                  </a:cubicBezTo>
                  <a:cubicBezTo>
                    <a:pt x="71" y="20"/>
                    <a:pt x="71" y="20"/>
                    <a:pt x="71" y="20"/>
                  </a:cubicBezTo>
                  <a:cubicBezTo>
                    <a:pt x="73" y="29"/>
                    <a:pt x="73" y="29"/>
                    <a:pt x="73" y="29"/>
                  </a:cubicBezTo>
                  <a:cubicBezTo>
                    <a:pt x="75" y="29"/>
                    <a:pt x="77" y="29"/>
                    <a:pt x="79" y="30"/>
                  </a:cubicBezTo>
                  <a:cubicBezTo>
                    <a:pt x="83" y="22"/>
                    <a:pt x="83" y="22"/>
                    <a:pt x="83" y="22"/>
                  </a:cubicBezTo>
                  <a:cubicBezTo>
                    <a:pt x="86" y="23"/>
                    <a:pt x="86" y="23"/>
                    <a:pt x="86" y="23"/>
                  </a:cubicBezTo>
                  <a:cubicBezTo>
                    <a:pt x="92" y="26"/>
                    <a:pt x="92" y="26"/>
                    <a:pt x="92" y="26"/>
                  </a:cubicBezTo>
                  <a:cubicBezTo>
                    <a:pt x="94" y="27"/>
                    <a:pt x="94" y="27"/>
                    <a:pt x="94" y="27"/>
                  </a:cubicBezTo>
                  <a:cubicBezTo>
                    <a:pt x="92" y="36"/>
                    <a:pt x="92" y="36"/>
                    <a:pt x="92" y="36"/>
                  </a:cubicBezTo>
                  <a:cubicBezTo>
                    <a:pt x="93" y="37"/>
                    <a:pt x="95" y="38"/>
                    <a:pt x="96" y="39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5" y="37"/>
                    <a:pt x="105" y="37"/>
                    <a:pt x="105" y="37"/>
                  </a:cubicBezTo>
                  <a:cubicBezTo>
                    <a:pt x="109" y="43"/>
                    <a:pt x="109" y="43"/>
                    <a:pt x="109" y="43"/>
                  </a:cubicBezTo>
                  <a:cubicBezTo>
                    <a:pt x="111" y="45"/>
                    <a:pt x="111" y="45"/>
                    <a:pt x="111" y="45"/>
                  </a:cubicBezTo>
                  <a:cubicBezTo>
                    <a:pt x="105" y="51"/>
                    <a:pt x="105" y="51"/>
                    <a:pt x="105" y="51"/>
                  </a:cubicBezTo>
                  <a:cubicBezTo>
                    <a:pt x="105" y="53"/>
                    <a:pt x="106" y="55"/>
                    <a:pt x="107" y="57"/>
                  </a:cubicBezTo>
                  <a:cubicBezTo>
                    <a:pt x="115" y="57"/>
                    <a:pt x="115" y="57"/>
                    <a:pt x="115" y="57"/>
                  </a:cubicBezTo>
                  <a:cubicBezTo>
                    <a:pt x="115" y="59"/>
                    <a:pt x="115" y="59"/>
                    <a:pt x="115" y="59"/>
                  </a:cubicBezTo>
                  <a:cubicBezTo>
                    <a:pt x="116" y="66"/>
                    <a:pt x="116" y="66"/>
                    <a:pt x="116" y="66"/>
                  </a:cubicBezTo>
                  <a:cubicBezTo>
                    <a:pt x="116" y="68"/>
                    <a:pt x="116" y="68"/>
                    <a:pt x="116" y="68"/>
                  </a:cubicBezTo>
                  <a:cubicBezTo>
                    <a:pt x="108" y="71"/>
                    <a:pt x="108" y="71"/>
                    <a:pt x="108" y="71"/>
                  </a:cubicBezTo>
                  <a:cubicBezTo>
                    <a:pt x="108" y="73"/>
                    <a:pt x="107" y="75"/>
                    <a:pt x="107" y="77"/>
                  </a:cubicBezTo>
                  <a:lnTo>
                    <a:pt x="114" y="8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2" name="Freeform 67"/>
            <p:cNvSpPr>
              <a:spLocks noEditPoints="1"/>
            </p:cNvSpPr>
            <p:nvPr/>
          </p:nvSpPr>
          <p:spPr bwMode="auto">
            <a:xfrm>
              <a:off x="6202016" y="4590402"/>
              <a:ext cx="174003" cy="172622"/>
            </a:xfrm>
            <a:custGeom>
              <a:avLst/>
              <a:gdLst>
                <a:gd name="T0" fmla="*/ 31 w 63"/>
                <a:gd name="T1" fmla="*/ 0 h 63"/>
                <a:gd name="T2" fmla="*/ 0 w 63"/>
                <a:gd name="T3" fmla="*/ 32 h 63"/>
                <a:gd name="T4" fmla="*/ 31 w 63"/>
                <a:gd name="T5" fmla="*/ 63 h 63"/>
                <a:gd name="T6" fmla="*/ 63 w 63"/>
                <a:gd name="T7" fmla="*/ 32 h 63"/>
                <a:gd name="T8" fmla="*/ 31 w 63"/>
                <a:gd name="T9" fmla="*/ 0 h 63"/>
                <a:gd name="T10" fmla="*/ 31 w 63"/>
                <a:gd name="T11" fmla="*/ 46 h 63"/>
                <a:gd name="T12" fmla="*/ 17 w 63"/>
                <a:gd name="T13" fmla="*/ 32 h 63"/>
                <a:gd name="T14" fmla="*/ 31 w 63"/>
                <a:gd name="T15" fmla="*/ 18 h 63"/>
                <a:gd name="T16" fmla="*/ 46 w 63"/>
                <a:gd name="T17" fmla="*/ 32 h 63"/>
                <a:gd name="T18" fmla="*/ 31 w 63"/>
                <a:gd name="T19" fmla="*/ 46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" h="63">
                  <a:moveTo>
                    <a:pt x="31" y="0"/>
                  </a:moveTo>
                  <a:cubicBezTo>
                    <a:pt x="14" y="0"/>
                    <a:pt x="0" y="14"/>
                    <a:pt x="0" y="32"/>
                  </a:cubicBezTo>
                  <a:cubicBezTo>
                    <a:pt x="0" y="49"/>
                    <a:pt x="14" y="63"/>
                    <a:pt x="31" y="63"/>
                  </a:cubicBezTo>
                  <a:cubicBezTo>
                    <a:pt x="49" y="63"/>
                    <a:pt x="63" y="49"/>
                    <a:pt x="63" y="32"/>
                  </a:cubicBezTo>
                  <a:cubicBezTo>
                    <a:pt x="63" y="14"/>
                    <a:pt x="49" y="0"/>
                    <a:pt x="31" y="0"/>
                  </a:cubicBezTo>
                  <a:close/>
                  <a:moveTo>
                    <a:pt x="31" y="46"/>
                  </a:moveTo>
                  <a:cubicBezTo>
                    <a:pt x="23" y="46"/>
                    <a:pt x="17" y="40"/>
                    <a:pt x="17" y="32"/>
                  </a:cubicBezTo>
                  <a:cubicBezTo>
                    <a:pt x="17" y="24"/>
                    <a:pt x="23" y="18"/>
                    <a:pt x="31" y="18"/>
                  </a:cubicBezTo>
                  <a:cubicBezTo>
                    <a:pt x="39" y="18"/>
                    <a:pt x="46" y="24"/>
                    <a:pt x="46" y="32"/>
                  </a:cubicBezTo>
                  <a:cubicBezTo>
                    <a:pt x="46" y="40"/>
                    <a:pt x="39" y="46"/>
                    <a:pt x="31" y="4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6798562" y="2147804"/>
            <a:ext cx="573106" cy="462628"/>
            <a:chOff x="7156272" y="4484067"/>
            <a:chExt cx="573106" cy="462628"/>
          </a:xfrm>
          <a:solidFill>
            <a:srgbClr val="092E25"/>
          </a:solidFill>
        </p:grpSpPr>
        <p:sp>
          <p:nvSpPr>
            <p:cNvPr id="24" name="Freeform 40"/>
            <p:cNvSpPr>
              <a:spLocks noEditPoints="1"/>
            </p:cNvSpPr>
            <p:nvPr/>
          </p:nvSpPr>
          <p:spPr bwMode="auto">
            <a:xfrm>
              <a:off x="7233607" y="4609736"/>
              <a:ext cx="238909" cy="142241"/>
            </a:xfrm>
            <a:custGeom>
              <a:avLst/>
              <a:gdLst>
                <a:gd name="T0" fmla="*/ 69 w 87"/>
                <a:gd name="T1" fmla="*/ 52 h 52"/>
                <a:gd name="T2" fmla="*/ 87 w 87"/>
                <a:gd name="T3" fmla="*/ 34 h 52"/>
                <a:gd name="T4" fmla="*/ 87 w 87"/>
                <a:gd name="T5" fmla="*/ 24 h 52"/>
                <a:gd name="T6" fmla="*/ 77 w 87"/>
                <a:gd name="T7" fmla="*/ 18 h 52"/>
                <a:gd name="T8" fmla="*/ 61 w 87"/>
                <a:gd name="T9" fmla="*/ 18 h 52"/>
                <a:gd name="T10" fmla="*/ 61 w 87"/>
                <a:gd name="T11" fmla="*/ 17 h 52"/>
                <a:gd name="T12" fmla="*/ 45 w 87"/>
                <a:gd name="T13" fmla="*/ 0 h 52"/>
                <a:gd name="T14" fmla="*/ 23 w 87"/>
                <a:gd name="T15" fmla="*/ 0 h 52"/>
                <a:gd name="T16" fmla="*/ 7 w 87"/>
                <a:gd name="T17" fmla="*/ 17 h 52"/>
                <a:gd name="T18" fmla="*/ 7 w 87"/>
                <a:gd name="T19" fmla="*/ 18 h 52"/>
                <a:gd name="T20" fmla="*/ 2 w 87"/>
                <a:gd name="T21" fmla="*/ 18 h 52"/>
                <a:gd name="T22" fmla="*/ 2 w 87"/>
                <a:gd name="T23" fmla="*/ 42 h 52"/>
                <a:gd name="T24" fmla="*/ 6 w 87"/>
                <a:gd name="T25" fmla="*/ 52 h 52"/>
                <a:gd name="T26" fmla="*/ 31 w 87"/>
                <a:gd name="T27" fmla="*/ 52 h 52"/>
                <a:gd name="T28" fmla="*/ 31 w 87"/>
                <a:gd name="T29" fmla="*/ 50 h 52"/>
                <a:gd name="T30" fmla="*/ 33 w 87"/>
                <a:gd name="T31" fmla="*/ 47 h 52"/>
                <a:gd name="T32" fmla="*/ 36 w 87"/>
                <a:gd name="T33" fmla="*/ 47 h 52"/>
                <a:gd name="T34" fmla="*/ 38 w 87"/>
                <a:gd name="T35" fmla="*/ 50 h 52"/>
                <a:gd name="T36" fmla="*/ 38 w 87"/>
                <a:gd name="T37" fmla="*/ 52 h 52"/>
                <a:gd name="T38" fmla="*/ 69 w 87"/>
                <a:gd name="T39" fmla="*/ 52 h 52"/>
                <a:gd name="T40" fmla="*/ 16 w 87"/>
                <a:gd name="T41" fmla="*/ 18 h 52"/>
                <a:gd name="T42" fmla="*/ 16 w 87"/>
                <a:gd name="T43" fmla="*/ 17 h 52"/>
                <a:gd name="T44" fmla="*/ 23 w 87"/>
                <a:gd name="T45" fmla="*/ 9 h 52"/>
                <a:gd name="T46" fmla="*/ 45 w 87"/>
                <a:gd name="T47" fmla="*/ 9 h 52"/>
                <a:gd name="T48" fmla="*/ 53 w 87"/>
                <a:gd name="T49" fmla="*/ 17 h 52"/>
                <a:gd name="T50" fmla="*/ 53 w 87"/>
                <a:gd name="T51" fmla="*/ 18 h 52"/>
                <a:gd name="T52" fmla="*/ 16 w 87"/>
                <a:gd name="T53" fmla="*/ 18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7" h="52">
                  <a:moveTo>
                    <a:pt x="69" y="52"/>
                  </a:moveTo>
                  <a:cubicBezTo>
                    <a:pt x="79" y="52"/>
                    <a:pt x="87" y="44"/>
                    <a:pt x="87" y="34"/>
                  </a:cubicBezTo>
                  <a:cubicBezTo>
                    <a:pt x="87" y="24"/>
                    <a:pt x="87" y="24"/>
                    <a:pt x="87" y="24"/>
                  </a:cubicBezTo>
                  <a:cubicBezTo>
                    <a:pt x="85" y="20"/>
                    <a:pt x="81" y="18"/>
                    <a:pt x="77" y="18"/>
                  </a:cubicBezTo>
                  <a:cubicBezTo>
                    <a:pt x="61" y="18"/>
                    <a:pt x="61" y="18"/>
                    <a:pt x="61" y="18"/>
                  </a:cubicBezTo>
                  <a:cubicBezTo>
                    <a:pt x="61" y="17"/>
                    <a:pt x="61" y="17"/>
                    <a:pt x="61" y="17"/>
                  </a:cubicBezTo>
                  <a:cubicBezTo>
                    <a:pt x="61" y="8"/>
                    <a:pt x="54" y="0"/>
                    <a:pt x="45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14" y="0"/>
                    <a:pt x="7" y="8"/>
                    <a:pt x="7" y="17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0" y="26"/>
                    <a:pt x="0" y="34"/>
                    <a:pt x="2" y="42"/>
                  </a:cubicBezTo>
                  <a:cubicBezTo>
                    <a:pt x="3" y="46"/>
                    <a:pt x="4" y="49"/>
                    <a:pt x="6" y="52"/>
                  </a:cubicBezTo>
                  <a:cubicBezTo>
                    <a:pt x="31" y="52"/>
                    <a:pt x="31" y="52"/>
                    <a:pt x="31" y="52"/>
                  </a:cubicBezTo>
                  <a:cubicBezTo>
                    <a:pt x="31" y="50"/>
                    <a:pt x="31" y="50"/>
                    <a:pt x="31" y="50"/>
                  </a:cubicBezTo>
                  <a:cubicBezTo>
                    <a:pt x="31" y="48"/>
                    <a:pt x="32" y="47"/>
                    <a:pt x="33" y="47"/>
                  </a:cubicBezTo>
                  <a:cubicBezTo>
                    <a:pt x="36" y="47"/>
                    <a:pt x="36" y="47"/>
                    <a:pt x="36" y="47"/>
                  </a:cubicBezTo>
                  <a:cubicBezTo>
                    <a:pt x="37" y="47"/>
                    <a:pt x="38" y="48"/>
                    <a:pt x="38" y="50"/>
                  </a:cubicBezTo>
                  <a:cubicBezTo>
                    <a:pt x="38" y="52"/>
                    <a:pt x="38" y="52"/>
                    <a:pt x="38" y="52"/>
                  </a:cubicBezTo>
                  <a:lnTo>
                    <a:pt x="69" y="52"/>
                  </a:lnTo>
                  <a:close/>
                  <a:moveTo>
                    <a:pt x="16" y="18"/>
                  </a:moveTo>
                  <a:cubicBezTo>
                    <a:pt x="16" y="17"/>
                    <a:pt x="16" y="17"/>
                    <a:pt x="16" y="17"/>
                  </a:cubicBezTo>
                  <a:cubicBezTo>
                    <a:pt x="16" y="12"/>
                    <a:pt x="19" y="9"/>
                    <a:pt x="23" y="9"/>
                  </a:cubicBezTo>
                  <a:cubicBezTo>
                    <a:pt x="45" y="9"/>
                    <a:pt x="45" y="9"/>
                    <a:pt x="45" y="9"/>
                  </a:cubicBezTo>
                  <a:cubicBezTo>
                    <a:pt x="49" y="9"/>
                    <a:pt x="53" y="12"/>
                    <a:pt x="53" y="17"/>
                  </a:cubicBezTo>
                  <a:cubicBezTo>
                    <a:pt x="53" y="18"/>
                    <a:pt x="53" y="18"/>
                    <a:pt x="53" y="18"/>
                  </a:cubicBezTo>
                  <a:lnTo>
                    <a:pt x="16" y="1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5" name="Freeform 41"/>
            <p:cNvSpPr/>
            <p:nvPr/>
          </p:nvSpPr>
          <p:spPr bwMode="auto">
            <a:xfrm>
              <a:off x="7258465" y="4732643"/>
              <a:ext cx="219575" cy="93907"/>
            </a:xfrm>
            <a:custGeom>
              <a:avLst/>
              <a:gdLst>
                <a:gd name="T0" fmla="*/ 51 w 80"/>
                <a:gd name="T1" fmla="*/ 33 h 34"/>
                <a:gd name="T2" fmla="*/ 80 w 80"/>
                <a:gd name="T3" fmla="*/ 12 h 34"/>
                <a:gd name="T4" fmla="*/ 80 w 80"/>
                <a:gd name="T5" fmla="*/ 0 h 34"/>
                <a:gd name="T6" fmla="*/ 60 w 80"/>
                <a:gd name="T7" fmla="*/ 13 h 34"/>
                <a:gd name="T8" fmla="*/ 29 w 80"/>
                <a:gd name="T9" fmla="*/ 13 h 34"/>
                <a:gd name="T10" fmla="*/ 29 w 80"/>
                <a:gd name="T11" fmla="*/ 16 h 34"/>
                <a:gd name="T12" fmla="*/ 27 w 80"/>
                <a:gd name="T13" fmla="*/ 18 h 34"/>
                <a:gd name="T14" fmla="*/ 24 w 80"/>
                <a:gd name="T15" fmla="*/ 18 h 34"/>
                <a:gd name="T16" fmla="*/ 22 w 80"/>
                <a:gd name="T17" fmla="*/ 16 h 34"/>
                <a:gd name="T18" fmla="*/ 22 w 80"/>
                <a:gd name="T19" fmla="*/ 13 h 34"/>
                <a:gd name="T20" fmla="*/ 0 w 80"/>
                <a:gd name="T21" fmla="*/ 13 h 34"/>
                <a:gd name="T22" fmla="*/ 40 w 80"/>
                <a:gd name="T23" fmla="*/ 34 h 34"/>
                <a:gd name="T24" fmla="*/ 51 w 80"/>
                <a:gd name="T25" fmla="*/ 3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34">
                  <a:moveTo>
                    <a:pt x="51" y="33"/>
                  </a:moveTo>
                  <a:cubicBezTo>
                    <a:pt x="64" y="30"/>
                    <a:pt x="74" y="22"/>
                    <a:pt x="80" y="12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77" y="8"/>
                    <a:pt x="69" y="13"/>
                    <a:pt x="60" y="13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9" y="17"/>
                    <a:pt x="28" y="18"/>
                    <a:pt x="27" y="1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3" y="18"/>
                    <a:pt x="22" y="17"/>
                    <a:pt x="22" y="16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9" y="26"/>
                    <a:pt x="23" y="34"/>
                    <a:pt x="40" y="34"/>
                  </a:cubicBezTo>
                  <a:cubicBezTo>
                    <a:pt x="44" y="34"/>
                    <a:pt x="47" y="34"/>
                    <a:pt x="51" y="3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6" name="Freeform 42"/>
            <p:cNvSpPr>
              <a:spLocks noEditPoints="1"/>
            </p:cNvSpPr>
            <p:nvPr/>
          </p:nvSpPr>
          <p:spPr bwMode="auto">
            <a:xfrm>
              <a:off x="7156272" y="4484067"/>
              <a:ext cx="573106" cy="462628"/>
            </a:xfrm>
            <a:custGeom>
              <a:avLst/>
              <a:gdLst>
                <a:gd name="T0" fmla="*/ 200 w 209"/>
                <a:gd name="T1" fmla="*/ 141 h 169"/>
                <a:gd name="T2" fmla="*/ 160 w 209"/>
                <a:gd name="T3" fmla="*/ 114 h 169"/>
                <a:gd name="T4" fmla="*/ 148 w 209"/>
                <a:gd name="T5" fmla="*/ 112 h 169"/>
                <a:gd name="T6" fmla="*/ 144 w 209"/>
                <a:gd name="T7" fmla="*/ 114 h 169"/>
                <a:gd name="T8" fmla="*/ 138 w 209"/>
                <a:gd name="T9" fmla="*/ 110 h 169"/>
                <a:gd name="T10" fmla="*/ 144 w 209"/>
                <a:gd name="T11" fmla="*/ 60 h 169"/>
                <a:gd name="T12" fmla="*/ 60 w 209"/>
                <a:gd name="T13" fmla="*/ 9 h 169"/>
                <a:gd name="T14" fmla="*/ 9 w 209"/>
                <a:gd name="T15" fmla="*/ 93 h 169"/>
                <a:gd name="T16" fmla="*/ 93 w 209"/>
                <a:gd name="T17" fmla="*/ 144 h 169"/>
                <a:gd name="T18" fmla="*/ 129 w 209"/>
                <a:gd name="T19" fmla="*/ 122 h 169"/>
                <a:gd name="T20" fmla="*/ 136 w 209"/>
                <a:gd name="T21" fmla="*/ 126 h 169"/>
                <a:gd name="T22" fmla="*/ 143 w 209"/>
                <a:gd name="T23" fmla="*/ 140 h 169"/>
                <a:gd name="T24" fmla="*/ 183 w 209"/>
                <a:gd name="T25" fmla="*/ 166 h 169"/>
                <a:gd name="T26" fmla="*/ 195 w 209"/>
                <a:gd name="T27" fmla="*/ 168 h 169"/>
                <a:gd name="T28" fmla="*/ 204 w 209"/>
                <a:gd name="T29" fmla="*/ 161 h 169"/>
                <a:gd name="T30" fmla="*/ 200 w 209"/>
                <a:gd name="T31" fmla="*/ 141 h 169"/>
                <a:gd name="T32" fmla="*/ 90 w 209"/>
                <a:gd name="T33" fmla="*/ 131 h 169"/>
                <a:gd name="T34" fmla="*/ 22 w 209"/>
                <a:gd name="T35" fmla="*/ 90 h 169"/>
                <a:gd name="T36" fmla="*/ 63 w 209"/>
                <a:gd name="T37" fmla="*/ 22 h 169"/>
                <a:gd name="T38" fmla="*/ 132 w 209"/>
                <a:gd name="T39" fmla="*/ 63 h 169"/>
                <a:gd name="T40" fmla="*/ 90 w 209"/>
                <a:gd name="T41" fmla="*/ 131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09" h="169">
                  <a:moveTo>
                    <a:pt x="200" y="141"/>
                  </a:moveTo>
                  <a:cubicBezTo>
                    <a:pt x="160" y="114"/>
                    <a:pt x="160" y="114"/>
                    <a:pt x="160" y="114"/>
                  </a:cubicBezTo>
                  <a:cubicBezTo>
                    <a:pt x="156" y="112"/>
                    <a:pt x="152" y="112"/>
                    <a:pt x="148" y="112"/>
                  </a:cubicBezTo>
                  <a:cubicBezTo>
                    <a:pt x="147" y="113"/>
                    <a:pt x="145" y="113"/>
                    <a:pt x="144" y="114"/>
                  </a:cubicBezTo>
                  <a:cubicBezTo>
                    <a:pt x="138" y="110"/>
                    <a:pt x="138" y="110"/>
                    <a:pt x="138" y="110"/>
                  </a:cubicBezTo>
                  <a:cubicBezTo>
                    <a:pt x="146" y="95"/>
                    <a:pt x="148" y="78"/>
                    <a:pt x="144" y="60"/>
                  </a:cubicBezTo>
                  <a:cubicBezTo>
                    <a:pt x="135" y="23"/>
                    <a:pt x="98" y="0"/>
                    <a:pt x="60" y="9"/>
                  </a:cubicBezTo>
                  <a:cubicBezTo>
                    <a:pt x="23" y="18"/>
                    <a:pt x="0" y="56"/>
                    <a:pt x="9" y="93"/>
                  </a:cubicBezTo>
                  <a:cubicBezTo>
                    <a:pt x="18" y="130"/>
                    <a:pt x="56" y="153"/>
                    <a:pt x="93" y="144"/>
                  </a:cubicBezTo>
                  <a:cubicBezTo>
                    <a:pt x="108" y="140"/>
                    <a:pt x="120" y="132"/>
                    <a:pt x="129" y="122"/>
                  </a:cubicBezTo>
                  <a:cubicBezTo>
                    <a:pt x="136" y="126"/>
                    <a:pt x="136" y="126"/>
                    <a:pt x="136" y="126"/>
                  </a:cubicBezTo>
                  <a:cubicBezTo>
                    <a:pt x="136" y="131"/>
                    <a:pt x="138" y="137"/>
                    <a:pt x="143" y="140"/>
                  </a:cubicBezTo>
                  <a:cubicBezTo>
                    <a:pt x="183" y="166"/>
                    <a:pt x="183" y="166"/>
                    <a:pt x="183" y="166"/>
                  </a:cubicBezTo>
                  <a:cubicBezTo>
                    <a:pt x="187" y="168"/>
                    <a:pt x="191" y="169"/>
                    <a:pt x="195" y="168"/>
                  </a:cubicBezTo>
                  <a:cubicBezTo>
                    <a:pt x="199" y="167"/>
                    <a:pt x="202" y="165"/>
                    <a:pt x="204" y="161"/>
                  </a:cubicBezTo>
                  <a:cubicBezTo>
                    <a:pt x="209" y="154"/>
                    <a:pt x="207" y="145"/>
                    <a:pt x="200" y="141"/>
                  </a:cubicBezTo>
                  <a:close/>
                  <a:moveTo>
                    <a:pt x="90" y="131"/>
                  </a:moveTo>
                  <a:cubicBezTo>
                    <a:pt x="60" y="139"/>
                    <a:pt x="29" y="120"/>
                    <a:pt x="22" y="90"/>
                  </a:cubicBezTo>
                  <a:cubicBezTo>
                    <a:pt x="15" y="60"/>
                    <a:pt x="33" y="29"/>
                    <a:pt x="63" y="22"/>
                  </a:cubicBezTo>
                  <a:cubicBezTo>
                    <a:pt x="94" y="14"/>
                    <a:pt x="124" y="33"/>
                    <a:pt x="132" y="63"/>
                  </a:cubicBezTo>
                  <a:cubicBezTo>
                    <a:pt x="139" y="94"/>
                    <a:pt x="120" y="124"/>
                    <a:pt x="90" y="1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6815134" y="5488108"/>
            <a:ext cx="539963" cy="527534"/>
            <a:chOff x="8338389" y="5772519"/>
            <a:chExt cx="539963" cy="527534"/>
          </a:xfrm>
          <a:solidFill>
            <a:srgbClr val="092E25"/>
          </a:solidFill>
        </p:grpSpPr>
        <p:sp>
          <p:nvSpPr>
            <p:cNvPr id="28" name="Freeform 237"/>
            <p:cNvSpPr>
              <a:spLocks noEditPoints="1"/>
            </p:cNvSpPr>
            <p:nvPr/>
          </p:nvSpPr>
          <p:spPr bwMode="auto">
            <a:xfrm>
              <a:off x="8482011" y="6094287"/>
              <a:ext cx="125669" cy="125669"/>
            </a:xfrm>
            <a:custGeom>
              <a:avLst/>
              <a:gdLst>
                <a:gd name="T0" fmla="*/ 23 w 46"/>
                <a:gd name="T1" fmla="*/ 46 h 46"/>
                <a:gd name="T2" fmla="*/ 0 w 46"/>
                <a:gd name="T3" fmla="*/ 23 h 46"/>
                <a:gd name="T4" fmla="*/ 7 w 46"/>
                <a:gd name="T5" fmla="*/ 7 h 46"/>
                <a:gd name="T6" fmla="*/ 23 w 46"/>
                <a:gd name="T7" fmla="*/ 0 h 46"/>
                <a:gd name="T8" fmla="*/ 46 w 46"/>
                <a:gd name="T9" fmla="*/ 23 h 46"/>
                <a:gd name="T10" fmla="*/ 39 w 46"/>
                <a:gd name="T11" fmla="*/ 39 h 46"/>
                <a:gd name="T12" fmla="*/ 23 w 46"/>
                <a:gd name="T13" fmla="*/ 46 h 46"/>
                <a:gd name="T14" fmla="*/ 23 w 46"/>
                <a:gd name="T15" fmla="*/ 12 h 46"/>
                <a:gd name="T16" fmla="*/ 15 w 46"/>
                <a:gd name="T17" fmla="*/ 15 h 46"/>
                <a:gd name="T18" fmla="*/ 12 w 46"/>
                <a:gd name="T19" fmla="*/ 23 h 46"/>
                <a:gd name="T20" fmla="*/ 23 w 46"/>
                <a:gd name="T21" fmla="*/ 34 h 46"/>
                <a:gd name="T22" fmla="*/ 31 w 46"/>
                <a:gd name="T23" fmla="*/ 31 h 46"/>
                <a:gd name="T24" fmla="*/ 34 w 46"/>
                <a:gd name="T25" fmla="*/ 23 h 46"/>
                <a:gd name="T26" fmla="*/ 23 w 46"/>
                <a:gd name="T27" fmla="*/ 1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6" h="46">
                  <a:moveTo>
                    <a:pt x="23" y="46"/>
                  </a:moveTo>
                  <a:cubicBezTo>
                    <a:pt x="10" y="46"/>
                    <a:pt x="0" y="36"/>
                    <a:pt x="0" y="23"/>
                  </a:cubicBezTo>
                  <a:cubicBezTo>
                    <a:pt x="0" y="17"/>
                    <a:pt x="2" y="11"/>
                    <a:pt x="7" y="7"/>
                  </a:cubicBezTo>
                  <a:cubicBezTo>
                    <a:pt x="11" y="3"/>
                    <a:pt x="17" y="0"/>
                    <a:pt x="23" y="0"/>
                  </a:cubicBezTo>
                  <a:cubicBezTo>
                    <a:pt x="35" y="0"/>
                    <a:pt x="46" y="10"/>
                    <a:pt x="46" y="23"/>
                  </a:cubicBezTo>
                  <a:cubicBezTo>
                    <a:pt x="46" y="29"/>
                    <a:pt x="43" y="35"/>
                    <a:pt x="39" y="39"/>
                  </a:cubicBezTo>
                  <a:cubicBezTo>
                    <a:pt x="35" y="44"/>
                    <a:pt x="29" y="46"/>
                    <a:pt x="23" y="46"/>
                  </a:cubicBezTo>
                  <a:close/>
                  <a:moveTo>
                    <a:pt x="23" y="12"/>
                  </a:moveTo>
                  <a:cubicBezTo>
                    <a:pt x="20" y="12"/>
                    <a:pt x="17" y="13"/>
                    <a:pt x="15" y="15"/>
                  </a:cubicBezTo>
                  <a:cubicBezTo>
                    <a:pt x="13" y="17"/>
                    <a:pt x="12" y="20"/>
                    <a:pt x="12" y="23"/>
                  </a:cubicBezTo>
                  <a:cubicBezTo>
                    <a:pt x="12" y="29"/>
                    <a:pt x="17" y="34"/>
                    <a:pt x="23" y="34"/>
                  </a:cubicBezTo>
                  <a:cubicBezTo>
                    <a:pt x="26" y="34"/>
                    <a:pt x="28" y="33"/>
                    <a:pt x="31" y="31"/>
                  </a:cubicBezTo>
                  <a:cubicBezTo>
                    <a:pt x="33" y="29"/>
                    <a:pt x="34" y="26"/>
                    <a:pt x="34" y="23"/>
                  </a:cubicBezTo>
                  <a:cubicBezTo>
                    <a:pt x="34" y="17"/>
                    <a:pt x="29" y="12"/>
                    <a:pt x="23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9" name="Freeform 238"/>
            <p:cNvSpPr/>
            <p:nvPr/>
          </p:nvSpPr>
          <p:spPr bwMode="auto">
            <a:xfrm>
              <a:off x="8524821" y="5925808"/>
              <a:ext cx="203004" cy="182289"/>
            </a:xfrm>
            <a:custGeom>
              <a:avLst/>
              <a:gdLst>
                <a:gd name="T0" fmla="*/ 12 w 74"/>
                <a:gd name="T1" fmla="*/ 66 h 66"/>
                <a:gd name="T2" fmla="*/ 0 w 74"/>
                <a:gd name="T3" fmla="*/ 65 h 66"/>
                <a:gd name="T4" fmla="*/ 72 w 74"/>
                <a:gd name="T5" fmla="*/ 0 h 66"/>
                <a:gd name="T6" fmla="*/ 74 w 74"/>
                <a:gd name="T7" fmla="*/ 11 h 66"/>
                <a:gd name="T8" fmla="*/ 12 w 74"/>
                <a:gd name="T9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" h="66">
                  <a:moveTo>
                    <a:pt x="12" y="66"/>
                  </a:moveTo>
                  <a:cubicBezTo>
                    <a:pt x="0" y="65"/>
                    <a:pt x="0" y="65"/>
                    <a:pt x="0" y="65"/>
                  </a:cubicBezTo>
                  <a:cubicBezTo>
                    <a:pt x="0" y="64"/>
                    <a:pt x="8" y="8"/>
                    <a:pt x="72" y="0"/>
                  </a:cubicBezTo>
                  <a:cubicBezTo>
                    <a:pt x="74" y="11"/>
                    <a:pt x="74" y="11"/>
                    <a:pt x="74" y="11"/>
                  </a:cubicBezTo>
                  <a:cubicBezTo>
                    <a:pt x="19" y="19"/>
                    <a:pt x="12" y="66"/>
                    <a:pt x="12" y="6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0" name="Freeform 239"/>
            <p:cNvSpPr/>
            <p:nvPr/>
          </p:nvSpPr>
          <p:spPr bwMode="auto">
            <a:xfrm>
              <a:off x="8610442" y="5888521"/>
              <a:ext cx="136717" cy="150527"/>
            </a:xfrm>
            <a:custGeom>
              <a:avLst/>
              <a:gdLst>
                <a:gd name="T0" fmla="*/ 17 w 50"/>
                <a:gd name="T1" fmla="*/ 55 h 55"/>
                <a:gd name="T2" fmla="*/ 13 w 50"/>
                <a:gd name="T3" fmla="*/ 53 h 55"/>
                <a:gd name="T4" fmla="*/ 12 w 50"/>
                <a:gd name="T5" fmla="*/ 45 h 55"/>
                <a:gd name="T6" fmla="*/ 33 w 50"/>
                <a:gd name="T7" fmla="*/ 21 h 55"/>
                <a:gd name="T8" fmla="*/ 5 w 50"/>
                <a:gd name="T9" fmla="*/ 12 h 55"/>
                <a:gd name="T10" fmla="*/ 1 w 50"/>
                <a:gd name="T11" fmla="*/ 5 h 55"/>
                <a:gd name="T12" fmla="*/ 8 w 50"/>
                <a:gd name="T13" fmla="*/ 1 h 55"/>
                <a:gd name="T14" fmla="*/ 46 w 50"/>
                <a:gd name="T15" fmla="*/ 13 h 55"/>
                <a:gd name="T16" fmla="*/ 50 w 50"/>
                <a:gd name="T17" fmla="*/ 17 h 55"/>
                <a:gd name="T18" fmla="*/ 48 w 50"/>
                <a:gd name="T19" fmla="*/ 22 h 55"/>
                <a:gd name="T20" fmla="*/ 21 w 50"/>
                <a:gd name="T21" fmla="*/ 53 h 55"/>
                <a:gd name="T22" fmla="*/ 17 w 50"/>
                <a:gd name="T23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0" h="55">
                  <a:moveTo>
                    <a:pt x="17" y="55"/>
                  </a:moveTo>
                  <a:cubicBezTo>
                    <a:pt x="15" y="55"/>
                    <a:pt x="14" y="54"/>
                    <a:pt x="13" y="53"/>
                  </a:cubicBezTo>
                  <a:cubicBezTo>
                    <a:pt x="10" y="51"/>
                    <a:pt x="10" y="47"/>
                    <a:pt x="12" y="45"/>
                  </a:cubicBezTo>
                  <a:cubicBezTo>
                    <a:pt x="33" y="21"/>
                    <a:pt x="33" y="21"/>
                    <a:pt x="33" y="21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2" y="11"/>
                    <a:pt x="0" y="8"/>
                    <a:pt x="1" y="5"/>
                  </a:cubicBezTo>
                  <a:cubicBezTo>
                    <a:pt x="2" y="1"/>
                    <a:pt x="5" y="0"/>
                    <a:pt x="8" y="1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8" y="13"/>
                    <a:pt x="49" y="15"/>
                    <a:pt x="50" y="17"/>
                  </a:cubicBezTo>
                  <a:cubicBezTo>
                    <a:pt x="50" y="19"/>
                    <a:pt x="50" y="21"/>
                    <a:pt x="48" y="22"/>
                  </a:cubicBezTo>
                  <a:cubicBezTo>
                    <a:pt x="21" y="53"/>
                    <a:pt x="21" y="53"/>
                    <a:pt x="21" y="53"/>
                  </a:cubicBezTo>
                  <a:cubicBezTo>
                    <a:pt x="20" y="54"/>
                    <a:pt x="18" y="55"/>
                    <a:pt x="17" y="5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1" name="Freeform 240"/>
            <p:cNvSpPr/>
            <p:nvPr/>
          </p:nvSpPr>
          <p:spPr bwMode="auto">
            <a:xfrm>
              <a:off x="8627014" y="6066667"/>
              <a:ext cx="117383" cy="117383"/>
            </a:xfrm>
            <a:custGeom>
              <a:avLst/>
              <a:gdLst>
                <a:gd name="T0" fmla="*/ 69 w 85"/>
                <a:gd name="T1" fmla="*/ 85 h 85"/>
                <a:gd name="T2" fmla="*/ 0 w 85"/>
                <a:gd name="T3" fmla="*/ 16 h 85"/>
                <a:gd name="T4" fmla="*/ 18 w 85"/>
                <a:gd name="T5" fmla="*/ 0 h 85"/>
                <a:gd name="T6" fmla="*/ 85 w 85"/>
                <a:gd name="T7" fmla="*/ 69 h 85"/>
                <a:gd name="T8" fmla="*/ 69 w 85"/>
                <a:gd name="T9" fmla="*/ 85 h 85"/>
                <a:gd name="T10" fmla="*/ 69 w 85"/>
                <a:gd name="T11" fmla="*/ 8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5" h="85">
                  <a:moveTo>
                    <a:pt x="69" y="85"/>
                  </a:moveTo>
                  <a:lnTo>
                    <a:pt x="0" y="16"/>
                  </a:lnTo>
                  <a:lnTo>
                    <a:pt x="18" y="0"/>
                  </a:lnTo>
                  <a:lnTo>
                    <a:pt x="85" y="69"/>
                  </a:lnTo>
                  <a:lnTo>
                    <a:pt x="69" y="85"/>
                  </a:lnTo>
                  <a:lnTo>
                    <a:pt x="69" y="8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2" name="Freeform 241"/>
            <p:cNvSpPr/>
            <p:nvPr/>
          </p:nvSpPr>
          <p:spPr bwMode="auto">
            <a:xfrm>
              <a:off x="8627014" y="6066667"/>
              <a:ext cx="120145" cy="117383"/>
            </a:xfrm>
            <a:custGeom>
              <a:avLst/>
              <a:gdLst>
                <a:gd name="T0" fmla="*/ 16 w 87"/>
                <a:gd name="T1" fmla="*/ 85 h 85"/>
                <a:gd name="T2" fmla="*/ 0 w 87"/>
                <a:gd name="T3" fmla="*/ 67 h 85"/>
                <a:gd name="T4" fmla="*/ 69 w 87"/>
                <a:gd name="T5" fmla="*/ 0 h 85"/>
                <a:gd name="T6" fmla="*/ 87 w 87"/>
                <a:gd name="T7" fmla="*/ 18 h 85"/>
                <a:gd name="T8" fmla="*/ 16 w 87"/>
                <a:gd name="T9" fmla="*/ 85 h 85"/>
                <a:gd name="T10" fmla="*/ 16 w 87"/>
                <a:gd name="T11" fmla="*/ 8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7" h="85">
                  <a:moveTo>
                    <a:pt x="16" y="85"/>
                  </a:moveTo>
                  <a:lnTo>
                    <a:pt x="0" y="67"/>
                  </a:lnTo>
                  <a:lnTo>
                    <a:pt x="69" y="0"/>
                  </a:lnTo>
                  <a:lnTo>
                    <a:pt x="87" y="18"/>
                  </a:lnTo>
                  <a:lnTo>
                    <a:pt x="16" y="85"/>
                  </a:lnTo>
                  <a:lnTo>
                    <a:pt x="16" y="8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3" name="Freeform 242"/>
            <p:cNvSpPr/>
            <p:nvPr/>
          </p:nvSpPr>
          <p:spPr bwMode="auto">
            <a:xfrm>
              <a:off x="8435058" y="5907855"/>
              <a:ext cx="117383" cy="120145"/>
            </a:xfrm>
            <a:custGeom>
              <a:avLst/>
              <a:gdLst>
                <a:gd name="T0" fmla="*/ 69 w 85"/>
                <a:gd name="T1" fmla="*/ 87 h 87"/>
                <a:gd name="T2" fmla="*/ 0 w 85"/>
                <a:gd name="T3" fmla="*/ 17 h 87"/>
                <a:gd name="T4" fmla="*/ 18 w 85"/>
                <a:gd name="T5" fmla="*/ 0 h 87"/>
                <a:gd name="T6" fmla="*/ 85 w 85"/>
                <a:gd name="T7" fmla="*/ 71 h 87"/>
                <a:gd name="T8" fmla="*/ 69 w 85"/>
                <a:gd name="T9" fmla="*/ 87 h 87"/>
                <a:gd name="T10" fmla="*/ 69 w 85"/>
                <a:gd name="T11" fmla="*/ 8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5" h="87">
                  <a:moveTo>
                    <a:pt x="69" y="87"/>
                  </a:moveTo>
                  <a:lnTo>
                    <a:pt x="0" y="17"/>
                  </a:lnTo>
                  <a:lnTo>
                    <a:pt x="18" y="0"/>
                  </a:lnTo>
                  <a:lnTo>
                    <a:pt x="85" y="71"/>
                  </a:lnTo>
                  <a:lnTo>
                    <a:pt x="69" y="87"/>
                  </a:lnTo>
                  <a:lnTo>
                    <a:pt x="69" y="8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4" name="Freeform 243"/>
            <p:cNvSpPr/>
            <p:nvPr/>
          </p:nvSpPr>
          <p:spPr bwMode="auto">
            <a:xfrm>
              <a:off x="8435058" y="5910617"/>
              <a:ext cx="120145" cy="117383"/>
            </a:xfrm>
            <a:custGeom>
              <a:avLst/>
              <a:gdLst>
                <a:gd name="T0" fmla="*/ 16 w 87"/>
                <a:gd name="T1" fmla="*/ 85 h 85"/>
                <a:gd name="T2" fmla="*/ 0 w 87"/>
                <a:gd name="T3" fmla="*/ 67 h 85"/>
                <a:gd name="T4" fmla="*/ 69 w 87"/>
                <a:gd name="T5" fmla="*/ 0 h 85"/>
                <a:gd name="T6" fmla="*/ 87 w 87"/>
                <a:gd name="T7" fmla="*/ 15 h 85"/>
                <a:gd name="T8" fmla="*/ 16 w 87"/>
                <a:gd name="T9" fmla="*/ 85 h 85"/>
                <a:gd name="T10" fmla="*/ 16 w 87"/>
                <a:gd name="T11" fmla="*/ 8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7" h="85">
                  <a:moveTo>
                    <a:pt x="16" y="85"/>
                  </a:moveTo>
                  <a:lnTo>
                    <a:pt x="0" y="67"/>
                  </a:lnTo>
                  <a:lnTo>
                    <a:pt x="69" y="0"/>
                  </a:lnTo>
                  <a:lnTo>
                    <a:pt x="87" y="15"/>
                  </a:lnTo>
                  <a:lnTo>
                    <a:pt x="16" y="85"/>
                  </a:lnTo>
                  <a:lnTo>
                    <a:pt x="16" y="8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5" name="Freeform 244"/>
            <p:cNvSpPr/>
            <p:nvPr/>
          </p:nvSpPr>
          <p:spPr bwMode="auto">
            <a:xfrm>
              <a:off x="8338389" y="5772519"/>
              <a:ext cx="527534" cy="527534"/>
            </a:xfrm>
            <a:custGeom>
              <a:avLst/>
              <a:gdLst>
                <a:gd name="T0" fmla="*/ 187 w 192"/>
                <a:gd name="T1" fmla="*/ 65 h 192"/>
                <a:gd name="T2" fmla="*/ 174 w 192"/>
                <a:gd name="T3" fmla="*/ 71 h 192"/>
                <a:gd name="T4" fmla="*/ 171 w 192"/>
                <a:gd name="T5" fmla="*/ 71 h 192"/>
                <a:gd name="T6" fmla="*/ 176 w 192"/>
                <a:gd name="T7" fmla="*/ 96 h 192"/>
                <a:gd name="T8" fmla="*/ 96 w 192"/>
                <a:gd name="T9" fmla="*/ 176 h 192"/>
                <a:gd name="T10" fmla="*/ 16 w 192"/>
                <a:gd name="T11" fmla="*/ 96 h 192"/>
                <a:gd name="T12" fmla="*/ 96 w 192"/>
                <a:gd name="T13" fmla="*/ 16 h 192"/>
                <a:gd name="T14" fmla="*/ 159 w 192"/>
                <a:gd name="T15" fmla="*/ 47 h 192"/>
                <a:gd name="T16" fmla="*/ 171 w 192"/>
                <a:gd name="T17" fmla="*/ 37 h 192"/>
                <a:gd name="T18" fmla="*/ 96 w 192"/>
                <a:gd name="T19" fmla="*/ 0 h 192"/>
                <a:gd name="T20" fmla="*/ 0 w 192"/>
                <a:gd name="T21" fmla="*/ 96 h 192"/>
                <a:gd name="T22" fmla="*/ 96 w 192"/>
                <a:gd name="T23" fmla="*/ 192 h 192"/>
                <a:gd name="T24" fmla="*/ 192 w 192"/>
                <a:gd name="T25" fmla="*/ 96 h 192"/>
                <a:gd name="T26" fmla="*/ 187 w 192"/>
                <a:gd name="T27" fmla="*/ 65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2" h="192">
                  <a:moveTo>
                    <a:pt x="187" y="65"/>
                  </a:moveTo>
                  <a:cubicBezTo>
                    <a:pt x="184" y="69"/>
                    <a:pt x="179" y="71"/>
                    <a:pt x="174" y="71"/>
                  </a:cubicBezTo>
                  <a:cubicBezTo>
                    <a:pt x="173" y="71"/>
                    <a:pt x="172" y="71"/>
                    <a:pt x="171" y="71"/>
                  </a:cubicBezTo>
                  <a:cubicBezTo>
                    <a:pt x="174" y="78"/>
                    <a:pt x="176" y="87"/>
                    <a:pt x="176" y="96"/>
                  </a:cubicBezTo>
                  <a:cubicBezTo>
                    <a:pt x="176" y="140"/>
                    <a:pt x="140" y="176"/>
                    <a:pt x="96" y="176"/>
                  </a:cubicBezTo>
                  <a:cubicBezTo>
                    <a:pt x="52" y="176"/>
                    <a:pt x="16" y="140"/>
                    <a:pt x="16" y="96"/>
                  </a:cubicBezTo>
                  <a:cubicBezTo>
                    <a:pt x="16" y="52"/>
                    <a:pt x="52" y="16"/>
                    <a:pt x="96" y="16"/>
                  </a:cubicBezTo>
                  <a:cubicBezTo>
                    <a:pt x="121" y="16"/>
                    <a:pt x="144" y="28"/>
                    <a:pt x="159" y="47"/>
                  </a:cubicBezTo>
                  <a:cubicBezTo>
                    <a:pt x="161" y="42"/>
                    <a:pt x="166" y="38"/>
                    <a:pt x="171" y="37"/>
                  </a:cubicBezTo>
                  <a:cubicBezTo>
                    <a:pt x="154" y="14"/>
                    <a:pt x="126" y="0"/>
                    <a:pt x="96" y="0"/>
                  </a:cubicBezTo>
                  <a:cubicBezTo>
                    <a:pt x="43" y="0"/>
                    <a:pt x="0" y="43"/>
                    <a:pt x="0" y="96"/>
                  </a:cubicBezTo>
                  <a:cubicBezTo>
                    <a:pt x="0" y="149"/>
                    <a:pt x="43" y="192"/>
                    <a:pt x="96" y="192"/>
                  </a:cubicBezTo>
                  <a:cubicBezTo>
                    <a:pt x="149" y="192"/>
                    <a:pt x="192" y="149"/>
                    <a:pt x="192" y="96"/>
                  </a:cubicBezTo>
                  <a:cubicBezTo>
                    <a:pt x="192" y="85"/>
                    <a:pt x="190" y="75"/>
                    <a:pt x="187" y="6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6" name="Freeform 245"/>
            <p:cNvSpPr>
              <a:spLocks noEditPoints="1"/>
            </p:cNvSpPr>
            <p:nvPr/>
          </p:nvSpPr>
          <p:spPr bwMode="auto">
            <a:xfrm>
              <a:off x="8752683" y="5858140"/>
              <a:ext cx="125669" cy="125669"/>
            </a:xfrm>
            <a:custGeom>
              <a:avLst/>
              <a:gdLst>
                <a:gd name="T0" fmla="*/ 23 w 46"/>
                <a:gd name="T1" fmla="*/ 46 h 46"/>
                <a:gd name="T2" fmla="*/ 7 w 46"/>
                <a:gd name="T3" fmla="*/ 39 h 46"/>
                <a:gd name="T4" fmla="*/ 0 w 46"/>
                <a:gd name="T5" fmla="*/ 23 h 46"/>
                <a:gd name="T6" fmla="*/ 7 w 46"/>
                <a:gd name="T7" fmla="*/ 7 h 46"/>
                <a:gd name="T8" fmla="*/ 23 w 46"/>
                <a:gd name="T9" fmla="*/ 0 h 46"/>
                <a:gd name="T10" fmla="*/ 46 w 46"/>
                <a:gd name="T11" fmla="*/ 23 h 46"/>
                <a:gd name="T12" fmla="*/ 39 w 46"/>
                <a:gd name="T13" fmla="*/ 39 h 46"/>
                <a:gd name="T14" fmla="*/ 23 w 46"/>
                <a:gd name="T15" fmla="*/ 46 h 46"/>
                <a:gd name="T16" fmla="*/ 23 w 46"/>
                <a:gd name="T17" fmla="*/ 12 h 46"/>
                <a:gd name="T18" fmla="*/ 15 w 46"/>
                <a:gd name="T19" fmla="*/ 15 h 46"/>
                <a:gd name="T20" fmla="*/ 12 w 46"/>
                <a:gd name="T21" fmla="*/ 23 h 46"/>
                <a:gd name="T22" fmla="*/ 15 w 46"/>
                <a:gd name="T23" fmla="*/ 31 h 46"/>
                <a:gd name="T24" fmla="*/ 31 w 46"/>
                <a:gd name="T25" fmla="*/ 31 h 46"/>
                <a:gd name="T26" fmla="*/ 34 w 46"/>
                <a:gd name="T27" fmla="*/ 23 h 46"/>
                <a:gd name="T28" fmla="*/ 23 w 46"/>
                <a:gd name="T29" fmla="*/ 1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6" h="46">
                  <a:moveTo>
                    <a:pt x="23" y="46"/>
                  </a:moveTo>
                  <a:cubicBezTo>
                    <a:pt x="17" y="46"/>
                    <a:pt x="11" y="43"/>
                    <a:pt x="7" y="39"/>
                  </a:cubicBezTo>
                  <a:cubicBezTo>
                    <a:pt x="3" y="35"/>
                    <a:pt x="0" y="29"/>
                    <a:pt x="0" y="23"/>
                  </a:cubicBezTo>
                  <a:cubicBezTo>
                    <a:pt x="0" y="17"/>
                    <a:pt x="3" y="11"/>
                    <a:pt x="7" y="7"/>
                  </a:cubicBezTo>
                  <a:cubicBezTo>
                    <a:pt x="11" y="2"/>
                    <a:pt x="17" y="0"/>
                    <a:pt x="23" y="0"/>
                  </a:cubicBezTo>
                  <a:cubicBezTo>
                    <a:pt x="36" y="0"/>
                    <a:pt x="46" y="10"/>
                    <a:pt x="46" y="23"/>
                  </a:cubicBezTo>
                  <a:cubicBezTo>
                    <a:pt x="46" y="29"/>
                    <a:pt x="44" y="35"/>
                    <a:pt x="39" y="39"/>
                  </a:cubicBezTo>
                  <a:cubicBezTo>
                    <a:pt x="35" y="43"/>
                    <a:pt x="29" y="46"/>
                    <a:pt x="23" y="46"/>
                  </a:cubicBezTo>
                  <a:close/>
                  <a:moveTo>
                    <a:pt x="23" y="12"/>
                  </a:moveTo>
                  <a:cubicBezTo>
                    <a:pt x="20" y="12"/>
                    <a:pt x="18" y="13"/>
                    <a:pt x="15" y="15"/>
                  </a:cubicBezTo>
                  <a:cubicBezTo>
                    <a:pt x="13" y="17"/>
                    <a:pt x="12" y="20"/>
                    <a:pt x="12" y="23"/>
                  </a:cubicBezTo>
                  <a:cubicBezTo>
                    <a:pt x="12" y="26"/>
                    <a:pt x="13" y="29"/>
                    <a:pt x="15" y="31"/>
                  </a:cubicBezTo>
                  <a:cubicBezTo>
                    <a:pt x="20" y="35"/>
                    <a:pt x="27" y="35"/>
                    <a:pt x="31" y="31"/>
                  </a:cubicBezTo>
                  <a:cubicBezTo>
                    <a:pt x="33" y="29"/>
                    <a:pt x="34" y="26"/>
                    <a:pt x="34" y="23"/>
                  </a:cubicBezTo>
                  <a:cubicBezTo>
                    <a:pt x="34" y="17"/>
                    <a:pt x="29" y="12"/>
                    <a:pt x="23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7664545" y="1994101"/>
            <a:ext cx="3297511" cy="976812"/>
            <a:chOff x="7208564" y="1633135"/>
            <a:chExt cx="3297511" cy="976812"/>
          </a:xfrm>
        </p:grpSpPr>
        <p:sp>
          <p:nvSpPr>
            <p:cNvPr id="38" name="矩形 37"/>
            <p:cNvSpPr/>
            <p:nvPr/>
          </p:nvSpPr>
          <p:spPr>
            <a:xfrm>
              <a:off x="7208564" y="1633135"/>
              <a:ext cx="1193838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添加标题 </a:t>
              </a:r>
            </a:p>
          </p:txBody>
        </p:sp>
        <p:sp>
          <p:nvSpPr>
            <p:cNvPr id="39" name="矩形 38"/>
            <p:cNvSpPr/>
            <p:nvPr/>
          </p:nvSpPr>
          <p:spPr>
            <a:xfrm>
              <a:off x="7208564" y="1964787"/>
              <a:ext cx="3297511" cy="6451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点击添加相关标题文字，点击添加相关标题文字。</a:t>
              </a: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7664545" y="3123417"/>
            <a:ext cx="3297511" cy="976812"/>
            <a:chOff x="7208564" y="1633135"/>
            <a:chExt cx="3297511" cy="976812"/>
          </a:xfrm>
        </p:grpSpPr>
        <p:sp>
          <p:nvSpPr>
            <p:cNvPr id="41" name="矩形 40"/>
            <p:cNvSpPr/>
            <p:nvPr/>
          </p:nvSpPr>
          <p:spPr>
            <a:xfrm>
              <a:off x="7208564" y="1633135"/>
              <a:ext cx="1193838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添加标题 </a:t>
              </a:r>
            </a:p>
          </p:txBody>
        </p:sp>
        <p:sp>
          <p:nvSpPr>
            <p:cNvPr id="42" name="矩形 41"/>
            <p:cNvSpPr/>
            <p:nvPr/>
          </p:nvSpPr>
          <p:spPr>
            <a:xfrm>
              <a:off x="7208564" y="1964787"/>
              <a:ext cx="3297511" cy="6451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点击添加相关标题文字，点击添加相关标题文字。</a:t>
              </a: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7664545" y="4252733"/>
            <a:ext cx="3297511" cy="976812"/>
            <a:chOff x="7208564" y="1633135"/>
            <a:chExt cx="3297511" cy="976812"/>
          </a:xfrm>
        </p:grpSpPr>
        <p:sp>
          <p:nvSpPr>
            <p:cNvPr id="44" name="矩形 43"/>
            <p:cNvSpPr/>
            <p:nvPr/>
          </p:nvSpPr>
          <p:spPr>
            <a:xfrm>
              <a:off x="7208564" y="1633135"/>
              <a:ext cx="1193838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添加标题 </a:t>
              </a:r>
            </a:p>
          </p:txBody>
        </p:sp>
        <p:sp>
          <p:nvSpPr>
            <p:cNvPr id="45" name="矩形 44"/>
            <p:cNvSpPr/>
            <p:nvPr/>
          </p:nvSpPr>
          <p:spPr>
            <a:xfrm>
              <a:off x="7208564" y="1964787"/>
              <a:ext cx="3297511" cy="6451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点击添加相关标题文字，点击添加相关标题文字。</a:t>
              </a: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7664545" y="5382049"/>
            <a:ext cx="3297511" cy="976812"/>
            <a:chOff x="7208564" y="1633135"/>
            <a:chExt cx="3297511" cy="976812"/>
          </a:xfrm>
        </p:grpSpPr>
        <p:sp>
          <p:nvSpPr>
            <p:cNvPr id="47" name="矩形 46"/>
            <p:cNvSpPr/>
            <p:nvPr/>
          </p:nvSpPr>
          <p:spPr>
            <a:xfrm>
              <a:off x="7208564" y="1633135"/>
              <a:ext cx="1193838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添加标题 </a:t>
              </a:r>
            </a:p>
          </p:txBody>
        </p:sp>
        <p:sp>
          <p:nvSpPr>
            <p:cNvPr id="48" name="矩形 47"/>
            <p:cNvSpPr/>
            <p:nvPr/>
          </p:nvSpPr>
          <p:spPr>
            <a:xfrm>
              <a:off x="7208564" y="1964787"/>
              <a:ext cx="3297511" cy="6451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点击添加相关标题文字，点击添加相关标题文字。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Requires="p14" p14:dur="1250" advTm="0">
        <p15:prstTrans prst="pageCurlDoubl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9115" y="4577095"/>
            <a:ext cx="2209804" cy="2273813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0044568" y="0"/>
            <a:ext cx="2209804" cy="2273813"/>
          </a:xfrm>
          <a:prstGeom prst="rect">
            <a:avLst/>
          </a:prstGeom>
        </p:spPr>
      </p:pic>
      <p:sp>
        <p:nvSpPr>
          <p:cNvPr id="4" name="矩形: 圆角 3"/>
          <p:cNvSpPr/>
          <p:nvPr/>
        </p:nvSpPr>
        <p:spPr>
          <a:xfrm>
            <a:off x="5213734" y="1816613"/>
            <a:ext cx="1514007" cy="1514007"/>
          </a:xfrm>
          <a:prstGeom prst="roundRect">
            <a:avLst>
              <a:gd name="adj" fmla="val 9736"/>
            </a:avLst>
          </a:prstGeom>
          <a:solidFill>
            <a:srgbClr val="092E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6000" b="1" dirty="0">
                <a:solidFill>
                  <a:srgbClr val="F5F5F5"/>
                </a:solidFill>
              </a:rPr>
              <a:t>02</a:t>
            </a:r>
            <a:endParaRPr lang="zh-CN" altLang="en-US" sz="6000" b="1" dirty="0">
              <a:solidFill>
                <a:srgbClr val="F5F5F5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4342727" y="4002894"/>
            <a:ext cx="325602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3200" b="1" dirty="0">
                <a:solidFill>
                  <a:srgbClr val="092E25"/>
                </a:solidFill>
                <a:latin typeface="+mn-ea"/>
              </a:rPr>
              <a:t>添 加 标 题 内 容</a:t>
            </a:r>
          </a:p>
        </p:txBody>
      </p:sp>
      <p:sp>
        <p:nvSpPr>
          <p:cNvPr id="6" name="矩形 5"/>
          <p:cNvSpPr/>
          <p:nvPr/>
        </p:nvSpPr>
        <p:spPr>
          <a:xfrm>
            <a:off x="3007337" y="4778056"/>
            <a:ext cx="5926800" cy="3448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点击添加相关标题文字，点击添加相关标题文字。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49"/>
                            </p:stCondLst>
                            <p:childTnLst>
                              <p:par>
                                <p:cTn id="25" presetID="2" presetClass="entr" presetSubtype="3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片包含 植物, 餐桌, 小&#10;&#10;已生成极高可信度的说明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539" y="149165"/>
            <a:ext cx="586697" cy="796231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986852" y="191837"/>
            <a:ext cx="4384455" cy="779526"/>
            <a:chOff x="1296818" y="280245"/>
            <a:chExt cx="4384455" cy="779526"/>
          </a:xfrm>
        </p:grpSpPr>
        <p:sp>
          <p:nvSpPr>
            <p:cNvPr id="4" name="文本框 3"/>
            <p:cNvSpPr txBox="1"/>
            <p:nvPr/>
          </p:nvSpPr>
          <p:spPr>
            <a:xfrm>
              <a:off x="1296818" y="280245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rgbClr val="092E25"/>
                  </a:solidFill>
                </a:rPr>
                <a:t>添加标题</a:t>
              </a:r>
            </a:p>
          </p:txBody>
        </p:sp>
        <p:sp>
          <p:nvSpPr>
            <p:cNvPr id="5" name="矩形 4"/>
            <p:cNvSpPr/>
            <p:nvPr/>
          </p:nvSpPr>
          <p:spPr>
            <a:xfrm>
              <a:off x="1296819" y="737826"/>
              <a:ext cx="4384454" cy="32194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点击添加相关标题文字，点击添加相关标题文字。</a:t>
              </a:r>
            </a:p>
          </p:txBody>
        </p:sp>
      </p:grpSp>
      <p:pic>
        <p:nvPicPr>
          <p:cNvPr id="6" name="图片 5" descr="图片包含 室内&#10;&#10;已生成高可信度的说明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6646" y="945396"/>
            <a:ext cx="5175354" cy="5828245"/>
          </a:xfrm>
          <a:prstGeom prst="rect">
            <a:avLst/>
          </a:prstGeom>
        </p:spPr>
      </p:pic>
      <p:grpSp>
        <p:nvGrpSpPr>
          <p:cNvPr id="25" name="组合 24"/>
          <p:cNvGrpSpPr/>
          <p:nvPr/>
        </p:nvGrpSpPr>
        <p:grpSpPr>
          <a:xfrm>
            <a:off x="2784822" y="4572001"/>
            <a:ext cx="4231824" cy="1420837"/>
            <a:chOff x="2784822" y="4572001"/>
            <a:chExt cx="4231824" cy="1420837"/>
          </a:xfrm>
        </p:grpSpPr>
        <p:sp>
          <p:nvSpPr>
            <p:cNvPr id="11" name="矩形: 圆角 10"/>
            <p:cNvSpPr/>
            <p:nvPr/>
          </p:nvSpPr>
          <p:spPr>
            <a:xfrm>
              <a:off x="2784822" y="4572001"/>
              <a:ext cx="4231824" cy="1420837"/>
            </a:xfrm>
            <a:prstGeom prst="roundRect">
              <a:avLst>
                <a:gd name="adj" fmla="val 10726"/>
              </a:avLst>
            </a:prstGeom>
            <a:solidFill>
              <a:srgbClr val="092E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2" name="组合 11"/>
            <p:cNvGrpSpPr/>
            <p:nvPr/>
          </p:nvGrpSpPr>
          <p:grpSpPr>
            <a:xfrm>
              <a:off x="2952438" y="5079320"/>
              <a:ext cx="3790417" cy="746324"/>
              <a:chOff x="1260642" y="4699492"/>
              <a:chExt cx="3790417" cy="746324"/>
            </a:xfrm>
          </p:grpSpPr>
          <p:sp>
            <p:nvSpPr>
              <p:cNvPr id="13" name="文本框 12"/>
              <p:cNvSpPr txBox="1"/>
              <p:nvPr/>
            </p:nvSpPr>
            <p:spPr>
              <a:xfrm>
                <a:off x="1260643" y="4699492"/>
                <a:ext cx="121058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000" b="1" dirty="0">
                    <a:solidFill>
                      <a:srgbClr val="F5F5F5"/>
                    </a:solidFill>
                  </a:rPr>
                  <a:t>添加标题</a:t>
                </a: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260642" y="5099602"/>
                <a:ext cx="3790417" cy="34621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sz="1050" dirty="0">
                    <a:solidFill>
                      <a:srgbClr val="F5F5F5"/>
                    </a:solidFill>
                  </a:rPr>
                  <a:t>点击添加相关标题文字，点击添加相关标题文字。</a:t>
                </a:r>
              </a:p>
            </p:txBody>
          </p:sp>
        </p:grpSp>
        <p:sp>
          <p:nvSpPr>
            <p:cNvPr id="15" name="Freeform 409"/>
            <p:cNvSpPr>
              <a:spLocks noEditPoints="1"/>
            </p:cNvSpPr>
            <p:nvPr/>
          </p:nvSpPr>
          <p:spPr bwMode="auto">
            <a:xfrm>
              <a:off x="3021917" y="4764136"/>
              <a:ext cx="314325" cy="215900"/>
            </a:xfrm>
            <a:custGeom>
              <a:avLst/>
              <a:gdLst>
                <a:gd name="T0" fmla="*/ 114 w 200"/>
                <a:gd name="T1" fmla="*/ 138 h 138"/>
                <a:gd name="T2" fmla="*/ 87 w 200"/>
                <a:gd name="T3" fmla="*/ 129 h 138"/>
                <a:gd name="T4" fmla="*/ 50 w 200"/>
                <a:gd name="T5" fmla="*/ 129 h 138"/>
                <a:gd name="T6" fmla="*/ 0 w 200"/>
                <a:gd name="T7" fmla="*/ 83 h 138"/>
                <a:gd name="T8" fmla="*/ 50 w 200"/>
                <a:gd name="T9" fmla="*/ 35 h 138"/>
                <a:gd name="T10" fmla="*/ 56 w 200"/>
                <a:gd name="T11" fmla="*/ 35 h 138"/>
                <a:gd name="T12" fmla="*/ 105 w 200"/>
                <a:gd name="T13" fmla="*/ 0 h 138"/>
                <a:gd name="T14" fmla="*/ 154 w 200"/>
                <a:gd name="T15" fmla="*/ 33 h 138"/>
                <a:gd name="T16" fmla="*/ 200 w 200"/>
                <a:gd name="T17" fmla="*/ 80 h 138"/>
                <a:gd name="T18" fmla="*/ 149 w 200"/>
                <a:gd name="T19" fmla="*/ 128 h 138"/>
                <a:gd name="T20" fmla="*/ 142 w 200"/>
                <a:gd name="T21" fmla="*/ 128 h 138"/>
                <a:gd name="T22" fmla="*/ 114 w 200"/>
                <a:gd name="T23" fmla="*/ 138 h 138"/>
                <a:gd name="T24" fmla="*/ 50 w 200"/>
                <a:gd name="T25" fmla="*/ 49 h 138"/>
                <a:gd name="T26" fmla="*/ 14 w 200"/>
                <a:gd name="T27" fmla="*/ 83 h 138"/>
                <a:gd name="T28" fmla="*/ 50 w 200"/>
                <a:gd name="T29" fmla="*/ 114 h 138"/>
                <a:gd name="T30" fmla="*/ 89 w 200"/>
                <a:gd name="T31" fmla="*/ 114 h 138"/>
                <a:gd name="T32" fmla="*/ 92 w 200"/>
                <a:gd name="T33" fmla="*/ 115 h 138"/>
                <a:gd name="T34" fmla="*/ 114 w 200"/>
                <a:gd name="T35" fmla="*/ 124 h 138"/>
                <a:gd name="T36" fmla="*/ 135 w 200"/>
                <a:gd name="T37" fmla="*/ 114 h 138"/>
                <a:gd name="T38" fmla="*/ 141 w 200"/>
                <a:gd name="T39" fmla="*/ 113 h 138"/>
                <a:gd name="T40" fmla="*/ 149 w 200"/>
                <a:gd name="T41" fmla="*/ 114 h 138"/>
                <a:gd name="T42" fmla="*/ 185 w 200"/>
                <a:gd name="T43" fmla="*/ 80 h 138"/>
                <a:gd name="T44" fmla="*/ 149 w 200"/>
                <a:gd name="T45" fmla="*/ 47 h 138"/>
                <a:gd name="T46" fmla="*/ 141 w 200"/>
                <a:gd name="T47" fmla="*/ 41 h 138"/>
                <a:gd name="T48" fmla="*/ 105 w 200"/>
                <a:gd name="T49" fmla="*/ 14 h 138"/>
                <a:gd name="T50" fmla="*/ 69 w 200"/>
                <a:gd name="T51" fmla="*/ 44 h 138"/>
                <a:gd name="T52" fmla="*/ 66 w 200"/>
                <a:gd name="T53" fmla="*/ 49 h 138"/>
                <a:gd name="T54" fmla="*/ 60 w 200"/>
                <a:gd name="T55" fmla="*/ 50 h 138"/>
                <a:gd name="T56" fmla="*/ 50 w 200"/>
                <a:gd name="T57" fmla="*/ 49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0" h="138">
                  <a:moveTo>
                    <a:pt x="114" y="138"/>
                  </a:moveTo>
                  <a:cubicBezTo>
                    <a:pt x="104" y="138"/>
                    <a:pt x="94" y="133"/>
                    <a:pt x="87" y="129"/>
                  </a:cubicBezTo>
                  <a:cubicBezTo>
                    <a:pt x="50" y="129"/>
                    <a:pt x="50" y="129"/>
                    <a:pt x="50" y="129"/>
                  </a:cubicBezTo>
                  <a:cubicBezTo>
                    <a:pt x="22" y="129"/>
                    <a:pt x="0" y="108"/>
                    <a:pt x="0" y="83"/>
                  </a:cubicBezTo>
                  <a:cubicBezTo>
                    <a:pt x="0" y="56"/>
                    <a:pt x="22" y="35"/>
                    <a:pt x="50" y="35"/>
                  </a:cubicBezTo>
                  <a:cubicBezTo>
                    <a:pt x="52" y="35"/>
                    <a:pt x="54" y="35"/>
                    <a:pt x="56" y="35"/>
                  </a:cubicBezTo>
                  <a:cubicBezTo>
                    <a:pt x="62" y="15"/>
                    <a:pt x="82" y="0"/>
                    <a:pt x="105" y="0"/>
                  </a:cubicBezTo>
                  <a:cubicBezTo>
                    <a:pt x="128" y="0"/>
                    <a:pt x="147" y="13"/>
                    <a:pt x="154" y="33"/>
                  </a:cubicBezTo>
                  <a:cubicBezTo>
                    <a:pt x="179" y="35"/>
                    <a:pt x="200" y="56"/>
                    <a:pt x="200" y="80"/>
                  </a:cubicBezTo>
                  <a:cubicBezTo>
                    <a:pt x="200" y="107"/>
                    <a:pt x="177" y="128"/>
                    <a:pt x="149" y="128"/>
                  </a:cubicBezTo>
                  <a:cubicBezTo>
                    <a:pt x="146" y="128"/>
                    <a:pt x="144" y="128"/>
                    <a:pt x="142" y="128"/>
                  </a:cubicBezTo>
                  <a:cubicBezTo>
                    <a:pt x="134" y="133"/>
                    <a:pt x="125" y="138"/>
                    <a:pt x="114" y="138"/>
                  </a:cubicBezTo>
                  <a:close/>
                  <a:moveTo>
                    <a:pt x="50" y="49"/>
                  </a:moveTo>
                  <a:cubicBezTo>
                    <a:pt x="30" y="49"/>
                    <a:pt x="14" y="64"/>
                    <a:pt x="14" y="83"/>
                  </a:cubicBezTo>
                  <a:cubicBezTo>
                    <a:pt x="14" y="101"/>
                    <a:pt x="30" y="114"/>
                    <a:pt x="50" y="114"/>
                  </a:cubicBezTo>
                  <a:cubicBezTo>
                    <a:pt x="89" y="114"/>
                    <a:pt x="89" y="114"/>
                    <a:pt x="89" y="114"/>
                  </a:cubicBezTo>
                  <a:cubicBezTo>
                    <a:pt x="90" y="114"/>
                    <a:pt x="91" y="115"/>
                    <a:pt x="92" y="115"/>
                  </a:cubicBezTo>
                  <a:cubicBezTo>
                    <a:pt x="99" y="119"/>
                    <a:pt x="107" y="124"/>
                    <a:pt x="114" y="124"/>
                  </a:cubicBezTo>
                  <a:cubicBezTo>
                    <a:pt x="122" y="124"/>
                    <a:pt x="129" y="119"/>
                    <a:pt x="135" y="114"/>
                  </a:cubicBezTo>
                  <a:cubicBezTo>
                    <a:pt x="137" y="113"/>
                    <a:pt x="139" y="113"/>
                    <a:pt x="141" y="113"/>
                  </a:cubicBezTo>
                  <a:cubicBezTo>
                    <a:pt x="144" y="114"/>
                    <a:pt x="146" y="114"/>
                    <a:pt x="149" y="114"/>
                  </a:cubicBezTo>
                  <a:cubicBezTo>
                    <a:pt x="169" y="114"/>
                    <a:pt x="185" y="99"/>
                    <a:pt x="185" y="80"/>
                  </a:cubicBezTo>
                  <a:cubicBezTo>
                    <a:pt x="185" y="62"/>
                    <a:pt x="169" y="47"/>
                    <a:pt x="149" y="47"/>
                  </a:cubicBezTo>
                  <a:cubicBezTo>
                    <a:pt x="145" y="47"/>
                    <a:pt x="142" y="45"/>
                    <a:pt x="141" y="41"/>
                  </a:cubicBezTo>
                  <a:cubicBezTo>
                    <a:pt x="138" y="25"/>
                    <a:pt x="123" y="14"/>
                    <a:pt x="105" y="14"/>
                  </a:cubicBezTo>
                  <a:cubicBezTo>
                    <a:pt x="86" y="14"/>
                    <a:pt x="71" y="27"/>
                    <a:pt x="69" y="44"/>
                  </a:cubicBezTo>
                  <a:cubicBezTo>
                    <a:pt x="69" y="46"/>
                    <a:pt x="67" y="48"/>
                    <a:pt x="66" y="49"/>
                  </a:cubicBezTo>
                  <a:cubicBezTo>
                    <a:pt x="64" y="50"/>
                    <a:pt x="62" y="51"/>
                    <a:pt x="60" y="50"/>
                  </a:cubicBezTo>
                  <a:cubicBezTo>
                    <a:pt x="57" y="50"/>
                    <a:pt x="54" y="49"/>
                    <a:pt x="50" y="49"/>
                  </a:cubicBez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819236" y="2026533"/>
            <a:ext cx="4231824" cy="1420837"/>
            <a:chOff x="819236" y="2026533"/>
            <a:chExt cx="4231824" cy="1420837"/>
          </a:xfrm>
        </p:grpSpPr>
        <p:sp>
          <p:nvSpPr>
            <p:cNvPr id="7" name="矩形: 圆角 6"/>
            <p:cNvSpPr/>
            <p:nvPr/>
          </p:nvSpPr>
          <p:spPr>
            <a:xfrm>
              <a:off x="819236" y="2026533"/>
              <a:ext cx="4231824" cy="1420837"/>
            </a:xfrm>
            <a:prstGeom prst="roundRect">
              <a:avLst>
                <a:gd name="adj" fmla="val 10726"/>
              </a:avLst>
            </a:prstGeom>
            <a:solidFill>
              <a:srgbClr val="092E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986852" y="2533852"/>
              <a:ext cx="3790417" cy="746324"/>
              <a:chOff x="1260642" y="4699492"/>
              <a:chExt cx="3790417" cy="746324"/>
            </a:xfrm>
          </p:grpSpPr>
          <p:sp>
            <p:nvSpPr>
              <p:cNvPr id="8" name="文本框 7"/>
              <p:cNvSpPr txBox="1"/>
              <p:nvPr/>
            </p:nvSpPr>
            <p:spPr>
              <a:xfrm>
                <a:off x="1260643" y="4699492"/>
                <a:ext cx="121058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000" b="1" dirty="0">
                    <a:solidFill>
                      <a:srgbClr val="F5F5F5"/>
                    </a:solidFill>
                  </a:rPr>
                  <a:t>添加标题</a:t>
                </a:r>
              </a:p>
            </p:txBody>
          </p:sp>
          <p:sp>
            <p:nvSpPr>
              <p:cNvPr id="9" name="矩形 8"/>
              <p:cNvSpPr/>
              <p:nvPr/>
            </p:nvSpPr>
            <p:spPr>
              <a:xfrm>
                <a:off x="1260642" y="5099602"/>
                <a:ext cx="3790417" cy="34621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sz="1050" dirty="0">
                    <a:solidFill>
                      <a:srgbClr val="F5F5F5"/>
                    </a:solidFill>
                  </a:rPr>
                  <a:t>点击添加相关标题文字，点击添加相关标题文字。</a:t>
                </a:r>
              </a:p>
            </p:txBody>
          </p:sp>
        </p:grpSp>
        <p:grpSp>
          <p:nvGrpSpPr>
            <p:cNvPr id="16" name="组合 15"/>
            <p:cNvGrpSpPr/>
            <p:nvPr/>
          </p:nvGrpSpPr>
          <p:grpSpPr>
            <a:xfrm>
              <a:off x="1113620" y="2158828"/>
              <a:ext cx="314325" cy="307976"/>
              <a:chOff x="9371013" y="2636838"/>
              <a:chExt cx="314325" cy="307976"/>
            </a:xfrm>
            <a:solidFill>
              <a:srgbClr val="F5F5F5"/>
            </a:solidFill>
          </p:grpSpPr>
          <p:sp>
            <p:nvSpPr>
              <p:cNvPr id="17" name="Freeform 401"/>
              <p:cNvSpPr/>
              <p:nvPr/>
            </p:nvSpPr>
            <p:spPr bwMode="auto">
              <a:xfrm>
                <a:off x="9472613" y="2636838"/>
                <a:ext cx="34925" cy="65088"/>
              </a:xfrm>
              <a:custGeom>
                <a:avLst/>
                <a:gdLst>
                  <a:gd name="T0" fmla="*/ 11 w 23"/>
                  <a:gd name="T1" fmla="*/ 41 h 41"/>
                  <a:gd name="T2" fmla="*/ 23 w 23"/>
                  <a:gd name="T3" fmla="*/ 38 h 41"/>
                  <a:gd name="T4" fmla="*/ 12 w 23"/>
                  <a:gd name="T5" fmla="*/ 5 h 41"/>
                  <a:gd name="T6" fmla="*/ 5 w 23"/>
                  <a:gd name="T7" fmla="*/ 1 h 41"/>
                  <a:gd name="T8" fmla="*/ 1 w 23"/>
                  <a:gd name="T9" fmla="*/ 8 h 41"/>
                  <a:gd name="T10" fmla="*/ 11 w 23"/>
                  <a:gd name="T11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3" h="41">
                    <a:moveTo>
                      <a:pt x="11" y="41"/>
                    </a:moveTo>
                    <a:cubicBezTo>
                      <a:pt x="15" y="40"/>
                      <a:pt x="19" y="38"/>
                      <a:pt x="23" y="38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1" y="2"/>
                      <a:pt x="8" y="0"/>
                      <a:pt x="5" y="1"/>
                    </a:cubicBezTo>
                    <a:cubicBezTo>
                      <a:pt x="2" y="2"/>
                      <a:pt x="0" y="5"/>
                      <a:pt x="1" y="8"/>
                    </a:cubicBezTo>
                    <a:lnTo>
                      <a:pt x="11" y="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" name="Freeform 402"/>
              <p:cNvSpPr/>
              <p:nvPr/>
            </p:nvSpPr>
            <p:spPr bwMode="auto">
              <a:xfrm>
                <a:off x="9548813" y="2879726"/>
                <a:ext cx="36513" cy="65088"/>
              </a:xfrm>
              <a:custGeom>
                <a:avLst/>
                <a:gdLst>
                  <a:gd name="T0" fmla="*/ 11 w 23"/>
                  <a:gd name="T1" fmla="*/ 0 h 41"/>
                  <a:gd name="T2" fmla="*/ 0 w 23"/>
                  <a:gd name="T3" fmla="*/ 4 h 41"/>
                  <a:gd name="T4" fmla="*/ 10 w 23"/>
                  <a:gd name="T5" fmla="*/ 37 h 41"/>
                  <a:gd name="T6" fmla="*/ 16 w 23"/>
                  <a:gd name="T7" fmla="*/ 41 h 41"/>
                  <a:gd name="T8" fmla="*/ 18 w 23"/>
                  <a:gd name="T9" fmla="*/ 41 h 41"/>
                  <a:gd name="T10" fmla="*/ 22 w 23"/>
                  <a:gd name="T11" fmla="*/ 33 h 41"/>
                  <a:gd name="T12" fmla="*/ 11 w 23"/>
                  <a:gd name="T13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3" h="41">
                    <a:moveTo>
                      <a:pt x="11" y="0"/>
                    </a:moveTo>
                    <a:cubicBezTo>
                      <a:pt x="7" y="1"/>
                      <a:pt x="4" y="3"/>
                      <a:pt x="0" y="4"/>
                    </a:cubicBezTo>
                    <a:cubicBezTo>
                      <a:pt x="10" y="37"/>
                      <a:pt x="10" y="37"/>
                      <a:pt x="10" y="37"/>
                    </a:cubicBezTo>
                    <a:cubicBezTo>
                      <a:pt x="11" y="39"/>
                      <a:pt x="13" y="41"/>
                      <a:pt x="16" y="41"/>
                    </a:cubicBezTo>
                    <a:cubicBezTo>
                      <a:pt x="17" y="41"/>
                      <a:pt x="17" y="41"/>
                      <a:pt x="18" y="41"/>
                    </a:cubicBezTo>
                    <a:cubicBezTo>
                      <a:pt x="21" y="40"/>
                      <a:pt x="23" y="36"/>
                      <a:pt x="22" y="33"/>
                    </a:cubicBezTo>
                    <a:lnTo>
                      <a:pt x="1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" name="Freeform 403"/>
              <p:cNvSpPr/>
              <p:nvPr/>
            </p:nvSpPr>
            <p:spPr bwMode="auto">
              <a:xfrm>
                <a:off x="9371013" y="2747963"/>
                <a:ext cx="63500" cy="30163"/>
              </a:xfrm>
              <a:custGeom>
                <a:avLst/>
                <a:gdLst>
                  <a:gd name="T0" fmla="*/ 41 w 41"/>
                  <a:gd name="T1" fmla="*/ 8 h 19"/>
                  <a:gd name="T2" fmla="*/ 8 w 41"/>
                  <a:gd name="T3" fmla="*/ 1 h 19"/>
                  <a:gd name="T4" fmla="*/ 1 w 41"/>
                  <a:gd name="T5" fmla="*/ 5 h 19"/>
                  <a:gd name="T6" fmla="*/ 5 w 41"/>
                  <a:gd name="T7" fmla="*/ 12 h 19"/>
                  <a:gd name="T8" fmla="*/ 38 w 41"/>
                  <a:gd name="T9" fmla="*/ 19 h 19"/>
                  <a:gd name="T10" fmla="*/ 41 w 41"/>
                  <a:gd name="T11" fmla="*/ 8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" h="19">
                    <a:moveTo>
                      <a:pt x="41" y="8"/>
                    </a:moveTo>
                    <a:cubicBezTo>
                      <a:pt x="8" y="1"/>
                      <a:pt x="8" y="1"/>
                      <a:pt x="8" y="1"/>
                    </a:cubicBezTo>
                    <a:cubicBezTo>
                      <a:pt x="5" y="0"/>
                      <a:pt x="2" y="2"/>
                      <a:pt x="1" y="5"/>
                    </a:cubicBezTo>
                    <a:cubicBezTo>
                      <a:pt x="0" y="8"/>
                      <a:pt x="2" y="11"/>
                      <a:pt x="5" y="12"/>
                    </a:cubicBezTo>
                    <a:cubicBezTo>
                      <a:pt x="38" y="19"/>
                      <a:pt x="38" y="19"/>
                      <a:pt x="38" y="19"/>
                    </a:cubicBezTo>
                    <a:cubicBezTo>
                      <a:pt x="39" y="15"/>
                      <a:pt x="39" y="12"/>
                      <a:pt x="41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" name="Freeform 404"/>
              <p:cNvSpPr/>
              <p:nvPr/>
            </p:nvSpPr>
            <p:spPr bwMode="auto">
              <a:xfrm>
                <a:off x="9618663" y="2803526"/>
                <a:ext cx="66675" cy="30163"/>
              </a:xfrm>
              <a:custGeom>
                <a:avLst/>
                <a:gdLst>
                  <a:gd name="T0" fmla="*/ 38 w 43"/>
                  <a:gd name="T1" fmla="*/ 8 h 19"/>
                  <a:gd name="T2" fmla="*/ 3 w 43"/>
                  <a:gd name="T3" fmla="*/ 0 h 19"/>
                  <a:gd name="T4" fmla="*/ 0 w 43"/>
                  <a:gd name="T5" fmla="*/ 11 h 19"/>
                  <a:gd name="T6" fmla="*/ 36 w 43"/>
                  <a:gd name="T7" fmla="*/ 19 h 19"/>
                  <a:gd name="T8" fmla="*/ 37 w 43"/>
                  <a:gd name="T9" fmla="*/ 19 h 19"/>
                  <a:gd name="T10" fmla="*/ 43 w 43"/>
                  <a:gd name="T11" fmla="*/ 15 h 19"/>
                  <a:gd name="T12" fmla="*/ 38 w 43"/>
                  <a:gd name="T13" fmla="*/ 8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19">
                    <a:moveTo>
                      <a:pt x="38" y="8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2" y="4"/>
                      <a:pt x="1" y="7"/>
                      <a:pt x="0" y="11"/>
                    </a:cubicBezTo>
                    <a:cubicBezTo>
                      <a:pt x="36" y="19"/>
                      <a:pt x="36" y="19"/>
                      <a:pt x="36" y="19"/>
                    </a:cubicBezTo>
                    <a:cubicBezTo>
                      <a:pt x="36" y="19"/>
                      <a:pt x="36" y="19"/>
                      <a:pt x="37" y="19"/>
                    </a:cubicBezTo>
                    <a:cubicBezTo>
                      <a:pt x="40" y="19"/>
                      <a:pt x="42" y="17"/>
                      <a:pt x="43" y="15"/>
                    </a:cubicBezTo>
                    <a:cubicBezTo>
                      <a:pt x="43" y="11"/>
                      <a:pt x="41" y="8"/>
                      <a:pt x="38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" name="Freeform 405"/>
              <p:cNvSpPr/>
              <p:nvPr/>
            </p:nvSpPr>
            <p:spPr bwMode="auto">
              <a:xfrm>
                <a:off x="9585326" y="2668588"/>
                <a:ext cx="53975" cy="58738"/>
              </a:xfrm>
              <a:custGeom>
                <a:avLst/>
                <a:gdLst>
                  <a:gd name="T0" fmla="*/ 9 w 35"/>
                  <a:gd name="T1" fmla="*/ 38 h 38"/>
                  <a:gd name="T2" fmla="*/ 33 w 35"/>
                  <a:gd name="T3" fmla="*/ 11 h 38"/>
                  <a:gd name="T4" fmla="*/ 33 w 35"/>
                  <a:gd name="T5" fmla="*/ 3 h 38"/>
                  <a:gd name="T6" fmla="*/ 24 w 35"/>
                  <a:gd name="T7" fmla="*/ 3 h 38"/>
                  <a:gd name="T8" fmla="*/ 0 w 35"/>
                  <a:gd name="T9" fmla="*/ 30 h 38"/>
                  <a:gd name="T10" fmla="*/ 9 w 35"/>
                  <a:gd name="T11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5" h="38">
                    <a:moveTo>
                      <a:pt x="9" y="38"/>
                    </a:moveTo>
                    <a:cubicBezTo>
                      <a:pt x="33" y="11"/>
                      <a:pt x="33" y="11"/>
                      <a:pt x="33" y="11"/>
                    </a:cubicBezTo>
                    <a:cubicBezTo>
                      <a:pt x="35" y="9"/>
                      <a:pt x="35" y="5"/>
                      <a:pt x="33" y="3"/>
                    </a:cubicBezTo>
                    <a:cubicBezTo>
                      <a:pt x="30" y="0"/>
                      <a:pt x="26" y="1"/>
                      <a:pt x="24" y="3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3" y="32"/>
                      <a:pt x="6" y="35"/>
                      <a:pt x="9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" name="Freeform 407"/>
              <p:cNvSpPr/>
              <p:nvPr/>
            </p:nvSpPr>
            <p:spPr bwMode="auto">
              <a:xfrm>
                <a:off x="9415463" y="2857501"/>
                <a:ext cx="53975" cy="55563"/>
              </a:xfrm>
              <a:custGeom>
                <a:avLst/>
                <a:gdLst>
                  <a:gd name="T0" fmla="*/ 3 w 34"/>
                  <a:gd name="T1" fmla="*/ 25 h 35"/>
                  <a:gd name="T2" fmla="*/ 3 w 34"/>
                  <a:gd name="T3" fmla="*/ 33 h 35"/>
                  <a:gd name="T4" fmla="*/ 7 w 34"/>
                  <a:gd name="T5" fmla="*/ 35 h 35"/>
                  <a:gd name="T6" fmla="*/ 11 w 34"/>
                  <a:gd name="T7" fmla="*/ 33 h 35"/>
                  <a:gd name="T8" fmla="*/ 34 w 34"/>
                  <a:gd name="T9" fmla="*/ 7 h 35"/>
                  <a:gd name="T10" fmla="*/ 25 w 34"/>
                  <a:gd name="T11" fmla="*/ 0 h 35"/>
                  <a:gd name="T12" fmla="*/ 3 w 34"/>
                  <a:gd name="T13" fmla="*/ 2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" h="35">
                    <a:moveTo>
                      <a:pt x="3" y="25"/>
                    </a:moveTo>
                    <a:cubicBezTo>
                      <a:pt x="0" y="27"/>
                      <a:pt x="1" y="31"/>
                      <a:pt x="3" y="33"/>
                    </a:cubicBezTo>
                    <a:cubicBezTo>
                      <a:pt x="4" y="34"/>
                      <a:pt x="6" y="35"/>
                      <a:pt x="7" y="35"/>
                    </a:cubicBezTo>
                    <a:cubicBezTo>
                      <a:pt x="9" y="35"/>
                      <a:pt x="10" y="34"/>
                      <a:pt x="11" y="33"/>
                    </a:cubicBezTo>
                    <a:cubicBezTo>
                      <a:pt x="34" y="7"/>
                      <a:pt x="34" y="7"/>
                      <a:pt x="34" y="7"/>
                    </a:cubicBezTo>
                    <a:cubicBezTo>
                      <a:pt x="31" y="5"/>
                      <a:pt x="28" y="3"/>
                      <a:pt x="25" y="0"/>
                    </a:cubicBezTo>
                    <a:lnTo>
                      <a:pt x="3" y="2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" name="Freeform 408"/>
              <p:cNvSpPr>
                <a:spLocks noEditPoints="1"/>
              </p:cNvSpPr>
              <p:nvPr/>
            </p:nvSpPr>
            <p:spPr bwMode="auto">
              <a:xfrm>
                <a:off x="9440863" y="2706688"/>
                <a:ext cx="169863" cy="168275"/>
              </a:xfrm>
              <a:custGeom>
                <a:avLst/>
                <a:gdLst>
                  <a:gd name="T0" fmla="*/ 54 w 108"/>
                  <a:gd name="T1" fmla="*/ 0 h 108"/>
                  <a:gd name="T2" fmla="*/ 0 w 108"/>
                  <a:gd name="T3" fmla="*/ 54 h 108"/>
                  <a:gd name="T4" fmla="*/ 54 w 108"/>
                  <a:gd name="T5" fmla="*/ 108 h 108"/>
                  <a:gd name="T6" fmla="*/ 108 w 108"/>
                  <a:gd name="T7" fmla="*/ 54 h 108"/>
                  <a:gd name="T8" fmla="*/ 54 w 108"/>
                  <a:gd name="T9" fmla="*/ 0 h 108"/>
                  <a:gd name="T10" fmla="*/ 54 w 108"/>
                  <a:gd name="T11" fmla="*/ 97 h 108"/>
                  <a:gd name="T12" fmla="*/ 12 w 108"/>
                  <a:gd name="T13" fmla="*/ 54 h 108"/>
                  <a:gd name="T14" fmla="*/ 54 w 108"/>
                  <a:gd name="T15" fmla="*/ 12 h 108"/>
                  <a:gd name="T16" fmla="*/ 97 w 108"/>
                  <a:gd name="T17" fmla="*/ 54 h 108"/>
                  <a:gd name="T18" fmla="*/ 54 w 108"/>
                  <a:gd name="T19" fmla="*/ 97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8" h="108">
                    <a:moveTo>
                      <a:pt x="54" y="0"/>
                    </a:moveTo>
                    <a:cubicBezTo>
                      <a:pt x="25" y="0"/>
                      <a:pt x="0" y="25"/>
                      <a:pt x="0" y="54"/>
                    </a:cubicBezTo>
                    <a:cubicBezTo>
                      <a:pt x="0" y="84"/>
                      <a:pt x="25" y="108"/>
                      <a:pt x="54" y="108"/>
                    </a:cubicBezTo>
                    <a:cubicBezTo>
                      <a:pt x="84" y="108"/>
                      <a:pt x="108" y="84"/>
                      <a:pt x="108" y="54"/>
                    </a:cubicBezTo>
                    <a:cubicBezTo>
                      <a:pt x="108" y="25"/>
                      <a:pt x="84" y="0"/>
                      <a:pt x="54" y="0"/>
                    </a:cubicBezTo>
                    <a:close/>
                    <a:moveTo>
                      <a:pt x="54" y="97"/>
                    </a:moveTo>
                    <a:cubicBezTo>
                      <a:pt x="31" y="97"/>
                      <a:pt x="12" y="78"/>
                      <a:pt x="12" y="54"/>
                    </a:cubicBezTo>
                    <a:cubicBezTo>
                      <a:pt x="12" y="31"/>
                      <a:pt x="31" y="12"/>
                      <a:pt x="54" y="12"/>
                    </a:cubicBezTo>
                    <a:cubicBezTo>
                      <a:pt x="78" y="12"/>
                      <a:pt x="97" y="31"/>
                      <a:pt x="97" y="54"/>
                    </a:cubicBezTo>
                    <a:cubicBezTo>
                      <a:pt x="97" y="78"/>
                      <a:pt x="78" y="97"/>
                      <a:pt x="54" y="9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片包含 植物, 餐桌, 小&#10;&#10;已生成极高可信度的说明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539" y="149165"/>
            <a:ext cx="586697" cy="796231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986852" y="191837"/>
            <a:ext cx="4384455" cy="779526"/>
            <a:chOff x="1296818" y="280245"/>
            <a:chExt cx="4384455" cy="779526"/>
          </a:xfrm>
        </p:grpSpPr>
        <p:sp>
          <p:nvSpPr>
            <p:cNvPr id="4" name="文本框 3"/>
            <p:cNvSpPr txBox="1"/>
            <p:nvPr/>
          </p:nvSpPr>
          <p:spPr>
            <a:xfrm>
              <a:off x="1296818" y="280245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rgbClr val="092E25"/>
                  </a:solidFill>
                </a:rPr>
                <a:t>添加标题</a:t>
              </a:r>
            </a:p>
          </p:txBody>
        </p:sp>
        <p:sp>
          <p:nvSpPr>
            <p:cNvPr id="5" name="矩形 4"/>
            <p:cNvSpPr/>
            <p:nvPr/>
          </p:nvSpPr>
          <p:spPr>
            <a:xfrm>
              <a:off x="1296819" y="737826"/>
              <a:ext cx="4384454" cy="32194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点击添加相关标题文字，点击添加相关标题文字。</a:t>
              </a:r>
            </a:p>
          </p:txBody>
        </p:sp>
      </p:grpSp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0117" y="945396"/>
            <a:ext cx="4139052" cy="6061769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587678" y="2265174"/>
            <a:ext cx="3076523" cy="761660"/>
            <a:chOff x="599857" y="2128679"/>
            <a:chExt cx="3076523" cy="761660"/>
          </a:xfrm>
        </p:grpSpPr>
        <p:sp>
          <p:nvSpPr>
            <p:cNvPr id="8" name="文本框 7"/>
            <p:cNvSpPr txBox="1"/>
            <p:nvPr/>
          </p:nvSpPr>
          <p:spPr>
            <a:xfrm>
              <a:off x="2465791" y="2128679"/>
              <a:ext cx="121058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sz="2000" b="1" dirty="0">
                  <a:solidFill>
                    <a:srgbClr val="092E25"/>
                  </a:solidFill>
                </a:rPr>
                <a:t>添加标题</a:t>
              </a:r>
            </a:p>
          </p:txBody>
        </p:sp>
        <p:sp>
          <p:nvSpPr>
            <p:cNvPr id="9" name="矩形 8"/>
            <p:cNvSpPr/>
            <p:nvPr/>
          </p:nvSpPr>
          <p:spPr>
            <a:xfrm>
              <a:off x="599857" y="2491559"/>
              <a:ext cx="3076523" cy="39878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200000"/>
                </a:lnSpc>
              </a:pPr>
              <a:r>
                <a:rPr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点击添加相关标题文字，点击添加相关标题文字。</a:t>
              </a: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587678" y="4576980"/>
            <a:ext cx="3076523" cy="761660"/>
            <a:chOff x="599857" y="4440485"/>
            <a:chExt cx="3076523" cy="761660"/>
          </a:xfrm>
        </p:grpSpPr>
        <p:sp>
          <p:nvSpPr>
            <p:cNvPr id="11" name="文本框 10"/>
            <p:cNvSpPr txBox="1"/>
            <p:nvPr/>
          </p:nvSpPr>
          <p:spPr>
            <a:xfrm>
              <a:off x="2465791" y="4440485"/>
              <a:ext cx="121058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sz="2000" b="1" dirty="0">
                  <a:solidFill>
                    <a:srgbClr val="092E25"/>
                  </a:solidFill>
                </a:rPr>
                <a:t>添加标题</a:t>
              </a:r>
            </a:p>
          </p:txBody>
        </p:sp>
        <p:sp>
          <p:nvSpPr>
            <p:cNvPr id="12" name="矩形 11"/>
            <p:cNvSpPr/>
            <p:nvPr/>
          </p:nvSpPr>
          <p:spPr>
            <a:xfrm>
              <a:off x="599857" y="4803365"/>
              <a:ext cx="3076523" cy="39878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200000"/>
                </a:lnSpc>
              </a:pPr>
              <a:r>
                <a:rPr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点击添加相关标题文字，点击添加相关标题文字。</a:t>
              </a: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8225140" y="4576980"/>
            <a:ext cx="3076523" cy="761660"/>
            <a:chOff x="8034119" y="4440485"/>
            <a:chExt cx="3076523" cy="761660"/>
          </a:xfrm>
        </p:grpSpPr>
        <p:sp>
          <p:nvSpPr>
            <p:cNvPr id="14" name="文本框 13"/>
            <p:cNvSpPr txBox="1"/>
            <p:nvPr/>
          </p:nvSpPr>
          <p:spPr>
            <a:xfrm>
              <a:off x="8034119" y="4440485"/>
              <a:ext cx="121058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>
                  <a:solidFill>
                    <a:srgbClr val="092E25"/>
                  </a:solidFill>
                </a:rPr>
                <a:t>添加标题</a:t>
              </a:r>
            </a:p>
          </p:txBody>
        </p:sp>
        <p:sp>
          <p:nvSpPr>
            <p:cNvPr id="15" name="矩形 14"/>
            <p:cNvSpPr/>
            <p:nvPr/>
          </p:nvSpPr>
          <p:spPr>
            <a:xfrm>
              <a:off x="8034119" y="4803365"/>
              <a:ext cx="3076523" cy="39878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点击添加相关标题文字，点击添加相关标题文字。</a:t>
              </a: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8225140" y="2267009"/>
            <a:ext cx="3076523" cy="761660"/>
            <a:chOff x="8034119" y="2130514"/>
            <a:chExt cx="3076523" cy="761660"/>
          </a:xfrm>
        </p:grpSpPr>
        <p:sp>
          <p:nvSpPr>
            <p:cNvPr id="17" name="文本框 16"/>
            <p:cNvSpPr txBox="1"/>
            <p:nvPr/>
          </p:nvSpPr>
          <p:spPr>
            <a:xfrm>
              <a:off x="8034119" y="2130514"/>
              <a:ext cx="121058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>
                  <a:solidFill>
                    <a:srgbClr val="092E25"/>
                  </a:solidFill>
                </a:rPr>
                <a:t>添加标题</a:t>
              </a:r>
            </a:p>
          </p:txBody>
        </p:sp>
        <p:sp>
          <p:nvSpPr>
            <p:cNvPr id="18" name="矩形 17"/>
            <p:cNvSpPr/>
            <p:nvPr/>
          </p:nvSpPr>
          <p:spPr>
            <a:xfrm>
              <a:off x="8034119" y="2493394"/>
              <a:ext cx="3076523" cy="39878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点击添加相关标题文字，点击添加相关标题文字。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: 圆角 6"/>
          <p:cNvSpPr/>
          <p:nvPr/>
        </p:nvSpPr>
        <p:spPr>
          <a:xfrm>
            <a:off x="819236" y="1812389"/>
            <a:ext cx="10401214" cy="1581150"/>
          </a:xfrm>
          <a:prstGeom prst="roundRect">
            <a:avLst/>
          </a:prstGeom>
          <a:solidFill>
            <a:srgbClr val="092E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 descr="图片包含 植物, 餐桌, 小&#10;&#10;已生成极高可信度的说明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539" y="149165"/>
            <a:ext cx="586697" cy="796231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986852" y="191837"/>
            <a:ext cx="4384455" cy="779526"/>
            <a:chOff x="1296818" y="280245"/>
            <a:chExt cx="4384455" cy="779526"/>
          </a:xfrm>
        </p:grpSpPr>
        <p:sp>
          <p:nvSpPr>
            <p:cNvPr id="4" name="文本框 3"/>
            <p:cNvSpPr txBox="1"/>
            <p:nvPr/>
          </p:nvSpPr>
          <p:spPr>
            <a:xfrm>
              <a:off x="1296818" y="280245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rgbClr val="092E25"/>
                  </a:solidFill>
                </a:rPr>
                <a:t>添加标题</a:t>
              </a:r>
            </a:p>
          </p:txBody>
        </p:sp>
        <p:sp>
          <p:nvSpPr>
            <p:cNvPr id="5" name="矩形 4"/>
            <p:cNvSpPr/>
            <p:nvPr/>
          </p:nvSpPr>
          <p:spPr>
            <a:xfrm>
              <a:off x="1296819" y="737826"/>
              <a:ext cx="4384454" cy="32194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点击添加相关标题文字，点击添加相关标题文字。</a:t>
              </a:r>
            </a:p>
          </p:txBody>
        </p:sp>
      </p:grpSp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314" y="1603717"/>
            <a:ext cx="6848014" cy="5429302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1169732" y="2252499"/>
            <a:ext cx="3790417" cy="733485"/>
            <a:chOff x="1169732" y="2421311"/>
            <a:chExt cx="3790417" cy="733485"/>
          </a:xfrm>
        </p:grpSpPr>
        <p:sp>
          <p:nvSpPr>
            <p:cNvPr id="8" name="文本框 7"/>
            <p:cNvSpPr txBox="1"/>
            <p:nvPr/>
          </p:nvSpPr>
          <p:spPr>
            <a:xfrm>
              <a:off x="1169733" y="2421311"/>
              <a:ext cx="121058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>
                  <a:solidFill>
                    <a:srgbClr val="F5F5F5"/>
                  </a:solidFill>
                </a:rPr>
                <a:t>添加标题</a:t>
              </a:r>
            </a:p>
          </p:txBody>
        </p:sp>
        <p:sp>
          <p:nvSpPr>
            <p:cNvPr id="9" name="矩形 8"/>
            <p:cNvSpPr/>
            <p:nvPr/>
          </p:nvSpPr>
          <p:spPr>
            <a:xfrm>
              <a:off x="1169732" y="2821421"/>
              <a:ext cx="3790417" cy="3333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sz="1050" dirty="0">
                  <a:solidFill>
                    <a:srgbClr val="F5F5F5"/>
                  </a:solidFill>
                </a:rPr>
                <a:t>点击添加相关标题文字，点击添加相关标题文字。</a:t>
              </a: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7148501" y="2249822"/>
            <a:ext cx="3790417" cy="733485"/>
            <a:chOff x="1169732" y="2421311"/>
            <a:chExt cx="3790417" cy="733485"/>
          </a:xfrm>
        </p:grpSpPr>
        <p:sp>
          <p:nvSpPr>
            <p:cNvPr id="12" name="文本框 11"/>
            <p:cNvSpPr txBox="1"/>
            <p:nvPr/>
          </p:nvSpPr>
          <p:spPr>
            <a:xfrm>
              <a:off x="3749560" y="2421311"/>
              <a:ext cx="121058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sz="2000" b="1" dirty="0">
                  <a:solidFill>
                    <a:srgbClr val="F5F5F5"/>
                  </a:solidFill>
                </a:rPr>
                <a:t>添加标题</a:t>
              </a:r>
            </a:p>
          </p:txBody>
        </p:sp>
        <p:sp>
          <p:nvSpPr>
            <p:cNvPr id="13" name="矩形 12"/>
            <p:cNvSpPr/>
            <p:nvPr/>
          </p:nvSpPr>
          <p:spPr>
            <a:xfrm>
              <a:off x="1169732" y="2821421"/>
              <a:ext cx="3790417" cy="3333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sz="1050" dirty="0">
                  <a:solidFill>
                    <a:srgbClr val="F5F5F5"/>
                  </a:solidFill>
                </a:rPr>
                <a:t>点击添加相关标题文字，点击添加相关标题文字。</a:t>
              </a:r>
            </a:p>
          </p:txBody>
        </p:sp>
      </p:grpSp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片包含 植物, 餐桌, 小&#10;&#10;已生成极高可信度的说明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539" y="149165"/>
            <a:ext cx="586697" cy="796231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986852" y="191837"/>
            <a:ext cx="4384455" cy="779526"/>
            <a:chOff x="1296818" y="280245"/>
            <a:chExt cx="4384455" cy="779526"/>
          </a:xfrm>
        </p:grpSpPr>
        <p:sp>
          <p:nvSpPr>
            <p:cNvPr id="4" name="文本框 3"/>
            <p:cNvSpPr txBox="1"/>
            <p:nvPr/>
          </p:nvSpPr>
          <p:spPr>
            <a:xfrm>
              <a:off x="1296818" y="280245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rgbClr val="092E25"/>
                  </a:solidFill>
                </a:rPr>
                <a:t>添加标题</a:t>
              </a:r>
            </a:p>
          </p:txBody>
        </p:sp>
        <p:sp>
          <p:nvSpPr>
            <p:cNvPr id="5" name="矩形 4"/>
            <p:cNvSpPr/>
            <p:nvPr/>
          </p:nvSpPr>
          <p:spPr>
            <a:xfrm>
              <a:off x="1296819" y="737826"/>
              <a:ext cx="4384454" cy="32194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点击添加相关标题文字，点击添加相关标题文字。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2019562" y="2525500"/>
            <a:ext cx="3051037" cy="644956"/>
            <a:chOff x="2019562" y="2525500"/>
            <a:chExt cx="3051037" cy="644956"/>
          </a:xfrm>
        </p:grpSpPr>
        <p:sp>
          <p:nvSpPr>
            <p:cNvPr id="7" name="文本框 6"/>
            <p:cNvSpPr txBox="1"/>
            <p:nvPr/>
          </p:nvSpPr>
          <p:spPr>
            <a:xfrm>
              <a:off x="2019563" y="2525500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添加标题</a:t>
              </a:r>
            </a:p>
          </p:txBody>
        </p:sp>
        <p:sp>
          <p:nvSpPr>
            <p:cNvPr id="8" name="矩形 7"/>
            <p:cNvSpPr/>
            <p:nvPr/>
          </p:nvSpPr>
          <p:spPr>
            <a:xfrm>
              <a:off x="2019562" y="2833271"/>
              <a:ext cx="3051037" cy="33718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sz="8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点击添加相关标题文字，点击添加相关标题文字。</a:t>
              </a: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2019562" y="5155178"/>
            <a:ext cx="3051037" cy="644956"/>
            <a:chOff x="2019562" y="2525500"/>
            <a:chExt cx="3051037" cy="644956"/>
          </a:xfrm>
        </p:grpSpPr>
        <p:sp>
          <p:nvSpPr>
            <p:cNvPr id="10" name="文本框 9"/>
            <p:cNvSpPr txBox="1"/>
            <p:nvPr/>
          </p:nvSpPr>
          <p:spPr>
            <a:xfrm>
              <a:off x="2019563" y="2525500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添加标题</a:t>
              </a:r>
            </a:p>
          </p:txBody>
        </p:sp>
        <p:sp>
          <p:nvSpPr>
            <p:cNvPr id="11" name="矩形 10"/>
            <p:cNvSpPr/>
            <p:nvPr/>
          </p:nvSpPr>
          <p:spPr>
            <a:xfrm>
              <a:off x="2019562" y="2833271"/>
              <a:ext cx="3051037" cy="33718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sz="8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点击添加相关标题文字，点击添加相关标题文字。</a:t>
              </a: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7708478" y="2524641"/>
            <a:ext cx="3051037" cy="644956"/>
            <a:chOff x="2019562" y="2525500"/>
            <a:chExt cx="3051037" cy="644956"/>
          </a:xfrm>
        </p:grpSpPr>
        <p:sp>
          <p:nvSpPr>
            <p:cNvPr id="13" name="文本框 12"/>
            <p:cNvSpPr txBox="1"/>
            <p:nvPr/>
          </p:nvSpPr>
          <p:spPr>
            <a:xfrm>
              <a:off x="2019563" y="2525500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添加标题</a:t>
              </a:r>
            </a:p>
          </p:txBody>
        </p:sp>
        <p:sp>
          <p:nvSpPr>
            <p:cNvPr id="14" name="矩形 13"/>
            <p:cNvSpPr/>
            <p:nvPr/>
          </p:nvSpPr>
          <p:spPr>
            <a:xfrm>
              <a:off x="2019562" y="2833271"/>
              <a:ext cx="3051037" cy="33718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sz="8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点击添加相关标题文字，点击添加相关标题文字。</a:t>
              </a: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7708478" y="5155178"/>
            <a:ext cx="3051037" cy="644956"/>
            <a:chOff x="2019562" y="2525500"/>
            <a:chExt cx="3051037" cy="644956"/>
          </a:xfrm>
        </p:grpSpPr>
        <p:sp>
          <p:nvSpPr>
            <p:cNvPr id="16" name="文本框 15"/>
            <p:cNvSpPr txBox="1"/>
            <p:nvPr/>
          </p:nvSpPr>
          <p:spPr>
            <a:xfrm>
              <a:off x="2019563" y="2525500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添加标题</a:t>
              </a:r>
            </a:p>
          </p:txBody>
        </p:sp>
        <p:sp>
          <p:nvSpPr>
            <p:cNvPr id="17" name="矩形 16"/>
            <p:cNvSpPr/>
            <p:nvPr/>
          </p:nvSpPr>
          <p:spPr>
            <a:xfrm>
              <a:off x="2019562" y="2833271"/>
              <a:ext cx="3051037" cy="33718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sz="8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点击添加相关标题文字，点击添加相关标题文字。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836099" y="2085975"/>
            <a:ext cx="1085850" cy="1085850"/>
            <a:chOff x="836099" y="2085975"/>
            <a:chExt cx="1085850" cy="1085850"/>
          </a:xfrm>
        </p:grpSpPr>
        <p:sp>
          <p:nvSpPr>
            <p:cNvPr id="19" name="圆角矩形 3"/>
            <p:cNvSpPr/>
            <p:nvPr/>
          </p:nvSpPr>
          <p:spPr>
            <a:xfrm>
              <a:off x="836099" y="2085975"/>
              <a:ext cx="1085850" cy="1085850"/>
            </a:xfrm>
            <a:prstGeom prst="roundRect">
              <a:avLst>
                <a:gd name="adj" fmla="val 7883"/>
              </a:avLst>
            </a:prstGeom>
            <a:solidFill>
              <a:srgbClr val="092E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0" name="binary-thinking_74868"/>
            <p:cNvSpPr>
              <a:spLocks noChangeAspect="1"/>
            </p:cNvSpPr>
            <p:nvPr/>
          </p:nvSpPr>
          <p:spPr bwMode="auto">
            <a:xfrm>
              <a:off x="1083513" y="2342179"/>
              <a:ext cx="529469" cy="609685"/>
            </a:xfrm>
            <a:custGeom>
              <a:avLst/>
              <a:gdLst>
                <a:gd name="connsiteX0" fmla="*/ 184010 w 292270"/>
                <a:gd name="connsiteY0" fmla="*/ 131763 h 336550"/>
                <a:gd name="connsiteX1" fmla="*/ 178567 w 292270"/>
                <a:gd name="connsiteY1" fmla="*/ 141923 h 336550"/>
                <a:gd name="connsiteX2" fmla="*/ 184010 w 292270"/>
                <a:gd name="connsiteY2" fmla="*/ 150813 h 336550"/>
                <a:gd name="connsiteX3" fmla="*/ 188092 w 292270"/>
                <a:gd name="connsiteY3" fmla="*/ 141923 h 336550"/>
                <a:gd name="connsiteX4" fmla="*/ 184010 w 292270"/>
                <a:gd name="connsiteY4" fmla="*/ 131763 h 336550"/>
                <a:gd name="connsiteX5" fmla="*/ 141147 w 292270"/>
                <a:gd name="connsiteY5" fmla="*/ 131763 h 336550"/>
                <a:gd name="connsiteX6" fmla="*/ 135704 w 292270"/>
                <a:gd name="connsiteY6" fmla="*/ 141923 h 336550"/>
                <a:gd name="connsiteX7" fmla="*/ 141147 w 292270"/>
                <a:gd name="connsiteY7" fmla="*/ 150813 h 336550"/>
                <a:gd name="connsiteX8" fmla="*/ 145229 w 292270"/>
                <a:gd name="connsiteY8" fmla="*/ 141923 h 336550"/>
                <a:gd name="connsiteX9" fmla="*/ 141147 w 292270"/>
                <a:gd name="connsiteY9" fmla="*/ 131763 h 336550"/>
                <a:gd name="connsiteX10" fmla="*/ 96811 w 292270"/>
                <a:gd name="connsiteY10" fmla="*/ 131763 h 336550"/>
                <a:gd name="connsiteX11" fmla="*/ 92842 w 292270"/>
                <a:gd name="connsiteY11" fmla="*/ 134938 h 336550"/>
                <a:gd name="connsiteX12" fmla="*/ 100780 w 292270"/>
                <a:gd name="connsiteY12" fmla="*/ 134938 h 336550"/>
                <a:gd name="connsiteX13" fmla="*/ 96811 w 292270"/>
                <a:gd name="connsiteY13" fmla="*/ 131763 h 336550"/>
                <a:gd name="connsiteX14" fmla="*/ 225310 w 292270"/>
                <a:gd name="connsiteY14" fmla="*/ 127000 h 336550"/>
                <a:gd name="connsiteX15" fmla="*/ 226721 w 292270"/>
                <a:gd name="connsiteY15" fmla="*/ 127000 h 336550"/>
                <a:gd name="connsiteX16" fmla="*/ 229543 w 292270"/>
                <a:gd name="connsiteY16" fmla="*/ 127000 h 336550"/>
                <a:gd name="connsiteX17" fmla="*/ 230954 w 292270"/>
                <a:gd name="connsiteY17" fmla="*/ 127000 h 336550"/>
                <a:gd name="connsiteX18" fmla="*/ 230954 w 292270"/>
                <a:gd name="connsiteY18" fmla="*/ 155792 h 336550"/>
                <a:gd name="connsiteX19" fmla="*/ 229543 w 292270"/>
                <a:gd name="connsiteY19" fmla="*/ 157163 h 336550"/>
                <a:gd name="connsiteX20" fmla="*/ 225310 w 292270"/>
                <a:gd name="connsiteY20" fmla="*/ 157163 h 336550"/>
                <a:gd name="connsiteX21" fmla="*/ 225310 w 292270"/>
                <a:gd name="connsiteY21" fmla="*/ 155792 h 336550"/>
                <a:gd name="connsiteX22" fmla="*/ 225310 w 292270"/>
                <a:gd name="connsiteY22" fmla="*/ 132484 h 336550"/>
                <a:gd name="connsiteX23" fmla="*/ 221076 w 292270"/>
                <a:gd name="connsiteY23" fmla="*/ 133855 h 336550"/>
                <a:gd name="connsiteX24" fmla="*/ 221076 w 292270"/>
                <a:gd name="connsiteY24" fmla="*/ 135227 h 336550"/>
                <a:gd name="connsiteX25" fmla="*/ 219665 w 292270"/>
                <a:gd name="connsiteY25" fmla="*/ 133855 h 336550"/>
                <a:gd name="connsiteX26" fmla="*/ 219665 w 292270"/>
                <a:gd name="connsiteY26" fmla="*/ 131113 h 336550"/>
                <a:gd name="connsiteX27" fmla="*/ 219665 w 292270"/>
                <a:gd name="connsiteY27" fmla="*/ 129742 h 336550"/>
                <a:gd name="connsiteX28" fmla="*/ 225310 w 292270"/>
                <a:gd name="connsiteY28" fmla="*/ 127000 h 336550"/>
                <a:gd name="connsiteX29" fmla="*/ 203791 w 292270"/>
                <a:gd name="connsiteY29" fmla="*/ 127000 h 336550"/>
                <a:gd name="connsiteX30" fmla="*/ 207495 w 292270"/>
                <a:gd name="connsiteY30" fmla="*/ 127000 h 336550"/>
                <a:gd name="connsiteX31" fmla="*/ 208730 w 292270"/>
                <a:gd name="connsiteY31" fmla="*/ 127000 h 336550"/>
                <a:gd name="connsiteX32" fmla="*/ 208730 w 292270"/>
                <a:gd name="connsiteY32" fmla="*/ 155792 h 336550"/>
                <a:gd name="connsiteX33" fmla="*/ 207495 w 292270"/>
                <a:gd name="connsiteY33" fmla="*/ 157163 h 336550"/>
                <a:gd name="connsiteX34" fmla="*/ 203791 w 292270"/>
                <a:gd name="connsiteY34" fmla="*/ 157163 h 336550"/>
                <a:gd name="connsiteX35" fmla="*/ 202556 w 292270"/>
                <a:gd name="connsiteY35" fmla="*/ 155792 h 336550"/>
                <a:gd name="connsiteX36" fmla="*/ 202556 w 292270"/>
                <a:gd name="connsiteY36" fmla="*/ 132484 h 336550"/>
                <a:gd name="connsiteX37" fmla="*/ 200086 w 292270"/>
                <a:gd name="connsiteY37" fmla="*/ 133855 h 336550"/>
                <a:gd name="connsiteX38" fmla="*/ 198852 w 292270"/>
                <a:gd name="connsiteY38" fmla="*/ 135227 h 336550"/>
                <a:gd name="connsiteX39" fmla="*/ 198852 w 292270"/>
                <a:gd name="connsiteY39" fmla="*/ 133855 h 336550"/>
                <a:gd name="connsiteX40" fmla="*/ 197617 w 292270"/>
                <a:gd name="connsiteY40" fmla="*/ 131113 h 336550"/>
                <a:gd name="connsiteX41" fmla="*/ 198852 w 292270"/>
                <a:gd name="connsiteY41" fmla="*/ 129742 h 336550"/>
                <a:gd name="connsiteX42" fmla="*/ 203791 w 292270"/>
                <a:gd name="connsiteY42" fmla="*/ 127000 h 336550"/>
                <a:gd name="connsiteX43" fmla="*/ 183964 w 292270"/>
                <a:gd name="connsiteY43" fmla="*/ 127000 h 336550"/>
                <a:gd name="connsiteX44" fmla="*/ 192854 w 292270"/>
                <a:gd name="connsiteY44" fmla="*/ 141426 h 336550"/>
                <a:gd name="connsiteX45" fmla="*/ 182694 w 292270"/>
                <a:gd name="connsiteY45" fmla="*/ 157163 h 336550"/>
                <a:gd name="connsiteX46" fmla="*/ 173804 w 292270"/>
                <a:gd name="connsiteY46" fmla="*/ 142737 h 336550"/>
                <a:gd name="connsiteX47" fmla="*/ 183964 w 292270"/>
                <a:gd name="connsiteY47" fmla="*/ 127000 h 336550"/>
                <a:gd name="connsiteX48" fmla="*/ 161699 w 292270"/>
                <a:gd name="connsiteY48" fmla="*/ 127000 h 336550"/>
                <a:gd name="connsiteX49" fmla="*/ 164478 w 292270"/>
                <a:gd name="connsiteY49" fmla="*/ 127000 h 336550"/>
                <a:gd name="connsiteX50" fmla="*/ 165867 w 292270"/>
                <a:gd name="connsiteY50" fmla="*/ 127000 h 336550"/>
                <a:gd name="connsiteX51" fmla="*/ 165867 w 292270"/>
                <a:gd name="connsiteY51" fmla="*/ 155792 h 336550"/>
                <a:gd name="connsiteX52" fmla="*/ 164478 w 292270"/>
                <a:gd name="connsiteY52" fmla="*/ 157163 h 336550"/>
                <a:gd name="connsiteX53" fmla="*/ 161699 w 292270"/>
                <a:gd name="connsiteY53" fmla="*/ 157163 h 336550"/>
                <a:gd name="connsiteX54" fmla="*/ 160310 w 292270"/>
                <a:gd name="connsiteY54" fmla="*/ 155792 h 336550"/>
                <a:gd name="connsiteX55" fmla="*/ 160310 w 292270"/>
                <a:gd name="connsiteY55" fmla="*/ 132484 h 336550"/>
                <a:gd name="connsiteX56" fmla="*/ 156143 w 292270"/>
                <a:gd name="connsiteY56" fmla="*/ 133855 h 336550"/>
                <a:gd name="connsiteX57" fmla="*/ 156143 w 292270"/>
                <a:gd name="connsiteY57" fmla="*/ 135227 h 336550"/>
                <a:gd name="connsiteX58" fmla="*/ 154754 w 292270"/>
                <a:gd name="connsiteY58" fmla="*/ 133855 h 336550"/>
                <a:gd name="connsiteX59" fmla="*/ 154754 w 292270"/>
                <a:gd name="connsiteY59" fmla="*/ 131113 h 336550"/>
                <a:gd name="connsiteX60" fmla="*/ 154754 w 292270"/>
                <a:gd name="connsiteY60" fmla="*/ 129742 h 336550"/>
                <a:gd name="connsiteX61" fmla="*/ 161699 w 292270"/>
                <a:gd name="connsiteY61" fmla="*/ 127000 h 336550"/>
                <a:gd name="connsiteX62" fmla="*/ 141261 w 292270"/>
                <a:gd name="connsiteY62" fmla="*/ 127000 h 336550"/>
                <a:gd name="connsiteX63" fmla="*/ 151580 w 292270"/>
                <a:gd name="connsiteY63" fmla="*/ 141426 h 336550"/>
                <a:gd name="connsiteX64" fmla="*/ 141261 w 292270"/>
                <a:gd name="connsiteY64" fmla="*/ 157163 h 336550"/>
                <a:gd name="connsiteX65" fmla="*/ 130942 w 292270"/>
                <a:gd name="connsiteY65" fmla="*/ 142737 h 336550"/>
                <a:gd name="connsiteX66" fmla="*/ 141261 w 292270"/>
                <a:gd name="connsiteY66" fmla="*/ 127000 h 336550"/>
                <a:gd name="connsiteX67" fmla="*/ 247736 w 292270"/>
                <a:gd name="connsiteY67" fmla="*/ 80963 h 336550"/>
                <a:gd name="connsiteX68" fmla="*/ 243654 w 292270"/>
                <a:gd name="connsiteY68" fmla="*/ 91970 h 336550"/>
                <a:gd name="connsiteX69" fmla="*/ 247736 w 292270"/>
                <a:gd name="connsiteY69" fmla="*/ 101601 h 336550"/>
                <a:gd name="connsiteX70" fmla="*/ 253179 w 292270"/>
                <a:gd name="connsiteY70" fmla="*/ 90594 h 336550"/>
                <a:gd name="connsiteX71" fmla="*/ 247736 w 292270"/>
                <a:gd name="connsiteY71" fmla="*/ 80963 h 336550"/>
                <a:gd name="connsiteX72" fmla="*/ 205328 w 292270"/>
                <a:gd name="connsiteY72" fmla="*/ 80963 h 336550"/>
                <a:gd name="connsiteX73" fmla="*/ 200792 w 292270"/>
                <a:gd name="connsiteY73" fmla="*/ 91970 h 336550"/>
                <a:gd name="connsiteX74" fmla="*/ 205328 w 292270"/>
                <a:gd name="connsiteY74" fmla="*/ 101601 h 336550"/>
                <a:gd name="connsiteX75" fmla="*/ 208730 w 292270"/>
                <a:gd name="connsiteY75" fmla="*/ 90594 h 336550"/>
                <a:gd name="connsiteX76" fmla="*/ 205328 w 292270"/>
                <a:gd name="connsiteY76" fmla="*/ 80963 h 336550"/>
                <a:gd name="connsiteX77" fmla="*/ 184010 w 292270"/>
                <a:gd name="connsiteY77" fmla="*/ 80963 h 336550"/>
                <a:gd name="connsiteX78" fmla="*/ 178567 w 292270"/>
                <a:gd name="connsiteY78" fmla="*/ 91970 h 336550"/>
                <a:gd name="connsiteX79" fmla="*/ 184010 w 292270"/>
                <a:gd name="connsiteY79" fmla="*/ 101601 h 336550"/>
                <a:gd name="connsiteX80" fmla="*/ 188092 w 292270"/>
                <a:gd name="connsiteY80" fmla="*/ 90594 h 336550"/>
                <a:gd name="connsiteX81" fmla="*/ 184010 w 292270"/>
                <a:gd name="connsiteY81" fmla="*/ 80963 h 336550"/>
                <a:gd name="connsiteX82" fmla="*/ 162011 w 292270"/>
                <a:gd name="connsiteY82" fmla="*/ 80963 h 336550"/>
                <a:gd name="connsiteX83" fmla="*/ 157929 w 292270"/>
                <a:gd name="connsiteY83" fmla="*/ 91970 h 336550"/>
                <a:gd name="connsiteX84" fmla="*/ 162011 w 292270"/>
                <a:gd name="connsiteY84" fmla="*/ 101601 h 336550"/>
                <a:gd name="connsiteX85" fmla="*/ 167454 w 292270"/>
                <a:gd name="connsiteY85" fmla="*/ 90594 h 336550"/>
                <a:gd name="connsiteX86" fmla="*/ 162011 w 292270"/>
                <a:gd name="connsiteY86" fmla="*/ 80963 h 336550"/>
                <a:gd name="connsiteX87" fmla="*/ 76173 w 292270"/>
                <a:gd name="connsiteY87" fmla="*/ 80963 h 336550"/>
                <a:gd name="connsiteX88" fmla="*/ 72204 w 292270"/>
                <a:gd name="connsiteY88" fmla="*/ 91970 h 336550"/>
                <a:gd name="connsiteX89" fmla="*/ 76173 w 292270"/>
                <a:gd name="connsiteY89" fmla="*/ 101601 h 336550"/>
                <a:gd name="connsiteX90" fmla="*/ 80142 w 292270"/>
                <a:gd name="connsiteY90" fmla="*/ 90594 h 336550"/>
                <a:gd name="connsiteX91" fmla="*/ 76173 w 292270"/>
                <a:gd name="connsiteY91" fmla="*/ 80963 h 336550"/>
                <a:gd name="connsiteX92" fmla="*/ 225310 w 292270"/>
                <a:gd name="connsiteY92" fmla="*/ 76200 h 336550"/>
                <a:gd name="connsiteX93" fmla="*/ 226721 w 292270"/>
                <a:gd name="connsiteY93" fmla="*/ 76200 h 336550"/>
                <a:gd name="connsiteX94" fmla="*/ 229543 w 292270"/>
                <a:gd name="connsiteY94" fmla="*/ 76200 h 336550"/>
                <a:gd name="connsiteX95" fmla="*/ 230954 w 292270"/>
                <a:gd name="connsiteY95" fmla="*/ 77511 h 336550"/>
                <a:gd name="connsiteX96" fmla="*/ 230954 w 292270"/>
                <a:gd name="connsiteY96" fmla="*/ 105052 h 336550"/>
                <a:gd name="connsiteX97" fmla="*/ 229543 w 292270"/>
                <a:gd name="connsiteY97" fmla="*/ 106363 h 336550"/>
                <a:gd name="connsiteX98" fmla="*/ 225310 w 292270"/>
                <a:gd name="connsiteY98" fmla="*/ 106363 h 336550"/>
                <a:gd name="connsiteX99" fmla="*/ 225310 w 292270"/>
                <a:gd name="connsiteY99" fmla="*/ 105052 h 336550"/>
                <a:gd name="connsiteX100" fmla="*/ 225310 w 292270"/>
                <a:gd name="connsiteY100" fmla="*/ 82757 h 336550"/>
                <a:gd name="connsiteX101" fmla="*/ 221076 w 292270"/>
                <a:gd name="connsiteY101" fmla="*/ 84069 h 336550"/>
                <a:gd name="connsiteX102" fmla="*/ 219665 w 292270"/>
                <a:gd name="connsiteY102" fmla="*/ 84069 h 336550"/>
                <a:gd name="connsiteX103" fmla="*/ 219665 w 292270"/>
                <a:gd name="connsiteY103" fmla="*/ 81446 h 336550"/>
                <a:gd name="connsiteX104" fmla="*/ 219665 w 292270"/>
                <a:gd name="connsiteY104" fmla="*/ 80134 h 336550"/>
                <a:gd name="connsiteX105" fmla="*/ 225310 w 292270"/>
                <a:gd name="connsiteY105" fmla="*/ 76200 h 336550"/>
                <a:gd name="connsiteX106" fmla="*/ 205555 w 292270"/>
                <a:gd name="connsiteY106" fmla="*/ 76200 h 336550"/>
                <a:gd name="connsiteX107" fmla="*/ 216667 w 292270"/>
                <a:gd name="connsiteY107" fmla="*/ 90626 h 336550"/>
                <a:gd name="connsiteX108" fmla="*/ 205555 w 292270"/>
                <a:gd name="connsiteY108" fmla="*/ 106363 h 336550"/>
                <a:gd name="connsiteX109" fmla="*/ 194442 w 292270"/>
                <a:gd name="connsiteY109" fmla="*/ 91937 h 336550"/>
                <a:gd name="connsiteX110" fmla="*/ 205555 w 292270"/>
                <a:gd name="connsiteY110" fmla="*/ 76200 h 336550"/>
                <a:gd name="connsiteX111" fmla="*/ 183964 w 292270"/>
                <a:gd name="connsiteY111" fmla="*/ 76200 h 336550"/>
                <a:gd name="connsiteX112" fmla="*/ 192854 w 292270"/>
                <a:gd name="connsiteY112" fmla="*/ 90626 h 336550"/>
                <a:gd name="connsiteX113" fmla="*/ 182694 w 292270"/>
                <a:gd name="connsiteY113" fmla="*/ 106363 h 336550"/>
                <a:gd name="connsiteX114" fmla="*/ 173804 w 292270"/>
                <a:gd name="connsiteY114" fmla="*/ 91937 h 336550"/>
                <a:gd name="connsiteX115" fmla="*/ 183964 w 292270"/>
                <a:gd name="connsiteY115" fmla="*/ 76200 h 336550"/>
                <a:gd name="connsiteX116" fmla="*/ 161898 w 292270"/>
                <a:gd name="connsiteY116" fmla="*/ 76200 h 336550"/>
                <a:gd name="connsiteX117" fmla="*/ 172217 w 292270"/>
                <a:gd name="connsiteY117" fmla="*/ 90626 h 336550"/>
                <a:gd name="connsiteX118" fmla="*/ 161898 w 292270"/>
                <a:gd name="connsiteY118" fmla="*/ 106363 h 336550"/>
                <a:gd name="connsiteX119" fmla="*/ 151579 w 292270"/>
                <a:gd name="connsiteY119" fmla="*/ 91937 h 336550"/>
                <a:gd name="connsiteX120" fmla="*/ 161898 w 292270"/>
                <a:gd name="connsiteY120" fmla="*/ 76200 h 336550"/>
                <a:gd name="connsiteX121" fmla="*/ 139584 w 292270"/>
                <a:gd name="connsiteY121" fmla="*/ 76200 h 336550"/>
                <a:gd name="connsiteX122" fmla="*/ 140996 w 292270"/>
                <a:gd name="connsiteY122" fmla="*/ 76200 h 336550"/>
                <a:gd name="connsiteX123" fmla="*/ 143818 w 292270"/>
                <a:gd name="connsiteY123" fmla="*/ 76200 h 336550"/>
                <a:gd name="connsiteX124" fmla="*/ 145229 w 292270"/>
                <a:gd name="connsiteY124" fmla="*/ 77511 h 336550"/>
                <a:gd name="connsiteX125" fmla="*/ 145229 w 292270"/>
                <a:gd name="connsiteY125" fmla="*/ 105052 h 336550"/>
                <a:gd name="connsiteX126" fmla="*/ 143818 w 292270"/>
                <a:gd name="connsiteY126" fmla="*/ 106363 h 336550"/>
                <a:gd name="connsiteX127" fmla="*/ 139584 w 292270"/>
                <a:gd name="connsiteY127" fmla="*/ 106363 h 336550"/>
                <a:gd name="connsiteX128" fmla="*/ 139584 w 292270"/>
                <a:gd name="connsiteY128" fmla="*/ 105052 h 336550"/>
                <a:gd name="connsiteX129" fmla="*/ 139584 w 292270"/>
                <a:gd name="connsiteY129" fmla="*/ 82757 h 336550"/>
                <a:gd name="connsiteX130" fmla="*/ 135351 w 292270"/>
                <a:gd name="connsiteY130" fmla="*/ 84069 h 336550"/>
                <a:gd name="connsiteX131" fmla="*/ 133940 w 292270"/>
                <a:gd name="connsiteY131" fmla="*/ 84069 h 336550"/>
                <a:gd name="connsiteX132" fmla="*/ 132529 w 292270"/>
                <a:gd name="connsiteY132" fmla="*/ 81446 h 336550"/>
                <a:gd name="connsiteX133" fmla="*/ 133940 w 292270"/>
                <a:gd name="connsiteY133" fmla="*/ 80134 h 336550"/>
                <a:gd name="connsiteX134" fmla="*/ 139584 w 292270"/>
                <a:gd name="connsiteY134" fmla="*/ 76200 h 336550"/>
                <a:gd name="connsiteX135" fmla="*/ 118837 w 292270"/>
                <a:gd name="connsiteY135" fmla="*/ 76200 h 336550"/>
                <a:gd name="connsiteX136" fmla="*/ 123005 w 292270"/>
                <a:gd name="connsiteY136" fmla="*/ 76200 h 336550"/>
                <a:gd name="connsiteX137" fmla="*/ 123005 w 292270"/>
                <a:gd name="connsiteY137" fmla="*/ 77511 h 336550"/>
                <a:gd name="connsiteX138" fmla="*/ 123005 w 292270"/>
                <a:gd name="connsiteY138" fmla="*/ 105052 h 336550"/>
                <a:gd name="connsiteX139" fmla="*/ 123005 w 292270"/>
                <a:gd name="connsiteY139" fmla="*/ 106363 h 336550"/>
                <a:gd name="connsiteX140" fmla="*/ 118837 w 292270"/>
                <a:gd name="connsiteY140" fmla="*/ 106363 h 336550"/>
                <a:gd name="connsiteX141" fmla="*/ 117448 w 292270"/>
                <a:gd name="connsiteY141" fmla="*/ 105052 h 336550"/>
                <a:gd name="connsiteX142" fmla="*/ 117448 w 292270"/>
                <a:gd name="connsiteY142" fmla="*/ 82757 h 336550"/>
                <a:gd name="connsiteX143" fmla="*/ 114670 w 292270"/>
                <a:gd name="connsiteY143" fmla="*/ 84069 h 336550"/>
                <a:gd name="connsiteX144" fmla="*/ 113281 w 292270"/>
                <a:gd name="connsiteY144" fmla="*/ 84069 h 336550"/>
                <a:gd name="connsiteX145" fmla="*/ 111892 w 292270"/>
                <a:gd name="connsiteY145" fmla="*/ 81446 h 336550"/>
                <a:gd name="connsiteX146" fmla="*/ 111892 w 292270"/>
                <a:gd name="connsiteY146" fmla="*/ 80134 h 336550"/>
                <a:gd name="connsiteX147" fmla="*/ 118837 w 292270"/>
                <a:gd name="connsiteY147" fmla="*/ 76200 h 336550"/>
                <a:gd name="connsiteX148" fmla="*/ 97207 w 292270"/>
                <a:gd name="connsiteY148" fmla="*/ 76200 h 336550"/>
                <a:gd name="connsiteX149" fmla="*/ 99588 w 292270"/>
                <a:gd name="connsiteY149" fmla="*/ 76200 h 336550"/>
                <a:gd name="connsiteX150" fmla="*/ 100779 w 292270"/>
                <a:gd name="connsiteY150" fmla="*/ 77511 h 336550"/>
                <a:gd name="connsiteX151" fmla="*/ 100779 w 292270"/>
                <a:gd name="connsiteY151" fmla="*/ 105052 h 336550"/>
                <a:gd name="connsiteX152" fmla="*/ 99588 w 292270"/>
                <a:gd name="connsiteY152" fmla="*/ 106363 h 336550"/>
                <a:gd name="connsiteX153" fmla="*/ 97207 w 292270"/>
                <a:gd name="connsiteY153" fmla="*/ 106363 h 336550"/>
                <a:gd name="connsiteX154" fmla="*/ 96016 w 292270"/>
                <a:gd name="connsiteY154" fmla="*/ 105052 h 336550"/>
                <a:gd name="connsiteX155" fmla="*/ 96016 w 292270"/>
                <a:gd name="connsiteY155" fmla="*/ 82757 h 336550"/>
                <a:gd name="connsiteX156" fmla="*/ 92444 w 292270"/>
                <a:gd name="connsiteY156" fmla="*/ 84069 h 336550"/>
                <a:gd name="connsiteX157" fmla="*/ 91254 w 292270"/>
                <a:gd name="connsiteY157" fmla="*/ 84069 h 336550"/>
                <a:gd name="connsiteX158" fmla="*/ 91254 w 292270"/>
                <a:gd name="connsiteY158" fmla="*/ 81446 h 336550"/>
                <a:gd name="connsiteX159" fmla="*/ 91254 w 292270"/>
                <a:gd name="connsiteY159" fmla="*/ 80134 h 336550"/>
                <a:gd name="connsiteX160" fmla="*/ 97207 w 292270"/>
                <a:gd name="connsiteY160" fmla="*/ 76200 h 336550"/>
                <a:gd name="connsiteX161" fmla="*/ 201926 w 292270"/>
                <a:gd name="connsiteY161" fmla="*/ 36513 h 336550"/>
                <a:gd name="connsiteX162" fmla="*/ 200792 w 292270"/>
                <a:gd name="connsiteY162" fmla="*/ 40409 h 336550"/>
                <a:gd name="connsiteX163" fmla="*/ 205328 w 292270"/>
                <a:gd name="connsiteY163" fmla="*/ 50801 h 336550"/>
                <a:gd name="connsiteX164" fmla="*/ 208730 w 292270"/>
                <a:gd name="connsiteY164" fmla="*/ 40409 h 336550"/>
                <a:gd name="connsiteX165" fmla="*/ 208730 w 292270"/>
                <a:gd name="connsiteY165" fmla="*/ 39111 h 336550"/>
                <a:gd name="connsiteX166" fmla="*/ 201926 w 292270"/>
                <a:gd name="connsiteY166" fmla="*/ 36513 h 336550"/>
                <a:gd name="connsiteX167" fmla="*/ 123005 w 292270"/>
                <a:gd name="connsiteY167" fmla="*/ 34925 h 336550"/>
                <a:gd name="connsiteX168" fmla="*/ 116201 w 292270"/>
                <a:gd name="connsiteY168" fmla="*/ 37571 h 336550"/>
                <a:gd name="connsiteX169" fmla="*/ 115067 w 292270"/>
                <a:gd name="connsiteY169" fmla="*/ 38894 h 336550"/>
                <a:gd name="connsiteX170" fmla="*/ 115067 w 292270"/>
                <a:gd name="connsiteY170" fmla="*/ 40216 h 336550"/>
                <a:gd name="connsiteX171" fmla="*/ 119603 w 292270"/>
                <a:gd name="connsiteY171" fmla="*/ 50800 h 336550"/>
                <a:gd name="connsiteX172" fmla="*/ 123005 w 292270"/>
                <a:gd name="connsiteY172" fmla="*/ 40216 h 336550"/>
                <a:gd name="connsiteX173" fmla="*/ 123005 w 292270"/>
                <a:gd name="connsiteY173" fmla="*/ 34925 h 336550"/>
                <a:gd name="connsiteX174" fmla="*/ 162011 w 292270"/>
                <a:gd name="connsiteY174" fmla="*/ 31750 h 336550"/>
                <a:gd name="connsiteX175" fmla="*/ 157929 w 292270"/>
                <a:gd name="connsiteY175" fmla="*/ 40640 h 336550"/>
                <a:gd name="connsiteX176" fmla="*/ 162011 w 292270"/>
                <a:gd name="connsiteY176" fmla="*/ 50800 h 336550"/>
                <a:gd name="connsiteX177" fmla="*/ 167454 w 292270"/>
                <a:gd name="connsiteY177" fmla="*/ 40640 h 336550"/>
                <a:gd name="connsiteX178" fmla="*/ 162011 w 292270"/>
                <a:gd name="connsiteY178" fmla="*/ 31750 h 336550"/>
                <a:gd name="connsiteX179" fmla="*/ 144703 w 292270"/>
                <a:gd name="connsiteY179" fmla="*/ 28575 h 336550"/>
                <a:gd name="connsiteX180" fmla="*/ 144703 w 292270"/>
                <a:gd name="connsiteY180" fmla="*/ 55075 h 336550"/>
                <a:gd name="connsiteX181" fmla="*/ 143389 w 292270"/>
                <a:gd name="connsiteY181" fmla="*/ 55075 h 336550"/>
                <a:gd name="connsiteX182" fmla="*/ 139447 w 292270"/>
                <a:gd name="connsiteY182" fmla="*/ 55075 h 336550"/>
                <a:gd name="connsiteX183" fmla="*/ 139447 w 292270"/>
                <a:gd name="connsiteY183" fmla="*/ 32550 h 336550"/>
                <a:gd name="connsiteX184" fmla="*/ 135504 w 292270"/>
                <a:gd name="connsiteY184" fmla="*/ 33875 h 336550"/>
                <a:gd name="connsiteX185" fmla="*/ 134190 w 292270"/>
                <a:gd name="connsiteY185" fmla="*/ 33875 h 336550"/>
                <a:gd name="connsiteX186" fmla="*/ 132876 w 292270"/>
                <a:gd name="connsiteY186" fmla="*/ 31225 h 336550"/>
                <a:gd name="connsiteX187" fmla="*/ 127619 w 292270"/>
                <a:gd name="connsiteY187" fmla="*/ 32550 h 336550"/>
                <a:gd name="connsiteX188" fmla="*/ 128934 w 292270"/>
                <a:gd name="connsiteY188" fmla="*/ 40500 h 336550"/>
                <a:gd name="connsiteX189" fmla="*/ 118420 w 292270"/>
                <a:gd name="connsiteY189" fmla="*/ 56400 h 336550"/>
                <a:gd name="connsiteX190" fmla="*/ 109221 w 292270"/>
                <a:gd name="connsiteY190" fmla="*/ 41825 h 336550"/>
                <a:gd name="connsiteX191" fmla="*/ 101336 w 292270"/>
                <a:gd name="connsiteY191" fmla="*/ 47125 h 336550"/>
                <a:gd name="connsiteX192" fmla="*/ 101336 w 292270"/>
                <a:gd name="connsiteY192" fmla="*/ 55075 h 336550"/>
                <a:gd name="connsiteX193" fmla="*/ 100022 w 292270"/>
                <a:gd name="connsiteY193" fmla="*/ 55075 h 336550"/>
                <a:gd name="connsiteX194" fmla="*/ 97394 w 292270"/>
                <a:gd name="connsiteY194" fmla="*/ 55075 h 336550"/>
                <a:gd name="connsiteX195" fmla="*/ 96080 w 292270"/>
                <a:gd name="connsiteY195" fmla="*/ 55075 h 336550"/>
                <a:gd name="connsiteX196" fmla="*/ 96080 w 292270"/>
                <a:gd name="connsiteY196" fmla="*/ 49775 h 336550"/>
                <a:gd name="connsiteX197" fmla="*/ 72425 w 292270"/>
                <a:gd name="connsiteY197" fmla="*/ 77600 h 336550"/>
                <a:gd name="connsiteX198" fmla="*/ 76367 w 292270"/>
                <a:gd name="connsiteY198" fmla="*/ 76275 h 336550"/>
                <a:gd name="connsiteX199" fmla="*/ 86880 w 292270"/>
                <a:gd name="connsiteY199" fmla="*/ 90850 h 336550"/>
                <a:gd name="connsiteX200" fmla="*/ 76367 w 292270"/>
                <a:gd name="connsiteY200" fmla="*/ 106750 h 336550"/>
                <a:gd name="connsiteX201" fmla="*/ 67168 w 292270"/>
                <a:gd name="connsiteY201" fmla="*/ 97475 h 336550"/>
                <a:gd name="connsiteX202" fmla="*/ 75053 w 292270"/>
                <a:gd name="connsiteY202" fmla="*/ 127950 h 336550"/>
                <a:gd name="connsiteX203" fmla="*/ 76367 w 292270"/>
                <a:gd name="connsiteY203" fmla="*/ 127950 h 336550"/>
                <a:gd name="connsiteX204" fmla="*/ 78995 w 292270"/>
                <a:gd name="connsiteY204" fmla="*/ 127950 h 336550"/>
                <a:gd name="connsiteX205" fmla="*/ 80310 w 292270"/>
                <a:gd name="connsiteY205" fmla="*/ 127950 h 336550"/>
                <a:gd name="connsiteX206" fmla="*/ 80310 w 292270"/>
                <a:gd name="connsiteY206" fmla="*/ 133250 h 336550"/>
                <a:gd name="connsiteX207" fmla="*/ 88195 w 292270"/>
                <a:gd name="connsiteY207" fmla="*/ 135900 h 336550"/>
                <a:gd name="connsiteX208" fmla="*/ 97394 w 292270"/>
                <a:gd name="connsiteY208" fmla="*/ 126625 h 336550"/>
                <a:gd name="connsiteX209" fmla="*/ 107907 w 292270"/>
                <a:gd name="connsiteY209" fmla="*/ 135900 h 336550"/>
                <a:gd name="connsiteX210" fmla="*/ 114478 w 292270"/>
                <a:gd name="connsiteY210" fmla="*/ 145175 h 336550"/>
                <a:gd name="connsiteX211" fmla="*/ 117106 w 292270"/>
                <a:gd name="connsiteY211" fmla="*/ 151800 h 336550"/>
                <a:gd name="connsiteX212" fmla="*/ 117106 w 292270"/>
                <a:gd name="connsiteY212" fmla="*/ 133250 h 336550"/>
                <a:gd name="connsiteX213" fmla="*/ 114478 w 292270"/>
                <a:gd name="connsiteY213" fmla="*/ 134575 h 336550"/>
                <a:gd name="connsiteX214" fmla="*/ 113164 w 292270"/>
                <a:gd name="connsiteY214" fmla="*/ 135900 h 336550"/>
                <a:gd name="connsiteX215" fmla="*/ 113164 w 292270"/>
                <a:gd name="connsiteY215" fmla="*/ 134575 h 336550"/>
                <a:gd name="connsiteX216" fmla="*/ 111849 w 292270"/>
                <a:gd name="connsiteY216" fmla="*/ 131925 h 336550"/>
                <a:gd name="connsiteX217" fmla="*/ 111849 w 292270"/>
                <a:gd name="connsiteY217" fmla="*/ 130600 h 336550"/>
                <a:gd name="connsiteX218" fmla="*/ 118420 w 292270"/>
                <a:gd name="connsiteY218" fmla="*/ 127950 h 336550"/>
                <a:gd name="connsiteX219" fmla="*/ 122363 w 292270"/>
                <a:gd name="connsiteY219" fmla="*/ 127950 h 336550"/>
                <a:gd name="connsiteX220" fmla="*/ 122363 w 292270"/>
                <a:gd name="connsiteY220" fmla="*/ 155775 h 336550"/>
                <a:gd name="connsiteX221" fmla="*/ 122363 w 292270"/>
                <a:gd name="connsiteY221" fmla="*/ 157100 h 336550"/>
                <a:gd name="connsiteX222" fmla="*/ 121049 w 292270"/>
                <a:gd name="connsiteY222" fmla="*/ 157100 h 336550"/>
                <a:gd name="connsiteX223" fmla="*/ 135504 w 292270"/>
                <a:gd name="connsiteY223" fmla="*/ 162400 h 336550"/>
                <a:gd name="connsiteX224" fmla="*/ 161787 w 292270"/>
                <a:gd name="connsiteY224" fmla="*/ 159750 h 336550"/>
                <a:gd name="connsiteX225" fmla="*/ 181500 w 292270"/>
                <a:gd name="connsiteY225" fmla="*/ 191550 h 336550"/>
                <a:gd name="connsiteX226" fmla="*/ 181500 w 292270"/>
                <a:gd name="connsiteY226" fmla="*/ 183600 h 336550"/>
                <a:gd name="connsiteX227" fmla="*/ 178872 w 292270"/>
                <a:gd name="connsiteY227" fmla="*/ 186250 h 336550"/>
                <a:gd name="connsiteX228" fmla="*/ 177557 w 292270"/>
                <a:gd name="connsiteY228" fmla="*/ 186250 h 336550"/>
                <a:gd name="connsiteX229" fmla="*/ 176243 w 292270"/>
                <a:gd name="connsiteY229" fmla="*/ 184925 h 336550"/>
                <a:gd name="connsiteX230" fmla="*/ 176243 w 292270"/>
                <a:gd name="connsiteY230" fmla="*/ 182275 h 336550"/>
                <a:gd name="connsiteX231" fmla="*/ 176243 w 292270"/>
                <a:gd name="connsiteY231" fmla="*/ 180950 h 336550"/>
                <a:gd name="connsiteX232" fmla="*/ 182814 w 292270"/>
                <a:gd name="connsiteY232" fmla="*/ 178300 h 336550"/>
                <a:gd name="connsiteX233" fmla="*/ 186756 w 292270"/>
                <a:gd name="connsiteY233" fmla="*/ 178300 h 336550"/>
                <a:gd name="connsiteX234" fmla="*/ 186756 w 292270"/>
                <a:gd name="connsiteY234" fmla="*/ 194200 h 336550"/>
                <a:gd name="connsiteX235" fmla="*/ 199898 w 292270"/>
                <a:gd name="connsiteY235" fmla="*/ 186250 h 336550"/>
                <a:gd name="connsiteX236" fmla="*/ 198584 w 292270"/>
                <a:gd name="connsiteY236" fmla="*/ 186250 h 336550"/>
                <a:gd name="connsiteX237" fmla="*/ 198584 w 292270"/>
                <a:gd name="connsiteY237" fmla="*/ 184925 h 336550"/>
                <a:gd name="connsiteX238" fmla="*/ 197270 w 292270"/>
                <a:gd name="connsiteY238" fmla="*/ 182275 h 336550"/>
                <a:gd name="connsiteX239" fmla="*/ 198584 w 292270"/>
                <a:gd name="connsiteY239" fmla="*/ 180950 h 336550"/>
                <a:gd name="connsiteX240" fmla="*/ 199898 w 292270"/>
                <a:gd name="connsiteY240" fmla="*/ 180950 h 336550"/>
                <a:gd name="connsiteX241" fmla="*/ 199898 w 292270"/>
                <a:gd name="connsiteY241" fmla="*/ 166375 h 336550"/>
                <a:gd name="connsiteX242" fmla="*/ 234066 w 292270"/>
                <a:gd name="connsiteY242" fmla="*/ 161075 h 336550"/>
                <a:gd name="connsiteX243" fmla="*/ 241951 w 292270"/>
                <a:gd name="connsiteY243" fmla="*/ 146500 h 336550"/>
                <a:gd name="connsiteX244" fmla="*/ 245894 w 292270"/>
                <a:gd name="connsiteY244" fmla="*/ 143850 h 336550"/>
                <a:gd name="connsiteX245" fmla="*/ 245894 w 292270"/>
                <a:gd name="connsiteY245" fmla="*/ 133250 h 336550"/>
                <a:gd name="connsiteX246" fmla="*/ 241951 w 292270"/>
                <a:gd name="connsiteY246" fmla="*/ 134575 h 336550"/>
                <a:gd name="connsiteX247" fmla="*/ 241951 w 292270"/>
                <a:gd name="connsiteY247" fmla="*/ 135900 h 336550"/>
                <a:gd name="connsiteX248" fmla="*/ 240637 w 292270"/>
                <a:gd name="connsiteY248" fmla="*/ 134575 h 336550"/>
                <a:gd name="connsiteX249" fmla="*/ 240637 w 292270"/>
                <a:gd name="connsiteY249" fmla="*/ 131925 h 336550"/>
                <a:gd name="connsiteX250" fmla="*/ 240637 w 292270"/>
                <a:gd name="connsiteY250" fmla="*/ 130600 h 336550"/>
                <a:gd name="connsiteX251" fmla="*/ 247208 w 292270"/>
                <a:gd name="connsiteY251" fmla="*/ 127950 h 336550"/>
                <a:gd name="connsiteX252" fmla="*/ 249836 w 292270"/>
                <a:gd name="connsiteY252" fmla="*/ 127950 h 336550"/>
                <a:gd name="connsiteX253" fmla="*/ 251151 w 292270"/>
                <a:gd name="connsiteY253" fmla="*/ 127950 h 336550"/>
                <a:gd name="connsiteX254" fmla="*/ 251151 w 292270"/>
                <a:gd name="connsiteY254" fmla="*/ 143850 h 336550"/>
                <a:gd name="connsiteX255" fmla="*/ 252465 w 292270"/>
                <a:gd name="connsiteY255" fmla="*/ 143850 h 336550"/>
                <a:gd name="connsiteX256" fmla="*/ 257721 w 292270"/>
                <a:gd name="connsiteY256" fmla="*/ 94825 h 336550"/>
                <a:gd name="connsiteX257" fmla="*/ 247208 w 292270"/>
                <a:gd name="connsiteY257" fmla="*/ 106750 h 336550"/>
                <a:gd name="connsiteX258" fmla="*/ 238009 w 292270"/>
                <a:gd name="connsiteY258" fmla="*/ 92175 h 336550"/>
                <a:gd name="connsiteX259" fmla="*/ 248522 w 292270"/>
                <a:gd name="connsiteY259" fmla="*/ 76275 h 336550"/>
                <a:gd name="connsiteX260" fmla="*/ 249836 w 292270"/>
                <a:gd name="connsiteY260" fmla="*/ 76275 h 336550"/>
                <a:gd name="connsiteX261" fmla="*/ 230124 w 292270"/>
                <a:gd name="connsiteY261" fmla="*/ 52425 h 336550"/>
                <a:gd name="connsiteX262" fmla="*/ 230124 w 292270"/>
                <a:gd name="connsiteY262" fmla="*/ 55075 h 336550"/>
                <a:gd name="connsiteX263" fmla="*/ 228810 w 292270"/>
                <a:gd name="connsiteY263" fmla="*/ 55075 h 336550"/>
                <a:gd name="connsiteX264" fmla="*/ 224867 w 292270"/>
                <a:gd name="connsiteY264" fmla="*/ 55075 h 336550"/>
                <a:gd name="connsiteX265" fmla="*/ 224867 w 292270"/>
                <a:gd name="connsiteY265" fmla="*/ 48450 h 336550"/>
                <a:gd name="connsiteX266" fmla="*/ 215668 w 292270"/>
                <a:gd name="connsiteY266" fmla="*/ 43150 h 336550"/>
                <a:gd name="connsiteX267" fmla="*/ 205155 w 292270"/>
                <a:gd name="connsiteY267" fmla="*/ 56400 h 336550"/>
                <a:gd name="connsiteX268" fmla="*/ 194641 w 292270"/>
                <a:gd name="connsiteY268" fmla="*/ 40500 h 336550"/>
                <a:gd name="connsiteX269" fmla="*/ 195956 w 292270"/>
                <a:gd name="connsiteY269" fmla="*/ 33875 h 336550"/>
                <a:gd name="connsiteX270" fmla="*/ 186756 w 292270"/>
                <a:gd name="connsiteY270" fmla="*/ 31225 h 336550"/>
                <a:gd name="connsiteX271" fmla="*/ 186756 w 292270"/>
                <a:gd name="connsiteY271" fmla="*/ 55075 h 336550"/>
                <a:gd name="connsiteX272" fmla="*/ 182814 w 292270"/>
                <a:gd name="connsiteY272" fmla="*/ 55075 h 336550"/>
                <a:gd name="connsiteX273" fmla="*/ 181500 w 292270"/>
                <a:gd name="connsiteY273" fmla="*/ 55075 h 336550"/>
                <a:gd name="connsiteX274" fmla="*/ 181500 w 292270"/>
                <a:gd name="connsiteY274" fmla="*/ 32550 h 336550"/>
                <a:gd name="connsiteX275" fmla="*/ 178872 w 292270"/>
                <a:gd name="connsiteY275" fmla="*/ 33875 h 336550"/>
                <a:gd name="connsiteX276" fmla="*/ 177557 w 292270"/>
                <a:gd name="connsiteY276" fmla="*/ 33875 h 336550"/>
                <a:gd name="connsiteX277" fmla="*/ 176243 w 292270"/>
                <a:gd name="connsiteY277" fmla="*/ 33875 h 336550"/>
                <a:gd name="connsiteX278" fmla="*/ 176243 w 292270"/>
                <a:gd name="connsiteY278" fmla="*/ 31225 h 336550"/>
                <a:gd name="connsiteX279" fmla="*/ 176243 w 292270"/>
                <a:gd name="connsiteY279" fmla="*/ 29900 h 336550"/>
                <a:gd name="connsiteX280" fmla="*/ 177557 w 292270"/>
                <a:gd name="connsiteY280" fmla="*/ 29900 h 336550"/>
                <a:gd name="connsiteX281" fmla="*/ 168358 w 292270"/>
                <a:gd name="connsiteY281" fmla="*/ 28575 h 336550"/>
                <a:gd name="connsiteX282" fmla="*/ 172301 w 292270"/>
                <a:gd name="connsiteY282" fmla="*/ 40500 h 336550"/>
                <a:gd name="connsiteX283" fmla="*/ 161787 w 292270"/>
                <a:gd name="connsiteY283" fmla="*/ 56400 h 336550"/>
                <a:gd name="connsiteX284" fmla="*/ 151274 w 292270"/>
                <a:gd name="connsiteY284" fmla="*/ 40500 h 336550"/>
                <a:gd name="connsiteX285" fmla="*/ 156531 w 292270"/>
                <a:gd name="connsiteY285" fmla="*/ 28575 h 336550"/>
                <a:gd name="connsiteX286" fmla="*/ 144703 w 292270"/>
                <a:gd name="connsiteY286" fmla="*/ 28575 h 336550"/>
                <a:gd name="connsiteX287" fmla="*/ 164533 w 292270"/>
                <a:gd name="connsiteY287" fmla="*/ 0 h 336550"/>
                <a:gd name="connsiteX288" fmla="*/ 266895 w 292270"/>
                <a:gd name="connsiteY288" fmla="*/ 48642 h 336550"/>
                <a:gd name="connsiteX289" fmla="*/ 291829 w 292270"/>
                <a:gd name="connsiteY289" fmla="*/ 130150 h 336550"/>
                <a:gd name="connsiteX290" fmla="*/ 269520 w 292270"/>
                <a:gd name="connsiteY290" fmla="*/ 206400 h 336550"/>
                <a:gd name="connsiteX291" fmla="*/ 257709 w 292270"/>
                <a:gd name="connsiteY291" fmla="*/ 324718 h 336550"/>
                <a:gd name="connsiteX292" fmla="*/ 256396 w 292270"/>
                <a:gd name="connsiteY292" fmla="*/ 332606 h 336550"/>
                <a:gd name="connsiteX293" fmla="*/ 249835 w 292270"/>
                <a:gd name="connsiteY293" fmla="*/ 336550 h 336550"/>
                <a:gd name="connsiteX294" fmla="*/ 105478 w 292270"/>
                <a:gd name="connsiteY294" fmla="*/ 336550 h 336550"/>
                <a:gd name="connsiteX295" fmla="*/ 97604 w 292270"/>
                <a:gd name="connsiteY295" fmla="*/ 331292 h 336550"/>
                <a:gd name="connsiteX296" fmla="*/ 96292 w 292270"/>
                <a:gd name="connsiteY296" fmla="*/ 315516 h 336550"/>
                <a:gd name="connsiteX297" fmla="*/ 96292 w 292270"/>
                <a:gd name="connsiteY297" fmla="*/ 312887 h 336550"/>
                <a:gd name="connsiteX298" fmla="*/ 71357 w 292270"/>
                <a:gd name="connsiteY298" fmla="*/ 294481 h 336550"/>
                <a:gd name="connsiteX299" fmla="*/ 31987 w 292270"/>
                <a:gd name="connsiteY299" fmla="*/ 278706 h 336550"/>
                <a:gd name="connsiteX300" fmla="*/ 25426 w 292270"/>
                <a:gd name="connsiteY300" fmla="*/ 236637 h 336550"/>
                <a:gd name="connsiteX301" fmla="*/ 21489 w 292270"/>
                <a:gd name="connsiteY301" fmla="*/ 209029 h 336550"/>
                <a:gd name="connsiteX302" fmla="*/ 16239 w 292270"/>
                <a:gd name="connsiteY302" fmla="*/ 205085 h 336550"/>
                <a:gd name="connsiteX303" fmla="*/ 491 w 292270"/>
                <a:gd name="connsiteY303" fmla="*/ 191939 h 336550"/>
                <a:gd name="connsiteX304" fmla="*/ 4428 w 292270"/>
                <a:gd name="connsiteY304" fmla="*/ 177478 h 336550"/>
                <a:gd name="connsiteX305" fmla="*/ 24113 w 292270"/>
                <a:gd name="connsiteY305" fmla="*/ 126206 h 336550"/>
                <a:gd name="connsiteX306" fmla="*/ 29363 w 292270"/>
                <a:gd name="connsiteY306" fmla="*/ 97284 h 336550"/>
                <a:gd name="connsiteX307" fmla="*/ 81856 w 292270"/>
                <a:gd name="connsiteY307" fmla="*/ 26293 h 336550"/>
                <a:gd name="connsiteX308" fmla="*/ 164533 w 292270"/>
                <a:gd name="connsiteY308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</a:cxnLst>
              <a:rect l="l" t="t" r="r" b="b"/>
              <a:pathLst>
                <a:path w="292270" h="336550">
                  <a:moveTo>
                    <a:pt x="184010" y="131763"/>
                  </a:moveTo>
                  <a:cubicBezTo>
                    <a:pt x="179928" y="131763"/>
                    <a:pt x="178567" y="135573"/>
                    <a:pt x="178567" y="141923"/>
                  </a:cubicBezTo>
                  <a:cubicBezTo>
                    <a:pt x="178567" y="147003"/>
                    <a:pt x="179928" y="150813"/>
                    <a:pt x="184010" y="150813"/>
                  </a:cubicBezTo>
                  <a:cubicBezTo>
                    <a:pt x="188092" y="150813"/>
                    <a:pt x="188092" y="144463"/>
                    <a:pt x="188092" y="141923"/>
                  </a:cubicBezTo>
                  <a:cubicBezTo>
                    <a:pt x="188092" y="138113"/>
                    <a:pt x="188092" y="131763"/>
                    <a:pt x="184010" y="131763"/>
                  </a:cubicBezTo>
                  <a:close/>
                  <a:moveTo>
                    <a:pt x="141147" y="131763"/>
                  </a:moveTo>
                  <a:cubicBezTo>
                    <a:pt x="138425" y="131763"/>
                    <a:pt x="135704" y="135573"/>
                    <a:pt x="135704" y="141923"/>
                  </a:cubicBezTo>
                  <a:cubicBezTo>
                    <a:pt x="135704" y="147003"/>
                    <a:pt x="138425" y="150813"/>
                    <a:pt x="141147" y="150813"/>
                  </a:cubicBezTo>
                  <a:cubicBezTo>
                    <a:pt x="145229" y="150813"/>
                    <a:pt x="145229" y="144463"/>
                    <a:pt x="145229" y="141923"/>
                  </a:cubicBezTo>
                  <a:cubicBezTo>
                    <a:pt x="145229" y="138113"/>
                    <a:pt x="145229" y="131763"/>
                    <a:pt x="141147" y="131763"/>
                  </a:cubicBezTo>
                  <a:close/>
                  <a:moveTo>
                    <a:pt x="96811" y="131763"/>
                  </a:moveTo>
                  <a:cubicBezTo>
                    <a:pt x="95488" y="131763"/>
                    <a:pt x="94165" y="132822"/>
                    <a:pt x="92842" y="134938"/>
                  </a:cubicBezTo>
                  <a:cubicBezTo>
                    <a:pt x="95488" y="134938"/>
                    <a:pt x="98134" y="134938"/>
                    <a:pt x="100780" y="134938"/>
                  </a:cubicBezTo>
                  <a:cubicBezTo>
                    <a:pt x="100780" y="132822"/>
                    <a:pt x="99457" y="131763"/>
                    <a:pt x="96811" y="131763"/>
                  </a:cubicBezTo>
                  <a:close/>
                  <a:moveTo>
                    <a:pt x="225310" y="127000"/>
                  </a:moveTo>
                  <a:cubicBezTo>
                    <a:pt x="226721" y="127000"/>
                    <a:pt x="226721" y="127000"/>
                    <a:pt x="226721" y="127000"/>
                  </a:cubicBezTo>
                  <a:cubicBezTo>
                    <a:pt x="226721" y="127000"/>
                    <a:pt x="226721" y="127000"/>
                    <a:pt x="229543" y="127000"/>
                  </a:cubicBezTo>
                  <a:cubicBezTo>
                    <a:pt x="230954" y="127000"/>
                    <a:pt x="230954" y="127000"/>
                    <a:pt x="230954" y="127000"/>
                  </a:cubicBezTo>
                  <a:cubicBezTo>
                    <a:pt x="230954" y="127000"/>
                    <a:pt x="230954" y="127000"/>
                    <a:pt x="230954" y="155792"/>
                  </a:cubicBezTo>
                  <a:cubicBezTo>
                    <a:pt x="230954" y="155792"/>
                    <a:pt x="230954" y="157163"/>
                    <a:pt x="229543" y="157163"/>
                  </a:cubicBezTo>
                  <a:cubicBezTo>
                    <a:pt x="229543" y="157163"/>
                    <a:pt x="229543" y="157163"/>
                    <a:pt x="225310" y="157163"/>
                  </a:cubicBezTo>
                  <a:cubicBezTo>
                    <a:pt x="225310" y="157163"/>
                    <a:pt x="225310" y="155792"/>
                    <a:pt x="225310" y="155792"/>
                  </a:cubicBezTo>
                  <a:cubicBezTo>
                    <a:pt x="225310" y="155792"/>
                    <a:pt x="225310" y="155792"/>
                    <a:pt x="225310" y="132484"/>
                  </a:cubicBezTo>
                  <a:cubicBezTo>
                    <a:pt x="225310" y="132484"/>
                    <a:pt x="225310" y="132484"/>
                    <a:pt x="221076" y="133855"/>
                  </a:cubicBezTo>
                  <a:cubicBezTo>
                    <a:pt x="221076" y="135227"/>
                    <a:pt x="221076" y="135227"/>
                    <a:pt x="221076" y="135227"/>
                  </a:cubicBezTo>
                  <a:cubicBezTo>
                    <a:pt x="219665" y="133855"/>
                    <a:pt x="219665" y="133855"/>
                    <a:pt x="219665" y="133855"/>
                  </a:cubicBezTo>
                  <a:cubicBezTo>
                    <a:pt x="219665" y="133855"/>
                    <a:pt x="219665" y="133855"/>
                    <a:pt x="219665" y="131113"/>
                  </a:cubicBezTo>
                  <a:cubicBezTo>
                    <a:pt x="218254" y="131113"/>
                    <a:pt x="219665" y="129742"/>
                    <a:pt x="219665" y="129742"/>
                  </a:cubicBezTo>
                  <a:cubicBezTo>
                    <a:pt x="219665" y="129742"/>
                    <a:pt x="219665" y="129742"/>
                    <a:pt x="225310" y="127000"/>
                  </a:cubicBezTo>
                  <a:close/>
                  <a:moveTo>
                    <a:pt x="203791" y="127000"/>
                  </a:moveTo>
                  <a:cubicBezTo>
                    <a:pt x="203791" y="127000"/>
                    <a:pt x="203791" y="127000"/>
                    <a:pt x="207495" y="127000"/>
                  </a:cubicBezTo>
                  <a:cubicBezTo>
                    <a:pt x="207495" y="127000"/>
                    <a:pt x="208730" y="127000"/>
                    <a:pt x="208730" y="127000"/>
                  </a:cubicBezTo>
                  <a:cubicBezTo>
                    <a:pt x="208730" y="127000"/>
                    <a:pt x="208730" y="127000"/>
                    <a:pt x="208730" y="155792"/>
                  </a:cubicBezTo>
                  <a:cubicBezTo>
                    <a:pt x="208730" y="155792"/>
                    <a:pt x="207495" y="157163"/>
                    <a:pt x="207495" y="157163"/>
                  </a:cubicBezTo>
                  <a:cubicBezTo>
                    <a:pt x="207495" y="157163"/>
                    <a:pt x="207495" y="157163"/>
                    <a:pt x="203791" y="157163"/>
                  </a:cubicBezTo>
                  <a:cubicBezTo>
                    <a:pt x="203791" y="157163"/>
                    <a:pt x="202556" y="155792"/>
                    <a:pt x="202556" y="155792"/>
                  </a:cubicBezTo>
                  <a:cubicBezTo>
                    <a:pt x="202556" y="155792"/>
                    <a:pt x="202556" y="155792"/>
                    <a:pt x="202556" y="132484"/>
                  </a:cubicBezTo>
                  <a:cubicBezTo>
                    <a:pt x="202556" y="132484"/>
                    <a:pt x="202556" y="132484"/>
                    <a:pt x="200086" y="133855"/>
                  </a:cubicBezTo>
                  <a:cubicBezTo>
                    <a:pt x="200086" y="135227"/>
                    <a:pt x="198852" y="135227"/>
                    <a:pt x="198852" y="135227"/>
                  </a:cubicBezTo>
                  <a:cubicBezTo>
                    <a:pt x="198852" y="133855"/>
                    <a:pt x="198852" y="133855"/>
                    <a:pt x="198852" y="133855"/>
                  </a:cubicBezTo>
                  <a:cubicBezTo>
                    <a:pt x="198852" y="133855"/>
                    <a:pt x="198852" y="133855"/>
                    <a:pt x="197617" y="131113"/>
                  </a:cubicBezTo>
                  <a:cubicBezTo>
                    <a:pt x="197617" y="131113"/>
                    <a:pt x="197617" y="129742"/>
                    <a:pt x="198852" y="129742"/>
                  </a:cubicBezTo>
                  <a:cubicBezTo>
                    <a:pt x="198852" y="129742"/>
                    <a:pt x="198852" y="129742"/>
                    <a:pt x="203791" y="127000"/>
                  </a:cubicBezTo>
                  <a:close/>
                  <a:moveTo>
                    <a:pt x="183964" y="127000"/>
                  </a:moveTo>
                  <a:cubicBezTo>
                    <a:pt x="189044" y="127000"/>
                    <a:pt x="192854" y="132246"/>
                    <a:pt x="192854" y="141426"/>
                  </a:cubicBezTo>
                  <a:cubicBezTo>
                    <a:pt x="192854" y="151918"/>
                    <a:pt x="189044" y="157163"/>
                    <a:pt x="182694" y="157163"/>
                  </a:cubicBezTo>
                  <a:cubicBezTo>
                    <a:pt x="177614" y="157163"/>
                    <a:pt x="173804" y="151918"/>
                    <a:pt x="173804" y="142737"/>
                  </a:cubicBezTo>
                  <a:cubicBezTo>
                    <a:pt x="173804" y="133557"/>
                    <a:pt x="177614" y="127000"/>
                    <a:pt x="183964" y="127000"/>
                  </a:cubicBezTo>
                  <a:close/>
                  <a:moveTo>
                    <a:pt x="161699" y="127000"/>
                  </a:moveTo>
                  <a:cubicBezTo>
                    <a:pt x="161699" y="127000"/>
                    <a:pt x="161699" y="127000"/>
                    <a:pt x="164478" y="127000"/>
                  </a:cubicBezTo>
                  <a:cubicBezTo>
                    <a:pt x="165867" y="127000"/>
                    <a:pt x="165867" y="127000"/>
                    <a:pt x="165867" y="127000"/>
                  </a:cubicBezTo>
                  <a:cubicBezTo>
                    <a:pt x="165867" y="127000"/>
                    <a:pt x="165867" y="127000"/>
                    <a:pt x="165867" y="155792"/>
                  </a:cubicBezTo>
                  <a:cubicBezTo>
                    <a:pt x="165867" y="155792"/>
                    <a:pt x="165867" y="157163"/>
                    <a:pt x="164478" y="157163"/>
                  </a:cubicBezTo>
                  <a:cubicBezTo>
                    <a:pt x="164478" y="157163"/>
                    <a:pt x="164478" y="157163"/>
                    <a:pt x="161699" y="157163"/>
                  </a:cubicBezTo>
                  <a:cubicBezTo>
                    <a:pt x="160310" y="157163"/>
                    <a:pt x="160310" y="155792"/>
                    <a:pt x="160310" y="155792"/>
                  </a:cubicBezTo>
                  <a:cubicBezTo>
                    <a:pt x="160310" y="155792"/>
                    <a:pt x="160310" y="155792"/>
                    <a:pt x="160310" y="132484"/>
                  </a:cubicBezTo>
                  <a:cubicBezTo>
                    <a:pt x="160310" y="132484"/>
                    <a:pt x="160310" y="132484"/>
                    <a:pt x="156143" y="133855"/>
                  </a:cubicBezTo>
                  <a:cubicBezTo>
                    <a:pt x="156143" y="135227"/>
                    <a:pt x="156143" y="135227"/>
                    <a:pt x="156143" y="135227"/>
                  </a:cubicBezTo>
                  <a:cubicBezTo>
                    <a:pt x="154754" y="133855"/>
                    <a:pt x="154754" y="133855"/>
                    <a:pt x="154754" y="133855"/>
                  </a:cubicBezTo>
                  <a:cubicBezTo>
                    <a:pt x="154754" y="133855"/>
                    <a:pt x="154754" y="133855"/>
                    <a:pt x="154754" y="131113"/>
                  </a:cubicBezTo>
                  <a:cubicBezTo>
                    <a:pt x="154754" y="131113"/>
                    <a:pt x="154754" y="129742"/>
                    <a:pt x="154754" y="129742"/>
                  </a:cubicBezTo>
                  <a:cubicBezTo>
                    <a:pt x="154754" y="129742"/>
                    <a:pt x="154754" y="129742"/>
                    <a:pt x="161699" y="127000"/>
                  </a:cubicBezTo>
                  <a:close/>
                  <a:moveTo>
                    <a:pt x="141261" y="127000"/>
                  </a:moveTo>
                  <a:cubicBezTo>
                    <a:pt x="147710" y="127000"/>
                    <a:pt x="151580" y="132246"/>
                    <a:pt x="151580" y="141426"/>
                  </a:cubicBezTo>
                  <a:cubicBezTo>
                    <a:pt x="151580" y="151918"/>
                    <a:pt x="147710" y="157163"/>
                    <a:pt x="141261" y="157163"/>
                  </a:cubicBezTo>
                  <a:cubicBezTo>
                    <a:pt x="134811" y="157163"/>
                    <a:pt x="130942" y="151918"/>
                    <a:pt x="130942" y="142737"/>
                  </a:cubicBezTo>
                  <a:cubicBezTo>
                    <a:pt x="130942" y="133557"/>
                    <a:pt x="134811" y="127000"/>
                    <a:pt x="141261" y="127000"/>
                  </a:cubicBezTo>
                  <a:close/>
                  <a:moveTo>
                    <a:pt x="247736" y="80963"/>
                  </a:moveTo>
                  <a:cubicBezTo>
                    <a:pt x="245015" y="80963"/>
                    <a:pt x="243654" y="85091"/>
                    <a:pt x="243654" y="91970"/>
                  </a:cubicBezTo>
                  <a:cubicBezTo>
                    <a:pt x="243654" y="97474"/>
                    <a:pt x="245015" y="101601"/>
                    <a:pt x="247736" y="101601"/>
                  </a:cubicBezTo>
                  <a:cubicBezTo>
                    <a:pt x="251818" y="101601"/>
                    <a:pt x="253179" y="94722"/>
                    <a:pt x="253179" y="90594"/>
                  </a:cubicBezTo>
                  <a:cubicBezTo>
                    <a:pt x="253179" y="87843"/>
                    <a:pt x="251818" y="80963"/>
                    <a:pt x="247736" y="80963"/>
                  </a:cubicBezTo>
                  <a:close/>
                  <a:moveTo>
                    <a:pt x="205328" y="80963"/>
                  </a:moveTo>
                  <a:cubicBezTo>
                    <a:pt x="203060" y="80963"/>
                    <a:pt x="200792" y="85091"/>
                    <a:pt x="200792" y="91970"/>
                  </a:cubicBezTo>
                  <a:cubicBezTo>
                    <a:pt x="200792" y="97474"/>
                    <a:pt x="203060" y="101601"/>
                    <a:pt x="205328" y="101601"/>
                  </a:cubicBezTo>
                  <a:cubicBezTo>
                    <a:pt x="208730" y="101601"/>
                    <a:pt x="208730" y="94722"/>
                    <a:pt x="208730" y="90594"/>
                  </a:cubicBezTo>
                  <a:cubicBezTo>
                    <a:pt x="208730" y="87843"/>
                    <a:pt x="208730" y="80963"/>
                    <a:pt x="205328" y="80963"/>
                  </a:cubicBezTo>
                  <a:close/>
                  <a:moveTo>
                    <a:pt x="184010" y="80963"/>
                  </a:moveTo>
                  <a:cubicBezTo>
                    <a:pt x="179928" y="80963"/>
                    <a:pt x="178567" y="85091"/>
                    <a:pt x="178567" y="91970"/>
                  </a:cubicBezTo>
                  <a:cubicBezTo>
                    <a:pt x="178567" y="97474"/>
                    <a:pt x="179928" y="101601"/>
                    <a:pt x="184010" y="101601"/>
                  </a:cubicBezTo>
                  <a:cubicBezTo>
                    <a:pt x="188092" y="101601"/>
                    <a:pt x="188092" y="94722"/>
                    <a:pt x="188092" y="90594"/>
                  </a:cubicBezTo>
                  <a:cubicBezTo>
                    <a:pt x="188092" y="87843"/>
                    <a:pt x="188092" y="80963"/>
                    <a:pt x="184010" y="80963"/>
                  </a:cubicBezTo>
                  <a:close/>
                  <a:moveTo>
                    <a:pt x="162011" y="80963"/>
                  </a:moveTo>
                  <a:cubicBezTo>
                    <a:pt x="159290" y="80963"/>
                    <a:pt x="157929" y="85091"/>
                    <a:pt x="157929" y="91970"/>
                  </a:cubicBezTo>
                  <a:cubicBezTo>
                    <a:pt x="157929" y="97474"/>
                    <a:pt x="159290" y="101601"/>
                    <a:pt x="162011" y="101601"/>
                  </a:cubicBezTo>
                  <a:cubicBezTo>
                    <a:pt x="166093" y="101601"/>
                    <a:pt x="167454" y="94722"/>
                    <a:pt x="167454" y="90594"/>
                  </a:cubicBezTo>
                  <a:cubicBezTo>
                    <a:pt x="167454" y="87843"/>
                    <a:pt x="166093" y="80963"/>
                    <a:pt x="162011" y="80963"/>
                  </a:cubicBezTo>
                  <a:close/>
                  <a:moveTo>
                    <a:pt x="76173" y="80963"/>
                  </a:moveTo>
                  <a:cubicBezTo>
                    <a:pt x="73527" y="80963"/>
                    <a:pt x="72204" y="85091"/>
                    <a:pt x="72204" y="91970"/>
                  </a:cubicBezTo>
                  <a:cubicBezTo>
                    <a:pt x="72204" y="97474"/>
                    <a:pt x="73527" y="101601"/>
                    <a:pt x="76173" y="101601"/>
                  </a:cubicBezTo>
                  <a:cubicBezTo>
                    <a:pt x="80142" y="101601"/>
                    <a:pt x="80142" y="94722"/>
                    <a:pt x="80142" y="90594"/>
                  </a:cubicBezTo>
                  <a:cubicBezTo>
                    <a:pt x="80142" y="87843"/>
                    <a:pt x="80142" y="80963"/>
                    <a:pt x="76173" y="80963"/>
                  </a:cubicBezTo>
                  <a:close/>
                  <a:moveTo>
                    <a:pt x="225310" y="76200"/>
                  </a:moveTo>
                  <a:cubicBezTo>
                    <a:pt x="226721" y="76200"/>
                    <a:pt x="226721" y="76200"/>
                    <a:pt x="226721" y="76200"/>
                  </a:cubicBezTo>
                  <a:cubicBezTo>
                    <a:pt x="226721" y="76200"/>
                    <a:pt x="226721" y="76200"/>
                    <a:pt x="229543" y="76200"/>
                  </a:cubicBezTo>
                  <a:cubicBezTo>
                    <a:pt x="230954" y="76200"/>
                    <a:pt x="230954" y="77511"/>
                    <a:pt x="230954" y="77511"/>
                  </a:cubicBezTo>
                  <a:cubicBezTo>
                    <a:pt x="230954" y="77511"/>
                    <a:pt x="230954" y="77511"/>
                    <a:pt x="230954" y="105052"/>
                  </a:cubicBezTo>
                  <a:cubicBezTo>
                    <a:pt x="230954" y="105052"/>
                    <a:pt x="230954" y="106363"/>
                    <a:pt x="229543" y="106363"/>
                  </a:cubicBezTo>
                  <a:cubicBezTo>
                    <a:pt x="229543" y="106363"/>
                    <a:pt x="229543" y="106363"/>
                    <a:pt x="225310" y="106363"/>
                  </a:cubicBezTo>
                  <a:cubicBezTo>
                    <a:pt x="225310" y="106363"/>
                    <a:pt x="225310" y="105052"/>
                    <a:pt x="225310" y="105052"/>
                  </a:cubicBezTo>
                  <a:cubicBezTo>
                    <a:pt x="225310" y="105052"/>
                    <a:pt x="225310" y="105052"/>
                    <a:pt x="225310" y="82757"/>
                  </a:cubicBezTo>
                  <a:cubicBezTo>
                    <a:pt x="225310" y="82757"/>
                    <a:pt x="225310" y="82757"/>
                    <a:pt x="221076" y="84069"/>
                  </a:cubicBezTo>
                  <a:cubicBezTo>
                    <a:pt x="219665" y="84069"/>
                    <a:pt x="219665" y="84069"/>
                    <a:pt x="219665" y="84069"/>
                  </a:cubicBezTo>
                  <a:cubicBezTo>
                    <a:pt x="219665" y="84069"/>
                    <a:pt x="219665" y="84069"/>
                    <a:pt x="219665" y="81446"/>
                  </a:cubicBezTo>
                  <a:cubicBezTo>
                    <a:pt x="218254" y="80134"/>
                    <a:pt x="219665" y="80134"/>
                    <a:pt x="219665" y="80134"/>
                  </a:cubicBezTo>
                  <a:cubicBezTo>
                    <a:pt x="219665" y="80134"/>
                    <a:pt x="219665" y="80134"/>
                    <a:pt x="225310" y="76200"/>
                  </a:cubicBezTo>
                  <a:close/>
                  <a:moveTo>
                    <a:pt x="205555" y="76200"/>
                  </a:moveTo>
                  <a:cubicBezTo>
                    <a:pt x="212500" y="76200"/>
                    <a:pt x="216667" y="81446"/>
                    <a:pt x="216667" y="90626"/>
                  </a:cubicBezTo>
                  <a:cubicBezTo>
                    <a:pt x="216667" y="101118"/>
                    <a:pt x="212500" y="106363"/>
                    <a:pt x="205555" y="106363"/>
                  </a:cubicBezTo>
                  <a:cubicBezTo>
                    <a:pt x="198609" y="106363"/>
                    <a:pt x="194442" y="101118"/>
                    <a:pt x="194442" y="91937"/>
                  </a:cubicBezTo>
                  <a:cubicBezTo>
                    <a:pt x="194442" y="81446"/>
                    <a:pt x="198609" y="76200"/>
                    <a:pt x="205555" y="76200"/>
                  </a:cubicBezTo>
                  <a:close/>
                  <a:moveTo>
                    <a:pt x="183964" y="76200"/>
                  </a:moveTo>
                  <a:cubicBezTo>
                    <a:pt x="189044" y="76200"/>
                    <a:pt x="192854" y="81446"/>
                    <a:pt x="192854" y="90626"/>
                  </a:cubicBezTo>
                  <a:cubicBezTo>
                    <a:pt x="192854" y="101118"/>
                    <a:pt x="189044" y="106363"/>
                    <a:pt x="182694" y="106363"/>
                  </a:cubicBezTo>
                  <a:cubicBezTo>
                    <a:pt x="177614" y="106363"/>
                    <a:pt x="173804" y="101118"/>
                    <a:pt x="173804" y="91937"/>
                  </a:cubicBezTo>
                  <a:cubicBezTo>
                    <a:pt x="173804" y="81446"/>
                    <a:pt x="177614" y="76200"/>
                    <a:pt x="183964" y="76200"/>
                  </a:cubicBezTo>
                  <a:close/>
                  <a:moveTo>
                    <a:pt x="161898" y="76200"/>
                  </a:moveTo>
                  <a:cubicBezTo>
                    <a:pt x="168347" y="76200"/>
                    <a:pt x="172217" y="81446"/>
                    <a:pt x="172217" y="90626"/>
                  </a:cubicBezTo>
                  <a:cubicBezTo>
                    <a:pt x="172217" y="101118"/>
                    <a:pt x="168347" y="106363"/>
                    <a:pt x="161898" y="106363"/>
                  </a:cubicBezTo>
                  <a:cubicBezTo>
                    <a:pt x="155448" y="106363"/>
                    <a:pt x="152869" y="101118"/>
                    <a:pt x="151579" y="91937"/>
                  </a:cubicBezTo>
                  <a:cubicBezTo>
                    <a:pt x="151579" y="81446"/>
                    <a:pt x="156738" y="76200"/>
                    <a:pt x="161898" y="76200"/>
                  </a:cubicBezTo>
                  <a:close/>
                  <a:moveTo>
                    <a:pt x="139584" y="76200"/>
                  </a:moveTo>
                  <a:cubicBezTo>
                    <a:pt x="139584" y="76200"/>
                    <a:pt x="139584" y="76200"/>
                    <a:pt x="140996" y="76200"/>
                  </a:cubicBezTo>
                  <a:cubicBezTo>
                    <a:pt x="140996" y="76200"/>
                    <a:pt x="140996" y="76200"/>
                    <a:pt x="143818" y="76200"/>
                  </a:cubicBezTo>
                  <a:cubicBezTo>
                    <a:pt x="143818" y="76200"/>
                    <a:pt x="145229" y="77511"/>
                    <a:pt x="145229" y="77511"/>
                  </a:cubicBezTo>
                  <a:cubicBezTo>
                    <a:pt x="145229" y="77511"/>
                    <a:pt x="145229" y="77511"/>
                    <a:pt x="145229" y="105052"/>
                  </a:cubicBezTo>
                  <a:cubicBezTo>
                    <a:pt x="145229" y="105052"/>
                    <a:pt x="143818" y="106363"/>
                    <a:pt x="143818" y="106363"/>
                  </a:cubicBezTo>
                  <a:cubicBezTo>
                    <a:pt x="143818" y="106363"/>
                    <a:pt x="143818" y="106363"/>
                    <a:pt x="139584" y="106363"/>
                  </a:cubicBezTo>
                  <a:cubicBezTo>
                    <a:pt x="139584" y="106363"/>
                    <a:pt x="139584" y="105052"/>
                    <a:pt x="139584" y="105052"/>
                  </a:cubicBezTo>
                  <a:cubicBezTo>
                    <a:pt x="139584" y="105052"/>
                    <a:pt x="139584" y="105052"/>
                    <a:pt x="139584" y="82757"/>
                  </a:cubicBezTo>
                  <a:cubicBezTo>
                    <a:pt x="139584" y="82757"/>
                    <a:pt x="139584" y="82757"/>
                    <a:pt x="135351" y="84069"/>
                  </a:cubicBezTo>
                  <a:cubicBezTo>
                    <a:pt x="135351" y="84069"/>
                    <a:pt x="135351" y="84069"/>
                    <a:pt x="133940" y="84069"/>
                  </a:cubicBezTo>
                  <a:lnTo>
                    <a:pt x="132529" y="81446"/>
                  </a:lnTo>
                  <a:cubicBezTo>
                    <a:pt x="132529" y="80134"/>
                    <a:pt x="132529" y="80134"/>
                    <a:pt x="133940" y="80134"/>
                  </a:cubicBezTo>
                  <a:cubicBezTo>
                    <a:pt x="133940" y="80134"/>
                    <a:pt x="133940" y="80134"/>
                    <a:pt x="139584" y="76200"/>
                  </a:cubicBezTo>
                  <a:close/>
                  <a:moveTo>
                    <a:pt x="118837" y="76200"/>
                  </a:moveTo>
                  <a:cubicBezTo>
                    <a:pt x="118837" y="76200"/>
                    <a:pt x="118837" y="76200"/>
                    <a:pt x="123005" y="76200"/>
                  </a:cubicBezTo>
                  <a:cubicBezTo>
                    <a:pt x="123005" y="76200"/>
                    <a:pt x="123005" y="77511"/>
                    <a:pt x="123005" y="77511"/>
                  </a:cubicBezTo>
                  <a:cubicBezTo>
                    <a:pt x="123005" y="77511"/>
                    <a:pt x="123005" y="77511"/>
                    <a:pt x="123005" y="105052"/>
                  </a:cubicBezTo>
                  <a:cubicBezTo>
                    <a:pt x="123005" y="105052"/>
                    <a:pt x="123005" y="106363"/>
                    <a:pt x="123005" y="106363"/>
                  </a:cubicBezTo>
                  <a:cubicBezTo>
                    <a:pt x="123005" y="106363"/>
                    <a:pt x="123005" y="106363"/>
                    <a:pt x="118837" y="106363"/>
                  </a:cubicBezTo>
                  <a:cubicBezTo>
                    <a:pt x="118837" y="106363"/>
                    <a:pt x="117448" y="105052"/>
                    <a:pt x="117448" y="105052"/>
                  </a:cubicBezTo>
                  <a:cubicBezTo>
                    <a:pt x="117448" y="105052"/>
                    <a:pt x="117448" y="105052"/>
                    <a:pt x="117448" y="82757"/>
                  </a:cubicBezTo>
                  <a:cubicBezTo>
                    <a:pt x="117448" y="82757"/>
                    <a:pt x="117448" y="82757"/>
                    <a:pt x="114670" y="84069"/>
                  </a:cubicBezTo>
                  <a:cubicBezTo>
                    <a:pt x="113281" y="84069"/>
                    <a:pt x="113281" y="84069"/>
                    <a:pt x="113281" y="84069"/>
                  </a:cubicBezTo>
                  <a:cubicBezTo>
                    <a:pt x="113281" y="84069"/>
                    <a:pt x="113281" y="84069"/>
                    <a:pt x="111892" y="81446"/>
                  </a:cubicBezTo>
                  <a:cubicBezTo>
                    <a:pt x="111892" y="80134"/>
                    <a:pt x="111892" y="80134"/>
                    <a:pt x="111892" y="80134"/>
                  </a:cubicBezTo>
                  <a:cubicBezTo>
                    <a:pt x="111892" y="80134"/>
                    <a:pt x="111892" y="80134"/>
                    <a:pt x="118837" y="76200"/>
                  </a:cubicBezTo>
                  <a:close/>
                  <a:moveTo>
                    <a:pt x="97207" y="76200"/>
                  </a:moveTo>
                  <a:cubicBezTo>
                    <a:pt x="97207" y="76200"/>
                    <a:pt x="97207" y="76200"/>
                    <a:pt x="99588" y="76200"/>
                  </a:cubicBezTo>
                  <a:cubicBezTo>
                    <a:pt x="100779" y="76200"/>
                    <a:pt x="100779" y="77511"/>
                    <a:pt x="100779" y="77511"/>
                  </a:cubicBezTo>
                  <a:cubicBezTo>
                    <a:pt x="100779" y="77511"/>
                    <a:pt x="100779" y="77511"/>
                    <a:pt x="100779" y="105052"/>
                  </a:cubicBezTo>
                  <a:cubicBezTo>
                    <a:pt x="100779" y="105052"/>
                    <a:pt x="100779" y="106363"/>
                    <a:pt x="99588" y="106363"/>
                  </a:cubicBezTo>
                  <a:cubicBezTo>
                    <a:pt x="99588" y="106363"/>
                    <a:pt x="99588" y="106363"/>
                    <a:pt x="97207" y="106363"/>
                  </a:cubicBezTo>
                  <a:cubicBezTo>
                    <a:pt x="96016" y="106363"/>
                    <a:pt x="96016" y="105052"/>
                    <a:pt x="96016" y="105052"/>
                  </a:cubicBezTo>
                  <a:cubicBezTo>
                    <a:pt x="96016" y="105052"/>
                    <a:pt x="96016" y="105052"/>
                    <a:pt x="96016" y="82757"/>
                  </a:cubicBezTo>
                  <a:cubicBezTo>
                    <a:pt x="96016" y="82757"/>
                    <a:pt x="96016" y="82757"/>
                    <a:pt x="92444" y="84069"/>
                  </a:cubicBezTo>
                  <a:cubicBezTo>
                    <a:pt x="91254" y="84069"/>
                    <a:pt x="91254" y="84069"/>
                    <a:pt x="91254" y="84069"/>
                  </a:cubicBezTo>
                  <a:cubicBezTo>
                    <a:pt x="91254" y="84069"/>
                    <a:pt x="91254" y="84069"/>
                    <a:pt x="91254" y="81446"/>
                  </a:cubicBezTo>
                  <a:cubicBezTo>
                    <a:pt x="91254" y="80134"/>
                    <a:pt x="91254" y="80134"/>
                    <a:pt x="91254" y="80134"/>
                  </a:cubicBezTo>
                  <a:cubicBezTo>
                    <a:pt x="91254" y="80134"/>
                    <a:pt x="91254" y="80134"/>
                    <a:pt x="97207" y="76200"/>
                  </a:cubicBezTo>
                  <a:close/>
                  <a:moveTo>
                    <a:pt x="201926" y="36513"/>
                  </a:moveTo>
                  <a:cubicBezTo>
                    <a:pt x="200792" y="37812"/>
                    <a:pt x="200792" y="39111"/>
                    <a:pt x="200792" y="40409"/>
                  </a:cubicBezTo>
                  <a:cubicBezTo>
                    <a:pt x="200792" y="46904"/>
                    <a:pt x="203060" y="50801"/>
                    <a:pt x="205328" y="50801"/>
                  </a:cubicBezTo>
                  <a:cubicBezTo>
                    <a:pt x="208730" y="50801"/>
                    <a:pt x="208730" y="44306"/>
                    <a:pt x="208730" y="40409"/>
                  </a:cubicBezTo>
                  <a:cubicBezTo>
                    <a:pt x="208730" y="40409"/>
                    <a:pt x="208730" y="40409"/>
                    <a:pt x="208730" y="39111"/>
                  </a:cubicBezTo>
                  <a:cubicBezTo>
                    <a:pt x="206462" y="37812"/>
                    <a:pt x="204194" y="36513"/>
                    <a:pt x="201926" y="36513"/>
                  </a:cubicBezTo>
                  <a:close/>
                  <a:moveTo>
                    <a:pt x="123005" y="34925"/>
                  </a:moveTo>
                  <a:cubicBezTo>
                    <a:pt x="120737" y="34925"/>
                    <a:pt x="118469" y="36248"/>
                    <a:pt x="116201" y="37571"/>
                  </a:cubicBezTo>
                  <a:cubicBezTo>
                    <a:pt x="116201" y="38894"/>
                    <a:pt x="115067" y="38894"/>
                    <a:pt x="115067" y="38894"/>
                  </a:cubicBezTo>
                  <a:cubicBezTo>
                    <a:pt x="115067" y="38894"/>
                    <a:pt x="115067" y="40216"/>
                    <a:pt x="115067" y="40216"/>
                  </a:cubicBezTo>
                  <a:cubicBezTo>
                    <a:pt x="115067" y="46831"/>
                    <a:pt x="116201" y="50800"/>
                    <a:pt x="119603" y="50800"/>
                  </a:cubicBezTo>
                  <a:cubicBezTo>
                    <a:pt x="123005" y="50800"/>
                    <a:pt x="123005" y="44185"/>
                    <a:pt x="123005" y="40216"/>
                  </a:cubicBezTo>
                  <a:cubicBezTo>
                    <a:pt x="123005" y="38894"/>
                    <a:pt x="123005" y="36248"/>
                    <a:pt x="123005" y="34925"/>
                  </a:cubicBezTo>
                  <a:close/>
                  <a:moveTo>
                    <a:pt x="162011" y="31750"/>
                  </a:moveTo>
                  <a:cubicBezTo>
                    <a:pt x="159290" y="31750"/>
                    <a:pt x="157929" y="35560"/>
                    <a:pt x="157929" y="40640"/>
                  </a:cubicBezTo>
                  <a:cubicBezTo>
                    <a:pt x="157929" y="46990"/>
                    <a:pt x="159290" y="50800"/>
                    <a:pt x="162011" y="50800"/>
                  </a:cubicBezTo>
                  <a:cubicBezTo>
                    <a:pt x="166093" y="50800"/>
                    <a:pt x="167454" y="44450"/>
                    <a:pt x="167454" y="40640"/>
                  </a:cubicBezTo>
                  <a:cubicBezTo>
                    <a:pt x="167454" y="36830"/>
                    <a:pt x="166093" y="31750"/>
                    <a:pt x="162011" y="31750"/>
                  </a:cubicBezTo>
                  <a:close/>
                  <a:moveTo>
                    <a:pt x="144703" y="28575"/>
                  </a:moveTo>
                  <a:cubicBezTo>
                    <a:pt x="144703" y="28575"/>
                    <a:pt x="144703" y="28575"/>
                    <a:pt x="144703" y="55075"/>
                  </a:cubicBezTo>
                  <a:cubicBezTo>
                    <a:pt x="144703" y="55075"/>
                    <a:pt x="143389" y="55075"/>
                    <a:pt x="143389" y="55075"/>
                  </a:cubicBezTo>
                  <a:cubicBezTo>
                    <a:pt x="143389" y="55075"/>
                    <a:pt x="143389" y="55075"/>
                    <a:pt x="139447" y="55075"/>
                  </a:cubicBezTo>
                  <a:cubicBezTo>
                    <a:pt x="139447" y="55075"/>
                    <a:pt x="139447" y="55075"/>
                    <a:pt x="139447" y="32550"/>
                  </a:cubicBezTo>
                  <a:cubicBezTo>
                    <a:pt x="139447" y="32550"/>
                    <a:pt x="139447" y="32550"/>
                    <a:pt x="135504" y="33875"/>
                  </a:cubicBezTo>
                  <a:cubicBezTo>
                    <a:pt x="135504" y="33875"/>
                    <a:pt x="135504" y="33875"/>
                    <a:pt x="134190" y="33875"/>
                  </a:cubicBezTo>
                  <a:cubicBezTo>
                    <a:pt x="134190" y="33875"/>
                    <a:pt x="134190" y="33875"/>
                    <a:pt x="132876" y="31225"/>
                  </a:cubicBezTo>
                  <a:cubicBezTo>
                    <a:pt x="131562" y="31225"/>
                    <a:pt x="130248" y="32550"/>
                    <a:pt x="127619" y="32550"/>
                  </a:cubicBezTo>
                  <a:cubicBezTo>
                    <a:pt x="128934" y="35200"/>
                    <a:pt x="128934" y="37850"/>
                    <a:pt x="128934" y="40500"/>
                  </a:cubicBezTo>
                  <a:cubicBezTo>
                    <a:pt x="128934" y="51100"/>
                    <a:pt x="124991" y="56400"/>
                    <a:pt x="118420" y="56400"/>
                  </a:cubicBezTo>
                  <a:cubicBezTo>
                    <a:pt x="113164" y="56400"/>
                    <a:pt x="109221" y="51100"/>
                    <a:pt x="109221" y="41825"/>
                  </a:cubicBezTo>
                  <a:cubicBezTo>
                    <a:pt x="106593" y="43150"/>
                    <a:pt x="103964" y="44475"/>
                    <a:pt x="101336" y="47125"/>
                  </a:cubicBezTo>
                  <a:cubicBezTo>
                    <a:pt x="101336" y="47125"/>
                    <a:pt x="101336" y="47125"/>
                    <a:pt x="101336" y="55075"/>
                  </a:cubicBezTo>
                  <a:cubicBezTo>
                    <a:pt x="101336" y="55075"/>
                    <a:pt x="101336" y="55075"/>
                    <a:pt x="100022" y="55075"/>
                  </a:cubicBezTo>
                  <a:cubicBezTo>
                    <a:pt x="100022" y="55075"/>
                    <a:pt x="100022" y="55075"/>
                    <a:pt x="97394" y="55075"/>
                  </a:cubicBezTo>
                  <a:cubicBezTo>
                    <a:pt x="96080" y="55075"/>
                    <a:pt x="96080" y="55075"/>
                    <a:pt x="96080" y="55075"/>
                  </a:cubicBezTo>
                  <a:cubicBezTo>
                    <a:pt x="96080" y="55075"/>
                    <a:pt x="96080" y="55075"/>
                    <a:pt x="96080" y="49775"/>
                  </a:cubicBezTo>
                  <a:cubicBezTo>
                    <a:pt x="85566" y="57725"/>
                    <a:pt x="77681" y="65675"/>
                    <a:pt x="72425" y="77600"/>
                  </a:cubicBezTo>
                  <a:cubicBezTo>
                    <a:pt x="73739" y="76275"/>
                    <a:pt x="75053" y="76275"/>
                    <a:pt x="76367" y="76275"/>
                  </a:cubicBezTo>
                  <a:cubicBezTo>
                    <a:pt x="82938" y="76275"/>
                    <a:pt x="86880" y="81575"/>
                    <a:pt x="86880" y="90850"/>
                  </a:cubicBezTo>
                  <a:cubicBezTo>
                    <a:pt x="86880" y="101450"/>
                    <a:pt x="82938" y="106750"/>
                    <a:pt x="76367" y="106750"/>
                  </a:cubicBezTo>
                  <a:cubicBezTo>
                    <a:pt x="71111" y="106750"/>
                    <a:pt x="68482" y="102775"/>
                    <a:pt x="67168" y="97475"/>
                  </a:cubicBezTo>
                  <a:cubicBezTo>
                    <a:pt x="65854" y="106750"/>
                    <a:pt x="69796" y="120000"/>
                    <a:pt x="75053" y="127950"/>
                  </a:cubicBezTo>
                  <a:cubicBezTo>
                    <a:pt x="75053" y="127950"/>
                    <a:pt x="76367" y="127950"/>
                    <a:pt x="76367" y="127950"/>
                  </a:cubicBezTo>
                  <a:cubicBezTo>
                    <a:pt x="76367" y="127950"/>
                    <a:pt x="76367" y="127950"/>
                    <a:pt x="78995" y="127950"/>
                  </a:cubicBezTo>
                  <a:cubicBezTo>
                    <a:pt x="78995" y="127950"/>
                    <a:pt x="80310" y="127950"/>
                    <a:pt x="80310" y="127950"/>
                  </a:cubicBezTo>
                  <a:cubicBezTo>
                    <a:pt x="80310" y="127950"/>
                    <a:pt x="80310" y="127950"/>
                    <a:pt x="80310" y="133250"/>
                  </a:cubicBezTo>
                  <a:cubicBezTo>
                    <a:pt x="82938" y="134575"/>
                    <a:pt x="85566" y="135900"/>
                    <a:pt x="88195" y="135900"/>
                  </a:cubicBezTo>
                  <a:cubicBezTo>
                    <a:pt x="89509" y="130600"/>
                    <a:pt x="93451" y="126625"/>
                    <a:pt x="97394" y="126625"/>
                  </a:cubicBezTo>
                  <a:cubicBezTo>
                    <a:pt x="102650" y="126625"/>
                    <a:pt x="106593" y="130600"/>
                    <a:pt x="107907" y="135900"/>
                  </a:cubicBezTo>
                  <a:cubicBezTo>
                    <a:pt x="110535" y="137225"/>
                    <a:pt x="113164" y="138550"/>
                    <a:pt x="114478" y="145175"/>
                  </a:cubicBezTo>
                  <a:cubicBezTo>
                    <a:pt x="115792" y="147825"/>
                    <a:pt x="115792" y="150475"/>
                    <a:pt x="117106" y="151800"/>
                  </a:cubicBezTo>
                  <a:cubicBezTo>
                    <a:pt x="117106" y="151800"/>
                    <a:pt x="117106" y="151800"/>
                    <a:pt x="117106" y="133250"/>
                  </a:cubicBezTo>
                  <a:cubicBezTo>
                    <a:pt x="117106" y="133250"/>
                    <a:pt x="117106" y="133250"/>
                    <a:pt x="114478" y="134575"/>
                  </a:cubicBezTo>
                  <a:cubicBezTo>
                    <a:pt x="113164" y="135900"/>
                    <a:pt x="113164" y="135900"/>
                    <a:pt x="113164" y="135900"/>
                  </a:cubicBezTo>
                  <a:cubicBezTo>
                    <a:pt x="113164" y="134575"/>
                    <a:pt x="113164" y="134575"/>
                    <a:pt x="113164" y="134575"/>
                  </a:cubicBezTo>
                  <a:cubicBezTo>
                    <a:pt x="113164" y="134575"/>
                    <a:pt x="113164" y="134575"/>
                    <a:pt x="111849" y="131925"/>
                  </a:cubicBezTo>
                  <a:cubicBezTo>
                    <a:pt x="111849" y="131925"/>
                    <a:pt x="111849" y="130600"/>
                    <a:pt x="111849" y="130600"/>
                  </a:cubicBezTo>
                  <a:cubicBezTo>
                    <a:pt x="111849" y="130600"/>
                    <a:pt x="111849" y="130600"/>
                    <a:pt x="118420" y="127950"/>
                  </a:cubicBezTo>
                  <a:cubicBezTo>
                    <a:pt x="118420" y="127950"/>
                    <a:pt x="118420" y="127950"/>
                    <a:pt x="122363" y="127950"/>
                  </a:cubicBezTo>
                  <a:cubicBezTo>
                    <a:pt x="122363" y="127950"/>
                    <a:pt x="122363" y="127950"/>
                    <a:pt x="122363" y="155775"/>
                  </a:cubicBezTo>
                  <a:cubicBezTo>
                    <a:pt x="122363" y="155775"/>
                    <a:pt x="122363" y="157100"/>
                    <a:pt x="122363" y="157100"/>
                  </a:cubicBezTo>
                  <a:cubicBezTo>
                    <a:pt x="122363" y="157100"/>
                    <a:pt x="122363" y="157100"/>
                    <a:pt x="121049" y="157100"/>
                  </a:cubicBezTo>
                  <a:cubicBezTo>
                    <a:pt x="123677" y="159750"/>
                    <a:pt x="128934" y="161075"/>
                    <a:pt x="135504" y="162400"/>
                  </a:cubicBezTo>
                  <a:cubicBezTo>
                    <a:pt x="144703" y="165050"/>
                    <a:pt x="159159" y="151800"/>
                    <a:pt x="161787" y="159750"/>
                  </a:cubicBezTo>
                  <a:cubicBezTo>
                    <a:pt x="164416" y="175650"/>
                    <a:pt x="173615" y="186250"/>
                    <a:pt x="181500" y="191550"/>
                  </a:cubicBezTo>
                  <a:cubicBezTo>
                    <a:pt x="181500" y="191550"/>
                    <a:pt x="181500" y="191550"/>
                    <a:pt x="181500" y="183600"/>
                  </a:cubicBezTo>
                  <a:cubicBezTo>
                    <a:pt x="181500" y="183600"/>
                    <a:pt x="181500" y="183600"/>
                    <a:pt x="178872" y="186250"/>
                  </a:cubicBezTo>
                  <a:cubicBezTo>
                    <a:pt x="177557" y="186250"/>
                    <a:pt x="177557" y="186250"/>
                    <a:pt x="177557" y="186250"/>
                  </a:cubicBezTo>
                  <a:cubicBezTo>
                    <a:pt x="177557" y="186250"/>
                    <a:pt x="177557" y="184925"/>
                    <a:pt x="176243" y="184925"/>
                  </a:cubicBezTo>
                  <a:cubicBezTo>
                    <a:pt x="176243" y="184925"/>
                    <a:pt x="176243" y="184925"/>
                    <a:pt x="176243" y="182275"/>
                  </a:cubicBezTo>
                  <a:cubicBezTo>
                    <a:pt x="176243" y="182275"/>
                    <a:pt x="176243" y="180950"/>
                    <a:pt x="176243" y="180950"/>
                  </a:cubicBezTo>
                  <a:cubicBezTo>
                    <a:pt x="176243" y="180950"/>
                    <a:pt x="176243" y="180950"/>
                    <a:pt x="182814" y="178300"/>
                  </a:cubicBezTo>
                  <a:cubicBezTo>
                    <a:pt x="182814" y="178300"/>
                    <a:pt x="182814" y="178300"/>
                    <a:pt x="186756" y="178300"/>
                  </a:cubicBezTo>
                  <a:cubicBezTo>
                    <a:pt x="186756" y="178300"/>
                    <a:pt x="186756" y="178300"/>
                    <a:pt x="186756" y="194200"/>
                  </a:cubicBezTo>
                  <a:cubicBezTo>
                    <a:pt x="194641" y="196850"/>
                    <a:pt x="201213" y="194200"/>
                    <a:pt x="199898" y="186250"/>
                  </a:cubicBezTo>
                  <a:cubicBezTo>
                    <a:pt x="199898" y="186250"/>
                    <a:pt x="198584" y="186250"/>
                    <a:pt x="198584" y="186250"/>
                  </a:cubicBezTo>
                  <a:cubicBezTo>
                    <a:pt x="198584" y="186250"/>
                    <a:pt x="198584" y="184925"/>
                    <a:pt x="198584" y="184925"/>
                  </a:cubicBezTo>
                  <a:cubicBezTo>
                    <a:pt x="198584" y="184925"/>
                    <a:pt x="198584" y="184925"/>
                    <a:pt x="197270" y="182275"/>
                  </a:cubicBezTo>
                  <a:cubicBezTo>
                    <a:pt x="197270" y="182275"/>
                    <a:pt x="197270" y="180950"/>
                    <a:pt x="198584" y="180950"/>
                  </a:cubicBezTo>
                  <a:cubicBezTo>
                    <a:pt x="198584" y="180950"/>
                    <a:pt x="198584" y="180950"/>
                    <a:pt x="199898" y="180950"/>
                  </a:cubicBezTo>
                  <a:cubicBezTo>
                    <a:pt x="198584" y="167700"/>
                    <a:pt x="199898" y="166375"/>
                    <a:pt x="199898" y="166375"/>
                  </a:cubicBezTo>
                  <a:cubicBezTo>
                    <a:pt x="199898" y="166375"/>
                    <a:pt x="226182" y="169025"/>
                    <a:pt x="234066" y="161075"/>
                  </a:cubicBezTo>
                  <a:cubicBezTo>
                    <a:pt x="238009" y="157100"/>
                    <a:pt x="240637" y="151800"/>
                    <a:pt x="241951" y="146500"/>
                  </a:cubicBezTo>
                  <a:cubicBezTo>
                    <a:pt x="243266" y="145175"/>
                    <a:pt x="244580" y="143850"/>
                    <a:pt x="245894" y="143850"/>
                  </a:cubicBezTo>
                  <a:cubicBezTo>
                    <a:pt x="245894" y="143850"/>
                    <a:pt x="245894" y="143850"/>
                    <a:pt x="245894" y="133250"/>
                  </a:cubicBezTo>
                  <a:cubicBezTo>
                    <a:pt x="245894" y="133250"/>
                    <a:pt x="245894" y="133250"/>
                    <a:pt x="241951" y="134575"/>
                  </a:cubicBezTo>
                  <a:cubicBezTo>
                    <a:pt x="241951" y="135900"/>
                    <a:pt x="241951" y="135900"/>
                    <a:pt x="241951" y="135900"/>
                  </a:cubicBezTo>
                  <a:cubicBezTo>
                    <a:pt x="241951" y="134575"/>
                    <a:pt x="240637" y="134575"/>
                    <a:pt x="240637" y="134575"/>
                  </a:cubicBezTo>
                  <a:cubicBezTo>
                    <a:pt x="240637" y="134575"/>
                    <a:pt x="240637" y="134575"/>
                    <a:pt x="240637" y="131925"/>
                  </a:cubicBezTo>
                  <a:cubicBezTo>
                    <a:pt x="240637" y="131925"/>
                    <a:pt x="240637" y="130600"/>
                    <a:pt x="240637" y="130600"/>
                  </a:cubicBezTo>
                  <a:cubicBezTo>
                    <a:pt x="240637" y="130600"/>
                    <a:pt x="240637" y="130600"/>
                    <a:pt x="247208" y="127950"/>
                  </a:cubicBezTo>
                  <a:cubicBezTo>
                    <a:pt x="247208" y="127950"/>
                    <a:pt x="247208" y="127950"/>
                    <a:pt x="249836" y="127950"/>
                  </a:cubicBezTo>
                  <a:cubicBezTo>
                    <a:pt x="251151" y="127950"/>
                    <a:pt x="251151" y="127950"/>
                    <a:pt x="251151" y="127950"/>
                  </a:cubicBezTo>
                  <a:cubicBezTo>
                    <a:pt x="251151" y="127950"/>
                    <a:pt x="251151" y="127950"/>
                    <a:pt x="251151" y="143850"/>
                  </a:cubicBezTo>
                  <a:cubicBezTo>
                    <a:pt x="251151" y="143850"/>
                    <a:pt x="252465" y="143850"/>
                    <a:pt x="252465" y="143850"/>
                  </a:cubicBezTo>
                  <a:cubicBezTo>
                    <a:pt x="264292" y="137225"/>
                    <a:pt x="262978" y="113375"/>
                    <a:pt x="257721" y="94825"/>
                  </a:cubicBezTo>
                  <a:cubicBezTo>
                    <a:pt x="256407" y="102775"/>
                    <a:pt x="253779" y="106750"/>
                    <a:pt x="247208" y="106750"/>
                  </a:cubicBezTo>
                  <a:cubicBezTo>
                    <a:pt x="241951" y="106750"/>
                    <a:pt x="238009" y="101450"/>
                    <a:pt x="238009" y="92175"/>
                  </a:cubicBezTo>
                  <a:cubicBezTo>
                    <a:pt x="238009" y="81575"/>
                    <a:pt x="241951" y="76275"/>
                    <a:pt x="248522" y="76275"/>
                  </a:cubicBezTo>
                  <a:cubicBezTo>
                    <a:pt x="248522" y="76275"/>
                    <a:pt x="249836" y="76275"/>
                    <a:pt x="249836" y="76275"/>
                  </a:cubicBezTo>
                  <a:cubicBezTo>
                    <a:pt x="244580" y="67000"/>
                    <a:pt x="238009" y="59050"/>
                    <a:pt x="230124" y="52425"/>
                  </a:cubicBezTo>
                  <a:cubicBezTo>
                    <a:pt x="230124" y="52425"/>
                    <a:pt x="230124" y="52425"/>
                    <a:pt x="230124" y="55075"/>
                  </a:cubicBezTo>
                  <a:cubicBezTo>
                    <a:pt x="230124" y="55075"/>
                    <a:pt x="230124" y="55075"/>
                    <a:pt x="228810" y="55075"/>
                  </a:cubicBezTo>
                  <a:cubicBezTo>
                    <a:pt x="228810" y="55075"/>
                    <a:pt x="228810" y="55075"/>
                    <a:pt x="224867" y="55075"/>
                  </a:cubicBezTo>
                  <a:cubicBezTo>
                    <a:pt x="224867" y="55075"/>
                    <a:pt x="224867" y="55075"/>
                    <a:pt x="224867" y="48450"/>
                  </a:cubicBezTo>
                  <a:cubicBezTo>
                    <a:pt x="220925" y="47125"/>
                    <a:pt x="218297" y="44475"/>
                    <a:pt x="215668" y="43150"/>
                  </a:cubicBezTo>
                  <a:cubicBezTo>
                    <a:pt x="214354" y="51100"/>
                    <a:pt x="210412" y="56400"/>
                    <a:pt x="205155" y="56400"/>
                  </a:cubicBezTo>
                  <a:cubicBezTo>
                    <a:pt x="198584" y="56400"/>
                    <a:pt x="194641" y="49775"/>
                    <a:pt x="194641" y="40500"/>
                  </a:cubicBezTo>
                  <a:cubicBezTo>
                    <a:pt x="194641" y="37850"/>
                    <a:pt x="194641" y="36525"/>
                    <a:pt x="195956" y="33875"/>
                  </a:cubicBezTo>
                  <a:cubicBezTo>
                    <a:pt x="193327" y="32550"/>
                    <a:pt x="189385" y="32550"/>
                    <a:pt x="186756" y="31225"/>
                  </a:cubicBezTo>
                  <a:cubicBezTo>
                    <a:pt x="186756" y="31225"/>
                    <a:pt x="186756" y="31225"/>
                    <a:pt x="186756" y="55075"/>
                  </a:cubicBezTo>
                  <a:cubicBezTo>
                    <a:pt x="186756" y="55075"/>
                    <a:pt x="186756" y="55075"/>
                    <a:pt x="182814" y="55075"/>
                  </a:cubicBezTo>
                  <a:cubicBezTo>
                    <a:pt x="181500" y="55075"/>
                    <a:pt x="181500" y="55075"/>
                    <a:pt x="181500" y="55075"/>
                  </a:cubicBezTo>
                  <a:cubicBezTo>
                    <a:pt x="181500" y="55075"/>
                    <a:pt x="181500" y="55075"/>
                    <a:pt x="181500" y="32550"/>
                  </a:cubicBezTo>
                  <a:cubicBezTo>
                    <a:pt x="181500" y="32550"/>
                    <a:pt x="181500" y="32550"/>
                    <a:pt x="178872" y="33875"/>
                  </a:cubicBezTo>
                  <a:cubicBezTo>
                    <a:pt x="177557" y="33875"/>
                    <a:pt x="177557" y="33875"/>
                    <a:pt x="177557" y="33875"/>
                  </a:cubicBezTo>
                  <a:cubicBezTo>
                    <a:pt x="177557" y="33875"/>
                    <a:pt x="177557" y="33875"/>
                    <a:pt x="176243" y="33875"/>
                  </a:cubicBezTo>
                  <a:cubicBezTo>
                    <a:pt x="176243" y="33875"/>
                    <a:pt x="176243" y="33875"/>
                    <a:pt x="176243" y="31225"/>
                  </a:cubicBezTo>
                  <a:cubicBezTo>
                    <a:pt x="176243" y="29900"/>
                    <a:pt x="176243" y="29900"/>
                    <a:pt x="176243" y="29900"/>
                  </a:cubicBezTo>
                  <a:cubicBezTo>
                    <a:pt x="176243" y="29900"/>
                    <a:pt x="176243" y="29900"/>
                    <a:pt x="177557" y="29900"/>
                  </a:cubicBezTo>
                  <a:cubicBezTo>
                    <a:pt x="173615" y="28575"/>
                    <a:pt x="170987" y="28575"/>
                    <a:pt x="168358" y="28575"/>
                  </a:cubicBezTo>
                  <a:cubicBezTo>
                    <a:pt x="170987" y="31225"/>
                    <a:pt x="172301" y="35200"/>
                    <a:pt x="172301" y="40500"/>
                  </a:cubicBezTo>
                  <a:cubicBezTo>
                    <a:pt x="172301" y="51100"/>
                    <a:pt x="168358" y="56400"/>
                    <a:pt x="161787" y="56400"/>
                  </a:cubicBezTo>
                  <a:cubicBezTo>
                    <a:pt x="155217" y="56400"/>
                    <a:pt x="152588" y="49775"/>
                    <a:pt x="151274" y="40500"/>
                  </a:cubicBezTo>
                  <a:cubicBezTo>
                    <a:pt x="151274" y="35200"/>
                    <a:pt x="153903" y="29900"/>
                    <a:pt x="156531" y="28575"/>
                  </a:cubicBezTo>
                  <a:cubicBezTo>
                    <a:pt x="152588" y="28575"/>
                    <a:pt x="148646" y="28575"/>
                    <a:pt x="144703" y="28575"/>
                  </a:cubicBezTo>
                  <a:close/>
                  <a:moveTo>
                    <a:pt x="164533" y="0"/>
                  </a:moveTo>
                  <a:cubicBezTo>
                    <a:pt x="205215" y="0"/>
                    <a:pt x="240648" y="17090"/>
                    <a:pt x="266895" y="48642"/>
                  </a:cubicBezTo>
                  <a:cubicBezTo>
                    <a:pt x="285268" y="72305"/>
                    <a:pt x="294454" y="99914"/>
                    <a:pt x="291829" y="130150"/>
                  </a:cubicBezTo>
                  <a:cubicBezTo>
                    <a:pt x="289205" y="155129"/>
                    <a:pt x="278706" y="181422"/>
                    <a:pt x="269520" y="206400"/>
                  </a:cubicBezTo>
                  <a:cubicBezTo>
                    <a:pt x="253772" y="247154"/>
                    <a:pt x="239336" y="286594"/>
                    <a:pt x="257709" y="324718"/>
                  </a:cubicBezTo>
                  <a:cubicBezTo>
                    <a:pt x="257709" y="327348"/>
                    <a:pt x="257709" y="329977"/>
                    <a:pt x="256396" y="332606"/>
                  </a:cubicBezTo>
                  <a:cubicBezTo>
                    <a:pt x="255084" y="335236"/>
                    <a:pt x="252459" y="336550"/>
                    <a:pt x="249835" y="336550"/>
                  </a:cubicBezTo>
                  <a:cubicBezTo>
                    <a:pt x="249835" y="336550"/>
                    <a:pt x="249835" y="336550"/>
                    <a:pt x="105478" y="336550"/>
                  </a:cubicBezTo>
                  <a:cubicBezTo>
                    <a:pt x="101541" y="336550"/>
                    <a:pt x="98916" y="333921"/>
                    <a:pt x="97604" y="331292"/>
                  </a:cubicBezTo>
                  <a:cubicBezTo>
                    <a:pt x="96292" y="328662"/>
                    <a:pt x="96292" y="327348"/>
                    <a:pt x="96292" y="315516"/>
                  </a:cubicBezTo>
                  <a:cubicBezTo>
                    <a:pt x="96292" y="314201"/>
                    <a:pt x="96292" y="312887"/>
                    <a:pt x="96292" y="312887"/>
                  </a:cubicBezTo>
                  <a:cubicBezTo>
                    <a:pt x="94979" y="294481"/>
                    <a:pt x="87105" y="294481"/>
                    <a:pt x="71357" y="294481"/>
                  </a:cubicBezTo>
                  <a:cubicBezTo>
                    <a:pt x="58234" y="294481"/>
                    <a:pt x="42486" y="294481"/>
                    <a:pt x="31987" y="278706"/>
                  </a:cubicBezTo>
                  <a:cubicBezTo>
                    <a:pt x="24113" y="266874"/>
                    <a:pt x="24113" y="251098"/>
                    <a:pt x="25426" y="236637"/>
                  </a:cubicBezTo>
                  <a:cubicBezTo>
                    <a:pt x="25426" y="224805"/>
                    <a:pt x="25426" y="212973"/>
                    <a:pt x="21489" y="209029"/>
                  </a:cubicBezTo>
                  <a:cubicBezTo>
                    <a:pt x="21489" y="207715"/>
                    <a:pt x="17552" y="206400"/>
                    <a:pt x="16239" y="205085"/>
                  </a:cubicBezTo>
                  <a:cubicBezTo>
                    <a:pt x="10990" y="202456"/>
                    <a:pt x="3116" y="199827"/>
                    <a:pt x="491" y="191939"/>
                  </a:cubicBezTo>
                  <a:cubicBezTo>
                    <a:pt x="-821" y="187995"/>
                    <a:pt x="491" y="182736"/>
                    <a:pt x="4428" y="177478"/>
                  </a:cubicBezTo>
                  <a:cubicBezTo>
                    <a:pt x="17552" y="156443"/>
                    <a:pt x="20176" y="144612"/>
                    <a:pt x="24113" y="126206"/>
                  </a:cubicBezTo>
                  <a:cubicBezTo>
                    <a:pt x="25426" y="118319"/>
                    <a:pt x="26738" y="109116"/>
                    <a:pt x="29363" y="97284"/>
                  </a:cubicBezTo>
                  <a:cubicBezTo>
                    <a:pt x="38549" y="68361"/>
                    <a:pt x="55609" y="43383"/>
                    <a:pt x="81856" y="26293"/>
                  </a:cubicBezTo>
                  <a:cubicBezTo>
                    <a:pt x="105478" y="9202"/>
                    <a:pt x="135662" y="0"/>
                    <a:pt x="16453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grpSp>
        <p:nvGrpSpPr>
          <p:cNvPr id="21" name="组合 20"/>
          <p:cNvGrpSpPr/>
          <p:nvPr/>
        </p:nvGrpSpPr>
        <p:grpSpPr>
          <a:xfrm>
            <a:off x="836099" y="4715653"/>
            <a:ext cx="1085850" cy="1085850"/>
            <a:chOff x="836099" y="4715653"/>
            <a:chExt cx="1085850" cy="1085850"/>
          </a:xfrm>
        </p:grpSpPr>
        <p:sp>
          <p:nvSpPr>
            <p:cNvPr id="22" name="圆角矩形 7"/>
            <p:cNvSpPr/>
            <p:nvPr/>
          </p:nvSpPr>
          <p:spPr>
            <a:xfrm>
              <a:off x="836099" y="4715653"/>
              <a:ext cx="1085850" cy="1085850"/>
            </a:xfrm>
            <a:prstGeom prst="roundRect">
              <a:avLst>
                <a:gd name="adj" fmla="val 7883"/>
              </a:avLst>
            </a:prstGeom>
            <a:solidFill>
              <a:srgbClr val="092E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3" name="book_118069"/>
            <p:cNvSpPr>
              <a:spLocks noChangeAspect="1"/>
            </p:cNvSpPr>
            <p:nvPr/>
          </p:nvSpPr>
          <p:spPr bwMode="auto">
            <a:xfrm>
              <a:off x="1072715" y="5010695"/>
              <a:ext cx="609685" cy="603851"/>
            </a:xfrm>
            <a:custGeom>
              <a:avLst/>
              <a:gdLst>
                <a:gd name="connsiteX0" fmla="*/ 242094 w 331788"/>
                <a:gd name="connsiteY0" fmla="*/ 203585 h 328613"/>
                <a:gd name="connsiteX1" fmla="*/ 214264 w 331788"/>
                <a:gd name="connsiteY1" fmla="*/ 214264 h 328613"/>
                <a:gd name="connsiteX2" fmla="*/ 214264 w 331788"/>
                <a:gd name="connsiteY2" fmla="*/ 269924 h 328613"/>
                <a:gd name="connsiteX3" fmla="*/ 269924 w 331788"/>
                <a:gd name="connsiteY3" fmla="*/ 269924 h 328613"/>
                <a:gd name="connsiteX4" fmla="*/ 269924 w 331788"/>
                <a:gd name="connsiteY4" fmla="*/ 214264 h 328613"/>
                <a:gd name="connsiteX5" fmla="*/ 242094 w 331788"/>
                <a:gd name="connsiteY5" fmla="*/ 203585 h 328613"/>
                <a:gd name="connsiteX6" fmla="*/ 85725 w 331788"/>
                <a:gd name="connsiteY6" fmla="*/ 200752 h 328613"/>
                <a:gd name="connsiteX7" fmla="*/ 136525 w 331788"/>
                <a:gd name="connsiteY7" fmla="*/ 207698 h 328613"/>
                <a:gd name="connsiteX8" fmla="*/ 132667 w 331788"/>
                <a:gd name="connsiteY8" fmla="*/ 222250 h 328613"/>
                <a:gd name="connsiteX9" fmla="*/ 38783 w 331788"/>
                <a:gd name="connsiteY9" fmla="*/ 222250 h 328613"/>
                <a:gd name="connsiteX10" fmla="*/ 34925 w 331788"/>
                <a:gd name="connsiteY10" fmla="*/ 207698 h 328613"/>
                <a:gd name="connsiteX11" fmla="*/ 85725 w 331788"/>
                <a:gd name="connsiteY11" fmla="*/ 200752 h 328613"/>
                <a:gd name="connsiteX12" fmla="*/ 86038 w 331788"/>
                <a:gd name="connsiteY12" fmla="*/ 150283 h 328613"/>
                <a:gd name="connsiteX13" fmla="*/ 136525 w 331788"/>
                <a:gd name="connsiteY13" fmla="*/ 158221 h 328613"/>
                <a:gd name="connsiteX14" fmla="*/ 132678 w 331788"/>
                <a:gd name="connsiteY14" fmla="*/ 171450 h 328613"/>
                <a:gd name="connsiteX15" fmla="*/ 39076 w 331788"/>
                <a:gd name="connsiteY15" fmla="*/ 171450 h 328613"/>
                <a:gd name="connsiteX16" fmla="*/ 36512 w 331788"/>
                <a:gd name="connsiteY16" fmla="*/ 158221 h 328613"/>
                <a:gd name="connsiteX17" fmla="*/ 86038 w 331788"/>
                <a:gd name="connsiteY17" fmla="*/ 150283 h 328613"/>
                <a:gd name="connsiteX18" fmla="*/ 243681 w 331788"/>
                <a:gd name="connsiteY18" fmla="*/ 148724 h 328613"/>
                <a:gd name="connsiteX19" fmla="*/ 295275 w 331788"/>
                <a:gd name="connsiteY19" fmla="*/ 156745 h 328613"/>
                <a:gd name="connsiteX20" fmla="*/ 292663 w 331788"/>
                <a:gd name="connsiteY20" fmla="*/ 171450 h 328613"/>
                <a:gd name="connsiteX21" fmla="*/ 197312 w 331788"/>
                <a:gd name="connsiteY21" fmla="*/ 171450 h 328613"/>
                <a:gd name="connsiteX22" fmla="*/ 192087 w 331788"/>
                <a:gd name="connsiteY22" fmla="*/ 156745 h 328613"/>
                <a:gd name="connsiteX23" fmla="*/ 243681 w 331788"/>
                <a:gd name="connsiteY23" fmla="*/ 148724 h 328613"/>
                <a:gd name="connsiteX24" fmla="*/ 86038 w 331788"/>
                <a:gd name="connsiteY24" fmla="*/ 99483 h 328613"/>
                <a:gd name="connsiteX25" fmla="*/ 136525 w 331788"/>
                <a:gd name="connsiteY25" fmla="*/ 107421 h 328613"/>
                <a:gd name="connsiteX26" fmla="*/ 132678 w 331788"/>
                <a:gd name="connsiteY26" fmla="*/ 120650 h 328613"/>
                <a:gd name="connsiteX27" fmla="*/ 39076 w 331788"/>
                <a:gd name="connsiteY27" fmla="*/ 120650 h 328613"/>
                <a:gd name="connsiteX28" fmla="*/ 36512 w 331788"/>
                <a:gd name="connsiteY28" fmla="*/ 107421 h 328613"/>
                <a:gd name="connsiteX29" fmla="*/ 86038 w 331788"/>
                <a:gd name="connsiteY29" fmla="*/ 99483 h 328613"/>
                <a:gd name="connsiteX30" fmla="*/ 243681 w 331788"/>
                <a:gd name="connsiteY30" fmla="*/ 99152 h 328613"/>
                <a:gd name="connsiteX31" fmla="*/ 295275 w 331788"/>
                <a:gd name="connsiteY31" fmla="*/ 106098 h 328613"/>
                <a:gd name="connsiteX32" fmla="*/ 292663 w 331788"/>
                <a:gd name="connsiteY32" fmla="*/ 120650 h 328613"/>
                <a:gd name="connsiteX33" fmla="*/ 196006 w 331788"/>
                <a:gd name="connsiteY33" fmla="*/ 120650 h 328613"/>
                <a:gd name="connsiteX34" fmla="*/ 192087 w 331788"/>
                <a:gd name="connsiteY34" fmla="*/ 106098 h 328613"/>
                <a:gd name="connsiteX35" fmla="*/ 243681 w 331788"/>
                <a:gd name="connsiteY35" fmla="*/ 99152 h 328613"/>
                <a:gd name="connsiteX36" fmla="*/ 243681 w 331788"/>
                <a:gd name="connsiteY36" fmla="*/ 48711 h 328613"/>
                <a:gd name="connsiteX37" fmla="*/ 295275 w 331788"/>
                <a:gd name="connsiteY37" fmla="*/ 56732 h 328613"/>
                <a:gd name="connsiteX38" fmla="*/ 292663 w 331788"/>
                <a:gd name="connsiteY38" fmla="*/ 71437 h 328613"/>
                <a:gd name="connsiteX39" fmla="*/ 197312 w 331788"/>
                <a:gd name="connsiteY39" fmla="*/ 71437 h 328613"/>
                <a:gd name="connsiteX40" fmla="*/ 192087 w 331788"/>
                <a:gd name="connsiteY40" fmla="*/ 56732 h 328613"/>
                <a:gd name="connsiteX41" fmla="*/ 243681 w 331788"/>
                <a:gd name="connsiteY41" fmla="*/ 48711 h 328613"/>
                <a:gd name="connsiteX42" fmla="*/ 85725 w 331788"/>
                <a:gd name="connsiteY42" fmla="*/ 48683 h 328613"/>
                <a:gd name="connsiteX43" fmla="*/ 136525 w 331788"/>
                <a:gd name="connsiteY43" fmla="*/ 56621 h 328613"/>
                <a:gd name="connsiteX44" fmla="*/ 132667 w 331788"/>
                <a:gd name="connsiteY44" fmla="*/ 69850 h 328613"/>
                <a:gd name="connsiteX45" fmla="*/ 38783 w 331788"/>
                <a:gd name="connsiteY45" fmla="*/ 69850 h 328613"/>
                <a:gd name="connsiteX46" fmla="*/ 34925 w 331788"/>
                <a:gd name="connsiteY46" fmla="*/ 56621 h 328613"/>
                <a:gd name="connsiteX47" fmla="*/ 85725 w 331788"/>
                <a:gd name="connsiteY47" fmla="*/ 48683 h 328613"/>
                <a:gd name="connsiteX48" fmla="*/ 245779 w 331788"/>
                <a:gd name="connsiteY48" fmla="*/ 12700 h 328613"/>
                <a:gd name="connsiteX49" fmla="*/ 171450 w 331788"/>
                <a:gd name="connsiteY49" fmla="*/ 28215 h 328613"/>
                <a:gd name="connsiteX50" fmla="*/ 171450 w 331788"/>
                <a:gd name="connsiteY50" fmla="*/ 263525 h 328613"/>
                <a:gd name="connsiteX51" fmla="*/ 192314 w 331788"/>
                <a:gd name="connsiteY51" fmla="*/ 257061 h 328613"/>
                <a:gd name="connsiteX52" fmla="*/ 205355 w 331788"/>
                <a:gd name="connsiteY52" fmla="*/ 205344 h 328613"/>
                <a:gd name="connsiteX53" fmla="*/ 279684 w 331788"/>
                <a:gd name="connsiteY53" fmla="*/ 205344 h 328613"/>
                <a:gd name="connsiteX54" fmla="*/ 294028 w 331788"/>
                <a:gd name="connsiteY54" fmla="*/ 257061 h 328613"/>
                <a:gd name="connsiteX55" fmla="*/ 317500 w 331788"/>
                <a:gd name="connsiteY55" fmla="*/ 263525 h 328613"/>
                <a:gd name="connsiteX56" fmla="*/ 317500 w 331788"/>
                <a:gd name="connsiteY56" fmla="*/ 28215 h 328613"/>
                <a:gd name="connsiteX57" fmla="*/ 245779 w 331788"/>
                <a:gd name="connsiteY57" fmla="*/ 12700 h 328613"/>
                <a:gd name="connsiteX58" fmla="*/ 84931 w 331788"/>
                <a:gd name="connsiteY58" fmla="*/ 12700 h 328613"/>
                <a:gd name="connsiteX59" fmla="*/ 12700 w 331788"/>
                <a:gd name="connsiteY59" fmla="*/ 28215 h 328613"/>
                <a:gd name="connsiteX60" fmla="*/ 12700 w 331788"/>
                <a:gd name="connsiteY60" fmla="*/ 263525 h 328613"/>
                <a:gd name="connsiteX61" fmla="*/ 84931 w 331788"/>
                <a:gd name="connsiteY61" fmla="*/ 249303 h 328613"/>
                <a:gd name="connsiteX62" fmla="*/ 157163 w 331788"/>
                <a:gd name="connsiteY62" fmla="*/ 263525 h 328613"/>
                <a:gd name="connsiteX63" fmla="*/ 157163 w 331788"/>
                <a:gd name="connsiteY63" fmla="*/ 28215 h 328613"/>
                <a:gd name="connsiteX64" fmla="*/ 84931 w 331788"/>
                <a:gd name="connsiteY64" fmla="*/ 12700 h 328613"/>
                <a:gd name="connsiteX65" fmla="*/ 86835 w 331788"/>
                <a:gd name="connsiteY65" fmla="*/ 0 h 328613"/>
                <a:gd name="connsiteX66" fmla="*/ 165894 w 331788"/>
                <a:gd name="connsiteY66" fmla="*/ 15525 h 328613"/>
                <a:gd name="connsiteX67" fmla="*/ 244953 w 331788"/>
                <a:gd name="connsiteY67" fmla="*/ 0 h 328613"/>
                <a:gd name="connsiteX68" fmla="*/ 326604 w 331788"/>
                <a:gd name="connsiteY68" fmla="*/ 16819 h 328613"/>
                <a:gd name="connsiteX69" fmla="*/ 331788 w 331788"/>
                <a:gd name="connsiteY69" fmla="*/ 23288 h 328613"/>
                <a:gd name="connsiteX70" fmla="*/ 331788 w 331788"/>
                <a:gd name="connsiteY70" fmla="*/ 274276 h 328613"/>
                <a:gd name="connsiteX71" fmla="*/ 322716 w 331788"/>
                <a:gd name="connsiteY71" fmla="*/ 280744 h 328613"/>
                <a:gd name="connsiteX72" fmla="*/ 289019 w 331788"/>
                <a:gd name="connsiteY72" fmla="*/ 269101 h 328613"/>
                <a:gd name="connsiteX73" fmla="*/ 285130 w 331788"/>
                <a:gd name="connsiteY73" fmla="*/ 274276 h 328613"/>
                <a:gd name="connsiteX74" fmla="*/ 329196 w 331788"/>
                <a:gd name="connsiteY74" fmla="*/ 318263 h 328613"/>
                <a:gd name="connsiteX75" fmla="*/ 318828 w 331788"/>
                <a:gd name="connsiteY75" fmla="*/ 328613 h 328613"/>
                <a:gd name="connsiteX76" fmla="*/ 274762 w 331788"/>
                <a:gd name="connsiteY76" fmla="*/ 284626 h 328613"/>
                <a:gd name="connsiteX77" fmla="*/ 206072 w 331788"/>
                <a:gd name="connsiteY77" fmla="*/ 279451 h 328613"/>
                <a:gd name="connsiteX78" fmla="*/ 198295 w 331788"/>
                <a:gd name="connsiteY78" fmla="*/ 270394 h 328613"/>
                <a:gd name="connsiteX79" fmla="*/ 167190 w 331788"/>
                <a:gd name="connsiteY79" fmla="*/ 280744 h 328613"/>
                <a:gd name="connsiteX80" fmla="*/ 163302 w 331788"/>
                <a:gd name="connsiteY80" fmla="*/ 280744 h 328613"/>
                <a:gd name="connsiteX81" fmla="*/ 85539 w 331788"/>
                <a:gd name="connsiteY81" fmla="*/ 263926 h 328613"/>
                <a:gd name="connsiteX82" fmla="*/ 9072 w 331788"/>
                <a:gd name="connsiteY82" fmla="*/ 280744 h 328613"/>
                <a:gd name="connsiteX83" fmla="*/ 0 w 331788"/>
                <a:gd name="connsiteY83" fmla="*/ 274276 h 328613"/>
                <a:gd name="connsiteX84" fmla="*/ 0 w 331788"/>
                <a:gd name="connsiteY84" fmla="*/ 23288 h 328613"/>
                <a:gd name="connsiteX85" fmla="*/ 5184 w 331788"/>
                <a:gd name="connsiteY85" fmla="*/ 16819 h 328613"/>
                <a:gd name="connsiteX86" fmla="*/ 86835 w 331788"/>
                <a:gd name="connsiteY86" fmla="*/ 0 h 3286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</a:cxnLst>
              <a:rect l="l" t="t" r="r" b="b"/>
              <a:pathLst>
                <a:path w="331788" h="328613">
                  <a:moveTo>
                    <a:pt x="242094" y="203585"/>
                  </a:moveTo>
                  <a:cubicBezTo>
                    <a:pt x="232062" y="203585"/>
                    <a:pt x="222031" y="207145"/>
                    <a:pt x="214264" y="214264"/>
                  </a:cubicBezTo>
                  <a:cubicBezTo>
                    <a:pt x="200025" y="229797"/>
                    <a:pt x="200025" y="254391"/>
                    <a:pt x="214264" y="269924"/>
                  </a:cubicBezTo>
                  <a:cubicBezTo>
                    <a:pt x="229797" y="284163"/>
                    <a:pt x="254391" y="284163"/>
                    <a:pt x="269924" y="269924"/>
                  </a:cubicBezTo>
                  <a:cubicBezTo>
                    <a:pt x="284163" y="254391"/>
                    <a:pt x="284163" y="229797"/>
                    <a:pt x="269924" y="214264"/>
                  </a:cubicBezTo>
                  <a:cubicBezTo>
                    <a:pt x="262158" y="207145"/>
                    <a:pt x="252126" y="203585"/>
                    <a:pt x="242094" y="203585"/>
                  </a:cubicBezTo>
                  <a:close/>
                  <a:moveTo>
                    <a:pt x="85725" y="200752"/>
                  </a:moveTo>
                  <a:cubicBezTo>
                    <a:pt x="102122" y="200752"/>
                    <a:pt x="118520" y="203067"/>
                    <a:pt x="136525" y="207698"/>
                  </a:cubicBezTo>
                  <a:cubicBezTo>
                    <a:pt x="136525" y="207698"/>
                    <a:pt x="136525" y="207698"/>
                    <a:pt x="132667" y="222250"/>
                  </a:cubicBezTo>
                  <a:cubicBezTo>
                    <a:pt x="99229" y="211667"/>
                    <a:pt x="72221" y="211667"/>
                    <a:pt x="38783" y="222250"/>
                  </a:cubicBezTo>
                  <a:cubicBezTo>
                    <a:pt x="38783" y="222250"/>
                    <a:pt x="38783" y="222250"/>
                    <a:pt x="34925" y="207698"/>
                  </a:cubicBezTo>
                  <a:cubicBezTo>
                    <a:pt x="52930" y="203067"/>
                    <a:pt x="69327" y="200752"/>
                    <a:pt x="85725" y="200752"/>
                  </a:cubicBezTo>
                  <a:close/>
                  <a:moveTo>
                    <a:pt x="86038" y="150283"/>
                  </a:moveTo>
                  <a:cubicBezTo>
                    <a:pt x="102226" y="150283"/>
                    <a:pt x="118574" y="152929"/>
                    <a:pt x="136525" y="158221"/>
                  </a:cubicBezTo>
                  <a:cubicBezTo>
                    <a:pt x="136525" y="158221"/>
                    <a:pt x="136525" y="158221"/>
                    <a:pt x="132678" y="171450"/>
                  </a:cubicBezTo>
                  <a:cubicBezTo>
                    <a:pt x="99341" y="162190"/>
                    <a:pt x="72414" y="162190"/>
                    <a:pt x="39076" y="171450"/>
                  </a:cubicBezTo>
                  <a:cubicBezTo>
                    <a:pt x="39076" y="171450"/>
                    <a:pt x="39076" y="171450"/>
                    <a:pt x="36512" y="158221"/>
                  </a:cubicBezTo>
                  <a:cubicBezTo>
                    <a:pt x="53822" y="152929"/>
                    <a:pt x="69850" y="150283"/>
                    <a:pt x="86038" y="150283"/>
                  </a:cubicBezTo>
                  <a:close/>
                  <a:moveTo>
                    <a:pt x="243681" y="148724"/>
                  </a:moveTo>
                  <a:cubicBezTo>
                    <a:pt x="260335" y="148724"/>
                    <a:pt x="276989" y="151398"/>
                    <a:pt x="295275" y="156745"/>
                  </a:cubicBezTo>
                  <a:cubicBezTo>
                    <a:pt x="295275" y="156745"/>
                    <a:pt x="295275" y="156745"/>
                    <a:pt x="292663" y="171450"/>
                  </a:cubicBezTo>
                  <a:cubicBezTo>
                    <a:pt x="257396" y="162092"/>
                    <a:pt x="231272" y="162092"/>
                    <a:pt x="197312" y="171450"/>
                  </a:cubicBezTo>
                  <a:cubicBezTo>
                    <a:pt x="197312" y="171450"/>
                    <a:pt x="197312" y="171450"/>
                    <a:pt x="192087" y="156745"/>
                  </a:cubicBezTo>
                  <a:cubicBezTo>
                    <a:pt x="210374" y="151398"/>
                    <a:pt x="227027" y="148724"/>
                    <a:pt x="243681" y="148724"/>
                  </a:cubicBezTo>
                  <a:close/>
                  <a:moveTo>
                    <a:pt x="86038" y="99483"/>
                  </a:moveTo>
                  <a:cubicBezTo>
                    <a:pt x="102226" y="99483"/>
                    <a:pt x="118574" y="102129"/>
                    <a:pt x="136525" y="107421"/>
                  </a:cubicBezTo>
                  <a:cubicBezTo>
                    <a:pt x="136525" y="107421"/>
                    <a:pt x="136525" y="107421"/>
                    <a:pt x="132678" y="120650"/>
                  </a:cubicBezTo>
                  <a:cubicBezTo>
                    <a:pt x="99341" y="111390"/>
                    <a:pt x="72414" y="111390"/>
                    <a:pt x="39076" y="120650"/>
                  </a:cubicBezTo>
                  <a:cubicBezTo>
                    <a:pt x="39076" y="120650"/>
                    <a:pt x="39076" y="120650"/>
                    <a:pt x="36512" y="107421"/>
                  </a:cubicBezTo>
                  <a:cubicBezTo>
                    <a:pt x="53822" y="102129"/>
                    <a:pt x="69850" y="99483"/>
                    <a:pt x="86038" y="99483"/>
                  </a:cubicBezTo>
                  <a:close/>
                  <a:moveTo>
                    <a:pt x="243681" y="99152"/>
                  </a:moveTo>
                  <a:cubicBezTo>
                    <a:pt x="260335" y="99152"/>
                    <a:pt x="276989" y="101467"/>
                    <a:pt x="295275" y="106098"/>
                  </a:cubicBezTo>
                  <a:cubicBezTo>
                    <a:pt x="295275" y="106098"/>
                    <a:pt x="295275" y="106098"/>
                    <a:pt x="292663" y="120650"/>
                  </a:cubicBezTo>
                  <a:cubicBezTo>
                    <a:pt x="257396" y="111390"/>
                    <a:pt x="231272" y="111390"/>
                    <a:pt x="196006" y="120650"/>
                  </a:cubicBezTo>
                  <a:cubicBezTo>
                    <a:pt x="196006" y="120650"/>
                    <a:pt x="196006" y="120650"/>
                    <a:pt x="192087" y="106098"/>
                  </a:cubicBezTo>
                  <a:cubicBezTo>
                    <a:pt x="210374" y="101467"/>
                    <a:pt x="227027" y="99152"/>
                    <a:pt x="243681" y="99152"/>
                  </a:cubicBezTo>
                  <a:close/>
                  <a:moveTo>
                    <a:pt x="243681" y="48711"/>
                  </a:moveTo>
                  <a:cubicBezTo>
                    <a:pt x="260335" y="48711"/>
                    <a:pt x="276989" y="51385"/>
                    <a:pt x="295275" y="56732"/>
                  </a:cubicBezTo>
                  <a:cubicBezTo>
                    <a:pt x="295275" y="56732"/>
                    <a:pt x="295275" y="56732"/>
                    <a:pt x="292663" y="71437"/>
                  </a:cubicBezTo>
                  <a:cubicBezTo>
                    <a:pt x="257396" y="60742"/>
                    <a:pt x="231272" y="60742"/>
                    <a:pt x="197312" y="71437"/>
                  </a:cubicBezTo>
                  <a:cubicBezTo>
                    <a:pt x="197312" y="71437"/>
                    <a:pt x="197312" y="71437"/>
                    <a:pt x="192087" y="56732"/>
                  </a:cubicBezTo>
                  <a:cubicBezTo>
                    <a:pt x="210374" y="51385"/>
                    <a:pt x="227027" y="48711"/>
                    <a:pt x="243681" y="48711"/>
                  </a:cubicBezTo>
                  <a:close/>
                  <a:moveTo>
                    <a:pt x="85725" y="48683"/>
                  </a:moveTo>
                  <a:cubicBezTo>
                    <a:pt x="102122" y="48683"/>
                    <a:pt x="118520" y="51329"/>
                    <a:pt x="136525" y="56621"/>
                  </a:cubicBezTo>
                  <a:cubicBezTo>
                    <a:pt x="136525" y="56621"/>
                    <a:pt x="136525" y="56621"/>
                    <a:pt x="132667" y="69850"/>
                  </a:cubicBezTo>
                  <a:cubicBezTo>
                    <a:pt x="99229" y="60590"/>
                    <a:pt x="72221" y="60590"/>
                    <a:pt x="38783" y="69850"/>
                  </a:cubicBezTo>
                  <a:lnTo>
                    <a:pt x="34925" y="56621"/>
                  </a:lnTo>
                  <a:cubicBezTo>
                    <a:pt x="52930" y="51329"/>
                    <a:pt x="69327" y="48683"/>
                    <a:pt x="85725" y="48683"/>
                  </a:cubicBezTo>
                  <a:close/>
                  <a:moveTo>
                    <a:pt x="245779" y="12700"/>
                  </a:moveTo>
                  <a:cubicBezTo>
                    <a:pt x="224915" y="12700"/>
                    <a:pt x="201443" y="16579"/>
                    <a:pt x="171450" y="28215"/>
                  </a:cubicBezTo>
                  <a:cubicBezTo>
                    <a:pt x="171450" y="28215"/>
                    <a:pt x="171450" y="28215"/>
                    <a:pt x="171450" y="263525"/>
                  </a:cubicBezTo>
                  <a:cubicBezTo>
                    <a:pt x="176666" y="262232"/>
                    <a:pt x="185794" y="259646"/>
                    <a:pt x="192314" y="257061"/>
                  </a:cubicBezTo>
                  <a:cubicBezTo>
                    <a:pt x="185794" y="238960"/>
                    <a:pt x="191010" y="219566"/>
                    <a:pt x="205355" y="205344"/>
                  </a:cubicBezTo>
                  <a:cubicBezTo>
                    <a:pt x="226219" y="184657"/>
                    <a:pt x="258819" y="184657"/>
                    <a:pt x="279684" y="205344"/>
                  </a:cubicBezTo>
                  <a:cubicBezTo>
                    <a:pt x="294028" y="218273"/>
                    <a:pt x="299244" y="238960"/>
                    <a:pt x="294028" y="257061"/>
                  </a:cubicBezTo>
                  <a:cubicBezTo>
                    <a:pt x="301852" y="258353"/>
                    <a:pt x="312284" y="262232"/>
                    <a:pt x="317500" y="263525"/>
                  </a:cubicBezTo>
                  <a:lnTo>
                    <a:pt x="317500" y="28215"/>
                  </a:lnTo>
                  <a:cubicBezTo>
                    <a:pt x="288812" y="17872"/>
                    <a:pt x="266643" y="12700"/>
                    <a:pt x="245779" y="12700"/>
                  </a:cubicBezTo>
                  <a:close/>
                  <a:moveTo>
                    <a:pt x="84931" y="12700"/>
                  </a:moveTo>
                  <a:cubicBezTo>
                    <a:pt x="63004" y="12700"/>
                    <a:pt x="42366" y="17872"/>
                    <a:pt x="12700" y="28215"/>
                  </a:cubicBezTo>
                  <a:cubicBezTo>
                    <a:pt x="12700" y="28215"/>
                    <a:pt x="12700" y="28215"/>
                    <a:pt x="12700" y="263525"/>
                  </a:cubicBezTo>
                  <a:cubicBezTo>
                    <a:pt x="41077" y="254475"/>
                    <a:pt x="63004" y="249303"/>
                    <a:pt x="84931" y="249303"/>
                  </a:cubicBezTo>
                  <a:cubicBezTo>
                    <a:pt x="106859" y="249303"/>
                    <a:pt x="128786" y="254475"/>
                    <a:pt x="157163" y="263525"/>
                  </a:cubicBezTo>
                  <a:lnTo>
                    <a:pt x="157163" y="28215"/>
                  </a:lnTo>
                  <a:cubicBezTo>
                    <a:pt x="128786" y="17872"/>
                    <a:pt x="106859" y="12700"/>
                    <a:pt x="84931" y="12700"/>
                  </a:cubicBezTo>
                  <a:close/>
                  <a:moveTo>
                    <a:pt x="86835" y="0"/>
                  </a:moveTo>
                  <a:cubicBezTo>
                    <a:pt x="110164" y="0"/>
                    <a:pt x="133493" y="5175"/>
                    <a:pt x="165894" y="15525"/>
                  </a:cubicBezTo>
                  <a:cubicBezTo>
                    <a:pt x="198295" y="5175"/>
                    <a:pt x="221624" y="0"/>
                    <a:pt x="244953" y="0"/>
                  </a:cubicBezTo>
                  <a:cubicBezTo>
                    <a:pt x="269578" y="0"/>
                    <a:pt x="294203" y="5175"/>
                    <a:pt x="326604" y="16819"/>
                  </a:cubicBezTo>
                  <a:cubicBezTo>
                    <a:pt x="329196" y="18113"/>
                    <a:pt x="331788" y="20700"/>
                    <a:pt x="331788" y="23288"/>
                  </a:cubicBezTo>
                  <a:cubicBezTo>
                    <a:pt x="331788" y="23288"/>
                    <a:pt x="331788" y="23288"/>
                    <a:pt x="331788" y="274276"/>
                  </a:cubicBezTo>
                  <a:cubicBezTo>
                    <a:pt x="331788" y="280744"/>
                    <a:pt x="325308" y="280744"/>
                    <a:pt x="322716" y="280744"/>
                  </a:cubicBezTo>
                  <a:cubicBezTo>
                    <a:pt x="313643" y="276863"/>
                    <a:pt x="299387" y="272982"/>
                    <a:pt x="289019" y="269101"/>
                  </a:cubicBezTo>
                  <a:cubicBezTo>
                    <a:pt x="287723" y="271688"/>
                    <a:pt x="286427" y="272982"/>
                    <a:pt x="285130" y="274276"/>
                  </a:cubicBezTo>
                  <a:cubicBezTo>
                    <a:pt x="285130" y="274276"/>
                    <a:pt x="285130" y="274276"/>
                    <a:pt x="329196" y="318263"/>
                  </a:cubicBezTo>
                  <a:cubicBezTo>
                    <a:pt x="329196" y="318263"/>
                    <a:pt x="329196" y="318263"/>
                    <a:pt x="318828" y="328613"/>
                  </a:cubicBezTo>
                  <a:cubicBezTo>
                    <a:pt x="318828" y="328613"/>
                    <a:pt x="318828" y="328613"/>
                    <a:pt x="274762" y="284626"/>
                  </a:cubicBezTo>
                  <a:cubicBezTo>
                    <a:pt x="254025" y="300151"/>
                    <a:pt x="224216" y="298857"/>
                    <a:pt x="206072" y="279451"/>
                  </a:cubicBezTo>
                  <a:cubicBezTo>
                    <a:pt x="202183" y="276863"/>
                    <a:pt x="200887" y="274276"/>
                    <a:pt x="198295" y="270394"/>
                  </a:cubicBezTo>
                  <a:cubicBezTo>
                    <a:pt x="189223" y="272982"/>
                    <a:pt x="174966" y="278157"/>
                    <a:pt x="167190" y="280744"/>
                  </a:cubicBezTo>
                  <a:cubicBezTo>
                    <a:pt x="165894" y="280744"/>
                    <a:pt x="164598" y="280744"/>
                    <a:pt x="163302" y="280744"/>
                  </a:cubicBezTo>
                  <a:cubicBezTo>
                    <a:pt x="130901" y="269101"/>
                    <a:pt x="108868" y="263926"/>
                    <a:pt x="85539" y="263926"/>
                  </a:cubicBezTo>
                  <a:cubicBezTo>
                    <a:pt x="63506" y="263926"/>
                    <a:pt x="40177" y="269101"/>
                    <a:pt x="9072" y="280744"/>
                  </a:cubicBezTo>
                  <a:cubicBezTo>
                    <a:pt x="6480" y="280744"/>
                    <a:pt x="0" y="280744"/>
                    <a:pt x="0" y="274276"/>
                  </a:cubicBezTo>
                  <a:cubicBezTo>
                    <a:pt x="0" y="274276"/>
                    <a:pt x="0" y="274276"/>
                    <a:pt x="0" y="23288"/>
                  </a:cubicBezTo>
                  <a:cubicBezTo>
                    <a:pt x="0" y="20700"/>
                    <a:pt x="2592" y="18113"/>
                    <a:pt x="5184" y="16819"/>
                  </a:cubicBezTo>
                  <a:cubicBezTo>
                    <a:pt x="37585" y="5175"/>
                    <a:pt x="62210" y="0"/>
                    <a:pt x="8683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grpSp>
        <p:nvGrpSpPr>
          <p:cNvPr id="24" name="组合 23"/>
          <p:cNvGrpSpPr/>
          <p:nvPr/>
        </p:nvGrpSpPr>
        <p:grpSpPr>
          <a:xfrm>
            <a:off x="6525015" y="2085116"/>
            <a:ext cx="1085850" cy="1085850"/>
            <a:chOff x="6074849" y="2085116"/>
            <a:chExt cx="1085850" cy="1085850"/>
          </a:xfrm>
        </p:grpSpPr>
        <p:sp>
          <p:nvSpPr>
            <p:cNvPr id="25" name="圆角矩形 11"/>
            <p:cNvSpPr/>
            <p:nvPr/>
          </p:nvSpPr>
          <p:spPr>
            <a:xfrm>
              <a:off x="6074849" y="2085116"/>
              <a:ext cx="1085850" cy="1085850"/>
            </a:xfrm>
            <a:prstGeom prst="roundRect">
              <a:avLst>
                <a:gd name="adj" fmla="val 7883"/>
              </a:avLst>
            </a:prstGeom>
            <a:solidFill>
              <a:srgbClr val="092E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6" name="earth-with-dots-and-lines-of-connections-of-business_45142"/>
            <p:cNvSpPr>
              <a:spLocks noChangeAspect="1"/>
            </p:cNvSpPr>
            <p:nvPr/>
          </p:nvSpPr>
          <p:spPr bwMode="auto">
            <a:xfrm>
              <a:off x="6294978" y="2342181"/>
              <a:ext cx="609685" cy="609683"/>
            </a:xfrm>
            <a:custGeom>
              <a:avLst/>
              <a:gdLst>
                <a:gd name="connsiteX0" fmla="*/ 199497 w 331788"/>
                <a:gd name="connsiteY0" fmla="*/ 265112 h 331787"/>
                <a:gd name="connsiteX1" fmla="*/ 209798 w 331788"/>
                <a:gd name="connsiteY1" fmla="*/ 279217 h 331787"/>
                <a:gd name="connsiteX2" fmla="*/ 238126 w 331788"/>
                <a:gd name="connsiteY2" fmla="*/ 315118 h 331787"/>
                <a:gd name="connsiteX3" fmla="*/ 166018 w 331788"/>
                <a:gd name="connsiteY3" fmla="*/ 331787 h 331787"/>
                <a:gd name="connsiteX4" fmla="*/ 122238 w 331788"/>
                <a:gd name="connsiteY4" fmla="*/ 325376 h 331787"/>
                <a:gd name="connsiteX5" fmla="*/ 199497 w 331788"/>
                <a:gd name="connsiteY5" fmla="*/ 265112 h 331787"/>
                <a:gd name="connsiteX6" fmla="*/ 190500 w 331788"/>
                <a:gd name="connsiteY6" fmla="*/ 228600 h 331787"/>
                <a:gd name="connsiteX7" fmla="*/ 201490 w 331788"/>
                <a:gd name="connsiteY7" fmla="*/ 228600 h 331787"/>
                <a:gd name="connsiteX8" fmla="*/ 206375 w 331788"/>
                <a:gd name="connsiteY8" fmla="*/ 236394 h 331787"/>
                <a:gd name="connsiteX9" fmla="*/ 200269 w 331788"/>
                <a:gd name="connsiteY9" fmla="*/ 242888 h 331787"/>
                <a:gd name="connsiteX10" fmla="*/ 190500 w 331788"/>
                <a:gd name="connsiteY10" fmla="*/ 228600 h 331787"/>
                <a:gd name="connsiteX11" fmla="*/ 146452 w 331788"/>
                <a:gd name="connsiteY11" fmla="*/ 228600 h 331787"/>
                <a:gd name="connsiteX12" fmla="*/ 164590 w 331788"/>
                <a:gd name="connsiteY12" fmla="*/ 229897 h 331787"/>
                <a:gd name="connsiteX13" fmla="*/ 165885 w 331788"/>
                <a:gd name="connsiteY13" fmla="*/ 229897 h 331787"/>
                <a:gd name="connsiteX14" fmla="*/ 173659 w 331788"/>
                <a:gd name="connsiteY14" fmla="*/ 229897 h 331787"/>
                <a:gd name="connsiteX15" fmla="*/ 190501 w 331788"/>
                <a:gd name="connsiteY15" fmla="*/ 253240 h 331787"/>
                <a:gd name="connsiteX16" fmla="*/ 103699 w 331788"/>
                <a:gd name="connsiteY16" fmla="*/ 320675 h 331787"/>
                <a:gd name="connsiteX17" fmla="*/ 77788 w 331788"/>
                <a:gd name="connsiteY17" fmla="*/ 306410 h 331787"/>
                <a:gd name="connsiteX18" fmla="*/ 112768 w 331788"/>
                <a:gd name="connsiteY18" fmla="*/ 244162 h 331787"/>
                <a:gd name="connsiteX19" fmla="*/ 121837 w 331788"/>
                <a:gd name="connsiteY19" fmla="*/ 245459 h 331787"/>
                <a:gd name="connsiteX20" fmla="*/ 146452 w 331788"/>
                <a:gd name="connsiteY20" fmla="*/ 228600 h 331787"/>
                <a:gd name="connsiteX21" fmla="*/ 323851 w 331788"/>
                <a:gd name="connsiteY21" fmla="*/ 217487 h 331787"/>
                <a:gd name="connsiteX22" fmla="*/ 249631 w 331788"/>
                <a:gd name="connsiteY22" fmla="*/ 307975 h 331787"/>
                <a:gd name="connsiteX23" fmla="*/ 207963 w 331788"/>
                <a:gd name="connsiteY23" fmla="*/ 253682 h 331787"/>
                <a:gd name="connsiteX24" fmla="*/ 218380 w 331788"/>
                <a:gd name="connsiteY24" fmla="*/ 243341 h 331787"/>
                <a:gd name="connsiteX25" fmla="*/ 227495 w 331788"/>
                <a:gd name="connsiteY25" fmla="*/ 244634 h 331787"/>
                <a:gd name="connsiteX26" fmla="*/ 253537 w 331788"/>
                <a:gd name="connsiteY26" fmla="*/ 225243 h 331787"/>
                <a:gd name="connsiteX27" fmla="*/ 323851 w 331788"/>
                <a:gd name="connsiteY27" fmla="*/ 217487 h 331787"/>
                <a:gd name="connsiteX28" fmla="*/ 3175 w 331788"/>
                <a:gd name="connsiteY28" fmla="*/ 196850 h 331787"/>
                <a:gd name="connsiteX29" fmla="*/ 93642 w 331788"/>
                <a:gd name="connsiteY29" fmla="*/ 222902 h 331787"/>
                <a:gd name="connsiteX30" fmla="*/ 100013 w 331788"/>
                <a:gd name="connsiteY30" fmla="*/ 235927 h 331787"/>
                <a:gd name="connsiteX31" fmla="*/ 65610 w 331788"/>
                <a:gd name="connsiteY31" fmla="*/ 298450 h 331787"/>
                <a:gd name="connsiteX32" fmla="*/ 3175 w 331788"/>
                <a:gd name="connsiteY32" fmla="*/ 196850 h 331787"/>
                <a:gd name="connsiteX33" fmla="*/ 146517 w 331788"/>
                <a:gd name="connsiteY33" fmla="*/ 192087 h 331787"/>
                <a:gd name="connsiteX34" fmla="*/ 163513 w 331788"/>
                <a:gd name="connsiteY34" fmla="*/ 215900 h 331787"/>
                <a:gd name="connsiteX35" fmla="*/ 147825 w 331788"/>
                <a:gd name="connsiteY35" fmla="*/ 214577 h 331787"/>
                <a:gd name="connsiteX36" fmla="*/ 141288 w 331788"/>
                <a:gd name="connsiteY36" fmla="*/ 200025 h 331787"/>
                <a:gd name="connsiteX37" fmla="*/ 146517 w 331788"/>
                <a:gd name="connsiteY37" fmla="*/ 192087 h 331787"/>
                <a:gd name="connsiteX38" fmla="*/ 277877 w 331788"/>
                <a:gd name="connsiteY38" fmla="*/ 160337 h 331787"/>
                <a:gd name="connsiteX39" fmla="*/ 314326 w 331788"/>
                <a:gd name="connsiteY39" fmla="*/ 204624 h 331787"/>
                <a:gd name="connsiteX40" fmla="*/ 253143 w 331788"/>
                <a:gd name="connsiteY40" fmla="*/ 211137 h 331787"/>
                <a:gd name="connsiteX41" fmla="*/ 249238 w 331788"/>
                <a:gd name="connsiteY41" fmla="*/ 203322 h 331787"/>
                <a:gd name="connsiteX42" fmla="*/ 277877 w 331788"/>
                <a:gd name="connsiteY42" fmla="*/ 160337 h 331787"/>
                <a:gd name="connsiteX43" fmla="*/ 290513 w 331788"/>
                <a:gd name="connsiteY43" fmla="*/ 153987 h 331787"/>
                <a:gd name="connsiteX44" fmla="*/ 331788 w 331788"/>
                <a:gd name="connsiteY44" fmla="*/ 167061 h 331787"/>
                <a:gd name="connsiteX45" fmla="*/ 329125 w 331788"/>
                <a:gd name="connsiteY45" fmla="*/ 198437 h 331787"/>
                <a:gd name="connsiteX46" fmla="*/ 290513 w 331788"/>
                <a:gd name="connsiteY46" fmla="*/ 153987 h 331787"/>
                <a:gd name="connsiteX47" fmla="*/ 113341 w 331788"/>
                <a:gd name="connsiteY47" fmla="*/ 139700 h 331787"/>
                <a:gd name="connsiteX48" fmla="*/ 130085 w 331788"/>
                <a:gd name="connsiteY48" fmla="*/ 169324 h 331787"/>
                <a:gd name="connsiteX49" fmla="*/ 136525 w 331788"/>
                <a:gd name="connsiteY49" fmla="*/ 178340 h 331787"/>
                <a:gd name="connsiteX50" fmla="*/ 128797 w 331788"/>
                <a:gd name="connsiteY50" fmla="*/ 191219 h 331787"/>
                <a:gd name="connsiteX51" fmla="*/ 121069 w 331788"/>
                <a:gd name="connsiteY51" fmla="*/ 189932 h 331787"/>
                <a:gd name="connsiteX52" fmla="*/ 95310 w 331788"/>
                <a:gd name="connsiteY52" fmla="*/ 207963 h 331787"/>
                <a:gd name="connsiteX53" fmla="*/ 1288 w 331788"/>
                <a:gd name="connsiteY53" fmla="*/ 179628 h 331787"/>
                <a:gd name="connsiteX54" fmla="*/ 0 w 331788"/>
                <a:gd name="connsiteY54" fmla="*/ 165460 h 331787"/>
                <a:gd name="connsiteX55" fmla="*/ 1288 w 331788"/>
                <a:gd name="connsiteY55" fmla="*/ 151292 h 331787"/>
                <a:gd name="connsiteX56" fmla="*/ 113341 w 331788"/>
                <a:gd name="connsiteY56" fmla="*/ 139700 h 331787"/>
                <a:gd name="connsiteX57" fmla="*/ 186315 w 331788"/>
                <a:gd name="connsiteY57" fmla="*/ 138112 h 331787"/>
                <a:gd name="connsiteX58" fmla="*/ 268288 w 331788"/>
                <a:gd name="connsiteY58" fmla="*/ 149780 h 331787"/>
                <a:gd name="connsiteX59" fmla="*/ 238829 w 331788"/>
                <a:gd name="connsiteY59" fmla="*/ 193860 h 331787"/>
                <a:gd name="connsiteX60" fmla="*/ 227301 w 331788"/>
                <a:gd name="connsiteY60" fmla="*/ 191267 h 331787"/>
                <a:gd name="connsiteX61" fmla="*/ 200404 w 331788"/>
                <a:gd name="connsiteY61" fmla="*/ 214604 h 331787"/>
                <a:gd name="connsiteX62" fmla="*/ 179911 w 331788"/>
                <a:gd name="connsiteY62" fmla="*/ 215900 h 331787"/>
                <a:gd name="connsiteX63" fmla="*/ 155575 w 331788"/>
                <a:gd name="connsiteY63" fmla="*/ 179599 h 331787"/>
                <a:gd name="connsiteX64" fmla="*/ 173507 w 331788"/>
                <a:gd name="connsiteY64" fmla="*/ 154966 h 331787"/>
                <a:gd name="connsiteX65" fmla="*/ 186315 w 331788"/>
                <a:gd name="connsiteY65" fmla="*/ 138112 h 331787"/>
                <a:gd name="connsiteX66" fmla="*/ 168276 w 331788"/>
                <a:gd name="connsiteY66" fmla="*/ 138112 h 331787"/>
                <a:gd name="connsiteX67" fmla="*/ 161661 w 331788"/>
                <a:gd name="connsiteY67" fmla="*/ 145566 h 331787"/>
                <a:gd name="connsiteX68" fmla="*/ 145786 w 331788"/>
                <a:gd name="connsiteY68" fmla="*/ 166687 h 331787"/>
                <a:gd name="connsiteX69" fmla="*/ 141817 w 331788"/>
                <a:gd name="connsiteY69" fmla="*/ 161718 h 331787"/>
                <a:gd name="connsiteX70" fmla="*/ 128588 w 331788"/>
                <a:gd name="connsiteY70" fmla="*/ 139354 h 331787"/>
                <a:gd name="connsiteX71" fmla="*/ 168276 w 331788"/>
                <a:gd name="connsiteY71" fmla="*/ 138112 h 331787"/>
                <a:gd name="connsiteX72" fmla="*/ 220028 w 331788"/>
                <a:gd name="connsiteY72" fmla="*/ 103187 h 331787"/>
                <a:gd name="connsiteX73" fmla="*/ 232728 w 331788"/>
                <a:gd name="connsiteY73" fmla="*/ 105784 h 331787"/>
                <a:gd name="connsiteX74" fmla="*/ 237808 w 331788"/>
                <a:gd name="connsiteY74" fmla="*/ 105784 h 331787"/>
                <a:gd name="connsiteX75" fmla="*/ 246698 w 331788"/>
                <a:gd name="connsiteY75" fmla="*/ 118773 h 331787"/>
                <a:gd name="connsiteX76" fmla="*/ 255588 w 331788"/>
                <a:gd name="connsiteY76" fmla="*/ 131762 h 331787"/>
                <a:gd name="connsiteX77" fmla="*/ 198438 w 331788"/>
                <a:gd name="connsiteY77" fmla="*/ 125267 h 331787"/>
                <a:gd name="connsiteX78" fmla="*/ 220028 w 331788"/>
                <a:gd name="connsiteY78" fmla="*/ 103187 h 331787"/>
                <a:gd name="connsiteX79" fmla="*/ 317236 w 331788"/>
                <a:gd name="connsiteY79" fmla="*/ 98425 h 331787"/>
                <a:gd name="connsiteX80" fmla="*/ 331788 w 331788"/>
                <a:gd name="connsiteY80" fmla="*/ 152400 h 331787"/>
                <a:gd name="connsiteX81" fmla="*/ 292100 w 331788"/>
                <a:gd name="connsiteY81" fmla="*/ 140552 h 331787"/>
                <a:gd name="connsiteX82" fmla="*/ 317236 w 331788"/>
                <a:gd name="connsiteY82" fmla="*/ 98425 h 331787"/>
                <a:gd name="connsiteX83" fmla="*/ 286068 w 331788"/>
                <a:gd name="connsiteY83" fmla="*/ 52387 h 331787"/>
                <a:gd name="connsiteX84" fmla="*/ 309563 w 331788"/>
                <a:gd name="connsiteY84" fmla="*/ 84748 h 331787"/>
                <a:gd name="connsiteX85" fmla="*/ 278236 w 331788"/>
                <a:gd name="connsiteY85" fmla="*/ 136525 h 331787"/>
                <a:gd name="connsiteX86" fmla="*/ 276931 w 331788"/>
                <a:gd name="connsiteY86" fmla="*/ 136525 h 331787"/>
                <a:gd name="connsiteX87" fmla="*/ 258657 w 331788"/>
                <a:gd name="connsiteY87" fmla="*/ 110636 h 331787"/>
                <a:gd name="connsiteX88" fmla="*/ 250825 w 331788"/>
                <a:gd name="connsiteY88" fmla="*/ 98986 h 331787"/>
                <a:gd name="connsiteX89" fmla="*/ 259962 w 331788"/>
                <a:gd name="connsiteY89" fmla="*/ 78275 h 331787"/>
                <a:gd name="connsiteX90" fmla="*/ 258657 w 331788"/>
                <a:gd name="connsiteY90" fmla="*/ 70509 h 331787"/>
                <a:gd name="connsiteX91" fmla="*/ 286068 w 331788"/>
                <a:gd name="connsiteY91" fmla="*/ 52387 h 331787"/>
                <a:gd name="connsiteX92" fmla="*/ 73025 w 331788"/>
                <a:gd name="connsiteY92" fmla="*/ 28575 h 331787"/>
                <a:gd name="connsiteX93" fmla="*/ 107950 w 331788"/>
                <a:gd name="connsiteY93" fmla="*/ 126377 h 331787"/>
                <a:gd name="connsiteX94" fmla="*/ 3175 w 331788"/>
                <a:gd name="connsiteY94" fmla="*/ 138113 h 331787"/>
                <a:gd name="connsiteX95" fmla="*/ 73025 w 331788"/>
                <a:gd name="connsiteY95" fmla="*/ 28575 h 331787"/>
                <a:gd name="connsiteX96" fmla="*/ 203200 w 331788"/>
                <a:gd name="connsiteY96" fmla="*/ 4762 h 331787"/>
                <a:gd name="connsiteX97" fmla="*/ 274638 w 331788"/>
                <a:gd name="connsiteY97" fmla="*/ 41817 h 331787"/>
                <a:gd name="connsiteX98" fmla="*/ 251258 w 331788"/>
                <a:gd name="connsiteY98" fmla="*/ 57150 h 331787"/>
                <a:gd name="connsiteX99" fmla="*/ 233074 w 331788"/>
                <a:gd name="connsiteY99" fmla="*/ 50761 h 331787"/>
                <a:gd name="connsiteX100" fmla="*/ 225281 w 331788"/>
                <a:gd name="connsiteY100" fmla="*/ 52039 h 331787"/>
                <a:gd name="connsiteX101" fmla="*/ 203200 w 331788"/>
                <a:gd name="connsiteY101" fmla="*/ 4762 h 331787"/>
                <a:gd name="connsiteX102" fmla="*/ 165260 w 331788"/>
                <a:gd name="connsiteY102" fmla="*/ 0 h 331787"/>
                <a:gd name="connsiteX103" fmla="*/ 185786 w 331788"/>
                <a:gd name="connsiteY103" fmla="*/ 1290 h 331787"/>
                <a:gd name="connsiteX104" fmla="*/ 212725 w 331788"/>
                <a:gd name="connsiteY104" fmla="*/ 59333 h 331787"/>
                <a:gd name="connsiteX105" fmla="*/ 205028 w 331788"/>
                <a:gd name="connsiteY105" fmla="*/ 77390 h 331787"/>
                <a:gd name="connsiteX106" fmla="*/ 208876 w 331788"/>
                <a:gd name="connsiteY106" fmla="*/ 91579 h 331787"/>
                <a:gd name="connsiteX107" fmla="*/ 179371 w 331788"/>
                <a:gd name="connsiteY107" fmla="*/ 122535 h 331787"/>
                <a:gd name="connsiteX108" fmla="*/ 176806 w 331788"/>
                <a:gd name="connsiteY108" fmla="*/ 122535 h 331787"/>
                <a:gd name="connsiteX109" fmla="*/ 122927 w 331788"/>
                <a:gd name="connsiteY109" fmla="*/ 123825 h 331787"/>
                <a:gd name="connsiteX110" fmla="*/ 85725 w 331788"/>
                <a:gd name="connsiteY110" fmla="*/ 20637 h 331787"/>
                <a:gd name="connsiteX111" fmla="*/ 165260 w 331788"/>
                <a:gd name="connsiteY111" fmla="*/ 0 h 331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</a:cxnLst>
              <a:rect l="l" t="t" r="r" b="b"/>
              <a:pathLst>
                <a:path w="331788" h="331787">
                  <a:moveTo>
                    <a:pt x="199497" y="265112"/>
                  </a:moveTo>
                  <a:cubicBezTo>
                    <a:pt x="203360" y="270241"/>
                    <a:pt x="205935" y="274088"/>
                    <a:pt x="209798" y="279217"/>
                  </a:cubicBezTo>
                  <a:cubicBezTo>
                    <a:pt x="222674" y="295885"/>
                    <a:pt x="231688" y="307425"/>
                    <a:pt x="238126" y="315118"/>
                  </a:cubicBezTo>
                  <a:cubicBezTo>
                    <a:pt x="216236" y="325376"/>
                    <a:pt x="191771" y="331787"/>
                    <a:pt x="166018" y="331787"/>
                  </a:cubicBezTo>
                  <a:cubicBezTo>
                    <a:pt x="150566" y="331787"/>
                    <a:pt x="136402" y="329223"/>
                    <a:pt x="122238" y="325376"/>
                  </a:cubicBezTo>
                  <a:cubicBezTo>
                    <a:pt x="141553" y="312554"/>
                    <a:pt x="169881" y="293321"/>
                    <a:pt x="199497" y="265112"/>
                  </a:cubicBezTo>
                  <a:close/>
                  <a:moveTo>
                    <a:pt x="190500" y="228600"/>
                  </a:moveTo>
                  <a:cubicBezTo>
                    <a:pt x="194163" y="228600"/>
                    <a:pt x="197827" y="228600"/>
                    <a:pt x="201490" y="228600"/>
                  </a:cubicBezTo>
                  <a:cubicBezTo>
                    <a:pt x="202712" y="231198"/>
                    <a:pt x="203933" y="233796"/>
                    <a:pt x="206375" y="236394"/>
                  </a:cubicBezTo>
                  <a:cubicBezTo>
                    <a:pt x="203933" y="237693"/>
                    <a:pt x="201490" y="240290"/>
                    <a:pt x="200269" y="242888"/>
                  </a:cubicBezTo>
                  <a:cubicBezTo>
                    <a:pt x="196606" y="237693"/>
                    <a:pt x="194163" y="233796"/>
                    <a:pt x="190500" y="228600"/>
                  </a:cubicBezTo>
                  <a:close/>
                  <a:moveTo>
                    <a:pt x="146452" y="228600"/>
                  </a:moveTo>
                  <a:cubicBezTo>
                    <a:pt x="152930" y="228600"/>
                    <a:pt x="159408" y="229897"/>
                    <a:pt x="164590" y="229897"/>
                  </a:cubicBezTo>
                  <a:cubicBezTo>
                    <a:pt x="164590" y="229897"/>
                    <a:pt x="164590" y="229897"/>
                    <a:pt x="165885" y="229897"/>
                  </a:cubicBezTo>
                  <a:cubicBezTo>
                    <a:pt x="168477" y="229897"/>
                    <a:pt x="171068" y="229897"/>
                    <a:pt x="173659" y="229897"/>
                  </a:cubicBezTo>
                  <a:cubicBezTo>
                    <a:pt x="178841" y="237678"/>
                    <a:pt x="185319" y="245459"/>
                    <a:pt x="190501" y="253240"/>
                  </a:cubicBezTo>
                  <a:cubicBezTo>
                    <a:pt x="156817" y="286958"/>
                    <a:pt x="123132" y="309004"/>
                    <a:pt x="103699" y="320675"/>
                  </a:cubicBezTo>
                  <a:cubicBezTo>
                    <a:pt x="94630" y="316785"/>
                    <a:pt x="85561" y="311597"/>
                    <a:pt x="77788" y="306410"/>
                  </a:cubicBezTo>
                  <a:cubicBezTo>
                    <a:pt x="84266" y="293442"/>
                    <a:pt x="97221" y="271396"/>
                    <a:pt x="112768" y="244162"/>
                  </a:cubicBezTo>
                  <a:cubicBezTo>
                    <a:pt x="115359" y="245459"/>
                    <a:pt x="117950" y="245459"/>
                    <a:pt x="121837" y="245459"/>
                  </a:cubicBezTo>
                  <a:cubicBezTo>
                    <a:pt x="132201" y="245459"/>
                    <a:pt x="142566" y="238975"/>
                    <a:pt x="146452" y="228600"/>
                  </a:cubicBezTo>
                  <a:close/>
                  <a:moveTo>
                    <a:pt x="323851" y="217487"/>
                  </a:moveTo>
                  <a:cubicBezTo>
                    <a:pt x="310830" y="256268"/>
                    <a:pt x="284788" y="287292"/>
                    <a:pt x="249631" y="307975"/>
                  </a:cubicBezTo>
                  <a:cubicBezTo>
                    <a:pt x="240516" y="295048"/>
                    <a:pt x="224890" y="275658"/>
                    <a:pt x="207963" y="253682"/>
                  </a:cubicBezTo>
                  <a:cubicBezTo>
                    <a:pt x="211869" y="249804"/>
                    <a:pt x="214474" y="247219"/>
                    <a:pt x="218380" y="243341"/>
                  </a:cubicBezTo>
                  <a:cubicBezTo>
                    <a:pt x="220984" y="244634"/>
                    <a:pt x="223588" y="244634"/>
                    <a:pt x="227495" y="244634"/>
                  </a:cubicBezTo>
                  <a:cubicBezTo>
                    <a:pt x="239214" y="244634"/>
                    <a:pt x="250933" y="236878"/>
                    <a:pt x="253537" y="225243"/>
                  </a:cubicBezTo>
                  <a:cubicBezTo>
                    <a:pt x="280881" y="222658"/>
                    <a:pt x="304319" y="220073"/>
                    <a:pt x="323851" y="217487"/>
                  </a:cubicBezTo>
                  <a:close/>
                  <a:moveTo>
                    <a:pt x="3175" y="196850"/>
                  </a:moveTo>
                  <a:cubicBezTo>
                    <a:pt x="23562" y="204666"/>
                    <a:pt x="55417" y="215086"/>
                    <a:pt x="93642" y="222902"/>
                  </a:cubicBezTo>
                  <a:cubicBezTo>
                    <a:pt x="94916" y="228112"/>
                    <a:pt x="96190" y="232019"/>
                    <a:pt x="100013" y="235927"/>
                  </a:cubicBezTo>
                  <a:cubicBezTo>
                    <a:pt x="84723" y="261978"/>
                    <a:pt x="71981" y="284122"/>
                    <a:pt x="65610" y="298450"/>
                  </a:cubicBezTo>
                  <a:cubicBezTo>
                    <a:pt x="33755" y="273702"/>
                    <a:pt x="10820" y="237230"/>
                    <a:pt x="3175" y="196850"/>
                  </a:cubicBezTo>
                  <a:close/>
                  <a:moveTo>
                    <a:pt x="146517" y="192087"/>
                  </a:moveTo>
                  <a:cubicBezTo>
                    <a:pt x="151747" y="200025"/>
                    <a:pt x="156976" y="207963"/>
                    <a:pt x="163513" y="215900"/>
                  </a:cubicBezTo>
                  <a:cubicBezTo>
                    <a:pt x="158284" y="215900"/>
                    <a:pt x="153054" y="214577"/>
                    <a:pt x="147825" y="214577"/>
                  </a:cubicBezTo>
                  <a:cubicBezTo>
                    <a:pt x="147825" y="209286"/>
                    <a:pt x="145210" y="203994"/>
                    <a:pt x="141288" y="200025"/>
                  </a:cubicBezTo>
                  <a:cubicBezTo>
                    <a:pt x="142595" y="197379"/>
                    <a:pt x="145210" y="194733"/>
                    <a:pt x="146517" y="192087"/>
                  </a:cubicBezTo>
                  <a:close/>
                  <a:moveTo>
                    <a:pt x="277877" y="160337"/>
                  </a:moveTo>
                  <a:cubicBezTo>
                    <a:pt x="290894" y="175968"/>
                    <a:pt x="302610" y="190296"/>
                    <a:pt x="314326" y="204624"/>
                  </a:cubicBezTo>
                  <a:cubicBezTo>
                    <a:pt x="297403" y="205927"/>
                    <a:pt x="276575" y="208532"/>
                    <a:pt x="253143" y="211137"/>
                  </a:cubicBezTo>
                  <a:cubicBezTo>
                    <a:pt x="251842" y="207230"/>
                    <a:pt x="251842" y="204624"/>
                    <a:pt x="249238" y="203322"/>
                  </a:cubicBezTo>
                  <a:cubicBezTo>
                    <a:pt x="259652" y="188994"/>
                    <a:pt x="270066" y="174665"/>
                    <a:pt x="277877" y="160337"/>
                  </a:cubicBezTo>
                  <a:close/>
                  <a:moveTo>
                    <a:pt x="290513" y="153987"/>
                  </a:moveTo>
                  <a:cubicBezTo>
                    <a:pt x="306490" y="159216"/>
                    <a:pt x="321136" y="163139"/>
                    <a:pt x="331788" y="167061"/>
                  </a:cubicBezTo>
                  <a:cubicBezTo>
                    <a:pt x="331788" y="178827"/>
                    <a:pt x="330457" y="187978"/>
                    <a:pt x="329125" y="198437"/>
                  </a:cubicBezTo>
                  <a:cubicBezTo>
                    <a:pt x="317142" y="185364"/>
                    <a:pt x="303828" y="170983"/>
                    <a:pt x="290513" y="153987"/>
                  </a:cubicBezTo>
                  <a:close/>
                  <a:moveTo>
                    <a:pt x="113341" y="139700"/>
                  </a:moveTo>
                  <a:cubicBezTo>
                    <a:pt x="118493" y="150004"/>
                    <a:pt x="124933" y="160307"/>
                    <a:pt x="130085" y="169324"/>
                  </a:cubicBezTo>
                  <a:cubicBezTo>
                    <a:pt x="132661" y="171900"/>
                    <a:pt x="135237" y="175764"/>
                    <a:pt x="136525" y="178340"/>
                  </a:cubicBezTo>
                  <a:cubicBezTo>
                    <a:pt x="133949" y="183492"/>
                    <a:pt x="131373" y="187356"/>
                    <a:pt x="128797" y="191219"/>
                  </a:cubicBezTo>
                  <a:cubicBezTo>
                    <a:pt x="126221" y="189932"/>
                    <a:pt x="123645" y="189932"/>
                    <a:pt x="121069" y="189932"/>
                  </a:cubicBezTo>
                  <a:cubicBezTo>
                    <a:pt x="109478" y="189932"/>
                    <a:pt x="99174" y="197659"/>
                    <a:pt x="95310" y="207963"/>
                  </a:cubicBezTo>
                  <a:cubicBezTo>
                    <a:pt x="52807" y="200235"/>
                    <a:pt x="19320" y="187356"/>
                    <a:pt x="1288" y="179628"/>
                  </a:cubicBezTo>
                  <a:cubicBezTo>
                    <a:pt x="0" y="174476"/>
                    <a:pt x="0" y="170612"/>
                    <a:pt x="0" y="165460"/>
                  </a:cubicBezTo>
                  <a:cubicBezTo>
                    <a:pt x="0" y="160307"/>
                    <a:pt x="0" y="156444"/>
                    <a:pt x="1288" y="151292"/>
                  </a:cubicBezTo>
                  <a:cubicBezTo>
                    <a:pt x="23183" y="147428"/>
                    <a:pt x="64399" y="142276"/>
                    <a:pt x="113341" y="139700"/>
                  </a:cubicBezTo>
                  <a:close/>
                  <a:moveTo>
                    <a:pt x="186315" y="138112"/>
                  </a:moveTo>
                  <a:cubicBezTo>
                    <a:pt x="215774" y="139408"/>
                    <a:pt x="243952" y="143298"/>
                    <a:pt x="268288" y="149780"/>
                  </a:cubicBezTo>
                  <a:cubicBezTo>
                    <a:pt x="259322" y="164042"/>
                    <a:pt x="249076" y="179599"/>
                    <a:pt x="238829" y="193860"/>
                  </a:cubicBezTo>
                  <a:cubicBezTo>
                    <a:pt x="234986" y="192564"/>
                    <a:pt x="231144" y="191267"/>
                    <a:pt x="227301" y="191267"/>
                  </a:cubicBezTo>
                  <a:cubicBezTo>
                    <a:pt x="213212" y="191267"/>
                    <a:pt x="201685" y="201639"/>
                    <a:pt x="200404" y="214604"/>
                  </a:cubicBezTo>
                  <a:cubicBezTo>
                    <a:pt x="194000" y="214604"/>
                    <a:pt x="186315" y="214604"/>
                    <a:pt x="179911" y="215900"/>
                  </a:cubicBezTo>
                  <a:cubicBezTo>
                    <a:pt x="170945" y="202936"/>
                    <a:pt x="163260" y="191267"/>
                    <a:pt x="155575" y="179599"/>
                  </a:cubicBezTo>
                  <a:cubicBezTo>
                    <a:pt x="160698" y="171820"/>
                    <a:pt x="167102" y="162745"/>
                    <a:pt x="173507" y="154966"/>
                  </a:cubicBezTo>
                  <a:cubicBezTo>
                    <a:pt x="177349" y="148483"/>
                    <a:pt x="182472" y="143298"/>
                    <a:pt x="186315" y="138112"/>
                  </a:cubicBezTo>
                  <a:close/>
                  <a:moveTo>
                    <a:pt x="168276" y="138112"/>
                  </a:moveTo>
                  <a:cubicBezTo>
                    <a:pt x="165630" y="140597"/>
                    <a:pt x="164307" y="143081"/>
                    <a:pt x="161661" y="145566"/>
                  </a:cubicBezTo>
                  <a:cubicBezTo>
                    <a:pt x="156370" y="153020"/>
                    <a:pt x="151078" y="159232"/>
                    <a:pt x="145786" y="166687"/>
                  </a:cubicBezTo>
                  <a:cubicBezTo>
                    <a:pt x="144463" y="165445"/>
                    <a:pt x="143140" y="162960"/>
                    <a:pt x="141817" y="161718"/>
                  </a:cubicBezTo>
                  <a:cubicBezTo>
                    <a:pt x="137849" y="154263"/>
                    <a:pt x="132557" y="146808"/>
                    <a:pt x="128588" y="139354"/>
                  </a:cubicBezTo>
                  <a:cubicBezTo>
                    <a:pt x="141817" y="139354"/>
                    <a:pt x="155047" y="138112"/>
                    <a:pt x="168276" y="138112"/>
                  </a:cubicBezTo>
                  <a:close/>
                  <a:moveTo>
                    <a:pt x="220028" y="103187"/>
                  </a:moveTo>
                  <a:cubicBezTo>
                    <a:pt x="223838" y="104486"/>
                    <a:pt x="227648" y="105784"/>
                    <a:pt x="232728" y="105784"/>
                  </a:cubicBezTo>
                  <a:cubicBezTo>
                    <a:pt x="233998" y="105784"/>
                    <a:pt x="236538" y="105784"/>
                    <a:pt x="237808" y="105784"/>
                  </a:cubicBezTo>
                  <a:cubicBezTo>
                    <a:pt x="241618" y="109681"/>
                    <a:pt x="244158" y="114877"/>
                    <a:pt x="246698" y="118773"/>
                  </a:cubicBezTo>
                  <a:cubicBezTo>
                    <a:pt x="249238" y="122670"/>
                    <a:pt x="253048" y="127865"/>
                    <a:pt x="255588" y="131762"/>
                  </a:cubicBezTo>
                  <a:cubicBezTo>
                    <a:pt x="237808" y="129164"/>
                    <a:pt x="218758" y="126566"/>
                    <a:pt x="198438" y="125267"/>
                  </a:cubicBezTo>
                  <a:cubicBezTo>
                    <a:pt x="206058" y="117474"/>
                    <a:pt x="213678" y="109681"/>
                    <a:pt x="220028" y="103187"/>
                  </a:cubicBezTo>
                  <a:close/>
                  <a:moveTo>
                    <a:pt x="317236" y="98425"/>
                  </a:moveTo>
                  <a:cubicBezTo>
                    <a:pt x="325173" y="115539"/>
                    <a:pt x="329142" y="133969"/>
                    <a:pt x="331788" y="152400"/>
                  </a:cubicBezTo>
                  <a:cubicBezTo>
                    <a:pt x="319882" y="148450"/>
                    <a:pt x="306652" y="144501"/>
                    <a:pt x="292100" y="140552"/>
                  </a:cubicBezTo>
                  <a:cubicBezTo>
                    <a:pt x="301361" y="124754"/>
                    <a:pt x="310621" y="111589"/>
                    <a:pt x="317236" y="98425"/>
                  </a:cubicBezTo>
                  <a:close/>
                  <a:moveTo>
                    <a:pt x="286068" y="52387"/>
                  </a:moveTo>
                  <a:cubicBezTo>
                    <a:pt x="295205" y="61448"/>
                    <a:pt x="303037" y="71803"/>
                    <a:pt x="309563" y="84748"/>
                  </a:cubicBezTo>
                  <a:cubicBezTo>
                    <a:pt x="301731" y="98986"/>
                    <a:pt x="289984" y="117108"/>
                    <a:pt x="278236" y="136525"/>
                  </a:cubicBezTo>
                  <a:cubicBezTo>
                    <a:pt x="278236" y="136525"/>
                    <a:pt x="276931" y="136525"/>
                    <a:pt x="276931" y="136525"/>
                  </a:cubicBezTo>
                  <a:cubicBezTo>
                    <a:pt x="270404" y="127464"/>
                    <a:pt x="265183" y="119697"/>
                    <a:pt x="258657" y="110636"/>
                  </a:cubicBezTo>
                  <a:cubicBezTo>
                    <a:pt x="256046" y="106753"/>
                    <a:pt x="253436" y="102870"/>
                    <a:pt x="250825" y="98986"/>
                  </a:cubicBezTo>
                  <a:cubicBezTo>
                    <a:pt x="256046" y="93809"/>
                    <a:pt x="259962" y="86042"/>
                    <a:pt x="259962" y="78275"/>
                  </a:cubicBezTo>
                  <a:cubicBezTo>
                    <a:pt x="259962" y="75687"/>
                    <a:pt x="259962" y="73098"/>
                    <a:pt x="258657" y="70509"/>
                  </a:cubicBezTo>
                  <a:cubicBezTo>
                    <a:pt x="269099" y="62742"/>
                    <a:pt x="278236" y="57564"/>
                    <a:pt x="286068" y="52387"/>
                  </a:cubicBezTo>
                  <a:close/>
                  <a:moveTo>
                    <a:pt x="73025" y="28575"/>
                  </a:moveTo>
                  <a:cubicBezTo>
                    <a:pt x="79493" y="54655"/>
                    <a:pt x="92428" y="92472"/>
                    <a:pt x="107950" y="126377"/>
                  </a:cubicBezTo>
                  <a:cubicBezTo>
                    <a:pt x="63970" y="128985"/>
                    <a:pt x="25165" y="134201"/>
                    <a:pt x="3175" y="138113"/>
                  </a:cubicBezTo>
                  <a:cubicBezTo>
                    <a:pt x="10936" y="92472"/>
                    <a:pt x="36806" y="53351"/>
                    <a:pt x="73025" y="28575"/>
                  </a:cubicBezTo>
                  <a:close/>
                  <a:moveTo>
                    <a:pt x="203200" y="4762"/>
                  </a:moveTo>
                  <a:cubicBezTo>
                    <a:pt x="230476" y="11151"/>
                    <a:pt x="255155" y="23928"/>
                    <a:pt x="274638" y="41817"/>
                  </a:cubicBezTo>
                  <a:cubicBezTo>
                    <a:pt x="268144" y="45650"/>
                    <a:pt x="260350" y="52039"/>
                    <a:pt x="251258" y="57150"/>
                  </a:cubicBezTo>
                  <a:cubicBezTo>
                    <a:pt x="246063" y="53316"/>
                    <a:pt x="239568" y="50761"/>
                    <a:pt x="233074" y="50761"/>
                  </a:cubicBezTo>
                  <a:cubicBezTo>
                    <a:pt x="230476" y="50761"/>
                    <a:pt x="227879" y="50761"/>
                    <a:pt x="225281" y="52039"/>
                  </a:cubicBezTo>
                  <a:cubicBezTo>
                    <a:pt x="216189" y="34150"/>
                    <a:pt x="208395" y="17539"/>
                    <a:pt x="203200" y="4762"/>
                  </a:cubicBezTo>
                  <a:close/>
                  <a:moveTo>
                    <a:pt x="165260" y="0"/>
                  </a:moveTo>
                  <a:cubicBezTo>
                    <a:pt x="172957" y="0"/>
                    <a:pt x="179371" y="0"/>
                    <a:pt x="185786" y="1290"/>
                  </a:cubicBezTo>
                  <a:cubicBezTo>
                    <a:pt x="192200" y="15478"/>
                    <a:pt x="199897" y="36115"/>
                    <a:pt x="212725" y="59333"/>
                  </a:cubicBezTo>
                  <a:cubicBezTo>
                    <a:pt x="207594" y="63202"/>
                    <a:pt x="205028" y="69651"/>
                    <a:pt x="205028" y="77390"/>
                  </a:cubicBezTo>
                  <a:cubicBezTo>
                    <a:pt x="205028" y="82550"/>
                    <a:pt x="206311" y="87709"/>
                    <a:pt x="208876" y="91579"/>
                  </a:cubicBezTo>
                  <a:cubicBezTo>
                    <a:pt x="198614" y="100608"/>
                    <a:pt x="188351" y="110926"/>
                    <a:pt x="179371" y="122535"/>
                  </a:cubicBezTo>
                  <a:cubicBezTo>
                    <a:pt x="178089" y="122535"/>
                    <a:pt x="178089" y="122535"/>
                    <a:pt x="176806" y="122535"/>
                  </a:cubicBezTo>
                  <a:cubicBezTo>
                    <a:pt x="158846" y="122535"/>
                    <a:pt x="139604" y="123825"/>
                    <a:pt x="122927" y="123825"/>
                  </a:cubicBezTo>
                  <a:cubicBezTo>
                    <a:pt x="104967" y="87709"/>
                    <a:pt x="92139" y="45144"/>
                    <a:pt x="85725" y="20637"/>
                  </a:cubicBezTo>
                  <a:cubicBezTo>
                    <a:pt x="108816" y="7739"/>
                    <a:pt x="135755" y="0"/>
                    <a:pt x="16526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grpSp>
        <p:nvGrpSpPr>
          <p:cNvPr id="27" name="组合 26"/>
          <p:cNvGrpSpPr/>
          <p:nvPr/>
        </p:nvGrpSpPr>
        <p:grpSpPr>
          <a:xfrm>
            <a:off x="6525015" y="4715653"/>
            <a:ext cx="1085850" cy="1085850"/>
            <a:chOff x="6074849" y="4715653"/>
            <a:chExt cx="1085850" cy="1085850"/>
          </a:xfrm>
        </p:grpSpPr>
        <p:sp>
          <p:nvSpPr>
            <p:cNvPr id="28" name="圆角矩形 15"/>
            <p:cNvSpPr/>
            <p:nvPr/>
          </p:nvSpPr>
          <p:spPr>
            <a:xfrm>
              <a:off x="6074849" y="4715653"/>
              <a:ext cx="1085850" cy="1085850"/>
            </a:xfrm>
            <a:prstGeom prst="roundRect">
              <a:avLst>
                <a:gd name="adj" fmla="val 7883"/>
              </a:avLst>
            </a:prstGeom>
            <a:solidFill>
              <a:srgbClr val="092E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9" name="statistics-on-laptop_82095"/>
            <p:cNvSpPr>
              <a:spLocks noChangeAspect="1"/>
            </p:cNvSpPr>
            <p:nvPr/>
          </p:nvSpPr>
          <p:spPr bwMode="auto">
            <a:xfrm>
              <a:off x="6312931" y="5010695"/>
              <a:ext cx="609685" cy="452254"/>
            </a:xfrm>
            <a:custGeom>
              <a:avLst/>
              <a:gdLst>
                <a:gd name="connsiteX0" fmla="*/ 9246 w 338138"/>
                <a:gd name="connsiteY0" fmla="*/ 217487 h 250825"/>
                <a:gd name="connsiteX1" fmla="*/ 328892 w 338138"/>
                <a:gd name="connsiteY1" fmla="*/ 217487 h 250825"/>
                <a:gd name="connsiteX2" fmla="*/ 338138 w 338138"/>
                <a:gd name="connsiteY2" fmla="*/ 226822 h 250825"/>
                <a:gd name="connsiteX3" fmla="*/ 314363 w 338138"/>
                <a:gd name="connsiteY3" fmla="*/ 250825 h 250825"/>
                <a:gd name="connsiteX4" fmla="*/ 23775 w 338138"/>
                <a:gd name="connsiteY4" fmla="*/ 250825 h 250825"/>
                <a:gd name="connsiteX5" fmla="*/ 0 w 338138"/>
                <a:gd name="connsiteY5" fmla="*/ 226822 h 250825"/>
                <a:gd name="connsiteX6" fmla="*/ 9246 w 338138"/>
                <a:gd name="connsiteY6" fmla="*/ 217487 h 250825"/>
                <a:gd name="connsiteX7" fmla="*/ 100182 w 338138"/>
                <a:gd name="connsiteY7" fmla="*/ 100012 h 250825"/>
                <a:gd name="connsiteX8" fmla="*/ 123655 w 338138"/>
                <a:gd name="connsiteY8" fmla="*/ 100012 h 250825"/>
                <a:gd name="connsiteX9" fmla="*/ 130175 w 338138"/>
                <a:gd name="connsiteY9" fmla="*/ 106705 h 250825"/>
                <a:gd name="connsiteX10" fmla="*/ 130175 w 338138"/>
                <a:gd name="connsiteY10" fmla="*/ 161583 h 250825"/>
                <a:gd name="connsiteX11" fmla="*/ 123655 w 338138"/>
                <a:gd name="connsiteY11" fmla="*/ 168275 h 250825"/>
                <a:gd name="connsiteX12" fmla="*/ 100182 w 338138"/>
                <a:gd name="connsiteY12" fmla="*/ 168275 h 250825"/>
                <a:gd name="connsiteX13" fmla="*/ 93662 w 338138"/>
                <a:gd name="connsiteY13" fmla="*/ 161583 h 250825"/>
                <a:gd name="connsiteX14" fmla="*/ 93662 w 338138"/>
                <a:gd name="connsiteY14" fmla="*/ 106705 h 250825"/>
                <a:gd name="connsiteX15" fmla="*/ 100182 w 338138"/>
                <a:gd name="connsiteY15" fmla="*/ 100012 h 250825"/>
                <a:gd name="connsiteX16" fmla="*/ 157332 w 338138"/>
                <a:gd name="connsiteY16" fmla="*/ 77787 h 250825"/>
                <a:gd name="connsiteX17" fmla="*/ 180805 w 338138"/>
                <a:gd name="connsiteY17" fmla="*/ 77787 h 250825"/>
                <a:gd name="connsiteX18" fmla="*/ 187325 w 338138"/>
                <a:gd name="connsiteY18" fmla="*/ 84441 h 250825"/>
                <a:gd name="connsiteX19" fmla="*/ 187325 w 338138"/>
                <a:gd name="connsiteY19" fmla="*/ 161622 h 250825"/>
                <a:gd name="connsiteX20" fmla="*/ 180805 w 338138"/>
                <a:gd name="connsiteY20" fmla="*/ 168275 h 250825"/>
                <a:gd name="connsiteX21" fmla="*/ 157332 w 338138"/>
                <a:gd name="connsiteY21" fmla="*/ 168275 h 250825"/>
                <a:gd name="connsiteX22" fmla="*/ 150812 w 338138"/>
                <a:gd name="connsiteY22" fmla="*/ 161622 h 250825"/>
                <a:gd name="connsiteX23" fmla="*/ 150812 w 338138"/>
                <a:gd name="connsiteY23" fmla="*/ 84441 h 250825"/>
                <a:gd name="connsiteX24" fmla="*/ 157332 w 338138"/>
                <a:gd name="connsiteY24" fmla="*/ 77787 h 250825"/>
                <a:gd name="connsiteX25" fmla="*/ 216070 w 338138"/>
                <a:gd name="connsiteY25" fmla="*/ 49212 h 250825"/>
                <a:gd name="connsiteX26" fmla="*/ 239543 w 338138"/>
                <a:gd name="connsiteY26" fmla="*/ 49212 h 250825"/>
                <a:gd name="connsiteX27" fmla="*/ 246063 w 338138"/>
                <a:gd name="connsiteY27" fmla="*/ 55827 h 250825"/>
                <a:gd name="connsiteX28" fmla="*/ 246063 w 338138"/>
                <a:gd name="connsiteY28" fmla="*/ 161661 h 250825"/>
                <a:gd name="connsiteX29" fmla="*/ 239543 w 338138"/>
                <a:gd name="connsiteY29" fmla="*/ 168275 h 250825"/>
                <a:gd name="connsiteX30" fmla="*/ 216070 w 338138"/>
                <a:gd name="connsiteY30" fmla="*/ 168275 h 250825"/>
                <a:gd name="connsiteX31" fmla="*/ 209550 w 338138"/>
                <a:gd name="connsiteY31" fmla="*/ 161661 h 250825"/>
                <a:gd name="connsiteX32" fmla="*/ 209550 w 338138"/>
                <a:gd name="connsiteY32" fmla="*/ 55827 h 250825"/>
                <a:gd name="connsiteX33" fmla="*/ 216070 w 338138"/>
                <a:gd name="connsiteY33" fmla="*/ 49212 h 250825"/>
                <a:gd name="connsiteX34" fmla="*/ 53428 w 338138"/>
                <a:gd name="connsiteY34" fmla="*/ 22225 h 250825"/>
                <a:gd name="connsiteX35" fmla="*/ 50800 w 338138"/>
                <a:gd name="connsiteY35" fmla="*/ 24858 h 250825"/>
                <a:gd name="connsiteX36" fmla="*/ 50800 w 338138"/>
                <a:gd name="connsiteY36" fmla="*/ 182834 h 250825"/>
                <a:gd name="connsiteX37" fmla="*/ 53428 w 338138"/>
                <a:gd name="connsiteY37" fmla="*/ 184150 h 250825"/>
                <a:gd name="connsiteX38" fmla="*/ 284710 w 338138"/>
                <a:gd name="connsiteY38" fmla="*/ 184150 h 250825"/>
                <a:gd name="connsiteX39" fmla="*/ 287338 w 338138"/>
                <a:gd name="connsiteY39" fmla="*/ 182834 h 250825"/>
                <a:gd name="connsiteX40" fmla="*/ 287338 w 338138"/>
                <a:gd name="connsiteY40" fmla="*/ 24858 h 250825"/>
                <a:gd name="connsiteX41" fmla="*/ 284710 w 338138"/>
                <a:gd name="connsiteY41" fmla="*/ 22225 h 250825"/>
                <a:gd name="connsiteX42" fmla="*/ 53428 w 338138"/>
                <a:gd name="connsiteY42" fmla="*/ 22225 h 250825"/>
                <a:gd name="connsiteX43" fmla="*/ 53663 w 338138"/>
                <a:gd name="connsiteY43" fmla="*/ 0 h 250825"/>
                <a:gd name="connsiteX44" fmla="*/ 286062 w 338138"/>
                <a:gd name="connsiteY44" fmla="*/ 0 h 250825"/>
                <a:gd name="connsiteX45" fmla="*/ 311150 w 338138"/>
                <a:gd name="connsiteY45" fmla="*/ 25008 h 250825"/>
                <a:gd name="connsiteX46" fmla="*/ 311150 w 338138"/>
                <a:gd name="connsiteY46" fmla="*/ 182955 h 250825"/>
                <a:gd name="connsiteX47" fmla="*/ 286062 w 338138"/>
                <a:gd name="connsiteY47" fmla="*/ 207963 h 250825"/>
                <a:gd name="connsiteX48" fmla="*/ 53663 w 338138"/>
                <a:gd name="connsiteY48" fmla="*/ 207963 h 250825"/>
                <a:gd name="connsiteX49" fmla="*/ 28575 w 338138"/>
                <a:gd name="connsiteY49" fmla="*/ 182955 h 250825"/>
                <a:gd name="connsiteX50" fmla="*/ 28575 w 338138"/>
                <a:gd name="connsiteY50" fmla="*/ 25008 h 250825"/>
                <a:gd name="connsiteX51" fmla="*/ 53663 w 338138"/>
                <a:gd name="connsiteY51" fmla="*/ 0 h 250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338138" h="250825">
                  <a:moveTo>
                    <a:pt x="9246" y="217487"/>
                  </a:moveTo>
                  <a:cubicBezTo>
                    <a:pt x="9246" y="217487"/>
                    <a:pt x="9246" y="217487"/>
                    <a:pt x="328892" y="217487"/>
                  </a:cubicBezTo>
                  <a:cubicBezTo>
                    <a:pt x="334176" y="217487"/>
                    <a:pt x="338138" y="221488"/>
                    <a:pt x="338138" y="226822"/>
                  </a:cubicBezTo>
                  <a:cubicBezTo>
                    <a:pt x="338138" y="240157"/>
                    <a:pt x="327571" y="250825"/>
                    <a:pt x="314363" y="250825"/>
                  </a:cubicBezTo>
                  <a:cubicBezTo>
                    <a:pt x="314363" y="250825"/>
                    <a:pt x="314363" y="250825"/>
                    <a:pt x="23775" y="250825"/>
                  </a:cubicBezTo>
                  <a:cubicBezTo>
                    <a:pt x="10567" y="250825"/>
                    <a:pt x="0" y="240157"/>
                    <a:pt x="0" y="226822"/>
                  </a:cubicBezTo>
                  <a:cubicBezTo>
                    <a:pt x="0" y="221488"/>
                    <a:pt x="3962" y="217487"/>
                    <a:pt x="9246" y="217487"/>
                  </a:cubicBezTo>
                  <a:close/>
                  <a:moveTo>
                    <a:pt x="100182" y="100012"/>
                  </a:moveTo>
                  <a:cubicBezTo>
                    <a:pt x="100182" y="100012"/>
                    <a:pt x="100182" y="100012"/>
                    <a:pt x="123655" y="100012"/>
                  </a:cubicBezTo>
                  <a:cubicBezTo>
                    <a:pt x="127567" y="100012"/>
                    <a:pt x="130175" y="102689"/>
                    <a:pt x="130175" y="106705"/>
                  </a:cubicBezTo>
                  <a:cubicBezTo>
                    <a:pt x="130175" y="106705"/>
                    <a:pt x="130175" y="106705"/>
                    <a:pt x="130175" y="161583"/>
                  </a:cubicBezTo>
                  <a:cubicBezTo>
                    <a:pt x="130175" y="165598"/>
                    <a:pt x="127567" y="168275"/>
                    <a:pt x="123655" y="168275"/>
                  </a:cubicBezTo>
                  <a:cubicBezTo>
                    <a:pt x="123655" y="168275"/>
                    <a:pt x="123655" y="168275"/>
                    <a:pt x="100182" y="168275"/>
                  </a:cubicBezTo>
                  <a:cubicBezTo>
                    <a:pt x="96270" y="168275"/>
                    <a:pt x="93662" y="165598"/>
                    <a:pt x="93662" y="161583"/>
                  </a:cubicBezTo>
                  <a:cubicBezTo>
                    <a:pt x="93662" y="161583"/>
                    <a:pt x="93662" y="161583"/>
                    <a:pt x="93662" y="106705"/>
                  </a:cubicBezTo>
                  <a:cubicBezTo>
                    <a:pt x="93662" y="102689"/>
                    <a:pt x="96270" y="100012"/>
                    <a:pt x="100182" y="100012"/>
                  </a:cubicBezTo>
                  <a:close/>
                  <a:moveTo>
                    <a:pt x="157332" y="77787"/>
                  </a:moveTo>
                  <a:cubicBezTo>
                    <a:pt x="157332" y="77787"/>
                    <a:pt x="157332" y="77787"/>
                    <a:pt x="180805" y="77787"/>
                  </a:cubicBezTo>
                  <a:cubicBezTo>
                    <a:pt x="184717" y="77787"/>
                    <a:pt x="187325" y="81779"/>
                    <a:pt x="187325" y="84441"/>
                  </a:cubicBezTo>
                  <a:cubicBezTo>
                    <a:pt x="187325" y="84441"/>
                    <a:pt x="187325" y="84441"/>
                    <a:pt x="187325" y="161622"/>
                  </a:cubicBezTo>
                  <a:cubicBezTo>
                    <a:pt x="187325" y="165614"/>
                    <a:pt x="184717" y="168275"/>
                    <a:pt x="180805" y="168275"/>
                  </a:cubicBezTo>
                  <a:cubicBezTo>
                    <a:pt x="180805" y="168275"/>
                    <a:pt x="180805" y="168275"/>
                    <a:pt x="157332" y="168275"/>
                  </a:cubicBezTo>
                  <a:cubicBezTo>
                    <a:pt x="153420" y="168275"/>
                    <a:pt x="150812" y="165614"/>
                    <a:pt x="150812" y="161622"/>
                  </a:cubicBezTo>
                  <a:cubicBezTo>
                    <a:pt x="150812" y="161622"/>
                    <a:pt x="150812" y="161622"/>
                    <a:pt x="150812" y="84441"/>
                  </a:cubicBezTo>
                  <a:cubicBezTo>
                    <a:pt x="150812" y="81779"/>
                    <a:pt x="153420" y="77787"/>
                    <a:pt x="157332" y="77787"/>
                  </a:cubicBezTo>
                  <a:close/>
                  <a:moveTo>
                    <a:pt x="216070" y="49212"/>
                  </a:moveTo>
                  <a:cubicBezTo>
                    <a:pt x="216070" y="49212"/>
                    <a:pt x="216070" y="49212"/>
                    <a:pt x="239543" y="49212"/>
                  </a:cubicBezTo>
                  <a:cubicBezTo>
                    <a:pt x="243455" y="49212"/>
                    <a:pt x="246063" y="51858"/>
                    <a:pt x="246063" y="55827"/>
                  </a:cubicBezTo>
                  <a:cubicBezTo>
                    <a:pt x="246063" y="55827"/>
                    <a:pt x="246063" y="55827"/>
                    <a:pt x="246063" y="161661"/>
                  </a:cubicBezTo>
                  <a:cubicBezTo>
                    <a:pt x="246063" y="165629"/>
                    <a:pt x="243455" y="168275"/>
                    <a:pt x="239543" y="168275"/>
                  </a:cubicBezTo>
                  <a:cubicBezTo>
                    <a:pt x="239543" y="168275"/>
                    <a:pt x="239543" y="168275"/>
                    <a:pt x="216070" y="168275"/>
                  </a:cubicBezTo>
                  <a:cubicBezTo>
                    <a:pt x="212158" y="168275"/>
                    <a:pt x="209550" y="165629"/>
                    <a:pt x="209550" y="161661"/>
                  </a:cubicBezTo>
                  <a:cubicBezTo>
                    <a:pt x="209550" y="161661"/>
                    <a:pt x="209550" y="161661"/>
                    <a:pt x="209550" y="55827"/>
                  </a:cubicBezTo>
                  <a:cubicBezTo>
                    <a:pt x="209550" y="51858"/>
                    <a:pt x="212158" y="49212"/>
                    <a:pt x="216070" y="49212"/>
                  </a:cubicBezTo>
                  <a:close/>
                  <a:moveTo>
                    <a:pt x="53428" y="22225"/>
                  </a:moveTo>
                  <a:cubicBezTo>
                    <a:pt x="52114" y="22225"/>
                    <a:pt x="50800" y="23541"/>
                    <a:pt x="50800" y="24858"/>
                  </a:cubicBezTo>
                  <a:lnTo>
                    <a:pt x="50800" y="182834"/>
                  </a:lnTo>
                  <a:cubicBezTo>
                    <a:pt x="50800" y="184150"/>
                    <a:pt x="52114" y="184150"/>
                    <a:pt x="53428" y="184150"/>
                  </a:cubicBezTo>
                  <a:cubicBezTo>
                    <a:pt x="53428" y="184150"/>
                    <a:pt x="53428" y="184150"/>
                    <a:pt x="284710" y="184150"/>
                  </a:cubicBezTo>
                  <a:cubicBezTo>
                    <a:pt x="286024" y="184150"/>
                    <a:pt x="287338" y="184150"/>
                    <a:pt x="287338" y="182834"/>
                  </a:cubicBezTo>
                  <a:cubicBezTo>
                    <a:pt x="287338" y="182834"/>
                    <a:pt x="287338" y="182834"/>
                    <a:pt x="287338" y="24858"/>
                  </a:cubicBezTo>
                  <a:cubicBezTo>
                    <a:pt x="287338" y="23541"/>
                    <a:pt x="286024" y="22225"/>
                    <a:pt x="284710" y="22225"/>
                  </a:cubicBezTo>
                  <a:cubicBezTo>
                    <a:pt x="284710" y="22225"/>
                    <a:pt x="284710" y="22225"/>
                    <a:pt x="53428" y="22225"/>
                  </a:cubicBezTo>
                  <a:close/>
                  <a:moveTo>
                    <a:pt x="53663" y="0"/>
                  </a:moveTo>
                  <a:cubicBezTo>
                    <a:pt x="53663" y="0"/>
                    <a:pt x="53663" y="0"/>
                    <a:pt x="286062" y="0"/>
                  </a:cubicBezTo>
                  <a:cubicBezTo>
                    <a:pt x="300587" y="0"/>
                    <a:pt x="311150" y="10530"/>
                    <a:pt x="311150" y="25008"/>
                  </a:cubicBezTo>
                  <a:cubicBezTo>
                    <a:pt x="311150" y="25008"/>
                    <a:pt x="311150" y="25008"/>
                    <a:pt x="311150" y="182955"/>
                  </a:cubicBezTo>
                  <a:cubicBezTo>
                    <a:pt x="311150" y="196117"/>
                    <a:pt x="300587" y="207963"/>
                    <a:pt x="286062" y="207963"/>
                  </a:cubicBezTo>
                  <a:cubicBezTo>
                    <a:pt x="286062" y="207963"/>
                    <a:pt x="286062" y="207963"/>
                    <a:pt x="53663" y="207963"/>
                  </a:cubicBezTo>
                  <a:cubicBezTo>
                    <a:pt x="39138" y="207963"/>
                    <a:pt x="28575" y="196117"/>
                    <a:pt x="28575" y="182955"/>
                  </a:cubicBezTo>
                  <a:cubicBezTo>
                    <a:pt x="28575" y="182955"/>
                    <a:pt x="28575" y="182955"/>
                    <a:pt x="28575" y="25008"/>
                  </a:cubicBezTo>
                  <a:cubicBezTo>
                    <a:pt x="28575" y="10530"/>
                    <a:pt x="39138" y="0"/>
                    <a:pt x="5366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Requires="p14" p14:dur="1250" advTm="0">
        <p15:prstTrans prst="airplan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9115" y="4577095"/>
            <a:ext cx="2209804" cy="2273813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0044568" y="0"/>
            <a:ext cx="2209804" cy="2273813"/>
          </a:xfrm>
          <a:prstGeom prst="rect">
            <a:avLst/>
          </a:prstGeom>
        </p:spPr>
      </p:pic>
      <p:sp>
        <p:nvSpPr>
          <p:cNvPr id="4" name="矩形: 圆角 3"/>
          <p:cNvSpPr/>
          <p:nvPr/>
        </p:nvSpPr>
        <p:spPr>
          <a:xfrm>
            <a:off x="5213734" y="1816613"/>
            <a:ext cx="1514007" cy="1514007"/>
          </a:xfrm>
          <a:prstGeom prst="roundRect">
            <a:avLst>
              <a:gd name="adj" fmla="val 9736"/>
            </a:avLst>
          </a:prstGeom>
          <a:solidFill>
            <a:srgbClr val="092E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6000" b="1" dirty="0">
                <a:solidFill>
                  <a:srgbClr val="F5F5F5"/>
                </a:solidFill>
              </a:rPr>
              <a:t>03</a:t>
            </a:r>
            <a:endParaRPr lang="zh-CN" altLang="en-US" sz="6000" b="1" dirty="0">
              <a:solidFill>
                <a:srgbClr val="F5F5F5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4342727" y="4002894"/>
            <a:ext cx="325602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3200" b="1" dirty="0">
                <a:solidFill>
                  <a:srgbClr val="092E25"/>
                </a:solidFill>
                <a:latin typeface="+mn-ea"/>
              </a:rPr>
              <a:t>添 加 标 题 内 容</a:t>
            </a:r>
          </a:p>
        </p:txBody>
      </p:sp>
      <p:sp>
        <p:nvSpPr>
          <p:cNvPr id="6" name="矩形 5"/>
          <p:cNvSpPr/>
          <p:nvPr/>
        </p:nvSpPr>
        <p:spPr>
          <a:xfrm>
            <a:off x="3007337" y="4778056"/>
            <a:ext cx="5926800" cy="3448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点击添加相关标题文字，点击添加相关标题文字。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Requires="p14" p14:dur="2000" advTm="0">
        <p15:prstTrans prst="fallOve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49"/>
                            </p:stCondLst>
                            <p:childTnLst>
                              <p:par>
                                <p:cTn id="25" presetID="2" presetClass="entr" presetSubtype="3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片包含 植物, 餐桌, 小&#10;&#10;已生成极高可信度的说明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539" y="149165"/>
            <a:ext cx="586697" cy="796231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986852" y="191837"/>
            <a:ext cx="4384455" cy="779526"/>
            <a:chOff x="1296818" y="280245"/>
            <a:chExt cx="4384455" cy="779526"/>
          </a:xfrm>
        </p:grpSpPr>
        <p:sp>
          <p:nvSpPr>
            <p:cNvPr id="4" name="文本框 3"/>
            <p:cNvSpPr txBox="1"/>
            <p:nvPr/>
          </p:nvSpPr>
          <p:spPr>
            <a:xfrm>
              <a:off x="1296818" y="280245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rgbClr val="092E25"/>
                  </a:solidFill>
                </a:rPr>
                <a:t>添加标题</a:t>
              </a:r>
            </a:p>
          </p:txBody>
        </p:sp>
        <p:sp>
          <p:nvSpPr>
            <p:cNvPr id="5" name="矩形 4"/>
            <p:cNvSpPr/>
            <p:nvPr/>
          </p:nvSpPr>
          <p:spPr>
            <a:xfrm>
              <a:off x="1296819" y="737826"/>
              <a:ext cx="4384454" cy="32194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点击添加相关标题文字，点击添加相关标题文字。</a:t>
              </a:r>
            </a:p>
          </p:txBody>
        </p:sp>
      </p:grpSp>
      <p:pic>
        <p:nvPicPr>
          <p:cNvPr id="6" name="图片 5" descr="图片包含 植物&#10;&#10;已生成极高可信度的说明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4075" y="993495"/>
            <a:ext cx="5480756" cy="5480756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2031449" y="1994158"/>
            <a:ext cx="3137038" cy="644956"/>
            <a:chOff x="1660133" y="1983089"/>
            <a:chExt cx="3137038" cy="644956"/>
          </a:xfrm>
        </p:grpSpPr>
        <p:sp>
          <p:nvSpPr>
            <p:cNvPr id="8" name="文本框 7"/>
            <p:cNvSpPr txBox="1"/>
            <p:nvPr/>
          </p:nvSpPr>
          <p:spPr>
            <a:xfrm>
              <a:off x="1660133" y="1983089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添加标题</a:t>
              </a:r>
            </a:p>
          </p:txBody>
        </p:sp>
        <p:sp>
          <p:nvSpPr>
            <p:cNvPr id="9" name="矩形 8"/>
            <p:cNvSpPr/>
            <p:nvPr/>
          </p:nvSpPr>
          <p:spPr>
            <a:xfrm>
              <a:off x="1660133" y="2290860"/>
              <a:ext cx="3137038" cy="33718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sz="8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点击添加相关标题文字，点击添加相关标题文字。</a:t>
              </a: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2031449" y="3124673"/>
            <a:ext cx="3137038" cy="644956"/>
            <a:chOff x="1660133" y="1983089"/>
            <a:chExt cx="3137038" cy="644956"/>
          </a:xfrm>
        </p:grpSpPr>
        <p:sp>
          <p:nvSpPr>
            <p:cNvPr id="11" name="文本框 10"/>
            <p:cNvSpPr txBox="1"/>
            <p:nvPr/>
          </p:nvSpPr>
          <p:spPr>
            <a:xfrm>
              <a:off x="1660133" y="1983089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添加标题</a:t>
              </a:r>
            </a:p>
          </p:txBody>
        </p:sp>
        <p:sp>
          <p:nvSpPr>
            <p:cNvPr id="12" name="矩形 11"/>
            <p:cNvSpPr/>
            <p:nvPr/>
          </p:nvSpPr>
          <p:spPr>
            <a:xfrm>
              <a:off x="1660133" y="2290860"/>
              <a:ext cx="3137038" cy="33718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sz="8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点击添加相关标题文字，点击添加相关标题文字。</a:t>
              </a: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2031449" y="4255188"/>
            <a:ext cx="3137038" cy="644956"/>
            <a:chOff x="1660133" y="1983089"/>
            <a:chExt cx="3137038" cy="644956"/>
          </a:xfrm>
        </p:grpSpPr>
        <p:sp>
          <p:nvSpPr>
            <p:cNvPr id="14" name="文本框 13"/>
            <p:cNvSpPr txBox="1"/>
            <p:nvPr/>
          </p:nvSpPr>
          <p:spPr>
            <a:xfrm>
              <a:off x="1660133" y="1983089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添加标题</a:t>
              </a:r>
            </a:p>
          </p:txBody>
        </p:sp>
        <p:sp>
          <p:nvSpPr>
            <p:cNvPr id="15" name="矩形 14"/>
            <p:cNvSpPr/>
            <p:nvPr/>
          </p:nvSpPr>
          <p:spPr>
            <a:xfrm>
              <a:off x="1660133" y="2290860"/>
              <a:ext cx="3137038" cy="33718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sz="8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点击添加相关标题文字，点击添加相关标题文字。</a:t>
              </a: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2031449" y="5385703"/>
            <a:ext cx="3137038" cy="644956"/>
            <a:chOff x="1660133" y="1983089"/>
            <a:chExt cx="3137038" cy="644956"/>
          </a:xfrm>
        </p:grpSpPr>
        <p:sp>
          <p:nvSpPr>
            <p:cNvPr id="17" name="文本框 16"/>
            <p:cNvSpPr txBox="1"/>
            <p:nvPr/>
          </p:nvSpPr>
          <p:spPr>
            <a:xfrm>
              <a:off x="1660133" y="1983089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添加标题</a:t>
              </a:r>
            </a:p>
          </p:txBody>
        </p:sp>
        <p:sp>
          <p:nvSpPr>
            <p:cNvPr id="18" name="矩形 17"/>
            <p:cNvSpPr/>
            <p:nvPr/>
          </p:nvSpPr>
          <p:spPr>
            <a:xfrm>
              <a:off x="1660133" y="2290860"/>
              <a:ext cx="3137038" cy="33718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sz="8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点击添加相关标题文字，点击添加相关标题文字。</a:t>
              </a: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1152366" y="4271492"/>
            <a:ext cx="596508" cy="596508"/>
            <a:chOff x="903274" y="4271492"/>
            <a:chExt cx="596508" cy="596508"/>
          </a:xfrm>
          <a:solidFill>
            <a:srgbClr val="092E25"/>
          </a:solidFill>
        </p:grpSpPr>
        <p:sp>
          <p:nvSpPr>
            <p:cNvPr id="20" name="矩形 19"/>
            <p:cNvSpPr/>
            <p:nvPr/>
          </p:nvSpPr>
          <p:spPr>
            <a:xfrm>
              <a:off x="903274" y="4271492"/>
              <a:ext cx="596508" cy="596508"/>
            </a:xfrm>
            <a:prstGeom prst="rect">
              <a:avLst/>
            </a:prstGeom>
            <a:noFill/>
            <a:ln>
              <a:solidFill>
                <a:srgbClr val="092E2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1" name="queing_95209"/>
            <p:cNvSpPr>
              <a:spLocks noChangeAspect="1"/>
            </p:cNvSpPr>
            <p:nvPr/>
          </p:nvSpPr>
          <p:spPr bwMode="auto">
            <a:xfrm>
              <a:off x="979610" y="4386868"/>
              <a:ext cx="442382" cy="406110"/>
            </a:xfrm>
            <a:custGeom>
              <a:avLst/>
              <a:gdLst>
                <a:gd name="connsiteX0" fmla="*/ 117399 w 337212"/>
                <a:gd name="connsiteY0" fmla="*/ 192088 h 309563"/>
                <a:gd name="connsiteX1" fmla="*/ 130099 w 337212"/>
                <a:gd name="connsiteY1" fmla="*/ 196036 h 309563"/>
                <a:gd name="connsiteX2" fmla="*/ 130099 w 337212"/>
                <a:gd name="connsiteY2" fmla="*/ 278941 h 309563"/>
                <a:gd name="connsiteX3" fmla="*/ 117399 w 337212"/>
                <a:gd name="connsiteY3" fmla="*/ 292101 h 309563"/>
                <a:gd name="connsiteX4" fmla="*/ 176137 w 337212"/>
                <a:gd name="connsiteY4" fmla="*/ 187325 h 309563"/>
                <a:gd name="connsiteX5" fmla="*/ 187250 w 337212"/>
                <a:gd name="connsiteY5" fmla="*/ 191271 h 309563"/>
                <a:gd name="connsiteX6" fmla="*/ 187250 w 337212"/>
                <a:gd name="connsiteY6" fmla="*/ 267562 h 309563"/>
                <a:gd name="connsiteX7" fmla="*/ 176137 w 337212"/>
                <a:gd name="connsiteY7" fmla="*/ 279400 h 309563"/>
                <a:gd name="connsiteX8" fmla="*/ 176137 w 337212"/>
                <a:gd name="connsiteY8" fmla="*/ 187325 h 309563"/>
                <a:gd name="connsiteX9" fmla="*/ 231699 w 337212"/>
                <a:gd name="connsiteY9" fmla="*/ 180975 h 309563"/>
                <a:gd name="connsiteX10" fmla="*/ 239637 w 337212"/>
                <a:gd name="connsiteY10" fmla="*/ 184982 h 309563"/>
                <a:gd name="connsiteX11" fmla="*/ 239637 w 337212"/>
                <a:gd name="connsiteY11" fmla="*/ 254429 h 309563"/>
                <a:gd name="connsiteX12" fmla="*/ 231699 w 337212"/>
                <a:gd name="connsiteY12" fmla="*/ 265113 h 309563"/>
                <a:gd name="connsiteX13" fmla="*/ 277737 w 337212"/>
                <a:gd name="connsiteY13" fmla="*/ 177800 h 309563"/>
                <a:gd name="connsiteX14" fmla="*/ 287262 w 337212"/>
                <a:gd name="connsiteY14" fmla="*/ 180398 h 309563"/>
                <a:gd name="connsiteX15" fmla="*/ 287262 w 337212"/>
                <a:gd name="connsiteY15" fmla="*/ 238847 h 309563"/>
                <a:gd name="connsiteX16" fmla="*/ 277737 w 337212"/>
                <a:gd name="connsiteY16" fmla="*/ 249238 h 309563"/>
                <a:gd name="connsiteX17" fmla="*/ 280912 w 337212"/>
                <a:gd name="connsiteY17" fmla="*/ 92075 h 309563"/>
                <a:gd name="connsiteX18" fmla="*/ 307493 w 337212"/>
                <a:gd name="connsiteY18" fmla="*/ 92075 h 309563"/>
                <a:gd name="connsiteX19" fmla="*/ 315468 w 337212"/>
                <a:gd name="connsiteY19" fmla="*/ 97314 h 309563"/>
                <a:gd name="connsiteX20" fmla="*/ 336733 w 337212"/>
                <a:gd name="connsiteY20" fmla="*/ 158869 h 309563"/>
                <a:gd name="connsiteX21" fmla="*/ 331417 w 337212"/>
                <a:gd name="connsiteY21" fmla="*/ 169347 h 309563"/>
                <a:gd name="connsiteX22" fmla="*/ 320784 w 337212"/>
                <a:gd name="connsiteY22" fmla="*/ 164108 h 309563"/>
                <a:gd name="connsiteX23" fmla="*/ 314139 w 337212"/>
                <a:gd name="connsiteY23" fmla="*/ 145772 h 309563"/>
                <a:gd name="connsiteX24" fmla="*/ 314139 w 337212"/>
                <a:gd name="connsiteY24" fmla="*/ 238761 h 309563"/>
                <a:gd name="connsiteX25" fmla="*/ 304835 w 337212"/>
                <a:gd name="connsiteY25" fmla="*/ 249238 h 309563"/>
                <a:gd name="connsiteX26" fmla="*/ 294203 w 337212"/>
                <a:gd name="connsiteY26" fmla="*/ 238761 h 309563"/>
                <a:gd name="connsiteX27" fmla="*/ 294203 w 337212"/>
                <a:gd name="connsiteY27" fmla="*/ 179824 h 309563"/>
                <a:gd name="connsiteX28" fmla="*/ 288886 w 337212"/>
                <a:gd name="connsiteY28" fmla="*/ 179824 h 309563"/>
                <a:gd name="connsiteX29" fmla="*/ 294203 w 337212"/>
                <a:gd name="connsiteY29" fmla="*/ 178515 h 309563"/>
                <a:gd name="connsiteX30" fmla="*/ 304835 w 337212"/>
                <a:gd name="connsiteY30" fmla="*/ 157560 h 309563"/>
                <a:gd name="connsiteX31" fmla="*/ 280912 w 337212"/>
                <a:gd name="connsiteY31" fmla="*/ 92075 h 309563"/>
                <a:gd name="connsiteX32" fmla="*/ 231699 w 337212"/>
                <a:gd name="connsiteY32" fmla="*/ 82550 h 309563"/>
                <a:gd name="connsiteX33" fmla="*/ 243745 w 337212"/>
                <a:gd name="connsiteY33" fmla="*/ 82550 h 309563"/>
                <a:gd name="connsiteX34" fmla="*/ 262484 w 337212"/>
                <a:gd name="connsiteY34" fmla="*/ 82550 h 309563"/>
                <a:gd name="connsiteX35" fmla="*/ 273192 w 337212"/>
                <a:gd name="connsiteY35" fmla="*/ 89117 h 309563"/>
                <a:gd name="connsiteX36" fmla="*/ 297285 w 337212"/>
                <a:gd name="connsiteY36" fmla="*/ 160041 h 309563"/>
                <a:gd name="connsiteX37" fmla="*/ 291931 w 337212"/>
                <a:gd name="connsiteY37" fmla="*/ 171861 h 309563"/>
                <a:gd name="connsiteX38" fmla="*/ 279885 w 337212"/>
                <a:gd name="connsiteY38" fmla="*/ 166608 h 309563"/>
                <a:gd name="connsiteX39" fmla="*/ 271854 w 337212"/>
                <a:gd name="connsiteY39" fmla="*/ 144280 h 309563"/>
                <a:gd name="connsiteX40" fmla="*/ 271854 w 337212"/>
                <a:gd name="connsiteY40" fmla="*/ 253292 h 309563"/>
                <a:gd name="connsiteX41" fmla="*/ 259807 w 337212"/>
                <a:gd name="connsiteY41" fmla="*/ 265113 h 309563"/>
                <a:gd name="connsiteX42" fmla="*/ 247761 w 337212"/>
                <a:gd name="connsiteY42" fmla="*/ 253292 h 309563"/>
                <a:gd name="connsiteX43" fmla="*/ 247761 w 337212"/>
                <a:gd name="connsiteY43" fmla="*/ 183682 h 309563"/>
                <a:gd name="connsiteX44" fmla="*/ 258469 w 337212"/>
                <a:gd name="connsiteY44" fmla="*/ 160041 h 309563"/>
                <a:gd name="connsiteX45" fmla="*/ 231699 w 337212"/>
                <a:gd name="connsiteY45" fmla="*/ 82550 h 309563"/>
                <a:gd name="connsiteX46" fmla="*/ 177724 w 337212"/>
                <a:gd name="connsiteY46" fmla="*/ 77788 h 309563"/>
                <a:gd name="connsiteX47" fmla="*/ 214510 w 337212"/>
                <a:gd name="connsiteY47" fmla="*/ 77788 h 309563"/>
                <a:gd name="connsiteX48" fmla="*/ 225021 w 337212"/>
                <a:gd name="connsiteY48" fmla="*/ 85643 h 309563"/>
                <a:gd name="connsiteX49" fmla="*/ 252610 w 337212"/>
                <a:gd name="connsiteY49" fmla="*/ 162884 h 309563"/>
                <a:gd name="connsiteX50" fmla="*/ 246041 w 337212"/>
                <a:gd name="connsiteY50" fmla="*/ 175976 h 309563"/>
                <a:gd name="connsiteX51" fmla="*/ 231590 w 337212"/>
                <a:gd name="connsiteY51" fmla="*/ 169430 h 309563"/>
                <a:gd name="connsiteX52" fmla="*/ 223707 w 337212"/>
                <a:gd name="connsiteY52" fmla="*/ 145865 h 309563"/>
                <a:gd name="connsiteX53" fmla="*/ 223707 w 337212"/>
                <a:gd name="connsiteY53" fmla="*/ 266309 h 309563"/>
                <a:gd name="connsiteX54" fmla="*/ 210569 w 337212"/>
                <a:gd name="connsiteY54" fmla="*/ 279401 h 309563"/>
                <a:gd name="connsiteX55" fmla="*/ 198745 w 337212"/>
                <a:gd name="connsiteY55" fmla="*/ 266309 h 309563"/>
                <a:gd name="connsiteX56" fmla="*/ 198745 w 337212"/>
                <a:gd name="connsiteY56" fmla="*/ 189068 h 309563"/>
                <a:gd name="connsiteX57" fmla="*/ 197759 w 337212"/>
                <a:gd name="connsiteY57" fmla="*/ 189068 h 309563"/>
                <a:gd name="connsiteX58" fmla="*/ 194803 w 337212"/>
                <a:gd name="connsiteY58" fmla="*/ 189068 h 309563"/>
                <a:gd name="connsiteX59" fmla="*/ 206628 w 337212"/>
                <a:gd name="connsiteY59" fmla="*/ 178595 h 309563"/>
                <a:gd name="connsiteX60" fmla="*/ 206628 w 337212"/>
                <a:gd name="connsiteY60" fmla="*/ 162884 h 309563"/>
                <a:gd name="connsiteX61" fmla="*/ 177724 w 337212"/>
                <a:gd name="connsiteY61" fmla="*/ 79097 h 309563"/>
                <a:gd name="connsiteX62" fmla="*/ 177724 w 337212"/>
                <a:gd name="connsiteY62" fmla="*/ 77788 h 309563"/>
                <a:gd name="connsiteX63" fmla="*/ 120574 w 337212"/>
                <a:gd name="connsiteY63" fmla="*/ 73025 h 309563"/>
                <a:gd name="connsiteX64" fmla="*/ 157008 w 337212"/>
                <a:gd name="connsiteY64" fmla="*/ 73025 h 309563"/>
                <a:gd name="connsiteX65" fmla="*/ 168720 w 337212"/>
                <a:gd name="connsiteY65" fmla="*/ 80953 h 309563"/>
                <a:gd name="connsiteX66" fmla="*/ 197347 w 337212"/>
                <a:gd name="connsiteY66" fmla="*/ 166840 h 309563"/>
                <a:gd name="connsiteX67" fmla="*/ 190840 w 337212"/>
                <a:gd name="connsiteY67" fmla="*/ 181375 h 309563"/>
                <a:gd name="connsiteX68" fmla="*/ 176527 w 337212"/>
                <a:gd name="connsiteY68" fmla="*/ 173447 h 309563"/>
                <a:gd name="connsiteX69" fmla="*/ 167418 w 337212"/>
                <a:gd name="connsiteY69" fmla="*/ 148341 h 309563"/>
                <a:gd name="connsiteX70" fmla="*/ 167418 w 337212"/>
                <a:gd name="connsiteY70" fmla="*/ 279153 h 309563"/>
                <a:gd name="connsiteX71" fmla="*/ 153105 w 337212"/>
                <a:gd name="connsiteY71" fmla="*/ 293688 h 309563"/>
                <a:gd name="connsiteX72" fmla="*/ 140093 w 337212"/>
                <a:gd name="connsiteY72" fmla="*/ 279153 h 309563"/>
                <a:gd name="connsiteX73" fmla="*/ 140093 w 337212"/>
                <a:gd name="connsiteY73" fmla="*/ 195909 h 309563"/>
                <a:gd name="connsiteX74" fmla="*/ 133586 w 337212"/>
                <a:gd name="connsiteY74" fmla="*/ 195909 h 309563"/>
                <a:gd name="connsiteX75" fmla="*/ 138791 w 337212"/>
                <a:gd name="connsiteY75" fmla="*/ 194588 h 309563"/>
                <a:gd name="connsiteX76" fmla="*/ 151804 w 337212"/>
                <a:gd name="connsiteY76" fmla="*/ 166840 h 309563"/>
                <a:gd name="connsiteX77" fmla="*/ 120574 w 337212"/>
                <a:gd name="connsiteY77" fmla="*/ 73025 h 309563"/>
                <a:gd name="connsiteX78" fmla="*/ 46220 w 337212"/>
                <a:gd name="connsiteY78" fmla="*/ 66675 h 309563"/>
                <a:gd name="connsiteX79" fmla="*/ 72821 w 337212"/>
                <a:gd name="connsiteY79" fmla="*/ 66675 h 309563"/>
                <a:gd name="connsiteX80" fmla="*/ 98092 w 337212"/>
                <a:gd name="connsiteY80" fmla="*/ 66675 h 309563"/>
                <a:gd name="connsiteX81" fmla="*/ 111393 w 337212"/>
                <a:gd name="connsiteY81" fmla="*/ 74595 h 309563"/>
                <a:gd name="connsiteX82" fmla="*/ 143315 w 337212"/>
                <a:gd name="connsiteY82" fmla="*/ 169638 h 309563"/>
                <a:gd name="connsiteX83" fmla="*/ 135334 w 337212"/>
                <a:gd name="connsiteY83" fmla="*/ 185479 h 309563"/>
                <a:gd name="connsiteX84" fmla="*/ 119374 w 337212"/>
                <a:gd name="connsiteY84" fmla="*/ 177559 h 309563"/>
                <a:gd name="connsiteX85" fmla="*/ 108733 w 337212"/>
                <a:gd name="connsiteY85" fmla="*/ 148518 h 309563"/>
                <a:gd name="connsiteX86" fmla="*/ 108733 w 337212"/>
                <a:gd name="connsiteY86" fmla="*/ 295043 h 309563"/>
                <a:gd name="connsiteX87" fmla="*/ 94102 w 337212"/>
                <a:gd name="connsiteY87" fmla="*/ 309563 h 309563"/>
                <a:gd name="connsiteX88" fmla="*/ 78141 w 337212"/>
                <a:gd name="connsiteY88" fmla="*/ 295043 h 309563"/>
                <a:gd name="connsiteX89" fmla="*/ 78141 w 337212"/>
                <a:gd name="connsiteY89" fmla="*/ 202640 h 309563"/>
                <a:gd name="connsiteX90" fmla="*/ 66171 w 337212"/>
                <a:gd name="connsiteY90" fmla="*/ 202640 h 309563"/>
                <a:gd name="connsiteX91" fmla="*/ 66171 w 337212"/>
                <a:gd name="connsiteY91" fmla="*/ 295043 h 309563"/>
                <a:gd name="connsiteX92" fmla="*/ 50210 w 337212"/>
                <a:gd name="connsiteY92" fmla="*/ 309563 h 309563"/>
                <a:gd name="connsiteX93" fmla="*/ 35579 w 337212"/>
                <a:gd name="connsiteY93" fmla="*/ 295043 h 309563"/>
                <a:gd name="connsiteX94" fmla="*/ 35579 w 337212"/>
                <a:gd name="connsiteY94" fmla="*/ 148518 h 309563"/>
                <a:gd name="connsiteX95" fmla="*/ 24938 w 337212"/>
                <a:gd name="connsiteY95" fmla="*/ 177559 h 309563"/>
                <a:gd name="connsiteX96" fmla="*/ 8978 w 337212"/>
                <a:gd name="connsiteY96" fmla="*/ 185479 h 309563"/>
                <a:gd name="connsiteX97" fmla="*/ 997 w 337212"/>
                <a:gd name="connsiteY97" fmla="*/ 169638 h 309563"/>
                <a:gd name="connsiteX98" fmla="*/ 32919 w 337212"/>
                <a:gd name="connsiteY98" fmla="*/ 74595 h 309563"/>
                <a:gd name="connsiteX99" fmla="*/ 46220 w 337212"/>
                <a:gd name="connsiteY99" fmla="*/ 66675 h 309563"/>
                <a:gd name="connsiteX100" fmla="*/ 289643 w 337212"/>
                <a:gd name="connsiteY100" fmla="*/ 49213 h 309563"/>
                <a:gd name="connsiteX101" fmla="*/ 309487 w 337212"/>
                <a:gd name="connsiteY101" fmla="*/ 68263 h 309563"/>
                <a:gd name="connsiteX102" fmla="*/ 289643 w 337212"/>
                <a:gd name="connsiteY102" fmla="*/ 87313 h 309563"/>
                <a:gd name="connsiteX103" fmla="*/ 269799 w 337212"/>
                <a:gd name="connsiteY103" fmla="*/ 68263 h 309563"/>
                <a:gd name="connsiteX104" fmla="*/ 271122 w 337212"/>
                <a:gd name="connsiteY104" fmla="*/ 68263 h 309563"/>
                <a:gd name="connsiteX105" fmla="*/ 272445 w 337212"/>
                <a:gd name="connsiteY105" fmla="*/ 59373 h 309563"/>
                <a:gd name="connsiteX106" fmla="*/ 289643 w 337212"/>
                <a:gd name="connsiteY106" fmla="*/ 49213 h 309563"/>
                <a:gd name="connsiteX107" fmla="*/ 244544 w 337212"/>
                <a:gd name="connsiteY107" fmla="*/ 33338 h 309563"/>
                <a:gd name="connsiteX108" fmla="*/ 266625 w 337212"/>
                <a:gd name="connsiteY108" fmla="*/ 55699 h 309563"/>
                <a:gd name="connsiteX109" fmla="*/ 244544 w 337212"/>
                <a:gd name="connsiteY109" fmla="*/ 79376 h 309563"/>
                <a:gd name="connsiteX110" fmla="*/ 223762 w 337212"/>
                <a:gd name="connsiteY110" fmla="*/ 63592 h 309563"/>
                <a:gd name="connsiteX111" fmla="*/ 226360 w 337212"/>
                <a:gd name="connsiteY111" fmla="*/ 49123 h 309563"/>
                <a:gd name="connsiteX112" fmla="*/ 226360 w 337212"/>
                <a:gd name="connsiteY112" fmla="*/ 43861 h 309563"/>
                <a:gd name="connsiteX113" fmla="*/ 244544 w 337212"/>
                <a:gd name="connsiteY113" fmla="*/ 33338 h 309563"/>
                <a:gd name="connsiteX114" fmla="*/ 192806 w 337212"/>
                <a:gd name="connsiteY114" fmla="*/ 23813 h 309563"/>
                <a:gd name="connsiteX115" fmla="*/ 217412 w 337212"/>
                <a:gd name="connsiteY115" fmla="*/ 48420 h 309563"/>
                <a:gd name="connsiteX116" fmla="*/ 192806 w 337212"/>
                <a:gd name="connsiteY116" fmla="*/ 73026 h 309563"/>
                <a:gd name="connsiteX117" fmla="*/ 168199 w 337212"/>
                <a:gd name="connsiteY117" fmla="*/ 51010 h 309563"/>
                <a:gd name="connsiteX118" fmla="*/ 170789 w 337212"/>
                <a:gd name="connsiteY118" fmla="*/ 39354 h 309563"/>
                <a:gd name="connsiteX119" fmla="*/ 170789 w 337212"/>
                <a:gd name="connsiteY119" fmla="*/ 38059 h 309563"/>
                <a:gd name="connsiteX120" fmla="*/ 192806 w 337212"/>
                <a:gd name="connsiteY120" fmla="*/ 23813 h 309563"/>
                <a:gd name="connsiteX121" fmla="*/ 133275 w 337212"/>
                <a:gd name="connsiteY121" fmla="*/ 12700 h 309563"/>
                <a:gd name="connsiteX122" fmla="*/ 160262 w 337212"/>
                <a:gd name="connsiteY122" fmla="*/ 39029 h 309563"/>
                <a:gd name="connsiteX123" fmla="*/ 133275 w 337212"/>
                <a:gd name="connsiteY123" fmla="*/ 66675 h 309563"/>
                <a:gd name="connsiteX124" fmla="*/ 106287 w 337212"/>
                <a:gd name="connsiteY124" fmla="*/ 48245 h 309563"/>
                <a:gd name="connsiteX125" fmla="*/ 111685 w 337212"/>
                <a:gd name="connsiteY125" fmla="*/ 29814 h 309563"/>
                <a:gd name="connsiteX126" fmla="*/ 110335 w 337212"/>
                <a:gd name="connsiteY126" fmla="*/ 23232 h 309563"/>
                <a:gd name="connsiteX127" fmla="*/ 133275 w 337212"/>
                <a:gd name="connsiteY127" fmla="*/ 12700 h 309563"/>
                <a:gd name="connsiteX128" fmla="*/ 72809 w 337212"/>
                <a:gd name="connsiteY128" fmla="*/ 0 h 309563"/>
                <a:gd name="connsiteX129" fmla="*/ 101525 w 337212"/>
                <a:gd name="connsiteY129" fmla="*/ 30163 h 309563"/>
                <a:gd name="connsiteX130" fmla="*/ 72809 w 337212"/>
                <a:gd name="connsiteY130" fmla="*/ 60325 h 309563"/>
                <a:gd name="connsiteX131" fmla="*/ 42787 w 337212"/>
                <a:gd name="connsiteY131" fmla="*/ 30163 h 309563"/>
                <a:gd name="connsiteX132" fmla="*/ 72809 w 337212"/>
                <a:gd name="connsiteY132" fmla="*/ 0 h 309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</a:cxnLst>
              <a:rect l="l" t="t" r="r" b="b"/>
              <a:pathLst>
                <a:path w="337212" h="309563">
                  <a:moveTo>
                    <a:pt x="117399" y="192088"/>
                  </a:moveTo>
                  <a:cubicBezTo>
                    <a:pt x="121632" y="194720"/>
                    <a:pt x="125866" y="196036"/>
                    <a:pt x="130099" y="196036"/>
                  </a:cubicBezTo>
                  <a:cubicBezTo>
                    <a:pt x="130099" y="196036"/>
                    <a:pt x="130099" y="196036"/>
                    <a:pt x="130099" y="278941"/>
                  </a:cubicBezTo>
                  <a:cubicBezTo>
                    <a:pt x="130099" y="285521"/>
                    <a:pt x="124455" y="290785"/>
                    <a:pt x="117399" y="292101"/>
                  </a:cubicBezTo>
                  <a:close/>
                  <a:moveTo>
                    <a:pt x="176137" y="187325"/>
                  </a:moveTo>
                  <a:cubicBezTo>
                    <a:pt x="179841" y="189956"/>
                    <a:pt x="183546" y="191271"/>
                    <a:pt x="187250" y="191271"/>
                  </a:cubicBezTo>
                  <a:cubicBezTo>
                    <a:pt x="187250" y="191271"/>
                    <a:pt x="187250" y="191271"/>
                    <a:pt x="187250" y="267562"/>
                  </a:cubicBezTo>
                  <a:cubicBezTo>
                    <a:pt x="187250" y="274139"/>
                    <a:pt x="182311" y="279400"/>
                    <a:pt x="176137" y="279400"/>
                  </a:cubicBezTo>
                  <a:cubicBezTo>
                    <a:pt x="176137" y="279400"/>
                    <a:pt x="176137" y="279400"/>
                    <a:pt x="176137" y="187325"/>
                  </a:cubicBezTo>
                  <a:close/>
                  <a:moveTo>
                    <a:pt x="231699" y="180975"/>
                  </a:moveTo>
                  <a:cubicBezTo>
                    <a:pt x="233967" y="183646"/>
                    <a:pt x="236235" y="183646"/>
                    <a:pt x="239637" y="184982"/>
                  </a:cubicBezTo>
                  <a:cubicBezTo>
                    <a:pt x="239637" y="184982"/>
                    <a:pt x="239637" y="184982"/>
                    <a:pt x="239637" y="254429"/>
                  </a:cubicBezTo>
                  <a:cubicBezTo>
                    <a:pt x="239637" y="259771"/>
                    <a:pt x="236235" y="263778"/>
                    <a:pt x="231699" y="265113"/>
                  </a:cubicBezTo>
                  <a:close/>
                  <a:moveTo>
                    <a:pt x="277737" y="177800"/>
                  </a:moveTo>
                  <a:cubicBezTo>
                    <a:pt x="280458" y="179099"/>
                    <a:pt x="283180" y="180398"/>
                    <a:pt x="287262" y="180398"/>
                  </a:cubicBezTo>
                  <a:cubicBezTo>
                    <a:pt x="287262" y="180398"/>
                    <a:pt x="287262" y="180398"/>
                    <a:pt x="287262" y="238847"/>
                  </a:cubicBezTo>
                  <a:cubicBezTo>
                    <a:pt x="287262" y="244043"/>
                    <a:pt x="283180" y="247939"/>
                    <a:pt x="277737" y="249238"/>
                  </a:cubicBezTo>
                  <a:close/>
                  <a:moveTo>
                    <a:pt x="280912" y="92075"/>
                  </a:moveTo>
                  <a:cubicBezTo>
                    <a:pt x="282241" y="92075"/>
                    <a:pt x="306164" y="92075"/>
                    <a:pt x="307493" y="92075"/>
                  </a:cubicBezTo>
                  <a:cubicBezTo>
                    <a:pt x="311481" y="92075"/>
                    <a:pt x="314139" y="94694"/>
                    <a:pt x="315468" y="97314"/>
                  </a:cubicBezTo>
                  <a:cubicBezTo>
                    <a:pt x="315468" y="97314"/>
                    <a:pt x="315468" y="97314"/>
                    <a:pt x="336733" y="158869"/>
                  </a:cubicBezTo>
                  <a:cubicBezTo>
                    <a:pt x="338062" y="162798"/>
                    <a:pt x="336733" y="168037"/>
                    <a:pt x="331417" y="169347"/>
                  </a:cubicBezTo>
                  <a:cubicBezTo>
                    <a:pt x="327430" y="170657"/>
                    <a:pt x="322113" y="168037"/>
                    <a:pt x="320784" y="164108"/>
                  </a:cubicBezTo>
                  <a:cubicBezTo>
                    <a:pt x="320784" y="164108"/>
                    <a:pt x="320784" y="164108"/>
                    <a:pt x="314139" y="145772"/>
                  </a:cubicBezTo>
                  <a:cubicBezTo>
                    <a:pt x="314139" y="145772"/>
                    <a:pt x="314139" y="145772"/>
                    <a:pt x="314139" y="238761"/>
                  </a:cubicBezTo>
                  <a:cubicBezTo>
                    <a:pt x="314139" y="243999"/>
                    <a:pt x="310152" y="249238"/>
                    <a:pt x="304835" y="249238"/>
                  </a:cubicBezTo>
                  <a:cubicBezTo>
                    <a:pt x="299519" y="249238"/>
                    <a:pt x="294203" y="243999"/>
                    <a:pt x="294203" y="238761"/>
                  </a:cubicBezTo>
                  <a:cubicBezTo>
                    <a:pt x="294203" y="238761"/>
                    <a:pt x="294203" y="238761"/>
                    <a:pt x="294203" y="179824"/>
                  </a:cubicBezTo>
                  <a:cubicBezTo>
                    <a:pt x="294203" y="179824"/>
                    <a:pt x="294203" y="179824"/>
                    <a:pt x="288886" y="179824"/>
                  </a:cubicBezTo>
                  <a:cubicBezTo>
                    <a:pt x="291545" y="179824"/>
                    <a:pt x="292874" y="179824"/>
                    <a:pt x="294203" y="178515"/>
                  </a:cubicBezTo>
                  <a:cubicBezTo>
                    <a:pt x="302177" y="175895"/>
                    <a:pt x="307493" y="166727"/>
                    <a:pt x="304835" y="157560"/>
                  </a:cubicBezTo>
                  <a:cubicBezTo>
                    <a:pt x="304835" y="157560"/>
                    <a:pt x="304835" y="157560"/>
                    <a:pt x="280912" y="92075"/>
                  </a:cubicBezTo>
                  <a:close/>
                  <a:moveTo>
                    <a:pt x="231699" y="82550"/>
                  </a:moveTo>
                  <a:cubicBezTo>
                    <a:pt x="235715" y="82550"/>
                    <a:pt x="239730" y="82550"/>
                    <a:pt x="243745" y="82550"/>
                  </a:cubicBezTo>
                  <a:cubicBezTo>
                    <a:pt x="253115" y="82550"/>
                    <a:pt x="262484" y="82550"/>
                    <a:pt x="262484" y="82550"/>
                  </a:cubicBezTo>
                  <a:cubicBezTo>
                    <a:pt x="267838" y="82550"/>
                    <a:pt x="271854" y="85177"/>
                    <a:pt x="273192" y="89117"/>
                  </a:cubicBezTo>
                  <a:cubicBezTo>
                    <a:pt x="273192" y="89117"/>
                    <a:pt x="273192" y="89117"/>
                    <a:pt x="297285" y="160041"/>
                  </a:cubicBezTo>
                  <a:cubicBezTo>
                    <a:pt x="299962" y="165294"/>
                    <a:pt x="297285" y="170548"/>
                    <a:pt x="291931" y="171861"/>
                  </a:cubicBezTo>
                  <a:cubicBezTo>
                    <a:pt x="286577" y="174488"/>
                    <a:pt x="281223" y="170548"/>
                    <a:pt x="279885" y="166608"/>
                  </a:cubicBezTo>
                  <a:cubicBezTo>
                    <a:pt x="279885" y="166608"/>
                    <a:pt x="279885" y="166608"/>
                    <a:pt x="271854" y="144280"/>
                  </a:cubicBezTo>
                  <a:cubicBezTo>
                    <a:pt x="271854" y="144280"/>
                    <a:pt x="271854" y="144280"/>
                    <a:pt x="271854" y="253292"/>
                  </a:cubicBezTo>
                  <a:cubicBezTo>
                    <a:pt x="271854" y="259859"/>
                    <a:pt x="266500" y="265113"/>
                    <a:pt x="259807" y="265113"/>
                  </a:cubicBezTo>
                  <a:cubicBezTo>
                    <a:pt x="253115" y="265113"/>
                    <a:pt x="247761" y="259859"/>
                    <a:pt x="247761" y="253292"/>
                  </a:cubicBezTo>
                  <a:cubicBezTo>
                    <a:pt x="247761" y="253292"/>
                    <a:pt x="247761" y="253292"/>
                    <a:pt x="247761" y="183682"/>
                  </a:cubicBezTo>
                  <a:cubicBezTo>
                    <a:pt x="257130" y="179742"/>
                    <a:pt x="262484" y="169235"/>
                    <a:pt x="258469" y="160041"/>
                  </a:cubicBezTo>
                  <a:cubicBezTo>
                    <a:pt x="258469" y="160041"/>
                    <a:pt x="258469" y="160041"/>
                    <a:pt x="231699" y="82550"/>
                  </a:cubicBezTo>
                  <a:close/>
                  <a:moveTo>
                    <a:pt x="177724" y="77788"/>
                  </a:moveTo>
                  <a:cubicBezTo>
                    <a:pt x="177724" y="77788"/>
                    <a:pt x="213196" y="77788"/>
                    <a:pt x="214510" y="77788"/>
                  </a:cubicBezTo>
                  <a:cubicBezTo>
                    <a:pt x="219765" y="77788"/>
                    <a:pt x="223707" y="80406"/>
                    <a:pt x="225021" y="85643"/>
                  </a:cubicBezTo>
                  <a:cubicBezTo>
                    <a:pt x="225021" y="85643"/>
                    <a:pt x="225021" y="85643"/>
                    <a:pt x="252610" y="162884"/>
                  </a:cubicBezTo>
                  <a:cubicBezTo>
                    <a:pt x="253924" y="168121"/>
                    <a:pt x="251296" y="174667"/>
                    <a:pt x="246041" y="175976"/>
                  </a:cubicBezTo>
                  <a:cubicBezTo>
                    <a:pt x="239472" y="178595"/>
                    <a:pt x="234217" y="175976"/>
                    <a:pt x="231590" y="169430"/>
                  </a:cubicBezTo>
                  <a:cubicBezTo>
                    <a:pt x="231590" y="169430"/>
                    <a:pt x="231590" y="169430"/>
                    <a:pt x="223707" y="145865"/>
                  </a:cubicBezTo>
                  <a:cubicBezTo>
                    <a:pt x="223707" y="145865"/>
                    <a:pt x="223707" y="145865"/>
                    <a:pt x="223707" y="266309"/>
                  </a:cubicBezTo>
                  <a:cubicBezTo>
                    <a:pt x="223707" y="272855"/>
                    <a:pt x="218452" y="279401"/>
                    <a:pt x="210569" y="279401"/>
                  </a:cubicBezTo>
                  <a:cubicBezTo>
                    <a:pt x="204000" y="279401"/>
                    <a:pt x="198745" y="272855"/>
                    <a:pt x="198745" y="266309"/>
                  </a:cubicBezTo>
                  <a:cubicBezTo>
                    <a:pt x="198745" y="266309"/>
                    <a:pt x="198745" y="266309"/>
                    <a:pt x="198745" y="189068"/>
                  </a:cubicBezTo>
                  <a:cubicBezTo>
                    <a:pt x="198745" y="189068"/>
                    <a:pt x="198745" y="189068"/>
                    <a:pt x="197759" y="189068"/>
                  </a:cubicBezTo>
                  <a:lnTo>
                    <a:pt x="194803" y="189068"/>
                  </a:lnTo>
                  <a:cubicBezTo>
                    <a:pt x="200059" y="187759"/>
                    <a:pt x="204000" y="183831"/>
                    <a:pt x="206628" y="178595"/>
                  </a:cubicBezTo>
                  <a:cubicBezTo>
                    <a:pt x="209255" y="173358"/>
                    <a:pt x="209255" y="168121"/>
                    <a:pt x="206628" y="162884"/>
                  </a:cubicBezTo>
                  <a:cubicBezTo>
                    <a:pt x="206628" y="162884"/>
                    <a:pt x="206628" y="162884"/>
                    <a:pt x="177724" y="79097"/>
                  </a:cubicBezTo>
                  <a:cubicBezTo>
                    <a:pt x="177724" y="79097"/>
                    <a:pt x="177724" y="77788"/>
                    <a:pt x="177724" y="77788"/>
                  </a:cubicBezTo>
                  <a:close/>
                  <a:moveTo>
                    <a:pt x="120574" y="73025"/>
                  </a:moveTo>
                  <a:cubicBezTo>
                    <a:pt x="120574" y="73025"/>
                    <a:pt x="157008" y="73025"/>
                    <a:pt x="157008" y="73025"/>
                  </a:cubicBezTo>
                  <a:cubicBezTo>
                    <a:pt x="162213" y="73025"/>
                    <a:pt x="167418" y="75668"/>
                    <a:pt x="168720" y="80953"/>
                  </a:cubicBezTo>
                  <a:cubicBezTo>
                    <a:pt x="168720" y="80953"/>
                    <a:pt x="168720" y="80953"/>
                    <a:pt x="197347" y="166840"/>
                  </a:cubicBezTo>
                  <a:cubicBezTo>
                    <a:pt x="199949" y="172125"/>
                    <a:pt x="197347" y="178732"/>
                    <a:pt x="190840" y="181375"/>
                  </a:cubicBezTo>
                  <a:cubicBezTo>
                    <a:pt x="184334" y="184017"/>
                    <a:pt x="177828" y="180053"/>
                    <a:pt x="176527" y="173447"/>
                  </a:cubicBezTo>
                  <a:lnTo>
                    <a:pt x="167418" y="148341"/>
                  </a:lnTo>
                  <a:cubicBezTo>
                    <a:pt x="167418" y="148341"/>
                    <a:pt x="167418" y="148341"/>
                    <a:pt x="167418" y="279153"/>
                  </a:cubicBezTo>
                  <a:cubicBezTo>
                    <a:pt x="167418" y="287081"/>
                    <a:pt x="160912" y="293688"/>
                    <a:pt x="153105" y="293688"/>
                  </a:cubicBezTo>
                  <a:cubicBezTo>
                    <a:pt x="145297" y="293688"/>
                    <a:pt x="140093" y="287081"/>
                    <a:pt x="140093" y="279153"/>
                  </a:cubicBezTo>
                  <a:cubicBezTo>
                    <a:pt x="140093" y="279153"/>
                    <a:pt x="140093" y="279153"/>
                    <a:pt x="140093" y="195909"/>
                  </a:cubicBezTo>
                  <a:cubicBezTo>
                    <a:pt x="140093" y="195909"/>
                    <a:pt x="140093" y="195909"/>
                    <a:pt x="133586" y="195909"/>
                  </a:cubicBezTo>
                  <a:cubicBezTo>
                    <a:pt x="134888" y="195909"/>
                    <a:pt x="136189" y="195909"/>
                    <a:pt x="138791" y="194588"/>
                  </a:cubicBezTo>
                  <a:cubicBezTo>
                    <a:pt x="150502" y="190624"/>
                    <a:pt x="155707" y="177411"/>
                    <a:pt x="151804" y="166840"/>
                  </a:cubicBezTo>
                  <a:cubicBezTo>
                    <a:pt x="151804" y="166840"/>
                    <a:pt x="151804" y="166840"/>
                    <a:pt x="120574" y="73025"/>
                  </a:cubicBezTo>
                  <a:close/>
                  <a:moveTo>
                    <a:pt x="46220" y="66675"/>
                  </a:moveTo>
                  <a:cubicBezTo>
                    <a:pt x="47550" y="66675"/>
                    <a:pt x="59520" y="66675"/>
                    <a:pt x="72821" y="66675"/>
                  </a:cubicBezTo>
                  <a:cubicBezTo>
                    <a:pt x="84792" y="66675"/>
                    <a:pt x="96762" y="66675"/>
                    <a:pt x="98092" y="66675"/>
                  </a:cubicBezTo>
                  <a:cubicBezTo>
                    <a:pt x="103413" y="66675"/>
                    <a:pt x="108733" y="69315"/>
                    <a:pt x="111393" y="74595"/>
                  </a:cubicBezTo>
                  <a:cubicBezTo>
                    <a:pt x="111393" y="74595"/>
                    <a:pt x="111393" y="74595"/>
                    <a:pt x="143315" y="169638"/>
                  </a:cubicBezTo>
                  <a:cubicBezTo>
                    <a:pt x="145975" y="176239"/>
                    <a:pt x="143315" y="184159"/>
                    <a:pt x="135334" y="185479"/>
                  </a:cubicBezTo>
                  <a:cubicBezTo>
                    <a:pt x="128684" y="188119"/>
                    <a:pt x="122034" y="184159"/>
                    <a:pt x="119374" y="177559"/>
                  </a:cubicBezTo>
                  <a:cubicBezTo>
                    <a:pt x="119374" y="177559"/>
                    <a:pt x="119374" y="177559"/>
                    <a:pt x="108733" y="148518"/>
                  </a:cubicBezTo>
                  <a:cubicBezTo>
                    <a:pt x="108733" y="148518"/>
                    <a:pt x="108733" y="148518"/>
                    <a:pt x="108733" y="295043"/>
                  </a:cubicBezTo>
                  <a:cubicBezTo>
                    <a:pt x="108733" y="302963"/>
                    <a:pt x="102083" y="309563"/>
                    <a:pt x="94102" y="309563"/>
                  </a:cubicBezTo>
                  <a:cubicBezTo>
                    <a:pt x="84792" y="309563"/>
                    <a:pt x="78141" y="302963"/>
                    <a:pt x="78141" y="295043"/>
                  </a:cubicBezTo>
                  <a:cubicBezTo>
                    <a:pt x="78141" y="295043"/>
                    <a:pt x="78141" y="295043"/>
                    <a:pt x="78141" y="202640"/>
                  </a:cubicBezTo>
                  <a:cubicBezTo>
                    <a:pt x="78141" y="202640"/>
                    <a:pt x="78141" y="202640"/>
                    <a:pt x="66171" y="202640"/>
                  </a:cubicBezTo>
                  <a:cubicBezTo>
                    <a:pt x="66171" y="202640"/>
                    <a:pt x="66171" y="202640"/>
                    <a:pt x="66171" y="295043"/>
                  </a:cubicBezTo>
                  <a:cubicBezTo>
                    <a:pt x="66171" y="302963"/>
                    <a:pt x="59520" y="309563"/>
                    <a:pt x="50210" y="309563"/>
                  </a:cubicBezTo>
                  <a:cubicBezTo>
                    <a:pt x="42229" y="309563"/>
                    <a:pt x="35579" y="302963"/>
                    <a:pt x="35579" y="295043"/>
                  </a:cubicBezTo>
                  <a:cubicBezTo>
                    <a:pt x="35579" y="295043"/>
                    <a:pt x="35579" y="295043"/>
                    <a:pt x="35579" y="148518"/>
                  </a:cubicBezTo>
                  <a:cubicBezTo>
                    <a:pt x="35579" y="148518"/>
                    <a:pt x="35579" y="148518"/>
                    <a:pt x="24938" y="177559"/>
                  </a:cubicBezTo>
                  <a:cubicBezTo>
                    <a:pt x="22278" y="184159"/>
                    <a:pt x="15628" y="188119"/>
                    <a:pt x="8978" y="185479"/>
                  </a:cubicBezTo>
                  <a:cubicBezTo>
                    <a:pt x="997" y="184159"/>
                    <a:pt x="-1663" y="176239"/>
                    <a:pt x="997" y="169638"/>
                  </a:cubicBezTo>
                  <a:cubicBezTo>
                    <a:pt x="997" y="169638"/>
                    <a:pt x="997" y="169638"/>
                    <a:pt x="32919" y="74595"/>
                  </a:cubicBezTo>
                  <a:cubicBezTo>
                    <a:pt x="35579" y="69315"/>
                    <a:pt x="40899" y="66675"/>
                    <a:pt x="46220" y="66675"/>
                  </a:cubicBezTo>
                  <a:close/>
                  <a:moveTo>
                    <a:pt x="289643" y="49213"/>
                  </a:moveTo>
                  <a:cubicBezTo>
                    <a:pt x="301549" y="49213"/>
                    <a:pt x="309487" y="58103"/>
                    <a:pt x="309487" y="68263"/>
                  </a:cubicBezTo>
                  <a:cubicBezTo>
                    <a:pt x="309487" y="79693"/>
                    <a:pt x="300227" y="87313"/>
                    <a:pt x="289643" y="87313"/>
                  </a:cubicBezTo>
                  <a:cubicBezTo>
                    <a:pt x="280383" y="87313"/>
                    <a:pt x="269799" y="79693"/>
                    <a:pt x="269799" y="68263"/>
                  </a:cubicBezTo>
                  <a:cubicBezTo>
                    <a:pt x="269799" y="68263"/>
                    <a:pt x="271122" y="68263"/>
                    <a:pt x="271122" y="68263"/>
                  </a:cubicBezTo>
                  <a:cubicBezTo>
                    <a:pt x="271122" y="65723"/>
                    <a:pt x="272445" y="63183"/>
                    <a:pt x="272445" y="59373"/>
                  </a:cubicBezTo>
                  <a:cubicBezTo>
                    <a:pt x="276414" y="54293"/>
                    <a:pt x="283028" y="49213"/>
                    <a:pt x="289643" y="49213"/>
                  </a:cubicBezTo>
                  <a:close/>
                  <a:moveTo>
                    <a:pt x="244544" y="33338"/>
                  </a:moveTo>
                  <a:cubicBezTo>
                    <a:pt x="257533" y="33338"/>
                    <a:pt x="266625" y="43861"/>
                    <a:pt x="266625" y="55699"/>
                  </a:cubicBezTo>
                  <a:cubicBezTo>
                    <a:pt x="266625" y="68853"/>
                    <a:pt x="256234" y="79376"/>
                    <a:pt x="244544" y="79376"/>
                  </a:cubicBezTo>
                  <a:cubicBezTo>
                    <a:pt x="235452" y="79376"/>
                    <a:pt x="226360" y="72799"/>
                    <a:pt x="223762" y="63592"/>
                  </a:cubicBezTo>
                  <a:cubicBezTo>
                    <a:pt x="225061" y="59645"/>
                    <a:pt x="226360" y="54384"/>
                    <a:pt x="226360" y="49123"/>
                  </a:cubicBezTo>
                  <a:cubicBezTo>
                    <a:pt x="226360" y="47807"/>
                    <a:pt x="226360" y="46492"/>
                    <a:pt x="226360" y="43861"/>
                  </a:cubicBezTo>
                  <a:cubicBezTo>
                    <a:pt x="230256" y="37284"/>
                    <a:pt x="236751" y="33338"/>
                    <a:pt x="244544" y="33338"/>
                  </a:cubicBezTo>
                  <a:close/>
                  <a:moveTo>
                    <a:pt x="192806" y="23813"/>
                  </a:moveTo>
                  <a:cubicBezTo>
                    <a:pt x="205756" y="23813"/>
                    <a:pt x="217412" y="35469"/>
                    <a:pt x="217412" y="48420"/>
                  </a:cubicBezTo>
                  <a:cubicBezTo>
                    <a:pt x="217412" y="62665"/>
                    <a:pt x="205756" y="73026"/>
                    <a:pt x="192806" y="73026"/>
                  </a:cubicBezTo>
                  <a:cubicBezTo>
                    <a:pt x="179855" y="73026"/>
                    <a:pt x="169494" y="63961"/>
                    <a:pt x="168199" y="51010"/>
                  </a:cubicBezTo>
                  <a:cubicBezTo>
                    <a:pt x="169494" y="48420"/>
                    <a:pt x="170789" y="44534"/>
                    <a:pt x="170789" y="39354"/>
                  </a:cubicBezTo>
                  <a:cubicBezTo>
                    <a:pt x="170789" y="39354"/>
                    <a:pt x="170789" y="39354"/>
                    <a:pt x="170789" y="38059"/>
                  </a:cubicBezTo>
                  <a:cubicBezTo>
                    <a:pt x="174674" y="30288"/>
                    <a:pt x="182445" y="23813"/>
                    <a:pt x="192806" y="23813"/>
                  </a:cubicBezTo>
                  <a:close/>
                  <a:moveTo>
                    <a:pt x="133275" y="12700"/>
                  </a:moveTo>
                  <a:cubicBezTo>
                    <a:pt x="148118" y="12700"/>
                    <a:pt x="160262" y="24548"/>
                    <a:pt x="160262" y="39029"/>
                  </a:cubicBezTo>
                  <a:cubicBezTo>
                    <a:pt x="160262" y="54827"/>
                    <a:pt x="148118" y="66675"/>
                    <a:pt x="133275" y="66675"/>
                  </a:cubicBezTo>
                  <a:cubicBezTo>
                    <a:pt x="121130" y="66675"/>
                    <a:pt x="110335" y="60093"/>
                    <a:pt x="106287" y="48245"/>
                  </a:cubicBezTo>
                  <a:cubicBezTo>
                    <a:pt x="108986" y="42979"/>
                    <a:pt x="111685" y="36396"/>
                    <a:pt x="111685" y="29814"/>
                  </a:cubicBezTo>
                  <a:cubicBezTo>
                    <a:pt x="111685" y="27181"/>
                    <a:pt x="110335" y="25865"/>
                    <a:pt x="110335" y="23232"/>
                  </a:cubicBezTo>
                  <a:cubicBezTo>
                    <a:pt x="115733" y="16649"/>
                    <a:pt x="123829" y="12700"/>
                    <a:pt x="133275" y="12700"/>
                  </a:cubicBezTo>
                  <a:close/>
                  <a:moveTo>
                    <a:pt x="72809" y="0"/>
                  </a:moveTo>
                  <a:cubicBezTo>
                    <a:pt x="88472" y="0"/>
                    <a:pt x="101525" y="14426"/>
                    <a:pt x="101525" y="30163"/>
                  </a:cubicBezTo>
                  <a:cubicBezTo>
                    <a:pt x="101525" y="47211"/>
                    <a:pt x="87167" y="60325"/>
                    <a:pt x="72809" y="60325"/>
                  </a:cubicBezTo>
                  <a:cubicBezTo>
                    <a:pt x="57145" y="60325"/>
                    <a:pt x="42787" y="47211"/>
                    <a:pt x="42787" y="30163"/>
                  </a:cubicBezTo>
                  <a:cubicBezTo>
                    <a:pt x="42787" y="14426"/>
                    <a:pt x="55840" y="0"/>
                    <a:pt x="72809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  <p:grpSp>
        <p:nvGrpSpPr>
          <p:cNvPr id="22" name="组合 21"/>
          <p:cNvGrpSpPr/>
          <p:nvPr/>
        </p:nvGrpSpPr>
        <p:grpSpPr>
          <a:xfrm>
            <a:off x="1152366" y="5402007"/>
            <a:ext cx="596508" cy="596508"/>
            <a:chOff x="903274" y="5402007"/>
            <a:chExt cx="596508" cy="596508"/>
          </a:xfrm>
          <a:solidFill>
            <a:srgbClr val="092E25"/>
          </a:solidFill>
        </p:grpSpPr>
        <p:sp>
          <p:nvSpPr>
            <p:cNvPr id="23" name="矩形 22"/>
            <p:cNvSpPr/>
            <p:nvPr/>
          </p:nvSpPr>
          <p:spPr>
            <a:xfrm>
              <a:off x="903274" y="5402007"/>
              <a:ext cx="596508" cy="596508"/>
            </a:xfrm>
            <a:prstGeom prst="rect">
              <a:avLst/>
            </a:prstGeom>
            <a:noFill/>
            <a:ln>
              <a:solidFill>
                <a:srgbClr val="092E2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4" name="arrow-on-target_68291"/>
            <p:cNvSpPr>
              <a:spLocks noChangeAspect="1"/>
            </p:cNvSpPr>
            <p:nvPr/>
          </p:nvSpPr>
          <p:spPr bwMode="auto">
            <a:xfrm>
              <a:off x="979610" y="5479069"/>
              <a:ext cx="442384" cy="442384"/>
            </a:xfrm>
            <a:custGeom>
              <a:avLst/>
              <a:gdLst>
                <a:gd name="connsiteX0" fmla="*/ 157638 w 338138"/>
                <a:gd name="connsiteY0" fmla="*/ 144463 h 338138"/>
                <a:gd name="connsiteX1" fmla="*/ 165544 w 338138"/>
                <a:gd name="connsiteY1" fmla="*/ 148443 h 338138"/>
                <a:gd name="connsiteX2" fmla="*/ 249865 w 338138"/>
                <a:gd name="connsiteY2" fmla="*/ 233341 h 338138"/>
                <a:gd name="connsiteX3" fmla="*/ 280167 w 338138"/>
                <a:gd name="connsiteY3" fmla="*/ 232015 h 338138"/>
                <a:gd name="connsiteX4" fmla="*/ 286755 w 338138"/>
                <a:gd name="connsiteY4" fmla="*/ 234668 h 338138"/>
                <a:gd name="connsiteX5" fmla="*/ 335503 w 338138"/>
                <a:gd name="connsiteY5" fmla="*/ 283750 h 338138"/>
                <a:gd name="connsiteX6" fmla="*/ 338138 w 338138"/>
                <a:gd name="connsiteY6" fmla="*/ 293036 h 338138"/>
                <a:gd name="connsiteX7" fmla="*/ 330233 w 338138"/>
                <a:gd name="connsiteY7" fmla="*/ 298342 h 338138"/>
                <a:gd name="connsiteX8" fmla="*/ 311788 w 338138"/>
                <a:gd name="connsiteY8" fmla="*/ 303648 h 338138"/>
                <a:gd name="connsiteX9" fmla="*/ 303883 w 338138"/>
                <a:gd name="connsiteY9" fmla="*/ 310281 h 338138"/>
                <a:gd name="connsiteX10" fmla="*/ 299930 w 338138"/>
                <a:gd name="connsiteY10" fmla="*/ 331505 h 338138"/>
                <a:gd name="connsiteX11" fmla="*/ 293343 w 338138"/>
                <a:gd name="connsiteY11" fmla="*/ 338138 h 338138"/>
                <a:gd name="connsiteX12" fmla="*/ 290708 w 338138"/>
                <a:gd name="connsiteY12" fmla="*/ 338138 h 338138"/>
                <a:gd name="connsiteX13" fmla="*/ 284120 w 338138"/>
                <a:gd name="connsiteY13" fmla="*/ 335485 h 338138"/>
                <a:gd name="connsiteX14" fmla="*/ 235372 w 338138"/>
                <a:gd name="connsiteY14" fmla="*/ 286403 h 338138"/>
                <a:gd name="connsiteX15" fmla="*/ 232737 w 338138"/>
                <a:gd name="connsiteY15" fmla="*/ 279770 h 338138"/>
                <a:gd name="connsiteX16" fmla="*/ 234054 w 338138"/>
                <a:gd name="connsiteY16" fmla="*/ 249260 h 338138"/>
                <a:gd name="connsiteX17" fmla="*/ 149733 w 338138"/>
                <a:gd name="connsiteY17" fmla="*/ 164361 h 338138"/>
                <a:gd name="connsiteX18" fmla="*/ 149733 w 338138"/>
                <a:gd name="connsiteY18" fmla="*/ 148443 h 338138"/>
                <a:gd name="connsiteX19" fmla="*/ 157638 w 338138"/>
                <a:gd name="connsiteY19" fmla="*/ 144463 h 338138"/>
                <a:gd name="connsiteX20" fmla="*/ 145922 w 338138"/>
                <a:gd name="connsiteY20" fmla="*/ 120650 h 338138"/>
                <a:gd name="connsiteX21" fmla="*/ 169863 w 338138"/>
                <a:gd name="connsiteY21" fmla="*/ 137383 h 338138"/>
                <a:gd name="connsiteX22" fmla="*/ 157893 w 338138"/>
                <a:gd name="connsiteY22" fmla="*/ 133522 h 338138"/>
                <a:gd name="connsiteX23" fmla="*/ 141931 w 338138"/>
                <a:gd name="connsiteY23" fmla="*/ 141245 h 338138"/>
                <a:gd name="connsiteX24" fmla="*/ 137941 w 338138"/>
                <a:gd name="connsiteY24" fmla="*/ 168275 h 338138"/>
                <a:gd name="connsiteX25" fmla="*/ 120650 w 338138"/>
                <a:gd name="connsiteY25" fmla="*/ 145106 h 338138"/>
                <a:gd name="connsiteX26" fmla="*/ 145922 w 338138"/>
                <a:gd name="connsiteY26" fmla="*/ 120650 h 338138"/>
                <a:gd name="connsiteX27" fmla="*/ 146051 w 338138"/>
                <a:gd name="connsiteY27" fmla="*/ 60325 h 338138"/>
                <a:gd name="connsiteX28" fmla="*/ 230188 w 338138"/>
                <a:gd name="connsiteY28" fmla="*/ 145257 h 338138"/>
                <a:gd name="connsiteX29" fmla="*/ 219671 w 338138"/>
                <a:gd name="connsiteY29" fmla="*/ 186395 h 338138"/>
                <a:gd name="connsiteX30" fmla="*/ 193378 w 338138"/>
                <a:gd name="connsiteY30" fmla="*/ 161181 h 338138"/>
                <a:gd name="connsiteX31" fmla="*/ 196007 w 338138"/>
                <a:gd name="connsiteY31" fmla="*/ 145257 h 338138"/>
                <a:gd name="connsiteX32" fmla="*/ 146051 w 338138"/>
                <a:gd name="connsiteY32" fmla="*/ 94828 h 338138"/>
                <a:gd name="connsiteX33" fmla="*/ 96094 w 338138"/>
                <a:gd name="connsiteY33" fmla="*/ 145257 h 338138"/>
                <a:gd name="connsiteX34" fmla="*/ 146051 w 338138"/>
                <a:gd name="connsiteY34" fmla="*/ 195685 h 338138"/>
                <a:gd name="connsiteX35" fmla="*/ 161827 w 338138"/>
                <a:gd name="connsiteY35" fmla="*/ 193031 h 338138"/>
                <a:gd name="connsiteX36" fmla="*/ 188119 w 338138"/>
                <a:gd name="connsiteY36" fmla="*/ 219572 h 338138"/>
                <a:gd name="connsiteX37" fmla="*/ 146051 w 338138"/>
                <a:gd name="connsiteY37" fmla="*/ 230188 h 338138"/>
                <a:gd name="connsiteX38" fmla="*/ 61913 w 338138"/>
                <a:gd name="connsiteY38" fmla="*/ 145257 h 338138"/>
                <a:gd name="connsiteX39" fmla="*/ 146051 w 338138"/>
                <a:gd name="connsiteY39" fmla="*/ 60325 h 338138"/>
                <a:gd name="connsiteX40" fmla="*/ 145257 w 338138"/>
                <a:gd name="connsiteY40" fmla="*/ 0 h 338138"/>
                <a:gd name="connsiteX41" fmla="*/ 290513 w 338138"/>
                <a:gd name="connsiteY41" fmla="*/ 145257 h 338138"/>
                <a:gd name="connsiteX42" fmla="*/ 269385 w 338138"/>
                <a:gd name="connsiteY42" fmla="*/ 221846 h 338138"/>
                <a:gd name="connsiteX43" fmla="*/ 254859 w 338138"/>
                <a:gd name="connsiteY43" fmla="*/ 221846 h 338138"/>
                <a:gd name="connsiteX44" fmla="*/ 239013 w 338138"/>
                <a:gd name="connsiteY44" fmla="*/ 206000 h 338138"/>
                <a:gd name="connsiteX45" fmla="*/ 256180 w 338138"/>
                <a:gd name="connsiteY45" fmla="*/ 145257 h 338138"/>
                <a:gd name="connsiteX46" fmla="*/ 145257 w 338138"/>
                <a:gd name="connsiteY46" fmla="*/ 34333 h 338138"/>
                <a:gd name="connsiteX47" fmla="*/ 34333 w 338138"/>
                <a:gd name="connsiteY47" fmla="*/ 145257 h 338138"/>
                <a:gd name="connsiteX48" fmla="*/ 145257 w 338138"/>
                <a:gd name="connsiteY48" fmla="*/ 256180 h 338138"/>
                <a:gd name="connsiteX49" fmla="*/ 206000 w 338138"/>
                <a:gd name="connsiteY49" fmla="*/ 239013 h 338138"/>
                <a:gd name="connsiteX50" fmla="*/ 221847 w 338138"/>
                <a:gd name="connsiteY50" fmla="*/ 254859 h 338138"/>
                <a:gd name="connsiteX51" fmla="*/ 221847 w 338138"/>
                <a:gd name="connsiteY51" fmla="*/ 269385 h 338138"/>
                <a:gd name="connsiteX52" fmla="*/ 145257 w 338138"/>
                <a:gd name="connsiteY52" fmla="*/ 290513 h 338138"/>
                <a:gd name="connsiteX53" fmla="*/ 0 w 338138"/>
                <a:gd name="connsiteY53" fmla="*/ 145257 h 338138"/>
                <a:gd name="connsiteX54" fmla="*/ 145257 w 338138"/>
                <a:gd name="connsiteY54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338138" h="338138">
                  <a:moveTo>
                    <a:pt x="157638" y="144463"/>
                  </a:moveTo>
                  <a:cubicBezTo>
                    <a:pt x="160273" y="144463"/>
                    <a:pt x="162908" y="145790"/>
                    <a:pt x="165544" y="148443"/>
                  </a:cubicBezTo>
                  <a:cubicBezTo>
                    <a:pt x="165544" y="148443"/>
                    <a:pt x="165544" y="148443"/>
                    <a:pt x="249865" y="233341"/>
                  </a:cubicBezTo>
                  <a:cubicBezTo>
                    <a:pt x="249865" y="233341"/>
                    <a:pt x="249865" y="233341"/>
                    <a:pt x="280167" y="232015"/>
                  </a:cubicBezTo>
                  <a:cubicBezTo>
                    <a:pt x="282803" y="232015"/>
                    <a:pt x="285438" y="233341"/>
                    <a:pt x="286755" y="234668"/>
                  </a:cubicBezTo>
                  <a:cubicBezTo>
                    <a:pt x="286755" y="234668"/>
                    <a:pt x="286755" y="234668"/>
                    <a:pt x="335503" y="283750"/>
                  </a:cubicBezTo>
                  <a:cubicBezTo>
                    <a:pt x="338138" y="286403"/>
                    <a:pt x="338138" y="289056"/>
                    <a:pt x="338138" y="293036"/>
                  </a:cubicBezTo>
                  <a:cubicBezTo>
                    <a:pt x="336821" y="295689"/>
                    <a:pt x="334186" y="298342"/>
                    <a:pt x="330233" y="298342"/>
                  </a:cubicBezTo>
                  <a:cubicBezTo>
                    <a:pt x="330233" y="298342"/>
                    <a:pt x="330233" y="298342"/>
                    <a:pt x="311788" y="303648"/>
                  </a:cubicBezTo>
                  <a:cubicBezTo>
                    <a:pt x="307835" y="303648"/>
                    <a:pt x="305200" y="306301"/>
                    <a:pt x="303883" y="310281"/>
                  </a:cubicBezTo>
                  <a:cubicBezTo>
                    <a:pt x="303883" y="310281"/>
                    <a:pt x="303883" y="310281"/>
                    <a:pt x="299930" y="331505"/>
                  </a:cubicBezTo>
                  <a:cubicBezTo>
                    <a:pt x="298613" y="334158"/>
                    <a:pt x="295978" y="336812"/>
                    <a:pt x="293343" y="338138"/>
                  </a:cubicBezTo>
                  <a:cubicBezTo>
                    <a:pt x="292025" y="338138"/>
                    <a:pt x="292025" y="338138"/>
                    <a:pt x="290708" y="338138"/>
                  </a:cubicBezTo>
                  <a:cubicBezTo>
                    <a:pt x="288073" y="338138"/>
                    <a:pt x="285438" y="336812"/>
                    <a:pt x="284120" y="335485"/>
                  </a:cubicBezTo>
                  <a:cubicBezTo>
                    <a:pt x="284120" y="335485"/>
                    <a:pt x="284120" y="335485"/>
                    <a:pt x="235372" y="286403"/>
                  </a:cubicBezTo>
                  <a:cubicBezTo>
                    <a:pt x="232737" y="283750"/>
                    <a:pt x="232737" y="281097"/>
                    <a:pt x="232737" y="279770"/>
                  </a:cubicBezTo>
                  <a:cubicBezTo>
                    <a:pt x="232737" y="279770"/>
                    <a:pt x="232737" y="279770"/>
                    <a:pt x="234054" y="249260"/>
                  </a:cubicBezTo>
                  <a:cubicBezTo>
                    <a:pt x="234054" y="249260"/>
                    <a:pt x="234054" y="249260"/>
                    <a:pt x="149733" y="164361"/>
                  </a:cubicBezTo>
                  <a:cubicBezTo>
                    <a:pt x="144463" y="159055"/>
                    <a:pt x="144463" y="152422"/>
                    <a:pt x="149733" y="148443"/>
                  </a:cubicBezTo>
                  <a:cubicBezTo>
                    <a:pt x="151051" y="145790"/>
                    <a:pt x="155003" y="144463"/>
                    <a:pt x="157638" y="144463"/>
                  </a:cubicBezTo>
                  <a:close/>
                  <a:moveTo>
                    <a:pt x="145922" y="120650"/>
                  </a:moveTo>
                  <a:cubicBezTo>
                    <a:pt x="157893" y="120650"/>
                    <a:pt x="167203" y="128373"/>
                    <a:pt x="169863" y="137383"/>
                  </a:cubicBezTo>
                  <a:cubicBezTo>
                    <a:pt x="167203" y="134809"/>
                    <a:pt x="161883" y="133522"/>
                    <a:pt x="157893" y="133522"/>
                  </a:cubicBezTo>
                  <a:cubicBezTo>
                    <a:pt x="151242" y="133522"/>
                    <a:pt x="145922" y="136096"/>
                    <a:pt x="141931" y="141245"/>
                  </a:cubicBezTo>
                  <a:cubicBezTo>
                    <a:pt x="133951" y="147680"/>
                    <a:pt x="132620" y="160552"/>
                    <a:pt x="137941" y="168275"/>
                  </a:cubicBezTo>
                  <a:cubicBezTo>
                    <a:pt x="128630" y="165701"/>
                    <a:pt x="120650" y="156691"/>
                    <a:pt x="120650" y="145106"/>
                  </a:cubicBezTo>
                  <a:cubicBezTo>
                    <a:pt x="120650" y="132234"/>
                    <a:pt x="132620" y="120650"/>
                    <a:pt x="145922" y="120650"/>
                  </a:cubicBezTo>
                  <a:close/>
                  <a:moveTo>
                    <a:pt x="146051" y="60325"/>
                  </a:moveTo>
                  <a:cubicBezTo>
                    <a:pt x="192063" y="60325"/>
                    <a:pt x="230188" y="98810"/>
                    <a:pt x="230188" y="145257"/>
                  </a:cubicBezTo>
                  <a:cubicBezTo>
                    <a:pt x="230188" y="159854"/>
                    <a:pt x="226244" y="174452"/>
                    <a:pt x="219671" y="186395"/>
                  </a:cubicBezTo>
                  <a:lnTo>
                    <a:pt x="193378" y="161181"/>
                  </a:lnTo>
                  <a:cubicBezTo>
                    <a:pt x="196007" y="155873"/>
                    <a:pt x="196007" y="150565"/>
                    <a:pt x="196007" y="145257"/>
                  </a:cubicBezTo>
                  <a:cubicBezTo>
                    <a:pt x="196007" y="117388"/>
                    <a:pt x="173658" y="94828"/>
                    <a:pt x="146051" y="94828"/>
                  </a:cubicBezTo>
                  <a:cubicBezTo>
                    <a:pt x="118443" y="94828"/>
                    <a:pt x="96094" y="117388"/>
                    <a:pt x="96094" y="145257"/>
                  </a:cubicBezTo>
                  <a:cubicBezTo>
                    <a:pt x="96094" y="173125"/>
                    <a:pt x="118443" y="195685"/>
                    <a:pt x="146051" y="195685"/>
                  </a:cubicBezTo>
                  <a:cubicBezTo>
                    <a:pt x="151309" y="195685"/>
                    <a:pt x="156568" y="194358"/>
                    <a:pt x="161827" y="193031"/>
                  </a:cubicBezTo>
                  <a:cubicBezTo>
                    <a:pt x="161827" y="193031"/>
                    <a:pt x="161827" y="193031"/>
                    <a:pt x="188119" y="219572"/>
                  </a:cubicBezTo>
                  <a:cubicBezTo>
                    <a:pt x="174973" y="226207"/>
                    <a:pt x="161827" y="230188"/>
                    <a:pt x="146051" y="230188"/>
                  </a:cubicBezTo>
                  <a:cubicBezTo>
                    <a:pt x="100038" y="230188"/>
                    <a:pt x="61913" y="191703"/>
                    <a:pt x="61913" y="145257"/>
                  </a:cubicBezTo>
                  <a:cubicBezTo>
                    <a:pt x="61913" y="98810"/>
                    <a:pt x="100038" y="60325"/>
                    <a:pt x="146051" y="60325"/>
                  </a:cubicBezTo>
                  <a:close/>
                  <a:moveTo>
                    <a:pt x="145257" y="0"/>
                  </a:moveTo>
                  <a:cubicBezTo>
                    <a:pt x="225808" y="0"/>
                    <a:pt x="290513" y="64705"/>
                    <a:pt x="290513" y="145257"/>
                  </a:cubicBezTo>
                  <a:cubicBezTo>
                    <a:pt x="290513" y="172987"/>
                    <a:pt x="282590" y="199398"/>
                    <a:pt x="269385" y="221846"/>
                  </a:cubicBezTo>
                  <a:cubicBezTo>
                    <a:pt x="269385" y="221846"/>
                    <a:pt x="269385" y="221846"/>
                    <a:pt x="254859" y="221846"/>
                  </a:cubicBezTo>
                  <a:cubicBezTo>
                    <a:pt x="254859" y="221846"/>
                    <a:pt x="254859" y="221846"/>
                    <a:pt x="239013" y="206000"/>
                  </a:cubicBezTo>
                  <a:cubicBezTo>
                    <a:pt x="249577" y="188833"/>
                    <a:pt x="256180" y="167705"/>
                    <a:pt x="256180" y="145257"/>
                  </a:cubicBezTo>
                  <a:cubicBezTo>
                    <a:pt x="256180" y="84513"/>
                    <a:pt x="207321" y="34333"/>
                    <a:pt x="145257" y="34333"/>
                  </a:cubicBezTo>
                  <a:cubicBezTo>
                    <a:pt x="84513" y="34333"/>
                    <a:pt x="34333" y="84513"/>
                    <a:pt x="34333" y="145257"/>
                  </a:cubicBezTo>
                  <a:cubicBezTo>
                    <a:pt x="34333" y="207321"/>
                    <a:pt x="84513" y="256180"/>
                    <a:pt x="145257" y="256180"/>
                  </a:cubicBezTo>
                  <a:cubicBezTo>
                    <a:pt x="167705" y="256180"/>
                    <a:pt x="188834" y="249577"/>
                    <a:pt x="206000" y="239013"/>
                  </a:cubicBezTo>
                  <a:cubicBezTo>
                    <a:pt x="206000" y="239013"/>
                    <a:pt x="206000" y="239013"/>
                    <a:pt x="221847" y="254859"/>
                  </a:cubicBezTo>
                  <a:cubicBezTo>
                    <a:pt x="221847" y="254859"/>
                    <a:pt x="221847" y="254859"/>
                    <a:pt x="221847" y="269385"/>
                  </a:cubicBezTo>
                  <a:cubicBezTo>
                    <a:pt x="199398" y="282590"/>
                    <a:pt x="172988" y="290513"/>
                    <a:pt x="145257" y="290513"/>
                  </a:cubicBezTo>
                  <a:cubicBezTo>
                    <a:pt x="64705" y="290513"/>
                    <a:pt x="0" y="225808"/>
                    <a:pt x="0" y="145257"/>
                  </a:cubicBezTo>
                  <a:cubicBezTo>
                    <a:pt x="0" y="64705"/>
                    <a:pt x="64705" y="0"/>
                    <a:pt x="145257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  <p:grpSp>
        <p:nvGrpSpPr>
          <p:cNvPr id="25" name="组合 24"/>
          <p:cNvGrpSpPr/>
          <p:nvPr/>
        </p:nvGrpSpPr>
        <p:grpSpPr>
          <a:xfrm>
            <a:off x="1152366" y="3140977"/>
            <a:ext cx="596508" cy="596508"/>
            <a:chOff x="903274" y="3140977"/>
            <a:chExt cx="596508" cy="596508"/>
          </a:xfrm>
          <a:solidFill>
            <a:srgbClr val="092E25"/>
          </a:solidFill>
        </p:grpSpPr>
        <p:sp>
          <p:nvSpPr>
            <p:cNvPr id="26" name="矩形 25"/>
            <p:cNvSpPr/>
            <p:nvPr/>
          </p:nvSpPr>
          <p:spPr>
            <a:xfrm>
              <a:off x="903274" y="3140977"/>
              <a:ext cx="596508" cy="596508"/>
            </a:xfrm>
            <a:prstGeom prst="rect">
              <a:avLst/>
            </a:prstGeom>
            <a:noFill/>
            <a:ln>
              <a:solidFill>
                <a:srgbClr val="092E2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7" name="students-teacher-and-blackboard_42968"/>
            <p:cNvSpPr>
              <a:spLocks noChangeAspect="1"/>
            </p:cNvSpPr>
            <p:nvPr/>
          </p:nvSpPr>
          <p:spPr bwMode="auto">
            <a:xfrm>
              <a:off x="980336" y="3270938"/>
              <a:ext cx="442382" cy="393698"/>
            </a:xfrm>
            <a:custGeom>
              <a:avLst/>
              <a:gdLst>
                <a:gd name="connsiteX0" fmla="*/ 276225 w 331788"/>
                <a:gd name="connsiteY0" fmla="*/ 217487 h 295275"/>
                <a:gd name="connsiteX1" fmla="*/ 314325 w 331788"/>
                <a:gd name="connsiteY1" fmla="*/ 256381 h 295275"/>
                <a:gd name="connsiteX2" fmla="*/ 276225 w 331788"/>
                <a:gd name="connsiteY2" fmla="*/ 295275 h 295275"/>
                <a:gd name="connsiteX3" fmla="*/ 238125 w 331788"/>
                <a:gd name="connsiteY3" fmla="*/ 256381 h 295275"/>
                <a:gd name="connsiteX4" fmla="*/ 276225 w 331788"/>
                <a:gd name="connsiteY4" fmla="*/ 217487 h 295275"/>
                <a:gd name="connsiteX5" fmla="*/ 166687 w 331788"/>
                <a:gd name="connsiteY5" fmla="*/ 217487 h 295275"/>
                <a:gd name="connsiteX6" fmla="*/ 204787 w 331788"/>
                <a:gd name="connsiteY6" fmla="*/ 256381 h 295275"/>
                <a:gd name="connsiteX7" fmla="*/ 166687 w 331788"/>
                <a:gd name="connsiteY7" fmla="*/ 295275 h 295275"/>
                <a:gd name="connsiteX8" fmla="*/ 128587 w 331788"/>
                <a:gd name="connsiteY8" fmla="*/ 256381 h 295275"/>
                <a:gd name="connsiteX9" fmla="*/ 166687 w 331788"/>
                <a:gd name="connsiteY9" fmla="*/ 217487 h 295275"/>
                <a:gd name="connsiteX10" fmla="*/ 55562 w 331788"/>
                <a:gd name="connsiteY10" fmla="*/ 217487 h 295275"/>
                <a:gd name="connsiteX11" fmla="*/ 93662 w 331788"/>
                <a:gd name="connsiteY11" fmla="*/ 256381 h 295275"/>
                <a:gd name="connsiteX12" fmla="*/ 55562 w 331788"/>
                <a:gd name="connsiteY12" fmla="*/ 295275 h 295275"/>
                <a:gd name="connsiteX13" fmla="*/ 17462 w 331788"/>
                <a:gd name="connsiteY13" fmla="*/ 256381 h 295275"/>
                <a:gd name="connsiteX14" fmla="*/ 55562 w 331788"/>
                <a:gd name="connsiteY14" fmla="*/ 217487 h 295275"/>
                <a:gd name="connsiteX15" fmla="*/ 255587 w 331788"/>
                <a:gd name="connsiteY15" fmla="*/ 174625 h 295275"/>
                <a:gd name="connsiteX16" fmla="*/ 263525 w 331788"/>
                <a:gd name="connsiteY16" fmla="*/ 174625 h 295275"/>
                <a:gd name="connsiteX17" fmla="*/ 263525 w 331788"/>
                <a:gd name="connsiteY17" fmla="*/ 192088 h 295275"/>
                <a:gd name="connsiteX18" fmla="*/ 255587 w 331788"/>
                <a:gd name="connsiteY18" fmla="*/ 192088 h 295275"/>
                <a:gd name="connsiteX19" fmla="*/ 259556 w 331788"/>
                <a:gd name="connsiteY19" fmla="*/ 19050 h 295275"/>
                <a:gd name="connsiteX20" fmla="*/ 227012 w 331788"/>
                <a:gd name="connsiteY20" fmla="*/ 51594 h 295275"/>
                <a:gd name="connsiteX21" fmla="*/ 259556 w 331788"/>
                <a:gd name="connsiteY21" fmla="*/ 84138 h 295275"/>
                <a:gd name="connsiteX22" fmla="*/ 292100 w 331788"/>
                <a:gd name="connsiteY22" fmla="*/ 51594 h 295275"/>
                <a:gd name="connsiteX23" fmla="*/ 259556 w 331788"/>
                <a:gd name="connsiteY23" fmla="*/ 19050 h 295275"/>
                <a:gd name="connsiteX24" fmla="*/ 0 w 331788"/>
                <a:gd name="connsiteY24" fmla="*/ 0 h 295275"/>
                <a:gd name="connsiteX25" fmla="*/ 331788 w 331788"/>
                <a:gd name="connsiteY25" fmla="*/ 0 h 295275"/>
                <a:gd name="connsiteX26" fmla="*/ 331788 w 331788"/>
                <a:gd name="connsiteY26" fmla="*/ 192088 h 295275"/>
                <a:gd name="connsiteX27" fmla="*/ 287338 w 331788"/>
                <a:gd name="connsiteY27" fmla="*/ 192088 h 295275"/>
                <a:gd name="connsiteX28" fmla="*/ 287338 w 331788"/>
                <a:gd name="connsiteY28" fmla="*/ 161925 h 295275"/>
                <a:gd name="connsiteX29" fmla="*/ 288926 w 331788"/>
                <a:gd name="connsiteY29" fmla="*/ 161925 h 295275"/>
                <a:gd name="connsiteX30" fmla="*/ 290513 w 331788"/>
                <a:gd name="connsiteY30" fmla="*/ 150813 h 295275"/>
                <a:gd name="connsiteX31" fmla="*/ 300038 w 331788"/>
                <a:gd name="connsiteY31" fmla="*/ 150813 h 295275"/>
                <a:gd name="connsiteX32" fmla="*/ 298451 w 331788"/>
                <a:gd name="connsiteY32" fmla="*/ 90488 h 295275"/>
                <a:gd name="connsiteX33" fmla="*/ 273051 w 331788"/>
                <a:gd name="connsiteY33" fmla="*/ 87313 h 295275"/>
                <a:gd name="connsiteX34" fmla="*/ 261938 w 331788"/>
                <a:gd name="connsiteY34" fmla="*/ 103188 h 295275"/>
                <a:gd name="connsiteX35" fmla="*/ 247651 w 331788"/>
                <a:gd name="connsiteY35" fmla="*/ 87313 h 295275"/>
                <a:gd name="connsiteX36" fmla="*/ 171450 w 331788"/>
                <a:gd name="connsiteY36" fmla="*/ 87313 h 295275"/>
                <a:gd name="connsiteX37" fmla="*/ 171450 w 331788"/>
                <a:gd name="connsiteY37" fmla="*/ 104775 h 295275"/>
                <a:gd name="connsiteX38" fmla="*/ 227013 w 331788"/>
                <a:gd name="connsiteY38" fmla="*/ 104775 h 295275"/>
                <a:gd name="connsiteX39" fmla="*/ 230188 w 331788"/>
                <a:gd name="connsiteY39" fmla="*/ 161925 h 295275"/>
                <a:gd name="connsiteX40" fmla="*/ 233363 w 331788"/>
                <a:gd name="connsiteY40" fmla="*/ 161925 h 295275"/>
                <a:gd name="connsiteX41" fmla="*/ 233363 w 331788"/>
                <a:gd name="connsiteY41" fmla="*/ 192088 h 295275"/>
                <a:gd name="connsiteX42" fmla="*/ 0 w 331788"/>
                <a:gd name="connsiteY42" fmla="*/ 192088 h 295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331788" h="295275">
                  <a:moveTo>
                    <a:pt x="276225" y="217487"/>
                  </a:moveTo>
                  <a:cubicBezTo>
                    <a:pt x="297267" y="217487"/>
                    <a:pt x="314325" y="234900"/>
                    <a:pt x="314325" y="256381"/>
                  </a:cubicBezTo>
                  <a:cubicBezTo>
                    <a:pt x="314325" y="277862"/>
                    <a:pt x="297267" y="295275"/>
                    <a:pt x="276225" y="295275"/>
                  </a:cubicBezTo>
                  <a:cubicBezTo>
                    <a:pt x="255183" y="295275"/>
                    <a:pt x="238125" y="277862"/>
                    <a:pt x="238125" y="256381"/>
                  </a:cubicBezTo>
                  <a:cubicBezTo>
                    <a:pt x="238125" y="234900"/>
                    <a:pt x="255183" y="217487"/>
                    <a:pt x="276225" y="217487"/>
                  </a:cubicBezTo>
                  <a:close/>
                  <a:moveTo>
                    <a:pt x="166687" y="217487"/>
                  </a:moveTo>
                  <a:cubicBezTo>
                    <a:pt x="187729" y="217487"/>
                    <a:pt x="204787" y="234900"/>
                    <a:pt x="204787" y="256381"/>
                  </a:cubicBezTo>
                  <a:cubicBezTo>
                    <a:pt x="204787" y="277862"/>
                    <a:pt x="187729" y="295275"/>
                    <a:pt x="166687" y="295275"/>
                  </a:cubicBezTo>
                  <a:cubicBezTo>
                    <a:pt x="145645" y="295275"/>
                    <a:pt x="128587" y="277862"/>
                    <a:pt x="128587" y="256381"/>
                  </a:cubicBezTo>
                  <a:cubicBezTo>
                    <a:pt x="128587" y="234900"/>
                    <a:pt x="145645" y="217487"/>
                    <a:pt x="166687" y="217487"/>
                  </a:cubicBezTo>
                  <a:close/>
                  <a:moveTo>
                    <a:pt x="55562" y="217487"/>
                  </a:moveTo>
                  <a:cubicBezTo>
                    <a:pt x="76604" y="217487"/>
                    <a:pt x="93662" y="234900"/>
                    <a:pt x="93662" y="256381"/>
                  </a:cubicBezTo>
                  <a:cubicBezTo>
                    <a:pt x="93662" y="277862"/>
                    <a:pt x="76604" y="295275"/>
                    <a:pt x="55562" y="295275"/>
                  </a:cubicBezTo>
                  <a:cubicBezTo>
                    <a:pt x="34520" y="295275"/>
                    <a:pt x="17462" y="277862"/>
                    <a:pt x="17462" y="256381"/>
                  </a:cubicBezTo>
                  <a:cubicBezTo>
                    <a:pt x="17462" y="234900"/>
                    <a:pt x="34520" y="217487"/>
                    <a:pt x="55562" y="217487"/>
                  </a:cubicBezTo>
                  <a:close/>
                  <a:moveTo>
                    <a:pt x="255587" y="174625"/>
                  </a:moveTo>
                  <a:lnTo>
                    <a:pt x="263525" y="174625"/>
                  </a:lnTo>
                  <a:lnTo>
                    <a:pt x="263525" y="192088"/>
                  </a:lnTo>
                  <a:lnTo>
                    <a:pt x="255587" y="192088"/>
                  </a:lnTo>
                  <a:close/>
                  <a:moveTo>
                    <a:pt x="259556" y="19050"/>
                  </a:moveTo>
                  <a:cubicBezTo>
                    <a:pt x="241582" y="19050"/>
                    <a:pt x="227012" y="33620"/>
                    <a:pt x="227012" y="51594"/>
                  </a:cubicBezTo>
                  <a:cubicBezTo>
                    <a:pt x="227012" y="69568"/>
                    <a:pt x="241582" y="84138"/>
                    <a:pt x="259556" y="84138"/>
                  </a:cubicBezTo>
                  <a:cubicBezTo>
                    <a:pt x="277530" y="84138"/>
                    <a:pt x="292100" y="69568"/>
                    <a:pt x="292100" y="51594"/>
                  </a:cubicBezTo>
                  <a:cubicBezTo>
                    <a:pt x="292100" y="33620"/>
                    <a:pt x="277530" y="19050"/>
                    <a:pt x="259556" y="19050"/>
                  </a:cubicBezTo>
                  <a:close/>
                  <a:moveTo>
                    <a:pt x="0" y="0"/>
                  </a:moveTo>
                  <a:lnTo>
                    <a:pt x="331788" y="0"/>
                  </a:lnTo>
                  <a:lnTo>
                    <a:pt x="331788" y="192088"/>
                  </a:lnTo>
                  <a:lnTo>
                    <a:pt x="287338" y="192088"/>
                  </a:lnTo>
                  <a:lnTo>
                    <a:pt x="287338" y="161925"/>
                  </a:lnTo>
                  <a:lnTo>
                    <a:pt x="288926" y="161925"/>
                  </a:lnTo>
                  <a:lnTo>
                    <a:pt x="290513" y="150813"/>
                  </a:lnTo>
                  <a:lnTo>
                    <a:pt x="300038" y="150813"/>
                  </a:lnTo>
                  <a:lnTo>
                    <a:pt x="298451" y="90488"/>
                  </a:lnTo>
                  <a:lnTo>
                    <a:pt x="273051" y="87313"/>
                  </a:lnTo>
                  <a:lnTo>
                    <a:pt x="261938" y="103188"/>
                  </a:lnTo>
                  <a:lnTo>
                    <a:pt x="247651" y="87313"/>
                  </a:lnTo>
                  <a:lnTo>
                    <a:pt x="171450" y="87313"/>
                  </a:lnTo>
                  <a:lnTo>
                    <a:pt x="171450" y="104775"/>
                  </a:lnTo>
                  <a:lnTo>
                    <a:pt x="227013" y="104775"/>
                  </a:lnTo>
                  <a:lnTo>
                    <a:pt x="230188" y="161925"/>
                  </a:lnTo>
                  <a:lnTo>
                    <a:pt x="233363" y="161925"/>
                  </a:lnTo>
                  <a:lnTo>
                    <a:pt x="233363" y="192088"/>
                  </a:lnTo>
                  <a:lnTo>
                    <a:pt x="0" y="192088"/>
                  </a:lnTo>
                  <a:close/>
                </a:path>
              </a:pathLst>
            </a:custGeom>
            <a:grpFill/>
            <a:ln>
              <a:noFill/>
            </a:ln>
          </p:spPr>
        </p:sp>
      </p:grpSp>
      <p:grpSp>
        <p:nvGrpSpPr>
          <p:cNvPr id="28" name="组合 27"/>
          <p:cNvGrpSpPr/>
          <p:nvPr/>
        </p:nvGrpSpPr>
        <p:grpSpPr>
          <a:xfrm>
            <a:off x="1152366" y="2010462"/>
            <a:ext cx="596508" cy="596508"/>
            <a:chOff x="903274" y="2010462"/>
            <a:chExt cx="596508" cy="596508"/>
          </a:xfrm>
          <a:solidFill>
            <a:srgbClr val="092E25"/>
          </a:solidFill>
        </p:grpSpPr>
        <p:sp>
          <p:nvSpPr>
            <p:cNvPr id="29" name="矩形 28"/>
            <p:cNvSpPr/>
            <p:nvPr/>
          </p:nvSpPr>
          <p:spPr>
            <a:xfrm>
              <a:off x="903274" y="2010462"/>
              <a:ext cx="596508" cy="596508"/>
            </a:xfrm>
            <a:prstGeom prst="rect">
              <a:avLst/>
            </a:prstGeom>
            <a:noFill/>
            <a:ln>
              <a:solidFill>
                <a:srgbClr val="092E2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0" name="meeting_115902"/>
            <p:cNvSpPr>
              <a:spLocks noChangeAspect="1"/>
            </p:cNvSpPr>
            <p:nvPr/>
          </p:nvSpPr>
          <p:spPr bwMode="auto">
            <a:xfrm>
              <a:off x="980336" y="2082854"/>
              <a:ext cx="442384" cy="438150"/>
            </a:xfrm>
            <a:custGeom>
              <a:avLst/>
              <a:gdLst>
                <a:gd name="connsiteX0" fmla="*/ 292147 w 331788"/>
                <a:gd name="connsiteY0" fmla="*/ 109538 h 328613"/>
                <a:gd name="connsiteX1" fmla="*/ 327025 w 331788"/>
                <a:gd name="connsiteY1" fmla="*/ 145621 h 328613"/>
                <a:gd name="connsiteX2" fmla="*/ 327025 w 331788"/>
                <a:gd name="connsiteY2" fmla="*/ 229385 h 328613"/>
                <a:gd name="connsiteX3" fmla="*/ 293438 w 331788"/>
                <a:gd name="connsiteY3" fmla="*/ 264179 h 328613"/>
                <a:gd name="connsiteX4" fmla="*/ 252101 w 331788"/>
                <a:gd name="connsiteY4" fmla="*/ 264179 h 328613"/>
                <a:gd name="connsiteX5" fmla="*/ 252101 w 331788"/>
                <a:gd name="connsiteY5" fmla="*/ 319593 h 328613"/>
                <a:gd name="connsiteX6" fmla="*/ 243059 w 331788"/>
                <a:gd name="connsiteY6" fmla="*/ 328613 h 328613"/>
                <a:gd name="connsiteX7" fmla="*/ 205596 w 331788"/>
                <a:gd name="connsiteY7" fmla="*/ 328613 h 328613"/>
                <a:gd name="connsiteX8" fmla="*/ 195262 w 331788"/>
                <a:gd name="connsiteY8" fmla="*/ 319593 h 328613"/>
                <a:gd name="connsiteX9" fmla="*/ 195262 w 331788"/>
                <a:gd name="connsiteY9" fmla="*/ 235829 h 328613"/>
                <a:gd name="connsiteX10" fmla="*/ 224973 w 331788"/>
                <a:gd name="connsiteY10" fmla="*/ 207478 h 328613"/>
                <a:gd name="connsiteX11" fmla="*/ 255976 w 331788"/>
                <a:gd name="connsiteY11" fmla="*/ 207478 h 328613"/>
                <a:gd name="connsiteX12" fmla="*/ 255976 w 331788"/>
                <a:gd name="connsiteY12" fmla="*/ 145621 h 328613"/>
                <a:gd name="connsiteX13" fmla="*/ 292147 w 331788"/>
                <a:gd name="connsiteY13" fmla="*/ 109538 h 328613"/>
                <a:gd name="connsiteX14" fmla="*/ 38473 w 331788"/>
                <a:gd name="connsiteY14" fmla="*/ 109538 h 328613"/>
                <a:gd name="connsiteX15" fmla="*/ 75079 w 331788"/>
                <a:gd name="connsiteY15" fmla="*/ 145621 h 328613"/>
                <a:gd name="connsiteX16" fmla="*/ 75079 w 331788"/>
                <a:gd name="connsiteY16" fmla="*/ 207478 h 328613"/>
                <a:gd name="connsiteX17" fmla="*/ 106456 w 331788"/>
                <a:gd name="connsiteY17" fmla="*/ 207478 h 328613"/>
                <a:gd name="connsiteX18" fmla="*/ 136525 w 331788"/>
                <a:gd name="connsiteY18" fmla="*/ 235829 h 328613"/>
                <a:gd name="connsiteX19" fmla="*/ 136525 w 331788"/>
                <a:gd name="connsiteY19" fmla="*/ 319593 h 328613"/>
                <a:gd name="connsiteX20" fmla="*/ 126066 w 331788"/>
                <a:gd name="connsiteY20" fmla="*/ 328613 h 328613"/>
                <a:gd name="connsiteX21" fmla="*/ 88153 w 331788"/>
                <a:gd name="connsiteY21" fmla="*/ 328613 h 328613"/>
                <a:gd name="connsiteX22" fmla="*/ 79001 w 331788"/>
                <a:gd name="connsiteY22" fmla="*/ 319593 h 328613"/>
                <a:gd name="connsiteX23" fmla="*/ 79001 w 331788"/>
                <a:gd name="connsiteY23" fmla="*/ 264179 h 328613"/>
                <a:gd name="connsiteX24" fmla="*/ 37166 w 331788"/>
                <a:gd name="connsiteY24" fmla="*/ 264179 h 328613"/>
                <a:gd name="connsiteX25" fmla="*/ 3175 w 331788"/>
                <a:gd name="connsiteY25" fmla="*/ 229385 h 328613"/>
                <a:gd name="connsiteX26" fmla="*/ 3175 w 331788"/>
                <a:gd name="connsiteY26" fmla="*/ 145621 h 328613"/>
                <a:gd name="connsiteX27" fmla="*/ 38473 w 331788"/>
                <a:gd name="connsiteY27" fmla="*/ 109538 h 328613"/>
                <a:gd name="connsiteX28" fmla="*/ 160734 w 331788"/>
                <a:gd name="connsiteY28" fmla="*/ 88900 h 328613"/>
                <a:gd name="connsiteX29" fmla="*/ 171053 w 331788"/>
                <a:gd name="connsiteY29" fmla="*/ 88900 h 328613"/>
                <a:gd name="connsiteX30" fmla="*/ 173633 w 331788"/>
                <a:gd name="connsiteY30" fmla="*/ 90195 h 328613"/>
                <a:gd name="connsiteX31" fmla="*/ 174923 w 331788"/>
                <a:gd name="connsiteY31" fmla="*/ 95375 h 328613"/>
                <a:gd name="connsiteX32" fmla="*/ 169763 w 331788"/>
                <a:gd name="connsiteY32" fmla="*/ 103146 h 328613"/>
                <a:gd name="connsiteX33" fmla="*/ 172343 w 331788"/>
                <a:gd name="connsiteY33" fmla="*/ 123867 h 328613"/>
                <a:gd name="connsiteX34" fmla="*/ 167184 w 331788"/>
                <a:gd name="connsiteY34" fmla="*/ 136818 h 328613"/>
                <a:gd name="connsiteX35" fmla="*/ 164604 w 331788"/>
                <a:gd name="connsiteY35" fmla="*/ 136818 h 328613"/>
                <a:gd name="connsiteX36" fmla="*/ 159444 w 331788"/>
                <a:gd name="connsiteY36" fmla="*/ 123867 h 328613"/>
                <a:gd name="connsiteX37" fmla="*/ 162024 w 331788"/>
                <a:gd name="connsiteY37" fmla="*/ 103146 h 328613"/>
                <a:gd name="connsiteX38" fmla="*/ 156865 w 331788"/>
                <a:gd name="connsiteY38" fmla="*/ 95375 h 328613"/>
                <a:gd name="connsiteX39" fmla="*/ 158155 w 331788"/>
                <a:gd name="connsiteY39" fmla="*/ 90195 h 328613"/>
                <a:gd name="connsiteX40" fmla="*/ 160734 w 331788"/>
                <a:gd name="connsiteY40" fmla="*/ 88900 h 328613"/>
                <a:gd name="connsiteX41" fmla="*/ 136182 w 331788"/>
                <a:gd name="connsiteY41" fmla="*/ 88900 h 328613"/>
                <a:gd name="connsiteX42" fmla="*/ 138766 w 331788"/>
                <a:gd name="connsiteY42" fmla="*/ 91502 h 328613"/>
                <a:gd name="connsiteX43" fmla="*/ 165893 w 331788"/>
                <a:gd name="connsiteY43" fmla="*/ 165652 h 328613"/>
                <a:gd name="connsiteX44" fmla="*/ 193021 w 331788"/>
                <a:gd name="connsiteY44" fmla="*/ 91502 h 328613"/>
                <a:gd name="connsiteX45" fmla="*/ 196897 w 331788"/>
                <a:gd name="connsiteY45" fmla="*/ 90201 h 328613"/>
                <a:gd name="connsiteX46" fmla="*/ 208523 w 331788"/>
                <a:gd name="connsiteY46" fmla="*/ 92802 h 328613"/>
                <a:gd name="connsiteX47" fmla="*/ 231775 w 331788"/>
                <a:gd name="connsiteY47" fmla="*/ 125325 h 328613"/>
                <a:gd name="connsiteX48" fmla="*/ 231775 w 331788"/>
                <a:gd name="connsiteY48" fmla="*/ 176059 h 328613"/>
                <a:gd name="connsiteX49" fmla="*/ 226608 w 331788"/>
                <a:gd name="connsiteY49" fmla="*/ 182563 h 328613"/>
                <a:gd name="connsiteX50" fmla="*/ 105179 w 331788"/>
                <a:gd name="connsiteY50" fmla="*/ 182563 h 328613"/>
                <a:gd name="connsiteX51" fmla="*/ 100012 w 331788"/>
                <a:gd name="connsiteY51" fmla="*/ 176059 h 328613"/>
                <a:gd name="connsiteX52" fmla="*/ 100012 w 331788"/>
                <a:gd name="connsiteY52" fmla="*/ 125325 h 328613"/>
                <a:gd name="connsiteX53" fmla="*/ 123264 w 331788"/>
                <a:gd name="connsiteY53" fmla="*/ 92802 h 328613"/>
                <a:gd name="connsiteX54" fmla="*/ 134890 w 331788"/>
                <a:gd name="connsiteY54" fmla="*/ 90201 h 328613"/>
                <a:gd name="connsiteX55" fmla="*/ 136182 w 331788"/>
                <a:gd name="connsiteY55" fmla="*/ 88900 h 328613"/>
                <a:gd name="connsiteX56" fmla="*/ 292100 w 331788"/>
                <a:gd name="connsiteY56" fmla="*/ 19050 h 328613"/>
                <a:gd name="connsiteX57" fmla="*/ 331788 w 331788"/>
                <a:gd name="connsiteY57" fmla="*/ 58738 h 328613"/>
                <a:gd name="connsiteX58" fmla="*/ 292100 w 331788"/>
                <a:gd name="connsiteY58" fmla="*/ 98426 h 328613"/>
                <a:gd name="connsiteX59" fmla="*/ 252412 w 331788"/>
                <a:gd name="connsiteY59" fmla="*/ 58738 h 328613"/>
                <a:gd name="connsiteX60" fmla="*/ 292100 w 331788"/>
                <a:gd name="connsiteY60" fmla="*/ 19050 h 328613"/>
                <a:gd name="connsiteX61" fmla="*/ 39688 w 331788"/>
                <a:gd name="connsiteY61" fmla="*/ 19050 h 328613"/>
                <a:gd name="connsiteX62" fmla="*/ 79376 w 331788"/>
                <a:gd name="connsiteY62" fmla="*/ 58738 h 328613"/>
                <a:gd name="connsiteX63" fmla="*/ 39688 w 331788"/>
                <a:gd name="connsiteY63" fmla="*/ 98426 h 328613"/>
                <a:gd name="connsiteX64" fmla="*/ 0 w 331788"/>
                <a:gd name="connsiteY64" fmla="*/ 58738 h 328613"/>
                <a:gd name="connsiteX65" fmla="*/ 39688 w 331788"/>
                <a:gd name="connsiteY65" fmla="*/ 19050 h 328613"/>
                <a:gd name="connsiteX66" fmla="*/ 165894 w 331788"/>
                <a:gd name="connsiteY66" fmla="*/ 0 h 328613"/>
                <a:gd name="connsiteX67" fmla="*/ 204788 w 331788"/>
                <a:gd name="connsiteY67" fmla="*/ 39688 h 328613"/>
                <a:gd name="connsiteX68" fmla="*/ 165894 w 331788"/>
                <a:gd name="connsiteY68" fmla="*/ 79376 h 328613"/>
                <a:gd name="connsiteX69" fmla="*/ 127000 w 331788"/>
                <a:gd name="connsiteY69" fmla="*/ 39688 h 328613"/>
                <a:gd name="connsiteX70" fmla="*/ 165894 w 331788"/>
                <a:gd name="connsiteY70" fmla="*/ 0 h 3286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331788" h="328613">
                  <a:moveTo>
                    <a:pt x="292147" y="109538"/>
                  </a:moveTo>
                  <a:cubicBezTo>
                    <a:pt x="311524" y="109538"/>
                    <a:pt x="327025" y="126291"/>
                    <a:pt x="327025" y="145621"/>
                  </a:cubicBezTo>
                  <a:cubicBezTo>
                    <a:pt x="327025" y="145621"/>
                    <a:pt x="327025" y="145621"/>
                    <a:pt x="327025" y="229385"/>
                  </a:cubicBezTo>
                  <a:cubicBezTo>
                    <a:pt x="327025" y="248715"/>
                    <a:pt x="311524" y="264179"/>
                    <a:pt x="293438" y="264179"/>
                  </a:cubicBezTo>
                  <a:cubicBezTo>
                    <a:pt x="293438" y="264179"/>
                    <a:pt x="293438" y="264179"/>
                    <a:pt x="252101" y="264179"/>
                  </a:cubicBezTo>
                  <a:cubicBezTo>
                    <a:pt x="252101" y="264179"/>
                    <a:pt x="252101" y="264179"/>
                    <a:pt x="252101" y="319593"/>
                  </a:cubicBezTo>
                  <a:cubicBezTo>
                    <a:pt x="252101" y="324747"/>
                    <a:pt x="248226" y="328613"/>
                    <a:pt x="243059" y="328613"/>
                  </a:cubicBezTo>
                  <a:cubicBezTo>
                    <a:pt x="243059" y="328613"/>
                    <a:pt x="243059" y="328613"/>
                    <a:pt x="205596" y="328613"/>
                  </a:cubicBezTo>
                  <a:cubicBezTo>
                    <a:pt x="199138" y="328613"/>
                    <a:pt x="195262" y="324747"/>
                    <a:pt x="195262" y="319593"/>
                  </a:cubicBezTo>
                  <a:cubicBezTo>
                    <a:pt x="195262" y="319593"/>
                    <a:pt x="195262" y="319593"/>
                    <a:pt x="195262" y="235829"/>
                  </a:cubicBezTo>
                  <a:cubicBezTo>
                    <a:pt x="195262" y="220364"/>
                    <a:pt x="208180" y="207478"/>
                    <a:pt x="224973" y="207478"/>
                  </a:cubicBezTo>
                  <a:cubicBezTo>
                    <a:pt x="224973" y="207478"/>
                    <a:pt x="224973" y="207478"/>
                    <a:pt x="255976" y="207478"/>
                  </a:cubicBezTo>
                  <a:cubicBezTo>
                    <a:pt x="255976" y="207478"/>
                    <a:pt x="255976" y="207478"/>
                    <a:pt x="255976" y="145621"/>
                  </a:cubicBezTo>
                  <a:cubicBezTo>
                    <a:pt x="255976" y="126291"/>
                    <a:pt x="271478" y="109538"/>
                    <a:pt x="292147" y="109538"/>
                  </a:cubicBezTo>
                  <a:close/>
                  <a:moveTo>
                    <a:pt x="38473" y="109538"/>
                  </a:moveTo>
                  <a:cubicBezTo>
                    <a:pt x="59391" y="109538"/>
                    <a:pt x="75079" y="126291"/>
                    <a:pt x="75079" y="145621"/>
                  </a:cubicBezTo>
                  <a:cubicBezTo>
                    <a:pt x="75079" y="145621"/>
                    <a:pt x="75079" y="145621"/>
                    <a:pt x="75079" y="207478"/>
                  </a:cubicBezTo>
                  <a:cubicBezTo>
                    <a:pt x="75079" y="207478"/>
                    <a:pt x="75079" y="207478"/>
                    <a:pt x="106456" y="207478"/>
                  </a:cubicBezTo>
                  <a:cubicBezTo>
                    <a:pt x="123451" y="207478"/>
                    <a:pt x="136525" y="220364"/>
                    <a:pt x="136525" y="235829"/>
                  </a:cubicBezTo>
                  <a:cubicBezTo>
                    <a:pt x="136525" y="235829"/>
                    <a:pt x="136525" y="235829"/>
                    <a:pt x="136525" y="319593"/>
                  </a:cubicBezTo>
                  <a:cubicBezTo>
                    <a:pt x="136525" y="324747"/>
                    <a:pt x="132603" y="328613"/>
                    <a:pt x="126066" y="328613"/>
                  </a:cubicBezTo>
                  <a:cubicBezTo>
                    <a:pt x="126066" y="328613"/>
                    <a:pt x="126066" y="328613"/>
                    <a:pt x="88153" y="328613"/>
                  </a:cubicBezTo>
                  <a:cubicBezTo>
                    <a:pt x="82923" y="328613"/>
                    <a:pt x="79001" y="324747"/>
                    <a:pt x="79001" y="319593"/>
                  </a:cubicBezTo>
                  <a:cubicBezTo>
                    <a:pt x="79001" y="319593"/>
                    <a:pt x="79001" y="319593"/>
                    <a:pt x="79001" y="264179"/>
                  </a:cubicBezTo>
                  <a:cubicBezTo>
                    <a:pt x="79001" y="264179"/>
                    <a:pt x="79001" y="264179"/>
                    <a:pt x="37166" y="264179"/>
                  </a:cubicBezTo>
                  <a:cubicBezTo>
                    <a:pt x="18863" y="264179"/>
                    <a:pt x="3175" y="248715"/>
                    <a:pt x="3175" y="229385"/>
                  </a:cubicBezTo>
                  <a:cubicBezTo>
                    <a:pt x="3175" y="229385"/>
                    <a:pt x="3175" y="229385"/>
                    <a:pt x="3175" y="145621"/>
                  </a:cubicBezTo>
                  <a:cubicBezTo>
                    <a:pt x="3175" y="126291"/>
                    <a:pt x="18863" y="109538"/>
                    <a:pt x="38473" y="109538"/>
                  </a:cubicBezTo>
                  <a:close/>
                  <a:moveTo>
                    <a:pt x="160734" y="88900"/>
                  </a:moveTo>
                  <a:cubicBezTo>
                    <a:pt x="160734" y="88900"/>
                    <a:pt x="160734" y="88900"/>
                    <a:pt x="171053" y="88900"/>
                  </a:cubicBezTo>
                  <a:cubicBezTo>
                    <a:pt x="172343" y="88900"/>
                    <a:pt x="173633" y="90195"/>
                    <a:pt x="173633" y="90195"/>
                  </a:cubicBezTo>
                  <a:cubicBezTo>
                    <a:pt x="174923" y="92785"/>
                    <a:pt x="176213" y="94080"/>
                    <a:pt x="174923" y="95375"/>
                  </a:cubicBezTo>
                  <a:cubicBezTo>
                    <a:pt x="174923" y="95375"/>
                    <a:pt x="174923" y="95375"/>
                    <a:pt x="169763" y="103146"/>
                  </a:cubicBezTo>
                  <a:cubicBezTo>
                    <a:pt x="169763" y="103146"/>
                    <a:pt x="169763" y="103146"/>
                    <a:pt x="172343" y="123867"/>
                  </a:cubicBezTo>
                  <a:cubicBezTo>
                    <a:pt x="172343" y="123867"/>
                    <a:pt x="172343" y="123867"/>
                    <a:pt x="167184" y="136818"/>
                  </a:cubicBezTo>
                  <a:cubicBezTo>
                    <a:pt x="167184" y="138113"/>
                    <a:pt x="164604" y="138113"/>
                    <a:pt x="164604" y="136818"/>
                  </a:cubicBezTo>
                  <a:cubicBezTo>
                    <a:pt x="164604" y="136818"/>
                    <a:pt x="164604" y="136818"/>
                    <a:pt x="159444" y="123867"/>
                  </a:cubicBezTo>
                  <a:cubicBezTo>
                    <a:pt x="159444" y="123867"/>
                    <a:pt x="159444" y="123867"/>
                    <a:pt x="162024" y="103146"/>
                  </a:cubicBezTo>
                  <a:cubicBezTo>
                    <a:pt x="162024" y="103146"/>
                    <a:pt x="162024" y="103146"/>
                    <a:pt x="156865" y="95375"/>
                  </a:cubicBezTo>
                  <a:cubicBezTo>
                    <a:pt x="155575" y="94080"/>
                    <a:pt x="156865" y="92785"/>
                    <a:pt x="158155" y="90195"/>
                  </a:cubicBezTo>
                  <a:cubicBezTo>
                    <a:pt x="158155" y="90195"/>
                    <a:pt x="159444" y="88900"/>
                    <a:pt x="160734" y="88900"/>
                  </a:cubicBezTo>
                  <a:close/>
                  <a:moveTo>
                    <a:pt x="136182" y="88900"/>
                  </a:moveTo>
                  <a:cubicBezTo>
                    <a:pt x="137474" y="88900"/>
                    <a:pt x="138766" y="90201"/>
                    <a:pt x="138766" y="91502"/>
                  </a:cubicBezTo>
                  <a:cubicBezTo>
                    <a:pt x="138766" y="91502"/>
                    <a:pt x="138766" y="91502"/>
                    <a:pt x="165893" y="165652"/>
                  </a:cubicBezTo>
                  <a:cubicBezTo>
                    <a:pt x="165893" y="165652"/>
                    <a:pt x="165893" y="165652"/>
                    <a:pt x="193021" y="91502"/>
                  </a:cubicBezTo>
                  <a:cubicBezTo>
                    <a:pt x="193021" y="90201"/>
                    <a:pt x="195605" y="88900"/>
                    <a:pt x="196897" y="90201"/>
                  </a:cubicBezTo>
                  <a:cubicBezTo>
                    <a:pt x="196897" y="90201"/>
                    <a:pt x="196897" y="90201"/>
                    <a:pt x="208523" y="92802"/>
                  </a:cubicBezTo>
                  <a:cubicBezTo>
                    <a:pt x="222733" y="98006"/>
                    <a:pt x="231775" y="111015"/>
                    <a:pt x="231775" y="125325"/>
                  </a:cubicBezTo>
                  <a:cubicBezTo>
                    <a:pt x="231775" y="125325"/>
                    <a:pt x="231775" y="125325"/>
                    <a:pt x="231775" y="176059"/>
                  </a:cubicBezTo>
                  <a:cubicBezTo>
                    <a:pt x="231775" y="179961"/>
                    <a:pt x="229192" y="182563"/>
                    <a:pt x="226608" y="182563"/>
                  </a:cubicBezTo>
                  <a:cubicBezTo>
                    <a:pt x="226608" y="182563"/>
                    <a:pt x="226608" y="182563"/>
                    <a:pt x="105179" y="182563"/>
                  </a:cubicBezTo>
                  <a:cubicBezTo>
                    <a:pt x="102595" y="182563"/>
                    <a:pt x="100012" y="179961"/>
                    <a:pt x="100012" y="176059"/>
                  </a:cubicBezTo>
                  <a:cubicBezTo>
                    <a:pt x="100012" y="176059"/>
                    <a:pt x="100012" y="176059"/>
                    <a:pt x="100012" y="125325"/>
                  </a:cubicBezTo>
                  <a:cubicBezTo>
                    <a:pt x="100012" y="111015"/>
                    <a:pt x="109054" y="98006"/>
                    <a:pt x="123264" y="92802"/>
                  </a:cubicBezTo>
                  <a:cubicBezTo>
                    <a:pt x="123264" y="92802"/>
                    <a:pt x="123264" y="92802"/>
                    <a:pt x="134890" y="90201"/>
                  </a:cubicBezTo>
                  <a:cubicBezTo>
                    <a:pt x="134890" y="88900"/>
                    <a:pt x="134890" y="88900"/>
                    <a:pt x="136182" y="88900"/>
                  </a:cubicBezTo>
                  <a:close/>
                  <a:moveTo>
                    <a:pt x="292100" y="19050"/>
                  </a:moveTo>
                  <a:cubicBezTo>
                    <a:pt x="314019" y="19050"/>
                    <a:pt x="331788" y="36819"/>
                    <a:pt x="331788" y="58738"/>
                  </a:cubicBezTo>
                  <a:cubicBezTo>
                    <a:pt x="331788" y="80657"/>
                    <a:pt x="314019" y="98426"/>
                    <a:pt x="292100" y="98426"/>
                  </a:cubicBezTo>
                  <a:cubicBezTo>
                    <a:pt x="270181" y="98426"/>
                    <a:pt x="252412" y="80657"/>
                    <a:pt x="252412" y="58738"/>
                  </a:cubicBezTo>
                  <a:cubicBezTo>
                    <a:pt x="252412" y="36819"/>
                    <a:pt x="270181" y="19050"/>
                    <a:pt x="292100" y="19050"/>
                  </a:cubicBezTo>
                  <a:close/>
                  <a:moveTo>
                    <a:pt x="39688" y="19050"/>
                  </a:moveTo>
                  <a:cubicBezTo>
                    <a:pt x="61607" y="19050"/>
                    <a:pt x="79376" y="36819"/>
                    <a:pt x="79376" y="58738"/>
                  </a:cubicBezTo>
                  <a:cubicBezTo>
                    <a:pt x="79376" y="80657"/>
                    <a:pt x="61607" y="98426"/>
                    <a:pt x="39688" y="98426"/>
                  </a:cubicBezTo>
                  <a:cubicBezTo>
                    <a:pt x="17769" y="98426"/>
                    <a:pt x="0" y="80657"/>
                    <a:pt x="0" y="58738"/>
                  </a:cubicBezTo>
                  <a:cubicBezTo>
                    <a:pt x="0" y="36819"/>
                    <a:pt x="17769" y="19050"/>
                    <a:pt x="39688" y="19050"/>
                  </a:cubicBezTo>
                  <a:close/>
                  <a:moveTo>
                    <a:pt x="165894" y="0"/>
                  </a:moveTo>
                  <a:cubicBezTo>
                    <a:pt x="187375" y="0"/>
                    <a:pt x="204788" y="17769"/>
                    <a:pt x="204788" y="39688"/>
                  </a:cubicBezTo>
                  <a:cubicBezTo>
                    <a:pt x="204788" y="61607"/>
                    <a:pt x="187375" y="79376"/>
                    <a:pt x="165894" y="79376"/>
                  </a:cubicBezTo>
                  <a:cubicBezTo>
                    <a:pt x="144413" y="79376"/>
                    <a:pt x="127000" y="61607"/>
                    <a:pt x="127000" y="39688"/>
                  </a:cubicBezTo>
                  <a:cubicBezTo>
                    <a:pt x="127000" y="17769"/>
                    <a:pt x="144413" y="0"/>
                    <a:pt x="165894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0">
        <p:checker/>
      </p:transition>
    </mc:Choice>
    <mc:Fallback xmlns="">
      <p:transition spd="slow" advTm="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片包含 植物, 餐桌, 小&#10;&#10;已生成极高可信度的说明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539" y="149165"/>
            <a:ext cx="586697" cy="796231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986852" y="191837"/>
            <a:ext cx="4384455" cy="779526"/>
            <a:chOff x="1296818" y="280245"/>
            <a:chExt cx="4384455" cy="779526"/>
          </a:xfrm>
        </p:grpSpPr>
        <p:sp>
          <p:nvSpPr>
            <p:cNvPr id="4" name="文本框 3"/>
            <p:cNvSpPr txBox="1"/>
            <p:nvPr/>
          </p:nvSpPr>
          <p:spPr>
            <a:xfrm>
              <a:off x="1296818" y="280245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rgbClr val="092E25"/>
                  </a:solidFill>
                </a:rPr>
                <a:t>添加标题</a:t>
              </a:r>
            </a:p>
          </p:txBody>
        </p:sp>
        <p:sp>
          <p:nvSpPr>
            <p:cNvPr id="5" name="矩形 4"/>
            <p:cNvSpPr/>
            <p:nvPr/>
          </p:nvSpPr>
          <p:spPr>
            <a:xfrm>
              <a:off x="1296819" y="737826"/>
              <a:ext cx="4384454" cy="32194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点击添加相关标题文字，点击添加相关标题文字。</a:t>
              </a:r>
            </a:p>
          </p:txBody>
        </p:sp>
      </p:grpSp>
      <p:sp>
        <p:nvSpPr>
          <p:cNvPr id="6" name="流程图: 磁盘 5"/>
          <p:cNvSpPr/>
          <p:nvPr/>
        </p:nvSpPr>
        <p:spPr>
          <a:xfrm>
            <a:off x="1085850" y="2968576"/>
            <a:ext cx="1885950" cy="485775"/>
          </a:xfrm>
          <a:prstGeom prst="flowChartMagneticDisk">
            <a:avLst/>
          </a:prstGeom>
          <a:solidFill>
            <a:srgbClr val="092E2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975333" y="3848143"/>
            <a:ext cx="2106982" cy="891336"/>
            <a:chOff x="8490589" y="2130514"/>
            <a:chExt cx="2106982" cy="891336"/>
          </a:xfrm>
        </p:grpSpPr>
        <p:sp>
          <p:nvSpPr>
            <p:cNvPr id="8" name="文本框 7"/>
            <p:cNvSpPr txBox="1"/>
            <p:nvPr/>
          </p:nvSpPr>
          <p:spPr>
            <a:xfrm>
              <a:off x="8990081" y="2130514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添加标题</a:t>
              </a:r>
            </a:p>
          </p:txBody>
        </p:sp>
        <p:sp>
          <p:nvSpPr>
            <p:cNvPr id="9" name="矩形 8"/>
            <p:cNvSpPr/>
            <p:nvPr/>
          </p:nvSpPr>
          <p:spPr>
            <a:xfrm>
              <a:off x="8490589" y="2438285"/>
              <a:ext cx="2106982" cy="5835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sz="8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点击添加相关标题文字，点击添加相关标题文字。</a:t>
              </a:r>
            </a:p>
          </p:txBody>
        </p:sp>
      </p:grpSp>
      <p:sp>
        <p:nvSpPr>
          <p:cNvPr id="10" name="流程图: 磁盘 9"/>
          <p:cNvSpPr/>
          <p:nvPr/>
        </p:nvSpPr>
        <p:spPr>
          <a:xfrm>
            <a:off x="3846838" y="4029029"/>
            <a:ext cx="1885950" cy="485775"/>
          </a:xfrm>
          <a:prstGeom prst="flowChartMagneticDisk">
            <a:avLst/>
          </a:prstGeom>
          <a:solidFill>
            <a:srgbClr val="092E2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3736321" y="4908596"/>
            <a:ext cx="2106982" cy="891336"/>
            <a:chOff x="8490589" y="2130514"/>
            <a:chExt cx="2106982" cy="891336"/>
          </a:xfrm>
        </p:grpSpPr>
        <p:sp>
          <p:nvSpPr>
            <p:cNvPr id="12" name="文本框 11"/>
            <p:cNvSpPr txBox="1"/>
            <p:nvPr/>
          </p:nvSpPr>
          <p:spPr>
            <a:xfrm>
              <a:off x="8990081" y="2130514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添加标题</a:t>
              </a:r>
            </a:p>
          </p:txBody>
        </p:sp>
        <p:sp>
          <p:nvSpPr>
            <p:cNvPr id="13" name="矩形 12"/>
            <p:cNvSpPr/>
            <p:nvPr/>
          </p:nvSpPr>
          <p:spPr>
            <a:xfrm>
              <a:off x="8490589" y="2438285"/>
              <a:ext cx="2106982" cy="5835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sz="8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点击添加相关标题文字，点击添加相关标题文字。</a:t>
              </a:r>
            </a:p>
          </p:txBody>
        </p:sp>
      </p:grpSp>
      <p:sp>
        <p:nvSpPr>
          <p:cNvPr id="14" name="流程图: 磁盘 13"/>
          <p:cNvSpPr/>
          <p:nvPr/>
        </p:nvSpPr>
        <p:spPr>
          <a:xfrm>
            <a:off x="6607826" y="2968576"/>
            <a:ext cx="1885950" cy="485775"/>
          </a:xfrm>
          <a:prstGeom prst="flowChartMagneticDisk">
            <a:avLst/>
          </a:prstGeom>
          <a:solidFill>
            <a:srgbClr val="092E2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6497309" y="3848143"/>
            <a:ext cx="2106982" cy="891336"/>
            <a:chOff x="8490589" y="2130514"/>
            <a:chExt cx="2106982" cy="891336"/>
          </a:xfrm>
        </p:grpSpPr>
        <p:sp>
          <p:nvSpPr>
            <p:cNvPr id="16" name="文本框 15"/>
            <p:cNvSpPr txBox="1"/>
            <p:nvPr/>
          </p:nvSpPr>
          <p:spPr>
            <a:xfrm>
              <a:off x="8990081" y="2130514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添加标题</a:t>
              </a:r>
            </a:p>
          </p:txBody>
        </p:sp>
        <p:sp>
          <p:nvSpPr>
            <p:cNvPr id="17" name="矩形 16"/>
            <p:cNvSpPr/>
            <p:nvPr/>
          </p:nvSpPr>
          <p:spPr>
            <a:xfrm>
              <a:off x="8490589" y="2438285"/>
              <a:ext cx="2106982" cy="5835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sz="8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点击添加相关标题文字，点击添加相关标题文字。</a:t>
              </a:r>
            </a:p>
          </p:txBody>
        </p:sp>
      </p:grpSp>
      <p:sp>
        <p:nvSpPr>
          <p:cNvPr id="18" name="流程图: 磁盘 17"/>
          <p:cNvSpPr/>
          <p:nvPr/>
        </p:nvSpPr>
        <p:spPr>
          <a:xfrm>
            <a:off x="9368815" y="4029029"/>
            <a:ext cx="1885950" cy="485775"/>
          </a:xfrm>
          <a:prstGeom prst="flowChartMagneticDisk">
            <a:avLst/>
          </a:prstGeom>
          <a:solidFill>
            <a:srgbClr val="092E2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9258298" y="4908596"/>
            <a:ext cx="2106982" cy="891336"/>
            <a:chOff x="8490589" y="2130514"/>
            <a:chExt cx="2106982" cy="891336"/>
          </a:xfrm>
        </p:grpSpPr>
        <p:sp>
          <p:nvSpPr>
            <p:cNvPr id="20" name="文本框 19"/>
            <p:cNvSpPr txBox="1"/>
            <p:nvPr/>
          </p:nvSpPr>
          <p:spPr>
            <a:xfrm>
              <a:off x="8990081" y="2130514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添加标题</a:t>
              </a:r>
            </a:p>
          </p:txBody>
        </p:sp>
        <p:sp>
          <p:nvSpPr>
            <p:cNvPr id="21" name="矩形 20"/>
            <p:cNvSpPr/>
            <p:nvPr/>
          </p:nvSpPr>
          <p:spPr>
            <a:xfrm>
              <a:off x="8490589" y="2438285"/>
              <a:ext cx="2106982" cy="5835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sz="8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点击添加相关标题文字，点击添加相关标题文字。</a:t>
              </a: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9936863" y="2879402"/>
            <a:ext cx="749852" cy="749854"/>
            <a:chOff x="9936863" y="2977876"/>
            <a:chExt cx="749852" cy="749854"/>
          </a:xfrm>
        </p:grpSpPr>
        <p:sp>
          <p:nvSpPr>
            <p:cNvPr id="23" name="泪滴形 22"/>
            <p:cNvSpPr/>
            <p:nvPr/>
          </p:nvSpPr>
          <p:spPr>
            <a:xfrm rot="8100000">
              <a:off x="9936863" y="2977876"/>
              <a:ext cx="749852" cy="749854"/>
            </a:xfrm>
            <a:prstGeom prst="teardrop">
              <a:avLst/>
            </a:prstGeom>
            <a:solidFill>
              <a:srgbClr val="092E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4" name="Freeform 419"/>
            <p:cNvSpPr/>
            <p:nvPr/>
          </p:nvSpPr>
          <p:spPr bwMode="auto">
            <a:xfrm>
              <a:off x="10189550" y="3196434"/>
              <a:ext cx="244475" cy="312738"/>
            </a:xfrm>
            <a:custGeom>
              <a:avLst/>
              <a:gdLst>
                <a:gd name="T0" fmla="*/ 154 w 156"/>
                <a:gd name="T1" fmla="*/ 136 h 199"/>
                <a:gd name="T2" fmla="*/ 154 w 156"/>
                <a:gd name="T3" fmla="*/ 127 h 199"/>
                <a:gd name="T4" fmla="*/ 146 w 156"/>
                <a:gd name="T5" fmla="*/ 102 h 199"/>
                <a:gd name="T6" fmla="*/ 145 w 156"/>
                <a:gd name="T7" fmla="*/ 41 h 199"/>
                <a:gd name="T8" fmla="*/ 145 w 156"/>
                <a:gd name="T9" fmla="*/ 39 h 199"/>
                <a:gd name="T10" fmla="*/ 143 w 156"/>
                <a:gd name="T11" fmla="*/ 38 h 199"/>
                <a:gd name="T12" fmla="*/ 105 w 156"/>
                <a:gd name="T13" fmla="*/ 80 h 199"/>
                <a:gd name="T14" fmla="*/ 88 w 156"/>
                <a:gd name="T15" fmla="*/ 2 h 199"/>
                <a:gd name="T16" fmla="*/ 87 w 156"/>
                <a:gd name="T17" fmla="*/ 0 h 199"/>
                <a:gd name="T18" fmla="*/ 85 w 156"/>
                <a:gd name="T19" fmla="*/ 0 h 199"/>
                <a:gd name="T20" fmla="*/ 58 w 156"/>
                <a:gd name="T21" fmla="*/ 51 h 199"/>
                <a:gd name="T22" fmla="*/ 46 w 156"/>
                <a:gd name="T23" fmla="*/ 96 h 199"/>
                <a:gd name="T24" fmla="*/ 17 w 156"/>
                <a:gd name="T25" fmla="*/ 64 h 199"/>
                <a:gd name="T26" fmla="*/ 8 w 156"/>
                <a:gd name="T27" fmla="*/ 57 h 199"/>
                <a:gd name="T28" fmla="*/ 5 w 156"/>
                <a:gd name="T29" fmla="*/ 57 h 199"/>
                <a:gd name="T30" fmla="*/ 5 w 156"/>
                <a:gd name="T31" fmla="*/ 59 h 199"/>
                <a:gd name="T32" fmla="*/ 7 w 156"/>
                <a:gd name="T33" fmla="*/ 110 h 199"/>
                <a:gd name="T34" fmla="*/ 32 w 156"/>
                <a:gd name="T35" fmla="*/ 190 h 199"/>
                <a:gd name="T36" fmla="*/ 52 w 156"/>
                <a:gd name="T37" fmla="*/ 197 h 199"/>
                <a:gd name="T38" fmla="*/ 53 w 156"/>
                <a:gd name="T39" fmla="*/ 197 h 199"/>
                <a:gd name="T40" fmla="*/ 53 w 156"/>
                <a:gd name="T41" fmla="*/ 197 h 199"/>
                <a:gd name="T42" fmla="*/ 55 w 156"/>
                <a:gd name="T43" fmla="*/ 195 h 199"/>
                <a:gd name="T44" fmla="*/ 54 w 156"/>
                <a:gd name="T45" fmla="*/ 194 h 199"/>
                <a:gd name="T46" fmla="*/ 45 w 156"/>
                <a:gd name="T47" fmla="*/ 157 h 199"/>
                <a:gd name="T48" fmla="*/ 45 w 156"/>
                <a:gd name="T49" fmla="*/ 135 h 199"/>
                <a:gd name="T50" fmla="*/ 45 w 156"/>
                <a:gd name="T51" fmla="*/ 135 h 199"/>
                <a:gd name="T52" fmla="*/ 59 w 156"/>
                <a:gd name="T53" fmla="*/ 152 h 199"/>
                <a:gd name="T54" fmla="*/ 61 w 156"/>
                <a:gd name="T55" fmla="*/ 154 h 199"/>
                <a:gd name="T56" fmla="*/ 63 w 156"/>
                <a:gd name="T57" fmla="*/ 153 h 199"/>
                <a:gd name="T58" fmla="*/ 71 w 156"/>
                <a:gd name="T59" fmla="*/ 127 h 199"/>
                <a:gd name="T60" fmla="*/ 81 w 156"/>
                <a:gd name="T61" fmla="*/ 104 h 199"/>
                <a:gd name="T62" fmla="*/ 91 w 156"/>
                <a:gd name="T63" fmla="*/ 145 h 199"/>
                <a:gd name="T64" fmla="*/ 93 w 156"/>
                <a:gd name="T65" fmla="*/ 146 h 199"/>
                <a:gd name="T66" fmla="*/ 95 w 156"/>
                <a:gd name="T67" fmla="*/ 144 h 199"/>
                <a:gd name="T68" fmla="*/ 108 w 156"/>
                <a:gd name="T69" fmla="*/ 124 h 199"/>
                <a:gd name="T70" fmla="*/ 111 w 156"/>
                <a:gd name="T71" fmla="*/ 153 h 199"/>
                <a:gd name="T72" fmla="*/ 115 w 156"/>
                <a:gd name="T73" fmla="*/ 166 h 199"/>
                <a:gd name="T74" fmla="*/ 115 w 156"/>
                <a:gd name="T75" fmla="*/ 171 h 199"/>
                <a:gd name="T76" fmla="*/ 99 w 156"/>
                <a:gd name="T77" fmla="*/ 195 h 199"/>
                <a:gd name="T78" fmla="*/ 99 w 156"/>
                <a:gd name="T79" fmla="*/ 198 h 199"/>
                <a:gd name="T80" fmla="*/ 101 w 156"/>
                <a:gd name="T81" fmla="*/ 199 h 199"/>
                <a:gd name="T82" fmla="*/ 101 w 156"/>
                <a:gd name="T83" fmla="*/ 199 h 199"/>
                <a:gd name="T84" fmla="*/ 106 w 156"/>
                <a:gd name="T85" fmla="*/ 197 h 199"/>
                <a:gd name="T86" fmla="*/ 154 w 156"/>
                <a:gd name="T87" fmla="*/ 136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56" h="199">
                  <a:moveTo>
                    <a:pt x="154" y="136"/>
                  </a:moveTo>
                  <a:cubicBezTo>
                    <a:pt x="155" y="133"/>
                    <a:pt x="154" y="130"/>
                    <a:pt x="154" y="127"/>
                  </a:cubicBezTo>
                  <a:cubicBezTo>
                    <a:pt x="152" y="119"/>
                    <a:pt x="149" y="110"/>
                    <a:pt x="146" y="102"/>
                  </a:cubicBezTo>
                  <a:cubicBezTo>
                    <a:pt x="138" y="81"/>
                    <a:pt x="129" y="59"/>
                    <a:pt x="145" y="41"/>
                  </a:cubicBezTo>
                  <a:cubicBezTo>
                    <a:pt x="145" y="40"/>
                    <a:pt x="145" y="40"/>
                    <a:pt x="145" y="39"/>
                  </a:cubicBezTo>
                  <a:cubicBezTo>
                    <a:pt x="145" y="38"/>
                    <a:pt x="144" y="38"/>
                    <a:pt x="143" y="38"/>
                  </a:cubicBezTo>
                  <a:cubicBezTo>
                    <a:pt x="118" y="42"/>
                    <a:pt x="108" y="67"/>
                    <a:pt x="105" y="80"/>
                  </a:cubicBezTo>
                  <a:cubicBezTo>
                    <a:pt x="93" y="58"/>
                    <a:pt x="88" y="35"/>
                    <a:pt x="88" y="2"/>
                  </a:cubicBezTo>
                  <a:cubicBezTo>
                    <a:pt x="88" y="1"/>
                    <a:pt x="88" y="0"/>
                    <a:pt x="87" y="0"/>
                  </a:cubicBezTo>
                  <a:cubicBezTo>
                    <a:pt x="87" y="0"/>
                    <a:pt x="86" y="0"/>
                    <a:pt x="85" y="0"/>
                  </a:cubicBezTo>
                  <a:cubicBezTo>
                    <a:pt x="66" y="12"/>
                    <a:pt x="62" y="32"/>
                    <a:pt x="58" y="51"/>
                  </a:cubicBezTo>
                  <a:cubicBezTo>
                    <a:pt x="58" y="69"/>
                    <a:pt x="54" y="83"/>
                    <a:pt x="46" y="96"/>
                  </a:cubicBezTo>
                  <a:cubicBezTo>
                    <a:pt x="41" y="80"/>
                    <a:pt x="29" y="72"/>
                    <a:pt x="17" y="64"/>
                  </a:cubicBezTo>
                  <a:cubicBezTo>
                    <a:pt x="14" y="62"/>
                    <a:pt x="11" y="59"/>
                    <a:pt x="8" y="57"/>
                  </a:cubicBezTo>
                  <a:cubicBezTo>
                    <a:pt x="7" y="57"/>
                    <a:pt x="6" y="57"/>
                    <a:pt x="5" y="57"/>
                  </a:cubicBezTo>
                  <a:cubicBezTo>
                    <a:pt x="5" y="58"/>
                    <a:pt x="4" y="59"/>
                    <a:pt x="5" y="59"/>
                  </a:cubicBezTo>
                  <a:cubicBezTo>
                    <a:pt x="10" y="75"/>
                    <a:pt x="8" y="93"/>
                    <a:pt x="7" y="110"/>
                  </a:cubicBezTo>
                  <a:cubicBezTo>
                    <a:pt x="4" y="140"/>
                    <a:pt x="0" y="170"/>
                    <a:pt x="32" y="190"/>
                  </a:cubicBezTo>
                  <a:cubicBezTo>
                    <a:pt x="39" y="193"/>
                    <a:pt x="45" y="195"/>
                    <a:pt x="52" y="197"/>
                  </a:cubicBezTo>
                  <a:cubicBezTo>
                    <a:pt x="53" y="197"/>
                    <a:pt x="53" y="197"/>
                    <a:pt x="53" y="197"/>
                  </a:cubicBezTo>
                  <a:cubicBezTo>
                    <a:pt x="53" y="197"/>
                    <a:pt x="53" y="197"/>
                    <a:pt x="53" y="197"/>
                  </a:cubicBezTo>
                  <a:cubicBezTo>
                    <a:pt x="54" y="197"/>
                    <a:pt x="55" y="197"/>
                    <a:pt x="55" y="195"/>
                  </a:cubicBezTo>
                  <a:cubicBezTo>
                    <a:pt x="55" y="195"/>
                    <a:pt x="55" y="194"/>
                    <a:pt x="54" y="194"/>
                  </a:cubicBezTo>
                  <a:cubicBezTo>
                    <a:pt x="42" y="185"/>
                    <a:pt x="43" y="171"/>
                    <a:pt x="45" y="157"/>
                  </a:cubicBezTo>
                  <a:cubicBezTo>
                    <a:pt x="45" y="150"/>
                    <a:pt x="46" y="142"/>
                    <a:pt x="45" y="135"/>
                  </a:cubicBezTo>
                  <a:cubicBezTo>
                    <a:pt x="45" y="135"/>
                    <a:pt x="45" y="135"/>
                    <a:pt x="45" y="135"/>
                  </a:cubicBezTo>
                  <a:cubicBezTo>
                    <a:pt x="52" y="139"/>
                    <a:pt x="58" y="144"/>
                    <a:pt x="59" y="152"/>
                  </a:cubicBezTo>
                  <a:cubicBezTo>
                    <a:pt x="60" y="153"/>
                    <a:pt x="60" y="154"/>
                    <a:pt x="61" y="154"/>
                  </a:cubicBezTo>
                  <a:cubicBezTo>
                    <a:pt x="62" y="154"/>
                    <a:pt x="62" y="154"/>
                    <a:pt x="63" y="153"/>
                  </a:cubicBezTo>
                  <a:cubicBezTo>
                    <a:pt x="69" y="145"/>
                    <a:pt x="71" y="137"/>
                    <a:pt x="71" y="127"/>
                  </a:cubicBezTo>
                  <a:cubicBezTo>
                    <a:pt x="73" y="118"/>
                    <a:pt x="75" y="110"/>
                    <a:pt x="81" y="104"/>
                  </a:cubicBezTo>
                  <a:cubicBezTo>
                    <a:pt x="81" y="117"/>
                    <a:pt x="83" y="131"/>
                    <a:pt x="91" y="145"/>
                  </a:cubicBezTo>
                  <a:cubicBezTo>
                    <a:pt x="92" y="146"/>
                    <a:pt x="92" y="146"/>
                    <a:pt x="93" y="146"/>
                  </a:cubicBezTo>
                  <a:cubicBezTo>
                    <a:pt x="94" y="146"/>
                    <a:pt x="95" y="145"/>
                    <a:pt x="95" y="144"/>
                  </a:cubicBezTo>
                  <a:cubicBezTo>
                    <a:pt x="96" y="140"/>
                    <a:pt x="99" y="129"/>
                    <a:pt x="108" y="124"/>
                  </a:cubicBezTo>
                  <a:cubicBezTo>
                    <a:pt x="103" y="133"/>
                    <a:pt x="107" y="144"/>
                    <a:pt x="111" y="153"/>
                  </a:cubicBezTo>
                  <a:cubicBezTo>
                    <a:pt x="113" y="158"/>
                    <a:pt x="114" y="162"/>
                    <a:pt x="115" y="166"/>
                  </a:cubicBezTo>
                  <a:cubicBezTo>
                    <a:pt x="115" y="167"/>
                    <a:pt x="115" y="169"/>
                    <a:pt x="115" y="171"/>
                  </a:cubicBezTo>
                  <a:cubicBezTo>
                    <a:pt x="116" y="180"/>
                    <a:pt x="111" y="188"/>
                    <a:pt x="99" y="195"/>
                  </a:cubicBezTo>
                  <a:cubicBezTo>
                    <a:pt x="99" y="196"/>
                    <a:pt x="98" y="197"/>
                    <a:pt x="99" y="198"/>
                  </a:cubicBezTo>
                  <a:cubicBezTo>
                    <a:pt x="99" y="198"/>
                    <a:pt x="100" y="199"/>
                    <a:pt x="101" y="199"/>
                  </a:cubicBezTo>
                  <a:cubicBezTo>
                    <a:pt x="101" y="199"/>
                    <a:pt x="101" y="199"/>
                    <a:pt x="101" y="199"/>
                  </a:cubicBezTo>
                  <a:cubicBezTo>
                    <a:pt x="103" y="198"/>
                    <a:pt x="104" y="198"/>
                    <a:pt x="106" y="197"/>
                  </a:cubicBezTo>
                  <a:cubicBezTo>
                    <a:pt x="140" y="180"/>
                    <a:pt x="156" y="160"/>
                    <a:pt x="154" y="13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7175874" y="1818949"/>
            <a:ext cx="749852" cy="749854"/>
            <a:chOff x="7175874" y="1917423"/>
            <a:chExt cx="749852" cy="749854"/>
          </a:xfrm>
        </p:grpSpPr>
        <p:sp>
          <p:nvSpPr>
            <p:cNvPr id="26" name="泪滴形 25"/>
            <p:cNvSpPr/>
            <p:nvPr/>
          </p:nvSpPr>
          <p:spPr>
            <a:xfrm rot="8100000">
              <a:off x="7175874" y="1917423"/>
              <a:ext cx="749852" cy="749854"/>
            </a:xfrm>
            <a:prstGeom prst="teardrop">
              <a:avLst/>
            </a:prstGeom>
            <a:solidFill>
              <a:srgbClr val="092E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27" name="组合 26"/>
            <p:cNvGrpSpPr/>
            <p:nvPr/>
          </p:nvGrpSpPr>
          <p:grpSpPr>
            <a:xfrm>
              <a:off x="7459517" y="2147748"/>
              <a:ext cx="182563" cy="315913"/>
              <a:chOff x="8180388" y="2635251"/>
              <a:chExt cx="182563" cy="315913"/>
            </a:xfrm>
            <a:solidFill>
              <a:schemeClr val="bg1"/>
            </a:solidFill>
          </p:grpSpPr>
          <p:sp>
            <p:nvSpPr>
              <p:cNvPr id="28" name="Freeform 411"/>
              <p:cNvSpPr/>
              <p:nvPr/>
            </p:nvSpPr>
            <p:spPr bwMode="auto">
              <a:xfrm>
                <a:off x="8180388" y="2816226"/>
                <a:ext cx="182563" cy="134938"/>
              </a:xfrm>
              <a:custGeom>
                <a:avLst/>
                <a:gdLst>
                  <a:gd name="T0" fmla="*/ 104 w 117"/>
                  <a:gd name="T1" fmla="*/ 50 h 86"/>
                  <a:gd name="T2" fmla="*/ 95 w 117"/>
                  <a:gd name="T3" fmla="*/ 56 h 86"/>
                  <a:gd name="T4" fmla="*/ 71 w 117"/>
                  <a:gd name="T5" fmla="*/ 44 h 86"/>
                  <a:gd name="T6" fmla="*/ 96 w 117"/>
                  <a:gd name="T7" fmla="*/ 29 h 86"/>
                  <a:gd name="T8" fmla="*/ 100 w 117"/>
                  <a:gd name="T9" fmla="*/ 34 h 86"/>
                  <a:gd name="T10" fmla="*/ 114 w 117"/>
                  <a:gd name="T11" fmla="*/ 30 h 86"/>
                  <a:gd name="T12" fmla="*/ 111 w 117"/>
                  <a:gd name="T13" fmla="*/ 16 h 86"/>
                  <a:gd name="T14" fmla="*/ 108 w 117"/>
                  <a:gd name="T15" fmla="*/ 15 h 86"/>
                  <a:gd name="T16" fmla="*/ 103 w 117"/>
                  <a:gd name="T17" fmla="*/ 3 h 86"/>
                  <a:gd name="T18" fmla="*/ 90 w 117"/>
                  <a:gd name="T19" fmla="*/ 6 h 86"/>
                  <a:gd name="T20" fmla="*/ 90 w 117"/>
                  <a:gd name="T21" fmla="*/ 18 h 86"/>
                  <a:gd name="T22" fmla="*/ 58 w 117"/>
                  <a:gd name="T23" fmla="*/ 37 h 86"/>
                  <a:gd name="T24" fmla="*/ 26 w 117"/>
                  <a:gd name="T25" fmla="*/ 19 h 86"/>
                  <a:gd name="T26" fmla="*/ 29 w 117"/>
                  <a:gd name="T27" fmla="*/ 13 h 86"/>
                  <a:gd name="T28" fmla="*/ 18 w 117"/>
                  <a:gd name="T29" fmla="*/ 3 h 86"/>
                  <a:gd name="T30" fmla="*/ 8 w 117"/>
                  <a:gd name="T31" fmla="*/ 13 h 86"/>
                  <a:gd name="T32" fmla="*/ 9 w 117"/>
                  <a:gd name="T33" fmla="*/ 16 h 86"/>
                  <a:gd name="T34" fmla="*/ 0 w 117"/>
                  <a:gd name="T35" fmla="*/ 26 h 86"/>
                  <a:gd name="T36" fmla="*/ 10 w 117"/>
                  <a:gd name="T37" fmla="*/ 36 h 86"/>
                  <a:gd name="T38" fmla="*/ 20 w 117"/>
                  <a:gd name="T39" fmla="*/ 30 h 86"/>
                  <a:gd name="T40" fmla="*/ 45 w 117"/>
                  <a:gd name="T41" fmla="*/ 44 h 86"/>
                  <a:gd name="T42" fmla="*/ 23 w 117"/>
                  <a:gd name="T43" fmla="*/ 57 h 86"/>
                  <a:gd name="T44" fmla="*/ 19 w 117"/>
                  <a:gd name="T45" fmla="*/ 52 h 86"/>
                  <a:gd name="T46" fmla="*/ 5 w 117"/>
                  <a:gd name="T47" fmla="*/ 55 h 86"/>
                  <a:gd name="T48" fmla="*/ 8 w 117"/>
                  <a:gd name="T49" fmla="*/ 69 h 86"/>
                  <a:gd name="T50" fmla="*/ 11 w 117"/>
                  <a:gd name="T51" fmla="*/ 70 h 86"/>
                  <a:gd name="T52" fmla="*/ 16 w 117"/>
                  <a:gd name="T53" fmla="*/ 83 h 86"/>
                  <a:gd name="T54" fmla="*/ 30 w 117"/>
                  <a:gd name="T55" fmla="*/ 79 h 86"/>
                  <a:gd name="T56" fmla="*/ 29 w 117"/>
                  <a:gd name="T57" fmla="*/ 68 h 86"/>
                  <a:gd name="T58" fmla="*/ 58 w 117"/>
                  <a:gd name="T59" fmla="*/ 51 h 86"/>
                  <a:gd name="T60" fmla="*/ 88 w 117"/>
                  <a:gd name="T61" fmla="*/ 67 h 86"/>
                  <a:gd name="T62" fmla="*/ 86 w 117"/>
                  <a:gd name="T63" fmla="*/ 73 h 86"/>
                  <a:gd name="T64" fmla="*/ 96 w 117"/>
                  <a:gd name="T65" fmla="*/ 83 h 86"/>
                  <a:gd name="T66" fmla="*/ 106 w 117"/>
                  <a:gd name="T67" fmla="*/ 73 h 86"/>
                  <a:gd name="T68" fmla="*/ 106 w 117"/>
                  <a:gd name="T69" fmla="*/ 70 h 86"/>
                  <a:gd name="T70" fmla="*/ 114 w 117"/>
                  <a:gd name="T71" fmla="*/ 60 h 86"/>
                  <a:gd name="T72" fmla="*/ 104 w 117"/>
                  <a:gd name="T73" fmla="*/ 50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17" h="86">
                    <a:moveTo>
                      <a:pt x="104" y="50"/>
                    </a:moveTo>
                    <a:cubicBezTo>
                      <a:pt x="100" y="50"/>
                      <a:pt x="96" y="53"/>
                      <a:pt x="95" y="56"/>
                    </a:cubicBezTo>
                    <a:cubicBezTo>
                      <a:pt x="71" y="44"/>
                      <a:pt x="71" y="44"/>
                      <a:pt x="71" y="44"/>
                    </a:cubicBezTo>
                    <a:cubicBezTo>
                      <a:pt x="96" y="29"/>
                      <a:pt x="96" y="29"/>
                      <a:pt x="96" y="29"/>
                    </a:cubicBezTo>
                    <a:cubicBezTo>
                      <a:pt x="97" y="31"/>
                      <a:pt x="98" y="33"/>
                      <a:pt x="100" y="34"/>
                    </a:cubicBezTo>
                    <a:cubicBezTo>
                      <a:pt x="105" y="37"/>
                      <a:pt x="111" y="35"/>
                      <a:pt x="114" y="30"/>
                    </a:cubicBezTo>
                    <a:cubicBezTo>
                      <a:pt x="117" y="26"/>
                      <a:pt x="115" y="19"/>
                      <a:pt x="111" y="16"/>
                    </a:cubicBezTo>
                    <a:cubicBezTo>
                      <a:pt x="110" y="16"/>
                      <a:pt x="109" y="16"/>
                      <a:pt x="108" y="15"/>
                    </a:cubicBezTo>
                    <a:cubicBezTo>
                      <a:pt x="109" y="11"/>
                      <a:pt x="108" y="5"/>
                      <a:pt x="103" y="3"/>
                    </a:cubicBezTo>
                    <a:cubicBezTo>
                      <a:pt x="99" y="0"/>
                      <a:pt x="92" y="1"/>
                      <a:pt x="90" y="6"/>
                    </a:cubicBezTo>
                    <a:cubicBezTo>
                      <a:pt x="87" y="10"/>
                      <a:pt x="88" y="14"/>
                      <a:pt x="90" y="18"/>
                    </a:cubicBezTo>
                    <a:cubicBezTo>
                      <a:pt x="58" y="37"/>
                      <a:pt x="58" y="37"/>
                      <a:pt x="58" y="37"/>
                    </a:cubicBezTo>
                    <a:cubicBezTo>
                      <a:pt x="26" y="19"/>
                      <a:pt x="26" y="19"/>
                      <a:pt x="26" y="19"/>
                    </a:cubicBezTo>
                    <a:cubicBezTo>
                      <a:pt x="28" y="17"/>
                      <a:pt x="29" y="15"/>
                      <a:pt x="29" y="13"/>
                    </a:cubicBezTo>
                    <a:cubicBezTo>
                      <a:pt x="29" y="7"/>
                      <a:pt x="24" y="3"/>
                      <a:pt x="18" y="3"/>
                    </a:cubicBezTo>
                    <a:cubicBezTo>
                      <a:pt x="13" y="3"/>
                      <a:pt x="8" y="7"/>
                      <a:pt x="8" y="13"/>
                    </a:cubicBezTo>
                    <a:cubicBezTo>
                      <a:pt x="8" y="14"/>
                      <a:pt x="8" y="15"/>
                      <a:pt x="9" y="16"/>
                    </a:cubicBezTo>
                    <a:cubicBezTo>
                      <a:pt x="4" y="17"/>
                      <a:pt x="0" y="21"/>
                      <a:pt x="0" y="26"/>
                    </a:cubicBezTo>
                    <a:cubicBezTo>
                      <a:pt x="0" y="32"/>
                      <a:pt x="5" y="36"/>
                      <a:pt x="10" y="36"/>
                    </a:cubicBezTo>
                    <a:cubicBezTo>
                      <a:pt x="14" y="36"/>
                      <a:pt x="18" y="34"/>
                      <a:pt x="20" y="30"/>
                    </a:cubicBezTo>
                    <a:cubicBezTo>
                      <a:pt x="45" y="44"/>
                      <a:pt x="45" y="44"/>
                      <a:pt x="45" y="44"/>
                    </a:cubicBezTo>
                    <a:cubicBezTo>
                      <a:pt x="23" y="57"/>
                      <a:pt x="23" y="57"/>
                      <a:pt x="23" y="57"/>
                    </a:cubicBezTo>
                    <a:cubicBezTo>
                      <a:pt x="22" y="55"/>
                      <a:pt x="21" y="53"/>
                      <a:pt x="19" y="52"/>
                    </a:cubicBezTo>
                    <a:cubicBezTo>
                      <a:pt x="14" y="49"/>
                      <a:pt x="8" y="50"/>
                      <a:pt x="5" y="55"/>
                    </a:cubicBezTo>
                    <a:cubicBezTo>
                      <a:pt x="2" y="60"/>
                      <a:pt x="4" y="66"/>
                      <a:pt x="8" y="69"/>
                    </a:cubicBezTo>
                    <a:cubicBezTo>
                      <a:pt x="9" y="70"/>
                      <a:pt x="10" y="70"/>
                      <a:pt x="11" y="70"/>
                    </a:cubicBezTo>
                    <a:cubicBezTo>
                      <a:pt x="10" y="75"/>
                      <a:pt x="11" y="80"/>
                      <a:pt x="16" y="83"/>
                    </a:cubicBezTo>
                    <a:cubicBezTo>
                      <a:pt x="20" y="86"/>
                      <a:pt x="27" y="84"/>
                      <a:pt x="30" y="79"/>
                    </a:cubicBezTo>
                    <a:cubicBezTo>
                      <a:pt x="32" y="76"/>
                      <a:pt x="31" y="72"/>
                      <a:pt x="29" y="68"/>
                    </a:cubicBezTo>
                    <a:cubicBezTo>
                      <a:pt x="58" y="51"/>
                      <a:pt x="58" y="51"/>
                      <a:pt x="58" y="51"/>
                    </a:cubicBezTo>
                    <a:cubicBezTo>
                      <a:pt x="88" y="67"/>
                      <a:pt x="88" y="67"/>
                      <a:pt x="88" y="67"/>
                    </a:cubicBezTo>
                    <a:cubicBezTo>
                      <a:pt x="86" y="69"/>
                      <a:pt x="86" y="71"/>
                      <a:pt x="86" y="73"/>
                    </a:cubicBezTo>
                    <a:cubicBezTo>
                      <a:pt x="86" y="79"/>
                      <a:pt x="90" y="83"/>
                      <a:pt x="96" y="83"/>
                    </a:cubicBezTo>
                    <a:cubicBezTo>
                      <a:pt x="102" y="83"/>
                      <a:pt x="106" y="79"/>
                      <a:pt x="106" y="73"/>
                    </a:cubicBezTo>
                    <a:cubicBezTo>
                      <a:pt x="106" y="72"/>
                      <a:pt x="106" y="71"/>
                      <a:pt x="106" y="70"/>
                    </a:cubicBezTo>
                    <a:cubicBezTo>
                      <a:pt x="110" y="69"/>
                      <a:pt x="114" y="65"/>
                      <a:pt x="114" y="60"/>
                    </a:cubicBezTo>
                    <a:cubicBezTo>
                      <a:pt x="114" y="54"/>
                      <a:pt x="110" y="50"/>
                      <a:pt x="104" y="5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29" name="Freeform 412"/>
              <p:cNvSpPr>
                <a:spLocks noEditPoints="1"/>
              </p:cNvSpPr>
              <p:nvPr/>
            </p:nvSpPr>
            <p:spPr bwMode="auto">
              <a:xfrm>
                <a:off x="8188325" y="2635251"/>
                <a:ext cx="168275" cy="187325"/>
              </a:xfrm>
              <a:custGeom>
                <a:avLst/>
                <a:gdLst>
                  <a:gd name="T0" fmla="*/ 14 w 108"/>
                  <a:gd name="T1" fmla="*/ 99 h 119"/>
                  <a:gd name="T2" fmla="*/ 36 w 108"/>
                  <a:gd name="T3" fmla="*/ 109 h 119"/>
                  <a:gd name="T4" fmla="*/ 39 w 108"/>
                  <a:gd name="T5" fmla="*/ 117 h 119"/>
                  <a:gd name="T6" fmla="*/ 55 w 108"/>
                  <a:gd name="T7" fmla="*/ 119 h 119"/>
                  <a:gd name="T8" fmla="*/ 70 w 108"/>
                  <a:gd name="T9" fmla="*/ 117 h 119"/>
                  <a:gd name="T10" fmla="*/ 73 w 108"/>
                  <a:gd name="T11" fmla="*/ 109 h 119"/>
                  <a:gd name="T12" fmla="*/ 95 w 108"/>
                  <a:gd name="T13" fmla="*/ 99 h 119"/>
                  <a:gd name="T14" fmla="*/ 100 w 108"/>
                  <a:gd name="T15" fmla="*/ 78 h 119"/>
                  <a:gd name="T16" fmla="*/ 108 w 108"/>
                  <a:gd name="T17" fmla="*/ 44 h 119"/>
                  <a:gd name="T18" fmla="*/ 108 w 108"/>
                  <a:gd name="T19" fmla="*/ 43 h 119"/>
                  <a:gd name="T20" fmla="*/ 55 w 108"/>
                  <a:gd name="T21" fmla="*/ 0 h 119"/>
                  <a:gd name="T22" fmla="*/ 1 w 108"/>
                  <a:gd name="T23" fmla="*/ 43 h 119"/>
                  <a:gd name="T24" fmla="*/ 1 w 108"/>
                  <a:gd name="T25" fmla="*/ 44 h 119"/>
                  <a:gd name="T26" fmla="*/ 1 w 108"/>
                  <a:gd name="T27" fmla="*/ 44 h 119"/>
                  <a:gd name="T28" fmla="*/ 9 w 108"/>
                  <a:gd name="T29" fmla="*/ 78 h 119"/>
                  <a:gd name="T30" fmla="*/ 14 w 108"/>
                  <a:gd name="T31" fmla="*/ 99 h 119"/>
                  <a:gd name="T32" fmla="*/ 65 w 108"/>
                  <a:gd name="T33" fmla="*/ 74 h 119"/>
                  <a:gd name="T34" fmla="*/ 65 w 108"/>
                  <a:gd name="T35" fmla="*/ 74 h 119"/>
                  <a:gd name="T36" fmla="*/ 65 w 108"/>
                  <a:gd name="T37" fmla="*/ 74 h 119"/>
                  <a:gd name="T38" fmla="*/ 65 w 108"/>
                  <a:gd name="T39" fmla="*/ 69 h 119"/>
                  <a:gd name="T40" fmla="*/ 65 w 108"/>
                  <a:gd name="T41" fmla="*/ 68 h 119"/>
                  <a:gd name="T42" fmla="*/ 65 w 108"/>
                  <a:gd name="T43" fmla="*/ 68 h 119"/>
                  <a:gd name="T44" fmla="*/ 65 w 108"/>
                  <a:gd name="T45" fmla="*/ 68 h 119"/>
                  <a:gd name="T46" fmla="*/ 65 w 108"/>
                  <a:gd name="T47" fmla="*/ 68 h 119"/>
                  <a:gd name="T48" fmla="*/ 78 w 108"/>
                  <a:gd name="T49" fmla="*/ 57 h 119"/>
                  <a:gd name="T50" fmla="*/ 90 w 108"/>
                  <a:gd name="T51" fmla="*/ 68 h 119"/>
                  <a:gd name="T52" fmla="*/ 90 w 108"/>
                  <a:gd name="T53" fmla="*/ 68 h 119"/>
                  <a:gd name="T54" fmla="*/ 90 w 108"/>
                  <a:gd name="T55" fmla="*/ 68 h 119"/>
                  <a:gd name="T56" fmla="*/ 90 w 108"/>
                  <a:gd name="T57" fmla="*/ 69 h 119"/>
                  <a:gd name="T58" fmla="*/ 90 w 108"/>
                  <a:gd name="T59" fmla="*/ 73 h 119"/>
                  <a:gd name="T60" fmla="*/ 90 w 108"/>
                  <a:gd name="T61" fmla="*/ 74 h 119"/>
                  <a:gd name="T62" fmla="*/ 78 w 108"/>
                  <a:gd name="T63" fmla="*/ 85 h 119"/>
                  <a:gd name="T64" fmla="*/ 65 w 108"/>
                  <a:gd name="T65" fmla="*/ 74 h 119"/>
                  <a:gd name="T66" fmla="*/ 65 w 108"/>
                  <a:gd name="T67" fmla="*/ 74 h 119"/>
                  <a:gd name="T68" fmla="*/ 54 w 108"/>
                  <a:gd name="T69" fmla="*/ 85 h 119"/>
                  <a:gd name="T70" fmla="*/ 56 w 108"/>
                  <a:gd name="T71" fmla="*/ 104 h 119"/>
                  <a:gd name="T72" fmla="*/ 54 w 108"/>
                  <a:gd name="T73" fmla="*/ 97 h 119"/>
                  <a:gd name="T74" fmla="*/ 49 w 108"/>
                  <a:gd name="T75" fmla="*/ 102 h 119"/>
                  <a:gd name="T76" fmla="*/ 54 w 108"/>
                  <a:gd name="T77" fmla="*/ 85 h 119"/>
                  <a:gd name="T78" fmla="*/ 20 w 108"/>
                  <a:gd name="T79" fmla="*/ 74 h 119"/>
                  <a:gd name="T80" fmla="*/ 20 w 108"/>
                  <a:gd name="T81" fmla="*/ 74 h 119"/>
                  <a:gd name="T82" fmla="*/ 20 w 108"/>
                  <a:gd name="T83" fmla="*/ 74 h 119"/>
                  <a:gd name="T84" fmla="*/ 20 w 108"/>
                  <a:gd name="T85" fmla="*/ 69 h 119"/>
                  <a:gd name="T86" fmla="*/ 20 w 108"/>
                  <a:gd name="T87" fmla="*/ 68 h 119"/>
                  <a:gd name="T88" fmla="*/ 20 w 108"/>
                  <a:gd name="T89" fmla="*/ 68 h 119"/>
                  <a:gd name="T90" fmla="*/ 20 w 108"/>
                  <a:gd name="T91" fmla="*/ 68 h 119"/>
                  <a:gd name="T92" fmla="*/ 32 w 108"/>
                  <a:gd name="T93" fmla="*/ 57 h 119"/>
                  <a:gd name="T94" fmla="*/ 45 w 108"/>
                  <a:gd name="T95" fmla="*/ 68 h 119"/>
                  <a:gd name="T96" fmla="*/ 45 w 108"/>
                  <a:gd name="T97" fmla="*/ 68 h 119"/>
                  <a:gd name="T98" fmla="*/ 45 w 108"/>
                  <a:gd name="T99" fmla="*/ 68 h 119"/>
                  <a:gd name="T100" fmla="*/ 45 w 108"/>
                  <a:gd name="T101" fmla="*/ 69 h 119"/>
                  <a:gd name="T102" fmla="*/ 45 w 108"/>
                  <a:gd name="T103" fmla="*/ 73 h 119"/>
                  <a:gd name="T104" fmla="*/ 45 w 108"/>
                  <a:gd name="T105" fmla="*/ 74 h 119"/>
                  <a:gd name="T106" fmla="*/ 32 w 108"/>
                  <a:gd name="T107" fmla="*/ 85 h 119"/>
                  <a:gd name="T108" fmla="*/ 20 w 108"/>
                  <a:gd name="T109" fmla="*/ 74 h 119"/>
                  <a:gd name="T110" fmla="*/ 20 w 108"/>
                  <a:gd name="T111" fmla="*/ 74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08" h="119">
                    <a:moveTo>
                      <a:pt x="14" y="99"/>
                    </a:moveTo>
                    <a:cubicBezTo>
                      <a:pt x="36" y="109"/>
                      <a:pt x="36" y="109"/>
                      <a:pt x="36" y="109"/>
                    </a:cubicBezTo>
                    <a:cubicBezTo>
                      <a:pt x="39" y="117"/>
                      <a:pt x="39" y="117"/>
                      <a:pt x="39" y="117"/>
                    </a:cubicBezTo>
                    <a:cubicBezTo>
                      <a:pt x="39" y="117"/>
                      <a:pt x="48" y="119"/>
                      <a:pt x="55" y="119"/>
                    </a:cubicBezTo>
                    <a:cubicBezTo>
                      <a:pt x="61" y="119"/>
                      <a:pt x="70" y="117"/>
                      <a:pt x="70" y="117"/>
                    </a:cubicBezTo>
                    <a:cubicBezTo>
                      <a:pt x="73" y="109"/>
                      <a:pt x="73" y="109"/>
                      <a:pt x="73" y="109"/>
                    </a:cubicBezTo>
                    <a:cubicBezTo>
                      <a:pt x="95" y="99"/>
                      <a:pt x="95" y="99"/>
                      <a:pt x="95" y="99"/>
                    </a:cubicBezTo>
                    <a:cubicBezTo>
                      <a:pt x="95" y="99"/>
                      <a:pt x="90" y="90"/>
                      <a:pt x="100" y="78"/>
                    </a:cubicBezTo>
                    <a:cubicBezTo>
                      <a:pt x="108" y="67"/>
                      <a:pt x="108" y="48"/>
                      <a:pt x="108" y="44"/>
                    </a:cubicBezTo>
                    <a:cubicBezTo>
                      <a:pt x="108" y="44"/>
                      <a:pt x="108" y="43"/>
                      <a:pt x="108" y="43"/>
                    </a:cubicBezTo>
                    <a:cubicBezTo>
                      <a:pt x="108" y="19"/>
                      <a:pt x="84" y="0"/>
                      <a:pt x="55" y="0"/>
                    </a:cubicBezTo>
                    <a:cubicBezTo>
                      <a:pt x="25" y="0"/>
                      <a:pt x="1" y="19"/>
                      <a:pt x="1" y="43"/>
                    </a:cubicBezTo>
                    <a:cubicBezTo>
                      <a:pt x="1" y="43"/>
                      <a:pt x="1" y="43"/>
                      <a:pt x="1" y="44"/>
                    </a:cubicBezTo>
                    <a:cubicBezTo>
                      <a:pt x="1" y="44"/>
                      <a:pt x="1" y="44"/>
                      <a:pt x="1" y="44"/>
                    </a:cubicBezTo>
                    <a:cubicBezTo>
                      <a:pt x="1" y="44"/>
                      <a:pt x="0" y="66"/>
                      <a:pt x="9" y="78"/>
                    </a:cubicBezTo>
                    <a:cubicBezTo>
                      <a:pt x="19" y="90"/>
                      <a:pt x="14" y="99"/>
                      <a:pt x="14" y="99"/>
                    </a:cubicBezTo>
                    <a:close/>
                    <a:moveTo>
                      <a:pt x="65" y="74"/>
                    </a:moveTo>
                    <a:cubicBezTo>
                      <a:pt x="65" y="74"/>
                      <a:pt x="65" y="74"/>
                      <a:pt x="65" y="74"/>
                    </a:cubicBezTo>
                    <a:cubicBezTo>
                      <a:pt x="65" y="74"/>
                      <a:pt x="65" y="74"/>
                      <a:pt x="65" y="74"/>
                    </a:cubicBezTo>
                    <a:cubicBezTo>
                      <a:pt x="65" y="69"/>
                      <a:pt x="65" y="69"/>
                      <a:pt x="65" y="69"/>
                    </a:cubicBezTo>
                    <a:cubicBezTo>
                      <a:pt x="65" y="69"/>
                      <a:pt x="65" y="69"/>
                      <a:pt x="65" y="68"/>
                    </a:cubicBezTo>
                    <a:cubicBezTo>
                      <a:pt x="65" y="68"/>
                      <a:pt x="65" y="68"/>
                      <a:pt x="65" y="68"/>
                    </a:cubicBezTo>
                    <a:cubicBezTo>
                      <a:pt x="65" y="68"/>
                      <a:pt x="65" y="68"/>
                      <a:pt x="65" y="68"/>
                    </a:cubicBezTo>
                    <a:cubicBezTo>
                      <a:pt x="65" y="68"/>
                      <a:pt x="65" y="68"/>
                      <a:pt x="65" y="68"/>
                    </a:cubicBezTo>
                    <a:cubicBezTo>
                      <a:pt x="66" y="62"/>
                      <a:pt x="71" y="57"/>
                      <a:pt x="78" y="57"/>
                    </a:cubicBezTo>
                    <a:cubicBezTo>
                      <a:pt x="84" y="57"/>
                      <a:pt x="90" y="62"/>
                      <a:pt x="90" y="68"/>
                    </a:cubicBezTo>
                    <a:cubicBezTo>
                      <a:pt x="90" y="68"/>
                      <a:pt x="90" y="68"/>
                      <a:pt x="90" y="68"/>
                    </a:cubicBezTo>
                    <a:cubicBezTo>
                      <a:pt x="90" y="68"/>
                      <a:pt x="90" y="68"/>
                      <a:pt x="90" y="68"/>
                    </a:cubicBezTo>
                    <a:cubicBezTo>
                      <a:pt x="90" y="69"/>
                      <a:pt x="90" y="69"/>
                      <a:pt x="90" y="69"/>
                    </a:cubicBezTo>
                    <a:cubicBezTo>
                      <a:pt x="90" y="73"/>
                      <a:pt x="90" y="73"/>
                      <a:pt x="90" y="73"/>
                    </a:cubicBezTo>
                    <a:cubicBezTo>
                      <a:pt x="90" y="73"/>
                      <a:pt x="90" y="74"/>
                      <a:pt x="90" y="74"/>
                    </a:cubicBezTo>
                    <a:cubicBezTo>
                      <a:pt x="90" y="80"/>
                      <a:pt x="85" y="85"/>
                      <a:pt x="78" y="85"/>
                    </a:cubicBezTo>
                    <a:cubicBezTo>
                      <a:pt x="71" y="85"/>
                      <a:pt x="65" y="80"/>
                      <a:pt x="65" y="74"/>
                    </a:cubicBezTo>
                    <a:cubicBezTo>
                      <a:pt x="65" y="74"/>
                      <a:pt x="65" y="74"/>
                      <a:pt x="65" y="74"/>
                    </a:cubicBezTo>
                    <a:close/>
                    <a:moveTo>
                      <a:pt x="54" y="85"/>
                    </a:moveTo>
                    <a:cubicBezTo>
                      <a:pt x="59" y="93"/>
                      <a:pt x="60" y="105"/>
                      <a:pt x="56" y="104"/>
                    </a:cubicBezTo>
                    <a:cubicBezTo>
                      <a:pt x="53" y="103"/>
                      <a:pt x="54" y="97"/>
                      <a:pt x="54" y="97"/>
                    </a:cubicBezTo>
                    <a:cubicBezTo>
                      <a:pt x="54" y="97"/>
                      <a:pt x="49" y="103"/>
                      <a:pt x="49" y="102"/>
                    </a:cubicBezTo>
                    <a:cubicBezTo>
                      <a:pt x="49" y="99"/>
                      <a:pt x="54" y="85"/>
                      <a:pt x="54" y="85"/>
                    </a:cubicBezTo>
                    <a:close/>
                    <a:moveTo>
                      <a:pt x="20" y="74"/>
                    </a:moveTo>
                    <a:cubicBezTo>
                      <a:pt x="20" y="74"/>
                      <a:pt x="20" y="74"/>
                      <a:pt x="20" y="74"/>
                    </a:cubicBezTo>
                    <a:cubicBezTo>
                      <a:pt x="20" y="74"/>
                      <a:pt x="20" y="74"/>
                      <a:pt x="20" y="74"/>
                    </a:cubicBezTo>
                    <a:cubicBezTo>
                      <a:pt x="20" y="69"/>
                      <a:pt x="20" y="69"/>
                      <a:pt x="20" y="69"/>
                    </a:cubicBezTo>
                    <a:cubicBezTo>
                      <a:pt x="20" y="69"/>
                      <a:pt x="20" y="69"/>
                      <a:pt x="20" y="68"/>
                    </a:cubicBezTo>
                    <a:cubicBezTo>
                      <a:pt x="20" y="68"/>
                      <a:pt x="20" y="68"/>
                      <a:pt x="20" y="68"/>
                    </a:cubicBezTo>
                    <a:cubicBezTo>
                      <a:pt x="20" y="68"/>
                      <a:pt x="20" y="68"/>
                      <a:pt x="20" y="68"/>
                    </a:cubicBezTo>
                    <a:cubicBezTo>
                      <a:pt x="20" y="62"/>
                      <a:pt x="26" y="57"/>
                      <a:pt x="32" y="57"/>
                    </a:cubicBezTo>
                    <a:cubicBezTo>
                      <a:pt x="39" y="57"/>
                      <a:pt x="44" y="62"/>
                      <a:pt x="45" y="68"/>
                    </a:cubicBezTo>
                    <a:cubicBezTo>
                      <a:pt x="45" y="68"/>
                      <a:pt x="45" y="68"/>
                      <a:pt x="45" y="68"/>
                    </a:cubicBezTo>
                    <a:cubicBezTo>
                      <a:pt x="45" y="68"/>
                      <a:pt x="45" y="68"/>
                      <a:pt x="45" y="68"/>
                    </a:cubicBezTo>
                    <a:cubicBezTo>
                      <a:pt x="45" y="69"/>
                      <a:pt x="45" y="69"/>
                      <a:pt x="45" y="69"/>
                    </a:cubicBezTo>
                    <a:cubicBezTo>
                      <a:pt x="45" y="73"/>
                      <a:pt x="45" y="73"/>
                      <a:pt x="45" y="73"/>
                    </a:cubicBezTo>
                    <a:cubicBezTo>
                      <a:pt x="45" y="73"/>
                      <a:pt x="45" y="74"/>
                      <a:pt x="45" y="74"/>
                    </a:cubicBezTo>
                    <a:cubicBezTo>
                      <a:pt x="45" y="80"/>
                      <a:pt x="39" y="85"/>
                      <a:pt x="32" y="85"/>
                    </a:cubicBezTo>
                    <a:cubicBezTo>
                      <a:pt x="25" y="85"/>
                      <a:pt x="20" y="80"/>
                      <a:pt x="20" y="74"/>
                    </a:cubicBezTo>
                    <a:cubicBezTo>
                      <a:pt x="20" y="74"/>
                      <a:pt x="20" y="74"/>
                      <a:pt x="20" y="7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</p:grpSp>
      <p:grpSp>
        <p:nvGrpSpPr>
          <p:cNvPr id="30" name="组合 29"/>
          <p:cNvGrpSpPr/>
          <p:nvPr/>
        </p:nvGrpSpPr>
        <p:grpSpPr>
          <a:xfrm>
            <a:off x="4414886" y="2879402"/>
            <a:ext cx="749852" cy="749854"/>
            <a:chOff x="4414886" y="2977876"/>
            <a:chExt cx="749852" cy="749854"/>
          </a:xfrm>
        </p:grpSpPr>
        <p:sp>
          <p:nvSpPr>
            <p:cNvPr id="31" name="泪滴形 30"/>
            <p:cNvSpPr/>
            <p:nvPr/>
          </p:nvSpPr>
          <p:spPr>
            <a:xfrm rot="8100000">
              <a:off x="4414886" y="2977876"/>
              <a:ext cx="749852" cy="749854"/>
            </a:xfrm>
            <a:prstGeom prst="teardrop">
              <a:avLst/>
            </a:prstGeom>
            <a:solidFill>
              <a:srgbClr val="092E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2" name="Freeform 410"/>
            <p:cNvSpPr>
              <a:spLocks noEditPoints="1"/>
            </p:cNvSpPr>
            <p:nvPr/>
          </p:nvSpPr>
          <p:spPr bwMode="auto">
            <a:xfrm>
              <a:off x="4626552" y="3261517"/>
              <a:ext cx="312738" cy="260350"/>
            </a:xfrm>
            <a:custGeom>
              <a:avLst/>
              <a:gdLst>
                <a:gd name="T0" fmla="*/ 199 w 200"/>
                <a:gd name="T1" fmla="*/ 26 h 166"/>
                <a:gd name="T2" fmla="*/ 196 w 200"/>
                <a:gd name="T3" fmla="*/ 23 h 166"/>
                <a:gd name="T4" fmla="*/ 109 w 200"/>
                <a:gd name="T5" fmla="*/ 1 h 166"/>
                <a:gd name="T6" fmla="*/ 104 w 200"/>
                <a:gd name="T7" fmla="*/ 3 h 166"/>
                <a:gd name="T8" fmla="*/ 88 w 200"/>
                <a:gd name="T9" fmla="*/ 41 h 166"/>
                <a:gd name="T10" fmla="*/ 88 w 200"/>
                <a:gd name="T11" fmla="*/ 43 h 166"/>
                <a:gd name="T12" fmla="*/ 76 w 200"/>
                <a:gd name="T13" fmla="*/ 46 h 166"/>
                <a:gd name="T14" fmla="*/ 76 w 200"/>
                <a:gd name="T15" fmla="*/ 46 h 166"/>
                <a:gd name="T16" fmla="*/ 74 w 200"/>
                <a:gd name="T17" fmla="*/ 44 h 166"/>
                <a:gd name="T18" fmla="*/ 7 w 200"/>
                <a:gd name="T19" fmla="*/ 15 h 166"/>
                <a:gd name="T20" fmla="*/ 2 w 200"/>
                <a:gd name="T21" fmla="*/ 16 h 166"/>
                <a:gd name="T22" fmla="*/ 1 w 200"/>
                <a:gd name="T23" fmla="*/ 22 h 166"/>
                <a:gd name="T24" fmla="*/ 25 w 200"/>
                <a:gd name="T25" fmla="*/ 55 h 166"/>
                <a:gd name="T26" fmla="*/ 25 w 200"/>
                <a:gd name="T27" fmla="*/ 119 h 166"/>
                <a:gd name="T28" fmla="*/ 27 w 200"/>
                <a:gd name="T29" fmla="*/ 123 h 166"/>
                <a:gd name="T30" fmla="*/ 95 w 200"/>
                <a:gd name="T31" fmla="*/ 165 h 166"/>
                <a:gd name="T32" fmla="*/ 97 w 200"/>
                <a:gd name="T33" fmla="*/ 166 h 166"/>
                <a:gd name="T34" fmla="*/ 99 w 200"/>
                <a:gd name="T35" fmla="*/ 165 h 166"/>
                <a:gd name="T36" fmla="*/ 172 w 200"/>
                <a:gd name="T37" fmla="*/ 137 h 166"/>
                <a:gd name="T38" fmla="*/ 175 w 200"/>
                <a:gd name="T39" fmla="*/ 133 h 166"/>
                <a:gd name="T40" fmla="*/ 175 w 200"/>
                <a:gd name="T41" fmla="*/ 70 h 166"/>
                <a:gd name="T42" fmla="*/ 199 w 200"/>
                <a:gd name="T43" fmla="*/ 30 h 166"/>
                <a:gd name="T44" fmla="*/ 199 w 200"/>
                <a:gd name="T45" fmla="*/ 26 h 166"/>
                <a:gd name="T46" fmla="*/ 167 w 200"/>
                <a:gd name="T47" fmla="*/ 66 h 166"/>
                <a:gd name="T48" fmla="*/ 166 w 200"/>
                <a:gd name="T49" fmla="*/ 69 h 166"/>
                <a:gd name="T50" fmla="*/ 166 w 200"/>
                <a:gd name="T51" fmla="*/ 130 h 166"/>
                <a:gd name="T52" fmla="*/ 98 w 200"/>
                <a:gd name="T53" fmla="*/ 156 h 166"/>
                <a:gd name="T54" fmla="*/ 34 w 200"/>
                <a:gd name="T55" fmla="*/ 117 h 166"/>
                <a:gd name="T56" fmla="*/ 34 w 200"/>
                <a:gd name="T57" fmla="*/ 54 h 166"/>
                <a:gd name="T58" fmla="*/ 33 w 200"/>
                <a:gd name="T59" fmla="*/ 51 h 166"/>
                <a:gd name="T60" fmla="*/ 18 w 200"/>
                <a:gd name="T61" fmla="*/ 30 h 166"/>
                <a:gd name="T62" fmla="*/ 69 w 200"/>
                <a:gd name="T63" fmla="*/ 52 h 166"/>
                <a:gd name="T64" fmla="*/ 83 w 200"/>
                <a:gd name="T65" fmla="*/ 71 h 166"/>
                <a:gd name="T66" fmla="*/ 48 w 200"/>
                <a:gd name="T67" fmla="*/ 55 h 166"/>
                <a:gd name="T68" fmla="*/ 42 w 200"/>
                <a:gd name="T69" fmla="*/ 57 h 166"/>
                <a:gd name="T70" fmla="*/ 45 w 200"/>
                <a:gd name="T71" fmla="*/ 63 h 166"/>
                <a:gd name="T72" fmla="*/ 93 w 200"/>
                <a:gd name="T73" fmla="*/ 86 h 166"/>
                <a:gd name="T74" fmla="*/ 93 w 200"/>
                <a:gd name="T75" fmla="*/ 141 h 166"/>
                <a:gd name="T76" fmla="*/ 97 w 200"/>
                <a:gd name="T77" fmla="*/ 145 h 166"/>
                <a:gd name="T78" fmla="*/ 102 w 200"/>
                <a:gd name="T79" fmla="*/ 141 h 166"/>
                <a:gd name="T80" fmla="*/ 102 w 200"/>
                <a:gd name="T81" fmla="*/ 83 h 166"/>
                <a:gd name="T82" fmla="*/ 102 w 200"/>
                <a:gd name="T83" fmla="*/ 83 h 166"/>
                <a:gd name="T84" fmla="*/ 102 w 200"/>
                <a:gd name="T85" fmla="*/ 83 h 166"/>
                <a:gd name="T86" fmla="*/ 102 w 200"/>
                <a:gd name="T87" fmla="*/ 82 h 166"/>
                <a:gd name="T88" fmla="*/ 102 w 200"/>
                <a:gd name="T89" fmla="*/ 82 h 166"/>
                <a:gd name="T90" fmla="*/ 166 w 200"/>
                <a:gd name="T91" fmla="*/ 68 h 166"/>
                <a:gd name="T92" fmla="*/ 98 w 200"/>
                <a:gd name="T93" fmla="*/ 41 h 166"/>
                <a:gd name="T94" fmla="*/ 111 w 200"/>
                <a:gd name="T95" fmla="*/ 11 h 166"/>
                <a:gd name="T96" fmla="*/ 188 w 200"/>
                <a:gd name="T97" fmla="*/ 30 h 166"/>
                <a:gd name="T98" fmla="*/ 167 w 200"/>
                <a:gd name="T99" fmla="*/ 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00" h="166">
                  <a:moveTo>
                    <a:pt x="199" y="26"/>
                  </a:moveTo>
                  <a:cubicBezTo>
                    <a:pt x="199" y="24"/>
                    <a:pt x="198" y="23"/>
                    <a:pt x="196" y="23"/>
                  </a:cubicBezTo>
                  <a:cubicBezTo>
                    <a:pt x="109" y="1"/>
                    <a:pt x="109" y="1"/>
                    <a:pt x="109" y="1"/>
                  </a:cubicBezTo>
                  <a:cubicBezTo>
                    <a:pt x="107" y="0"/>
                    <a:pt x="104" y="1"/>
                    <a:pt x="104" y="3"/>
                  </a:cubicBezTo>
                  <a:cubicBezTo>
                    <a:pt x="88" y="41"/>
                    <a:pt x="88" y="41"/>
                    <a:pt x="88" y="41"/>
                  </a:cubicBezTo>
                  <a:cubicBezTo>
                    <a:pt x="88" y="42"/>
                    <a:pt x="88" y="43"/>
                    <a:pt x="88" y="43"/>
                  </a:cubicBezTo>
                  <a:cubicBezTo>
                    <a:pt x="76" y="46"/>
                    <a:pt x="76" y="46"/>
                    <a:pt x="76" y="46"/>
                  </a:cubicBezTo>
                  <a:cubicBezTo>
                    <a:pt x="76" y="46"/>
                    <a:pt x="76" y="46"/>
                    <a:pt x="76" y="46"/>
                  </a:cubicBezTo>
                  <a:cubicBezTo>
                    <a:pt x="75" y="45"/>
                    <a:pt x="75" y="45"/>
                    <a:pt x="74" y="44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5" y="14"/>
                    <a:pt x="3" y="14"/>
                    <a:pt x="2" y="16"/>
                  </a:cubicBezTo>
                  <a:cubicBezTo>
                    <a:pt x="0" y="18"/>
                    <a:pt x="0" y="20"/>
                    <a:pt x="1" y="22"/>
                  </a:cubicBezTo>
                  <a:cubicBezTo>
                    <a:pt x="25" y="55"/>
                    <a:pt x="25" y="55"/>
                    <a:pt x="25" y="55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21"/>
                    <a:pt x="26" y="122"/>
                    <a:pt x="27" y="123"/>
                  </a:cubicBezTo>
                  <a:cubicBezTo>
                    <a:pt x="95" y="165"/>
                    <a:pt x="95" y="165"/>
                    <a:pt x="95" y="165"/>
                  </a:cubicBezTo>
                  <a:cubicBezTo>
                    <a:pt x="96" y="165"/>
                    <a:pt x="97" y="166"/>
                    <a:pt x="97" y="166"/>
                  </a:cubicBezTo>
                  <a:cubicBezTo>
                    <a:pt x="98" y="166"/>
                    <a:pt x="99" y="166"/>
                    <a:pt x="99" y="165"/>
                  </a:cubicBezTo>
                  <a:cubicBezTo>
                    <a:pt x="172" y="137"/>
                    <a:pt x="172" y="137"/>
                    <a:pt x="172" y="137"/>
                  </a:cubicBezTo>
                  <a:cubicBezTo>
                    <a:pt x="174" y="137"/>
                    <a:pt x="175" y="135"/>
                    <a:pt x="175" y="133"/>
                  </a:cubicBezTo>
                  <a:cubicBezTo>
                    <a:pt x="175" y="70"/>
                    <a:pt x="175" y="70"/>
                    <a:pt x="175" y="70"/>
                  </a:cubicBezTo>
                  <a:cubicBezTo>
                    <a:pt x="199" y="30"/>
                    <a:pt x="199" y="30"/>
                    <a:pt x="199" y="30"/>
                  </a:cubicBezTo>
                  <a:cubicBezTo>
                    <a:pt x="200" y="29"/>
                    <a:pt x="200" y="27"/>
                    <a:pt x="199" y="26"/>
                  </a:cubicBezTo>
                  <a:close/>
                  <a:moveTo>
                    <a:pt x="167" y="66"/>
                  </a:moveTo>
                  <a:cubicBezTo>
                    <a:pt x="166" y="67"/>
                    <a:pt x="166" y="68"/>
                    <a:pt x="166" y="69"/>
                  </a:cubicBezTo>
                  <a:cubicBezTo>
                    <a:pt x="166" y="130"/>
                    <a:pt x="166" y="130"/>
                    <a:pt x="166" y="130"/>
                  </a:cubicBezTo>
                  <a:cubicBezTo>
                    <a:pt x="98" y="156"/>
                    <a:pt x="98" y="156"/>
                    <a:pt x="98" y="156"/>
                  </a:cubicBezTo>
                  <a:cubicBezTo>
                    <a:pt x="34" y="117"/>
                    <a:pt x="34" y="117"/>
                    <a:pt x="34" y="117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3"/>
                    <a:pt x="34" y="52"/>
                    <a:pt x="33" y="51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69" y="52"/>
                    <a:pt x="69" y="52"/>
                    <a:pt x="69" y="52"/>
                  </a:cubicBezTo>
                  <a:cubicBezTo>
                    <a:pt x="83" y="71"/>
                    <a:pt x="83" y="71"/>
                    <a:pt x="83" y="71"/>
                  </a:cubicBezTo>
                  <a:cubicBezTo>
                    <a:pt x="48" y="55"/>
                    <a:pt x="48" y="55"/>
                    <a:pt x="48" y="55"/>
                  </a:cubicBezTo>
                  <a:cubicBezTo>
                    <a:pt x="46" y="54"/>
                    <a:pt x="43" y="55"/>
                    <a:pt x="42" y="57"/>
                  </a:cubicBezTo>
                  <a:cubicBezTo>
                    <a:pt x="41" y="60"/>
                    <a:pt x="42" y="62"/>
                    <a:pt x="45" y="63"/>
                  </a:cubicBezTo>
                  <a:cubicBezTo>
                    <a:pt x="93" y="86"/>
                    <a:pt x="93" y="86"/>
                    <a:pt x="93" y="86"/>
                  </a:cubicBezTo>
                  <a:cubicBezTo>
                    <a:pt x="93" y="141"/>
                    <a:pt x="93" y="141"/>
                    <a:pt x="93" y="141"/>
                  </a:cubicBezTo>
                  <a:cubicBezTo>
                    <a:pt x="93" y="143"/>
                    <a:pt x="95" y="145"/>
                    <a:pt x="97" y="145"/>
                  </a:cubicBezTo>
                  <a:cubicBezTo>
                    <a:pt x="100" y="145"/>
                    <a:pt x="102" y="143"/>
                    <a:pt x="102" y="141"/>
                  </a:cubicBezTo>
                  <a:cubicBezTo>
                    <a:pt x="102" y="83"/>
                    <a:pt x="102" y="83"/>
                    <a:pt x="102" y="83"/>
                  </a:cubicBezTo>
                  <a:cubicBezTo>
                    <a:pt x="102" y="83"/>
                    <a:pt x="102" y="83"/>
                    <a:pt x="102" y="83"/>
                  </a:cubicBezTo>
                  <a:cubicBezTo>
                    <a:pt x="102" y="83"/>
                    <a:pt x="102" y="83"/>
                    <a:pt x="102" y="83"/>
                  </a:cubicBezTo>
                  <a:cubicBezTo>
                    <a:pt x="102" y="83"/>
                    <a:pt x="102" y="82"/>
                    <a:pt x="102" y="82"/>
                  </a:cubicBezTo>
                  <a:cubicBezTo>
                    <a:pt x="102" y="82"/>
                    <a:pt x="102" y="82"/>
                    <a:pt x="102" y="82"/>
                  </a:cubicBezTo>
                  <a:cubicBezTo>
                    <a:pt x="166" y="68"/>
                    <a:pt x="166" y="68"/>
                    <a:pt x="166" y="68"/>
                  </a:cubicBezTo>
                  <a:cubicBezTo>
                    <a:pt x="98" y="41"/>
                    <a:pt x="98" y="41"/>
                    <a:pt x="98" y="41"/>
                  </a:cubicBezTo>
                  <a:cubicBezTo>
                    <a:pt x="111" y="11"/>
                    <a:pt x="111" y="11"/>
                    <a:pt x="111" y="11"/>
                  </a:cubicBezTo>
                  <a:cubicBezTo>
                    <a:pt x="188" y="30"/>
                    <a:pt x="188" y="30"/>
                    <a:pt x="188" y="30"/>
                  </a:cubicBezTo>
                  <a:lnTo>
                    <a:pt x="167" y="6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1653898" y="1818949"/>
            <a:ext cx="749852" cy="749854"/>
            <a:chOff x="1653898" y="1917423"/>
            <a:chExt cx="749852" cy="749854"/>
          </a:xfrm>
        </p:grpSpPr>
        <p:sp>
          <p:nvSpPr>
            <p:cNvPr id="34" name="泪滴形 33"/>
            <p:cNvSpPr/>
            <p:nvPr/>
          </p:nvSpPr>
          <p:spPr>
            <a:xfrm rot="8100000">
              <a:off x="1653898" y="1917423"/>
              <a:ext cx="749852" cy="749854"/>
            </a:xfrm>
            <a:prstGeom prst="teardrop">
              <a:avLst/>
            </a:prstGeom>
            <a:solidFill>
              <a:srgbClr val="092E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35" name="组合 34"/>
            <p:cNvGrpSpPr/>
            <p:nvPr/>
          </p:nvGrpSpPr>
          <p:grpSpPr>
            <a:xfrm>
              <a:off x="1939923" y="2107268"/>
              <a:ext cx="177800" cy="314325"/>
              <a:chOff x="11318876" y="2635251"/>
              <a:chExt cx="177800" cy="314325"/>
            </a:xfrm>
            <a:solidFill>
              <a:schemeClr val="bg1"/>
            </a:solidFill>
          </p:grpSpPr>
          <p:sp>
            <p:nvSpPr>
              <p:cNvPr id="36" name="Freeform 394"/>
              <p:cNvSpPr>
                <a:spLocks noEditPoints="1"/>
              </p:cNvSpPr>
              <p:nvPr/>
            </p:nvSpPr>
            <p:spPr bwMode="auto">
              <a:xfrm>
                <a:off x="11318876" y="2717801"/>
                <a:ext cx="177800" cy="231775"/>
              </a:xfrm>
              <a:custGeom>
                <a:avLst/>
                <a:gdLst>
                  <a:gd name="T0" fmla="*/ 111 w 113"/>
                  <a:gd name="T1" fmla="*/ 119 h 148"/>
                  <a:gd name="T2" fmla="*/ 79 w 113"/>
                  <a:gd name="T3" fmla="*/ 48 h 148"/>
                  <a:gd name="T4" fmla="*/ 79 w 113"/>
                  <a:gd name="T5" fmla="*/ 23 h 148"/>
                  <a:gd name="T6" fmla="*/ 87 w 113"/>
                  <a:gd name="T7" fmla="*/ 11 h 148"/>
                  <a:gd name="T8" fmla="*/ 76 w 113"/>
                  <a:gd name="T9" fmla="*/ 0 h 148"/>
                  <a:gd name="T10" fmla="*/ 38 w 113"/>
                  <a:gd name="T11" fmla="*/ 0 h 148"/>
                  <a:gd name="T12" fmla="*/ 27 w 113"/>
                  <a:gd name="T13" fmla="*/ 11 h 148"/>
                  <a:gd name="T14" fmla="*/ 35 w 113"/>
                  <a:gd name="T15" fmla="*/ 22 h 148"/>
                  <a:gd name="T16" fmla="*/ 35 w 113"/>
                  <a:gd name="T17" fmla="*/ 48 h 148"/>
                  <a:gd name="T18" fmla="*/ 33 w 113"/>
                  <a:gd name="T19" fmla="*/ 51 h 148"/>
                  <a:gd name="T20" fmla="*/ 3 w 113"/>
                  <a:gd name="T21" fmla="*/ 119 h 148"/>
                  <a:gd name="T22" fmla="*/ 0 w 113"/>
                  <a:gd name="T23" fmla="*/ 131 h 148"/>
                  <a:gd name="T24" fmla="*/ 14 w 113"/>
                  <a:gd name="T25" fmla="*/ 148 h 148"/>
                  <a:gd name="T26" fmla="*/ 15 w 113"/>
                  <a:gd name="T27" fmla="*/ 148 h 148"/>
                  <a:gd name="T28" fmla="*/ 99 w 113"/>
                  <a:gd name="T29" fmla="*/ 148 h 148"/>
                  <a:gd name="T30" fmla="*/ 99 w 113"/>
                  <a:gd name="T31" fmla="*/ 148 h 148"/>
                  <a:gd name="T32" fmla="*/ 113 w 113"/>
                  <a:gd name="T33" fmla="*/ 131 h 148"/>
                  <a:gd name="T34" fmla="*/ 111 w 113"/>
                  <a:gd name="T35" fmla="*/ 119 h 148"/>
                  <a:gd name="T36" fmla="*/ 98 w 113"/>
                  <a:gd name="T37" fmla="*/ 139 h 148"/>
                  <a:gd name="T38" fmla="*/ 16 w 113"/>
                  <a:gd name="T39" fmla="*/ 139 h 148"/>
                  <a:gd name="T40" fmla="*/ 9 w 113"/>
                  <a:gd name="T41" fmla="*/ 131 h 148"/>
                  <a:gd name="T42" fmla="*/ 11 w 113"/>
                  <a:gd name="T43" fmla="*/ 123 h 148"/>
                  <a:gd name="T44" fmla="*/ 43 w 113"/>
                  <a:gd name="T45" fmla="*/ 50 h 148"/>
                  <a:gd name="T46" fmla="*/ 43 w 113"/>
                  <a:gd name="T47" fmla="*/ 50 h 148"/>
                  <a:gd name="T48" fmla="*/ 43 w 113"/>
                  <a:gd name="T49" fmla="*/ 49 h 148"/>
                  <a:gd name="T50" fmla="*/ 43 w 113"/>
                  <a:gd name="T51" fmla="*/ 16 h 148"/>
                  <a:gd name="T52" fmla="*/ 41 w 113"/>
                  <a:gd name="T53" fmla="*/ 14 h 148"/>
                  <a:gd name="T54" fmla="*/ 38 w 113"/>
                  <a:gd name="T55" fmla="*/ 14 h 148"/>
                  <a:gd name="T56" fmla="*/ 35 w 113"/>
                  <a:gd name="T57" fmla="*/ 11 h 148"/>
                  <a:gd name="T58" fmla="*/ 38 w 113"/>
                  <a:gd name="T59" fmla="*/ 9 h 148"/>
                  <a:gd name="T60" fmla="*/ 76 w 113"/>
                  <a:gd name="T61" fmla="*/ 9 h 148"/>
                  <a:gd name="T62" fmla="*/ 79 w 113"/>
                  <a:gd name="T63" fmla="*/ 11 h 148"/>
                  <a:gd name="T64" fmla="*/ 76 w 113"/>
                  <a:gd name="T65" fmla="*/ 14 h 148"/>
                  <a:gd name="T66" fmla="*/ 72 w 113"/>
                  <a:gd name="T67" fmla="*/ 14 h 148"/>
                  <a:gd name="T68" fmla="*/ 70 w 113"/>
                  <a:gd name="T69" fmla="*/ 16 h 148"/>
                  <a:gd name="T70" fmla="*/ 70 w 113"/>
                  <a:gd name="T71" fmla="*/ 49 h 148"/>
                  <a:gd name="T72" fmla="*/ 70 w 113"/>
                  <a:gd name="T73" fmla="*/ 50 h 148"/>
                  <a:gd name="T74" fmla="*/ 70 w 113"/>
                  <a:gd name="T75" fmla="*/ 50 h 148"/>
                  <a:gd name="T76" fmla="*/ 103 w 113"/>
                  <a:gd name="T77" fmla="*/ 123 h 148"/>
                  <a:gd name="T78" fmla="*/ 105 w 113"/>
                  <a:gd name="T79" fmla="*/ 131 h 148"/>
                  <a:gd name="T80" fmla="*/ 98 w 113"/>
                  <a:gd name="T81" fmla="*/ 139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13" h="148">
                    <a:moveTo>
                      <a:pt x="111" y="119"/>
                    </a:moveTo>
                    <a:cubicBezTo>
                      <a:pt x="103" y="102"/>
                      <a:pt x="83" y="57"/>
                      <a:pt x="79" y="48"/>
                    </a:cubicBezTo>
                    <a:cubicBezTo>
                      <a:pt x="79" y="23"/>
                      <a:pt x="79" y="23"/>
                      <a:pt x="79" y="23"/>
                    </a:cubicBezTo>
                    <a:cubicBezTo>
                      <a:pt x="84" y="21"/>
                      <a:pt x="87" y="17"/>
                      <a:pt x="87" y="11"/>
                    </a:cubicBezTo>
                    <a:cubicBezTo>
                      <a:pt x="87" y="5"/>
                      <a:pt x="82" y="0"/>
                      <a:pt x="76" y="0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32" y="0"/>
                      <a:pt x="27" y="5"/>
                      <a:pt x="27" y="11"/>
                    </a:cubicBezTo>
                    <a:cubicBezTo>
                      <a:pt x="27" y="16"/>
                      <a:pt x="30" y="21"/>
                      <a:pt x="35" y="22"/>
                    </a:cubicBezTo>
                    <a:cubicBezTo>
                      <a:pt x="35" y="48"/>
                      <a:pt x="35" y="48"/>
                      <a:pt x="35" y="48"/>
                    </a:cubicBezTo>
                    <a:cubicBezTo>
                      <a:pt x="33" y="51"/>
                      <a:pt x="33" y="51"/>
                      <a:pt x="33" y="51"/>
                    </a:cubicBezTo>
                    <a:cubicBezTo>
                      <a:pt x="28" y="64"/>
                      <a:pt x="10" y="103"/>
                      <a:pt x="3" y="119"/>
                    </a:cubicBezTo>
                    <a:cubicBezTo>
                      <a:pt x="1" y="124"/>
                      <a:pt x="0" y="128"/>
                      <a:pt x="0" y="131"/>
                    </a:cubicBezTo>
                    <a:cubicBezTo>
                      <a:pt x="0" y="144"/>
                      <a:pt x="10" y="147"/>
                      <a:pt x="14" y="148"/>
                    </a:cubicBezTo>
                    <a:cubicBezTo>
                      <a:pt x="15" y="148"/>
                      <a:pt x="15" y="148"/>
                      <a:pt x="15" y="148"/>
                    </a:cubicBezTo>
                    <a:cubicBezTo>
                      <a:pt x="99" y="148"/>
                      <a:pt x="99" y="148"/>
                      <a:pt x="99" y="148"/>
                    </a:cubicBezTo>
                    <a:cubicBezTo>
                      <a:pt x="99" y="148"/>
                      <a:pt x="99" y="148"/>
                      <a:pt x="99" y="148"/>
                    </a:cubicBezTo>
                    <a:cubicBezTo>
                      <a:pt x="99" y="148"/>
                      <a:pt x="113" y="146"/>
                      <a:pt x="113" y="131"/>
                    </a:cubicBezTo>
                    <a:cubicBezTo>
                      <a:pt x="113" y="128"/>
                      <a:pt x="112" y="124"/>
                      <a:pt x="111" y="119"/>
                    </a:cubicBezTo>
                    <a:close/>
                    <a:moveTo>
                      <a:pt x="98" y="139"/>
                    </a:moveTo>
                    <a:cubicBezTo>
                      <a:pt x="16" y="139"/>
                      <a:pt x="16" y="139"/>
                      <a:pt x="16" y="139"/>
                    </a:cubicBezTo>
                    <a:cubicBezTo>
                      <a:pt x="13" y="139"/>
                      <a:pt x="9" y="137"/>
                      <a:pt x="9" y="131"/>
                    </a:cubicBezTo>
                    <a:cubicBezTo>
                      <a:pt x="9" y="129"/>
                      <a:pt x="9" y="126"/>
                      <a:pt x="11" y="123"/>
                    </a:cubicBezTo>
                    <a:cubicBezTo>
                      <a:pt x="20" y="103"/>
                      <a:pt x="43" y="51"/>
                      <a:pt x="43" y="50"/>
                    </a:cubicBezTo>
                    <a:cubicBezTo>
                      <a:pt x="43" y="50"/>
                      <a:pt x="43" y="50"/>
                      <a:pt x="43" y="50"/>
                    </a:cubicBezTo>
                    <a:cubicBezTo>
                      <a:pt x="43" y="50"/>
                      <a:pt x="43" y="49"/>
                      <a:pt x="43" y="49"/>
                    </a:cubicBezTo>
                    <a:cubicBezTo>
                      <a:pt x="43" y="16"/>
                      <a:pt x="43" y="16"/>
                      <a:pt x="43" y="16"/>
                    </a:cubicBezTo>
                    <a:cubicBezTo>
                      <a:pt x="43" y="15"/>
                      <a:pt x="43" y="14"/>
                      <a:pt x="41" y="14"/>
                    </a:cubicBezTo>
                    <a:cubicBezTo>
                      <a:pt x="38" y="14"/>
                      <a:pt x="38" y="14"/>
                      <a:pt x="38" y="14"/>
                    </a:cubicBezTo>
                    <a:cubicBezTo>
                      <a:pt x="36" y="14"/>
                      <a:pt x="35" y="13"/>
                      <a:pt x="35" y="11"/>
                    </a:cubicBezTo>
                    <a:cubicBezTo>
                      <a:pt x="35" y="10"/>
                      <a:pt x="36" y="9"/>
                      <a:pt x="38" y="9"/>
                    </a:cubicBezTo>
                    <a:cubicBezTo>
                      <a:pt x="76" y="9"/>
                      <a:pt x="76" y="9"/>
                      <a:pt x="76" y="9"/>
                    </a:cubicBezTo>
                    <a:cubicBezTo>
                      <a:pt x="77" y="9"/>
                      <a:pt x="79" y="10"/>
                      <a:pt x="79" y="11"/>
                    </a:cubicBezTo>
                    <a:cubicBezTo>
                      <a:pt x="79" y="13"/>
                      <a:pt x="77" y="14"/>
                      <a:pt x="76" y="14"/>
                    </a:cubicBezTo>
                    <a:cubicBezTo>
                      <a:pt x="72" y="14"/>
                      <a:pt x="72" y="14"/>
                      <a:pt x="72" y="14"/>
                    </a:cubicBezTo>
                    <a:cubicBezTo>
                      <a:pt x="71" y="14"/>
                      <a:pt x="70" y="15"/>
                      <a:pt x="70" y="16"/>
                    </a:cubicBezTo>
                    <a:cubicBezTo>
                      <a:pt x="70" y="49"/>
                      <a:pt x="70" y="49"/>
                      <a:pt x="70" y="49"/>
                    </a:cubicBezTo>
                    <a:cubicBezTo>
                      <a:pt x="70" y="49"/>
                      <a:pt x="70" y="50"/>
                      <a:pt x="70" y="50"/>
                    </a:cubicBezTo>
                    <a:cubicBezTo>
                      <a:pt x="70" y="50"/>
                      <a:pt x="70" y="50"/>
                      <a:pt x="70" y="50"/>
                    </a:cubicBezTo>
                    <a:cubicBezTo>
                      <a:pt x="71" y="51"/>
                      <a:pt x="94" y="103"/>
                      <a:pt x="103" y="123"/>
                    </a:cubicBezTo>
                    <a:cubicBezTo>
                      <a:pt x="104" y="126"/>
                      <a:pt x="105" y="129"/>
                      <a:pt x="105" y="131"/>
                    </a:cubicBezTo>
                    <a:cubicBezTo>
                      <a:pt x="105" y="137"/>
                      <a:pt x="100" y="139"/>
                      <a:pt x="98" y="1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37" name="Oval 395"/>
              <p:cNvSpPr>
                <a:spLocks noChangeArrowheads="1"/>
              </p:cNvSpPr>
              <p:nvPr/>
            </p:nvSpPr>
            <p:spPr bwMode="auto">
              <a:xfrm>
                <a:off x="11403013" y="2679701"/>
                <a:ext cx="23813" cy="2540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38" name="Oval 396"/>
              <p:cNvSpPr>
                <a:spLocks noChangeArrowheads="1"/>
              </p:cNvSpPr>
              <p:nvPr/>
            </p:nvSpPr>
            <p:spPr bwMode="auto">
              <a:xfrm>
                <a:off x="11377613" y="2662238"/>
                <a:ext cx="11113" cy="1111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39" name="Oval 397"/>
              <p:cNvSpPr>
                <a:spLocks noChangeArrowheads="1"/>
              </p:cNvSpPr>
              <p:nvPr/>
            </p:nvSpPr>
            <p:spPr bwMode="auto">
              <a:xfrm>
                <a:off x="11406188" y="2635251"/>
                <a:ext cx="15875" cy="1905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40" name="Freeform 398"/>
              <p:cNvSpPr/>
              <p:nvPr/>
            </p:nvSpPr>
            <p:spPr bwMode="auto">
              <a:xfrm>
                <a:off x="11403013" y="2759076"/>
                <a:ext cx="17463" cy="19050"/>
              </a:xfrm>
              <a:custGeom>
                <a:avLst/>
                <a:gdLst>
                  <a:gd name="T0" fmla="*/ 8 w 12"/>
                  <a:gd name="T1" fmla="*/ 11 h 12"/>
                  <a:gd name="T2" fmla="*/ 11 w 12"/>
                  <a:gd name="T3" fmla="*/ 4 h 12"/>
                  <a:gd name="T4" fmla="*/ 4 w 12"/>
                  <a:gd name="T5" fmla="*/ 2 h 12"/>
                  <a:gd name="T6" fmla="*/ 1 w 12"/>
                  <a:gd name="T7" fmla="*/ 8 h 12"/>
                  <a:gd name="T8" fmla="*/ 8 w 12"/>
                  <a:gd name="T9" fmla="*/ 11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8" y="11"/>
                    </a:moveTo>
                    <a:cubicBezTo>
                      <a:pt x="11" y="10"/>
                      <a:pt x="12" y="7"/>
                      <a:pt x="11" y="4"/>
                    </a:cubicBezTo>
                    <a:cubicBezTo>
                      <a:pt x="10" y="2"/>
                      <a:pt x="7" y="0"/>
                      <a:pt x="4" y="2"/>
                    </a:cubicBezTo>
                    <a:cubicBezTo>
                      <a:pt x="2" y="3"/>
                      <a:pt x="0" y="6"/>
                      <a:pt x="1" y="8"/>
                    </a:cubicBezTo>
                    <a:cubicBezTo>
                      <a:pt x="2" y="11"/>
                      <a:pt x="5" y="12"/>
                      <a:pt x="8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41" name="Freeform 399"/>
              <p:cNvSpPr/>
              <p:nvPr/>
            </p:nvSpPr>
            <p:spPr bwMode="auto">
              <a:xfrm>
                <a:off x="11396663" y="2801938"/>
                <a:ext cx="11113" cy="11113"/>
              </a:xfrm>
              <a:custGeom>
                <a:avLst/>
                <a:gdLst>
                  <a:gd name="T0" fmla="*/ 6 w 7"/>
                  <a:gd name="T1" fmla="*/ 6 h 7"/>
                  <a:gd name="T2" fmla="*/ 6 w 7"/>
                  <a:gd name="T3" fmla="*/ 1 h 7"/>
                  <a:gd name="T4" fmla="*/ 2 w 7"/>
                  <a:gd name="T5" fmla="*/ 1 h 7"/>
                  <a:gd name="T6" fmla="*/ 1 w 7"/>
                  <a:gd name="T7" fmla="*/ 6 h 7"/>
                  <a:gd name="T8" fmla="*/ 6 w 7"/>
                  <a:gd name="T9" fmla="*/ 6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6" y="6"/>
                    </a:moveTo>
                    <a:cubicBezTo>
                      <a:pt x="7" y="5"/>
                      <a:pt x="7" y="3"/>
                      <a:pt x="6" y="1"/>
                    </a:cubicBezTo>
                    <a:cubicBezTo>
                      <a:pt x="5" y="0"/>
                      <a:pt x="3" y="0"/>
                      <a:pt x="2" y="1"/>
                    </a:cubicBezTo>
                    <a:cubicBezTo>
                      <a:pt x="0" y="2"/>
                      <a:pt x="0" y="4"/>
                      <a:pt x="1" y="6"/>
                    </a:cubicBezTo>
                    <a:cubicBezTo>
                      <a:pt x="3" y="7"/>
                      <a:pt x="5" y="7"/>
                      <a:pt x="6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42" name="Freeform 400"/>
              <p:cNvSpPr/>
              <p:nvPr/>
            </p:nvSpPr>
            <p:spPr bwMode="auto">
              <a:xfrm>
                <a:off x="11349038" y="2841626"/>
                <a:ext cx="119063" cy="82550"/>
              </a:xfrm>
              <a:custGeom>
                <a:avLst/>
                <a:gdLst>
                  <a:gd name="T0" fmla="*/ 55 w 76"/>
                  <a:gd name="T1" fmla="*/ 0 h 53"/>
                  <a:gd name="T2" fmla="*/ 52 w 76"/>
                  <a:gd name="T3" fmla="*/ 0 h 53"/>
                  <a:gd name="T4" fmla="*/ 46 w 76"/>
                  <a:gd name="T5" fmla="*/ 2 h 53"/>
                  <a:gd name="T6" fmla="*/ 25 w 76"/>
                  <a:gd name="T7" fmla="*/ 7 h 53"/>
                  <a:gd name="T8" fmla="*/ 17 w 76"/>
                  <a:gd name="T9" fmla="*/ 7 h 53"/>
                  <a:gd name="T10" fmla="*/ 17 w 76"/>
                  <a:gd name="T11" fmla="*/ 8 h 53"/>
                  <a:gd name="T12" fmla="*/ 2 w 76"/>
                  <a:gd name="T13" fmla="*/ 41 h 53"/>
                  <a:gd name="T14" fmla="*/ 1 w 76"/>
                  <a:gd name="T15" fmla="*/ 50 h 53"/>
                  <a:gd name="T16" fmla="*/ 5 w 76"/>
                  <a:gd name="T17" fmla="*/ 53 h 53"/>
                  <a:gd name="T18" fmla="*/ 70 w 76"/>
                  <a:gd name="T19" fmla="*/ 53 h 53"/>
                  <a:gd name="T20" fmla="*/ 74 w 76"/>
                  <a:gd name="T21" fmla="*/ 50 h 53"/>
                  <a:gd name="T22" fmla="*/ 73 w 76"/>
                  <a:gd name="T23" fmla="*/ 41 h 53"/>
                  <a:gd name="T24" fmla="*/ 55 w 76"/>
                  <a:gd name="T25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6" h="53">
                    <a:moveTo>
                      <a:pt x="55" y="0"/>
                    </a:moveTo>
                    <a:cubicBezTo>
                      <a:pt x="54" y="0"/>
                      <a:pt x="53" y="0"/>
                      <a:pt x="52" y="0"/>
                    </a:cubicBezTo>
                    <a:cubicBezTo>
                      <a:pt x="51" y="0"/>
                      <a:pt x="48" y="1"/>
                      <a:pt x="46" y="2"/>
                    </a:cubicBezTo>
                    <a:cubicBezTo>
                      <a:pt x="41" y="4"/>
                      <a:pt x="33" y="7"/>
                      <a:pt x="25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1" y="20"/>
                      <a:pt x="5" y="33"/>
                      <a:pt x="2" y="41"/>
                    </a:cubicBezTo>
                    <a:cubicBezTo>
                      <a:pt x="1" y="44"/>
                      <a:pt x="0" y="47"/>
                      <a:pt x="1" y="50"/>
                    </a:cubicBezTo>
                    <a:cubicBezTo>
                      <a:pt x="2" y="52"/>
                      <a:pt x="5" y="53"/>
                      <a:pt x="5" y="53"/>
                    </a:cubicBezTo>
                    <a:cubicBezTo>
                      <a:pt x="70" y="53"/>
                      <a:pt x="70" y="53"/>
                      <a:pt x="70" y="53"/>
                    </a:cubicBezTo>
                    <a:cubicBezTo>
                      <a:pt x="71" y="53"/>
                      <a:pt x="73" y="52"/>
                      <a:pt x="74" y="50"/>
                    </a:cubicBezTo>
                    <a:cubicBezTo>
                      <a:pt x="76" y="47"/>
                      <a:pt x="74" y="43"/>
                      <a:pt x="73" y="41"/>
                    </a:cubicBezTo>
                    <a:cubicBezTo>
                      <a:pt x="69" y="32"/>
                      <a:pt x="61" y="13"/>
                      <a:pt x="5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</p:grpSp>
    </p:spTree>
  </p:cSld>
  <p:clrMapOvr>
    <a:masterClrMapping/>
  </p:clrMapOvr>
  <p:transition spd="slow" advTm="0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500"/>
                            </p:stCondLst>
                            <p:childTnLst>
                              <p:par>
                                <p:cTn id="53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  <p:bldP spid="14" grpId="0" animBg="1"/>
      <p:bldP spid="1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片包含 植物, 餐桌, 小&#10;&#10;已生成极高可信度的说明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539" y="149165"/>
            <a:ext cx="586697" cy="796231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986852" y="191837"/>
            <a:ext cx="4384455" cy="779526"/>
            <a:chOff x="1296818" y="280245"/>
            <a:chExt cx="4384455" cy="779526"/>
          </a:xfrm>
        </p:grpSpPr>
        <p:sp>
          <p:nvSpPr>
            <p:cNvPr id="4" name="文本框 3"/>
            <p:cNvSpPr txBox="1"/>
            <p:nvPr/>
          </p:nvSpPr>
          <p:spPr>
            <a:xfrm>
              <a:off x="1296818" y="280245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rgbClr val="092E25"/>
                  </a:solidFill>
                </a:rPr>
                <a:t>添加标题</a:t>
              </a:r>
            </a:p>
          </p:txBody>
        </p:sp>
        <p:sp>
          <p:nvSpPr>
            <p:cNvPr id="5" name="矩形 4"/>
            <p:cNvSpPr/>
            <p:nvPr/>
          </p:nvSpPr>
          <p:spPr>
            <a:xfrm>
              <a:off x="1296819" y="737826"/>
              <a:ext cx="4384454" cy="32194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点击添加相关标题文字，点击添加相关标题文字。</a:t>
              </a:r>
            </a:p>
          </p:txBody>
        </p:sp>
      </p:grpSp>
      <p:pic>
        <p:nvPicPr>
          <p:cNvPr id="6" name="图片 5" descr="图片包含 植物, 鲜花, 餐桌, 紫色&#10;&#10;已生成极高可信度的说明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1149" y="1709147"/>
            <a:ext cx="4115233" cy="4115233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587678" y="2265174"/>
            <a:ext cx="3076523" cy="761660"/>
            <a:chOff x="599857" y="2128679"/>
            <a:chExt cx="3076523" cy="761660"/>
          </a:xfrm>
        </p:grpSpPr>
        <p:sp>
          <p:nvSpPr>
            <p:cNvPr id="8" name="文本框 7"/>
            <p:cNvSpPr txBox="1"/>
            <p:nvPr/>
          </p:nvSpPr>
          <p:spPr>
            <a:xfrm>
              <a:off x="2465791" y="2128679"/>
              <a:ext cx="121058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sz="2000" b="1" dirty="0">
                  <a:solidFill>
                    <a:srgbClr val="092E25"/>
                  </a:solidFill>
                </a:rPr>
                <a:t>添加标题</a:t>
              </a:r>
            </a:p>
          </p:txBody>
        </p:sp>
        <p:sp>
          <p:nvSpPr>
            <p:cNvPr id="9" name="矩形 8"/>
            <p:cNvSpPr/>
            <p:nvPr/>
          </p:nvSpPr>
          <p:spPr>
            <a:xfrm>
              <a:off x="599857" y="2491559"/>
              <a:ext cx="3076523" cy="39878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200000"/>
                </a:lnSpc>
              </a:pPr>
              <a:r>
                <a:rPr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点击添加相关标题文字，点击添加相关标题文字。</a:t>
              </a: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587678" y="4576980"/>
            <a:ext cx="3076523" cy="761660"/>
            <a:chOff x="599857" y="4440485"/>
            <a:chExt cx="3076523" cy="761660"/>
          </a:xfrm>
        </p:grpSpPr>
        <p:sp>
          <p:nvSpPr>
            <p:cNvPr id="11" name="文本框 10"/>
            <p:cNvSpPr txBox="1"/>
            <p:nvPr/>
          </p:nvSpPr>
          <p:spPr>
            <a:xfrm>
              <a:off x="2465791" y="4440485"/>
              <a:ext cx="121058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sz="2000" b="1" dirty="0">
                  <a:solidFill>
                    <a:srgbClr val="092E25"/>
                  </a:solidFill>
                </a:rPr>
                <a:t>添加标题</a:t>
              </a:r>
            </a:p>
          </p:txBody>
        </p:sp>
        <p:sp>
          <p:nvSpPr>
            <p:cNvPr id="12" name="矩形 11"/>
            <p:cNvSpPr/>
            <p:nvPr/>
          </p:nvSpPr>
          <p:spPr>
            <a:xfrm>
              <a:off x="599857" y="4803365"/>
              <a:ext cx="3076523" cy="39878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200000"/>
                </a:lnSpc>
              </a:pPr>
              <a:r>
                <a:rPr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点击添加相关标题文字，点击添加相关标题文字。</a:t>
              </a: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8225140" y="4576980"/>
            <a:ext cx="3076523" cy="761660"/>
            <a:chOff x="8034119" y="4440485"/>
            <a:chExt cx="3076523" cy="761660"/>
          </a:xfrm>
        </p:grpSpPr>
        <p:sp>
          <p:nvSpPr>
            <p:cNvPr id="14" name="文本框 13"/>
            <p:cNvSpPr txBox="1"/>
            <p:nvPr/>
          </p:nvSpPr>
          <p:spPr>
            <a:xfrm>
              <a:off x="8034119" y="4440485"/>
              <a:ext cx="121058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>
                  <a:solidFill>
                    <a:srgbClr val="092E25"/>
                  </a:solidFill>
                </a:rPr>
                <a:t>添加标题</a:t>
              </a:r>
            </a:p>
          </p:txBody>
        </p:sp>
        <p:sp>
          <p:nvSpPr>
            <p:cNvPr id="15" name="矩形 14"/>
            <p:cNvSpPr/>
            <p:nvPr/>
          </p:nvSpPr>
          <p:spPr>
            <a:xfrm>
              <a:off x="8034119" y="4803365"/>
              <a:ext cx="3076523" cy="39878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点击添加相关标题文字，点击添加相关标题文字。</a:t>
              </a: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8225140" y="2267009"/>
            <a:ext cx="3076523" cy="761660"/>
            <a:chOff x="8034119" y="2130514"/>
            <a:chExt cx="3076523" cy="761660"/>
          </a:xfrm>
        </p:grpSpPr>
        <p:sp>
          <p:nvSpPr>
            <p:cNvPr id="17" name="文本框 16"/>
            <p:cNvSpPr txBox="1"/>
            <p:nvPr/>
          </p:nvSpPr>
          <p:spPr>
            <a:xfrm>
              <a:off x="8034119" y="2130514"/>
              <a:ext cx="121058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>
                  <a:solidFill>
                    <a:srgbClr val="092E25"/>
                  </a:solidFill>
                </a:rPr>
                <a:t>添加标题</a:t>
              </a:r>
            </a:p>
          </p:txBody>
        </p:sp>
        <p:sp>
          <p:nvSpPr>
            <p:cNvPr id="18" name="矩形 17"/>
            <p:cNvSpPr/>
            <p:nvPr/>
          </p:nvSpPr>
          <p:spPr>
            <a:xfrm>
              <a:off x="8034119" y="2493394"/>
              <a:ext cx="3076523" cy="39878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点击添加相关标题文字，点击添加相关标题文字。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Requires="p14" p14:dur="2000" advTm="0">
        <p15:prstTrans prst="fractur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片包含 植物, 餐桌, 小&#10;&#10;已生成极高可信度的说明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539" y="149165"/>
            <a:ext cx="586697" cy="796231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986852" y="191837"/>
            <a:ext cx="4384455" cy="779526"/>
            <a:chOff x="1296818" y="280245"/>
            <a:chExt cx="4384455" cy="779526"/>
          </a:xfrm>
        </p:grpSpPr>
        <p:sp>
          <p:nvSpPr>
            <p:cNvPr id="4" name="文本框 3"/>
            <p:cNvSpPr txBox="1"/>
            <p:nvPr/>
          </p:nvSpPr>
          <p:spPr>
            <a:xfrm>
              <a:off x="1296818" y="280245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rgbClr val="092E25"/>
                  </a:solidFill>
                </a:rPr>
                <a:t>添加标题</a:t>
              </a:r>
            </a:p>
          </p:txBody>
        </p:sp>
        <p:sp>
          <p:nvSpPr>
            <p:cNvPr id="5" name="矩形 4"/>
            <p:cNvSpPr/>
            <p:nvPr/>
          </p:nvSpPr>
          <p:spPr>
            <a:xfrm>
              <a:off x="1296819" y="737826"/>
              <a:ext cx="4384454" cy="32194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点击添加相关标题文字，点击添加相关标题文字。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1111220" y="1818979"/>
            <a:ext cx="2121734" cy="2121734"/>
            <a:chOff x="1069016" y="1650167"/>
            <a:chExt cx="2121734" cy="2121734"/>
          </a:xfrm>
        </p:grpSpPr>
        <p:grpSp>
          <p:nvGrpSpPr>
            <p:cNvPr id="7" name="组合 6"/>
            <p:cNvGrpSpPr/>
            <p:nvPr/>
          </p:nvGrpSpPr>
          <p:grpSpPr>
            <a:xfrm>
              <a:off x="1069016" y="1650167"/>
              <a:ext cx="2121734" cy="2121734"/>
              <a:chOff x="1110239" y="1481840"/>
              <a:chExt cx="2458387" cy="2458387"/>
            </a:xfrm>
          </p:grpSpPr>
          <p:sp>
            <p:nvSpPr>
              <p:cNvPr id="9" name="圆: 空心 1"/>
              <p:cNvSpPr/>
              <p:nvPr/>
            </p:nvSpPr>
            <p:spPr>
              <a:xfrm>
                <a:off x="1110239" y="1481840"/>
                <a:ext cx="2458387" cy="2458387"/>
              </a:xfrm>
              <a:prstGeom prst="donut">
                <a:avLst>
                  <a:gd name="adj" fmla="val 11581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0" name="空心弧 9"/>
              <p:cNvSpPr/>
              <p:nvPr/>
            </p:nvSpPr>
            <p:spPr>
              <a:xfrm>
                <a:off x="1132723" y="1504324"/>
                <a:ext cx="2435903" cy="2435903"/>
              </a:xfrm>
              <a:prstGeom prst="blockArc">
                <a:avLst>
                  <a:gd name="adj1" fmla="val 8682785"/>
                  <a:gd name="adj2" fmla="val 20447050"/>
                  <a:gd name="adj3" fmla="val 10370"/>
                </a:avLst>
              </a:prstGeom>
              <a:solidFill>
                <a:srgbClr val="092E2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8" name="文本框 7"/>
            <p:cNvSpPr txBox="1"/>
            <p:nvPr/>
          </p:nvSpPr>
          <p:spPr>
            <a:xfrm>
              <a:off x="1433972" y="2345430"/>
              <a:ext cx="145125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50%</a:t>
              </a:r>
              <a:endParaRPr lang="zh-CN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4995122" y="1818979"/>
            <a:ext cx="2121734" cy="2121734"/>
            <a:chOff x="4952918" y="1650167"/>
            <a:chExt cx="2121734" cy="2121734"/>
          </a:xfrm>
        </p:grpSpPr>
        <p:grpSp>
          <p:nvGrpSpPr>
            <p:cNvPr id="12" name="组合 11"/>
            <p:cNvGrpSpPr/>
            <p:nvPr/>
          </p:nvGrpSpPr>
          <p:grpSpPr>
            <a:xfrm>
              <a:off x="4952918" y="1650167"/>
              <a:ext cx="2121734" cy="2121734"/>
              <a:chOff x="4994141" y="1481840"/>
              <a:chExt cx="2458387" cy="2458387"/>
            </a:xfrm>
          </p:grpSpPr>
          <p:sp>
            <p:nvSpPr>
              <p:cNvPr id="14" name="圆: 空心 3"/>
              <p:cNvSpPr/>
              <p:nvPr/>
            </p:nvSpPr>
            <p:spPr>
              <a:xfrm>
                <a:off x="4994141" y="1481840"/>
                <a:ext cx="2458387" cy="2458387"/>
              </a:xfrm>
              <a:prstGeom prst="donut">
                <a:avLst>
                  <a:gd name="adj" fmla="val 11581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5" name="空心弧 14"/>
              <p:cNvSpPr/>
              <p:nvPr/>
            </p:nvSpPr>
            <p:spPr>
              <a:xfrm>
                <a:off x="5016625" y="1504324"/>
                <a:ext cx="2435903" cy="2435903"/>
              </a:xfrm>
              <a:prstGeom prst="blockArc">
                <a:avLst>
                  <a:gd name="adj1" fmla="val 3289160"/>
                  <a:gd name="adj2" fmla="val 20447050"/>
                  <a:gd name="adj3" fmla="val 10370"/>
                </a:avLst>
              </a:prstGeom>
              <a:solidFill>
                <a:srgbClr val="092E2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3" name="文本框 12"/>
            <p:cNvSpPr txBox="1"/>
            <p:nvPr/>
          </p:nvSpPr>
          <p:spPr>
            <a:xfrm>
              <a:off x="5303015" y="2345430"/>
              <a:ext cx="145125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75%</a:t>
              </a:r>
              <a:endParaRPr lang="zh-CN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8879025" y="1818979"/>
            <a:ext cx="2121734" cy="2121734"/>
            <a:chOff x="8836821" y="1650167"/>
            <a:chExt cx="2121734" cy="2121734"/>
          </a:xfrm>
        </p:grpSpPr>
        <p:grpSp>
          <p:nvGrpSpPr>
            <p:cNvPr id="17" name="组合 16"/>
            <p:cNvGrpSpPr/>
            <p:nvPr/>
          </p:nvGrpSpPr>
          <p:grpSpPr>
            <a:xfrm>
              <a:off x="8836821" y="1650167"/>
              <a:ext cx="2121734" cy="2121734"/>
              <a:chOff x="8878044" y="1481840"/>
              <a:chExt cx="2458387" cy="2458387"/>
            </a:xfrm>
          </p:grpSpPr>
          <p:sp>
            <p:nvSpPr>
              <p:cNvPr id="19" name="圆: 空心 5"/>
              <p:cNvSpPr/>
              <p:nvPr/>
            </p:nvSpPr>
            <p:spPr>
              <a:xfrm>
                <a:off x="8878044" y="1481840"/>
                <a:ext cx="2458387" cy="2458387"/>
              </a:xfrm>
              <a:prstGeom prst="donut">
                <a:avLst>
                  <a:gd name="adj" fmla="val 11581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0" name="空心弧 19"/>
              <p:cNvSpPr/>
              <p:nvPr/>
            </p:nvSpPr>
            <p:spPr>
              <a:xfrm>
                <a:off x="8900528" y="1504324"/>
                <a:ext cx="2435903" cy="2435903"/>
              </a:xfrm>
              <a:prstGeom prst="blockArc">
                <a:avLst>
                  <a:gd name="adj1" fmla="val 1235590"/>
                  <a:gd name="adj2" fmla="val 20447050"/>
                  <a:gd name="adj3" fmla="val 10370"/>
                </a:avLst>
              </a:prstGeom>
              <a:solidFill>
                <a:srgbClr val="092E2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8" name="文本框 17"/>
            <p:cNvSpPr txBox="1"/>
            <p:nvPr/>
          </p:nvSpPr>
          <p:spPr>
            <a:xfrm>
              <a:off x="9172058" y="2345430"/>
              <a:ext cx="145125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90%</a:t>
              </a:r>
              <a:endParaRPr lang="zh-CN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621091" y="4616571"/>
            <a:ext cx="2897704" cy="1353245"/>
            <a:chOff x="578887" y="4642833"/>
            <a:chExt cx="2897704" cy="1353245"/>
          </a:xfrm>
        </p:grpSpPr>
        <p:sp>
          <p:nvSpPr>
            <p:cNvPr id="22" name="文本框 21"/>
            <p:cNvSpPr txBox="1"/>
            <p:nvPr/>
          </p:nvSpPr>
          <p:spPr>
            <a:xfrm>
              <a:off x="1170249" y="4642833"/>
              <a:ext cx="171498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  <p:sp>
          <p:nvSpPr>
            <p:cNvPr id="23" name="矩形 22"/>
            <p:cNvSpPr/>
            <p:nvPr/>
          </p:nvSpPr>
          <p:spPr>
            <a:xfrm>
              <a:off x="578887" y="5042943"/>
              <a:ext cx="2897704" cy="9531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点击添加相关标题文字，点击添加相关标题文字。</a:t>
              </a: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4525372" y="4616571"/>
            <a:ext cx="2897704" cy="1353245"/>
            <a:chOff x="4483168" y="4642833"/>
            <a:chExt cx="2897704" cy="1353245"/>
          </a:xfrm>
        </p:grpSpPr>
        <p:sp>
          <p:nvSpPr>
            <p:cNvPr id="25" name="文本框 24"/>
            <p:cNvSpPr txBox="1"/>
            <p:nvPr/>
          </p:nvSpPr>
          <p:spPr>
            <a:xfrm>
              <a:off x="5074530" y="4642833"/>
              <a:ext cx="171498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  <p:sp>
          <p:nvSpPr>
            <p:cNvPr id="26" name="矩形 25"/>
            <p:cNvSpPr/>
            <p:nvPr/>
          </p:nvSpPr>
          <p:spPr>
            <a:xfrm>
              <a:off x="4483168" y="5042943"/>
              <a:ext cx="2897704" cy="9531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点击添加相关标题文字，点击添加相关标题文字。</a:t>
              </a: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8429653" y="4616571"/>
            <a:ext cx="2897704" cy="1353245"/>
            <a:chOff x="8387449" y="4642833"/>
            <a:chExt cx="2897704" cy="1353245"/>
          </a:xfrm>
        </p:grpSpPr>
        <p:sp>
          <p:nvSpPr>
            <p:cNvPr id="28" name="文本框 27"/>
            <p:cNvSpPr txBox="1"/>
            <p:nvPr/>
          </p:nvSpPr>
          <p:spPr>
            <a:xfrm>
              <a:off x="8978811" y="4642833"/>
              <a:ext cx="171498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  <p:sp>
          <p:nvSpPr>
            <p:cNvPr id="29" name="矩形 28"/>
            <p:cNvSpPr/>
            <p:nvPr/>
          </p:nvSpPr>
          <p:spPr>
            <a:xfrm>
              <a:off x="8387449" y="5042943"/>
              <a:ext cx="2897704" cy="9531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点击添加相关标题文字，点击添加相关标题文字。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Requires="p14" p14:dur="1250" advTm="0">
        <p15:prstTrans prst="peelOff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3" presetClass="entr" presetSubtype="3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3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9115" y="4577095"/>
            <a:ext cx="2209804" cy="2273813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0044568" y="0"/>
            <a:ext cx="2209804" cy="2273813"/>
          </a:xfrm>
          <a:prstGeom prst="rect">
            <a:avLst/>
          </a:prstGeom>
        </p:spPr>
      </p:pic>
      <p:sp>
        <p:nvSpPr>
          <p:cNvPr id="4" name="矩形: 圆角 3"/>
          <p:cNvSpPr/>
          <p:nvPr/>
        </p:nvSpPr>
        <p:spPr>
          <a:xfrm>
            <a:off x="5213734" y="1816613"/>
            <a:ext cx="1514007" cy="1514007"/>
          </a:xfrm>
          <a:prstGeom prst="roundRect">
            <a:avLst>
              <a:gd name="adj" fmla="val 9736"/>
            </a:avLst>
          </a:prstGeom>
          <a:solidFill>
            <a:srgbClr val="092E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6000" b="1" dirty="0">
                <a:solidFill>
                  <a:srgbClr val="F5F5F5"/>
                </a:solidFill>
              </a:rPr>
              <a:t>04</a:t>
            </a:r>
            <a:endParaRPr lang="zh-CN" altLang="en-US" sz="6000" b="1" dirty="0">
              <a:solidFill>
                <a:srgbClr val="F5F5F5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4342727" y="4002894"/>
            <a:ext cx="325602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3200" b="1" dirty="0">
                <a:solidFill>
                  <a:srgbClr val="092E25"/>
                </a:solidFill>
                <a:latin typeface="+mn-ea"/>
              </a:rPr>
              <a:t>添 加 标 题 内 容</a:t>
            </a:r>
          </a:p>
        </p:txBody>
      </p:sp>
      <p:sp>
        <p:nvSpPr>
          <p:cNvPr id="6" name="矩形 5"/>
          <p:cNvSpPr/>
          <p:nvPr/>
        </p:nvSpPr>
        <p:spPr>
          <a:xfrm>
            <a:off x="3007337" y="4778056"/>
            <a:ext cx="5926800" cy="3448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点击添加相关标题文字，点击添加相关标题文字。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conveyor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49"/>
                            </p:stCondLst>
                            <p:childTnLst>
                              <p:par>
                                <p:cTn id="25" presetID="2" presetClass="entr" presetSubtype="3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片包含 植物, 餐桌, 小&#10;&#10;已生成极高可信度的说明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539" y="149165"/>
            <a:ext cx="586697" cy="796231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986852" y="191837"/>
            <a:ext cx="4384455" cy="779526"/>
            <a:chOff x="1296818" y="280245"/>
            <a:chExt cx="4384455" cy="779526"/>
          </a:xfrm>
        </p:grpSpPr>
        <p:sp>
          <p:nvSpPr>
            <p:cNvPr id="4" name="文本框 3"/>
            <p:cNvSpPr txBox="1"/>
            <p:nvPr/>
          </p:nvSpPr>
          <p:spPr>
            <a:xfrm>
              <a:off x="1296818" y="280245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rgbClr val="092E25"/>
                  </a:solidFill>
                </a:rPr>
                <a:t>添加标题</a:t>
              </a:r>
            </a:p>
          </p:txBody>
        </p:sp>
        <p:sp>
          <p:nvSpPr>
            <p:cNvPr id="5" name="矩形 4"/>
            <p:cNvSpPr/>
            <p:nvPr/>
          </p:nvSpPr>
          <p:spPr>
            <a:xfrm>
              <a:off x="1296819" y="737826"/>
              <a:ext cx="4384454" cy="32194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点击添加相关标题文字，点击添加相关标题文字。</a:t>
              </a:r>
            </a:p>
          </p:txBody>
        </p:sp>
      </p:grpSp>
      <p:pic>
        <p:nvPicPr>
          <p:cNvPr id="6" name="图片 5" descr="图片包含 鲜花, 植物&#10;&#10;已生成极高可信度的说明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94870">
            <a:off x="2863118" y="1320482"/>
            <a:ext cx="6267450" cy="5105400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525887" y="3179571"/>
            <a:ext cx="3076523" cy="761660"/>
            <a:chOff x="599857" y="2128679"/>
            <a:chExt cx="3076523" cy="761660"/>
          </a:xfrm>
        </p:grpSpPr>
        <p:sp>
          <p:nvSpPr>
            <p:cNvPr id="8" name="文本框 7"/>
            <p:cNvSpPr txBox="1"/>
            <p:nvPr/>
          </p:nvSpPr>
          <p:spPr>
            <a:xfrm>
              <a:off x="2465791" y="2128679"/>
              <a:ext cx="121058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sz="2000" b="1" dirty="0">
                  <a:solidFill>
                    <a:srgbClr val="092E25"/>
                  </a:solidFill>
                </a:rPr>
                <a:t>添加标题</a:t>
              </a:r>
            </a:p>
          </p:txBody>
        </p:sp>
        <p:sp>
          <p:nvSpPr>
            <p:cNvPr id="9" name="矩形 8"/>
            <p:cNvSpPr/>
            <p:nvPr/>
          </p:nvSpPr>
          <p:spPr>
            <a:xfrm>
              <a:off x="599857" y="2491559"/>
              <a:ext cx="3076523" cy="39878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200000"/>
                </a:lnSpc>
              </a:pPr>
              <a:r>
                <a:rPr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点击添加相关标题文字，点击添加相关标题文字。</a:t>
              </a: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8670410" y="4872402"/>
            <a:ext cx="3076523" cy="761660"/>
            <a:chOff x="8034119" y="4440485"/>
            <a:chExt cx="3076523" cy="761660"/>
          </a:xfrm>
        </p:grpSpPr>
        <p:sp>
          <p:nvSpPr>
            <p:cNvPr id="11" name="文本框 10"/>
            <p:cNvSpPr txBox="1"/>
            <p:nvPr/>
          </p:nvSpPr>
          <p:spPr>
            <a:xfrm>
              <a:off x="8034119" y="4440485"/>
              <a:ext cx="121058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>
                  <a:solidFill>
                    <a:srgbClr val="092E25"/>
                  </a:solidFill>
                </a:rPr>
                <a:t>添加标题</a:t>
              </a:r>
            </a:p>
          </p:txBody>
        </p:sp>
        <p:sp>
          <p:nvSpPr>
            <p:cNvPr id="12" name="矩形 11"/>
            <p:cNvSpPr/>
            <p:nvPr/>
          </p:nvSpPr>
          <p:spPr>
            <a:xfrm>
              <a:off x="8034119" y="4803365"/>
              <a:ext cx="3076523" cy="39878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点击添加相关标题文字，点击添加相关标题文字。</a:t>
              </a: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7155995" y="1563625"/>
            <a:ext cx="3076523" cy="761660"/>
            <a:chOff x="8034119" y="2130514"/>
            <a:chExt cx="3076523" cy="761660"/>
          </a:xfrm>
        </p:grpSpPr>
        <p:sp>
          <p:nvSpPr>
            <p:cNvPr id="14" name="文本框 13"/>
            <p:cNvSpPr txBox="1"/>
            <p:nvPr/>
          </p:nvSpPr>
          <p:spPr>
            <a:xfrm>
              <a:off x="8034119" y="2130514"/>
              <a:ext cx="121058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>
                  <a:solidFill>
                    <a:srgbClr val="092E25"/>
                  </a:solidFill>
                </a:rPr>
                <a:t>添加标题</a:t>
              </a:r>
            </a:p>
          </p:txBody>
        </p:sp>
        <p:sp>
          <p:nvSpPr>
            <p:cNvPr id="15" name="矩形 14"/>
            <p:cNvSpPr/>
            <p:nvPr/>
          </p:nvSpPr>
          <p:spPr>
            <a:xfrm>
              <a:off x="8034119" y="2493394"/>
              <a:ext cx="3076523" cy="39878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点击添加相关标题文字，点击添加相关标题文字。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split orient="vert"/>
      </p:transition>
    </mc:Choice>
    <mc:Fallback xmlns="">
      <p:transition spd="slow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片包含 植物, 餐桌, 小&#10;&#10;已生成极高可信度的说明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539" y="149165"/>
            <a:ext cx="586697" cy="796231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986852" y="191837"/>
            <a:ext cx="4384455" cy="779526"/>
            <a:chOff x="1296818" y="280245"/>
            <a:chExt cx="4384455" cy="779526"/>
          </a:xfrm>
        </p:grpSpPr>
        <p:sp>
          <p:nvSpPr>
            <p:cNvPr id="4" name="文本框 3"/>
            <p:cNvSpPr txBox="1"/>
            <p:nvPr/>
          </p:nvSpPr>
          <p:spPr>
            <a:xfrm>
              <a:off x="1296818" y="280245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rgbClr val="092E25"/>
                  </a:solidFill>
                </a:rPr>
                <a:t>添加标题</a:t>
              </a:r>
            </a:p>
          </p:txBody>
        </p:sp>
        <p:sp>
          <p:nvSpPr>
            <p:cNvPr id="5" name="矩形 4"/>
            <p:cNvSpPr/>
            <p:nvPr/>
          </p:nvSpPr>
          <p:spPr>
            <a:xfrm>
              <a:off x="1296819" y="737826"/>
              <a:ext cx="4384454" cy="32194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点击添加相关标题文字，点击添加相关标题文字。</a:t>
              </a:r>
            </a:p>
          </p:txBody>
        </p:sp>
      </p:grpSp>
      <p:pic>
        <p:nvPicPr>
          <p:cNvPr id="7" name="图片 6" descr="图片包含 鲜花, 植物, 花瓶, 室内&#10;&#10;已生成极高可信度的说明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852" y="1515519"/>
            <a:ext cx="4927485" cy="4927485"/>
          </a:xfrm>
          <a:prstGeom prst="rect">
            <a:avLst/>
          </a:prstGeom>
        </p:spPr>
      </p:pic>
      <p:grpSp>
        <p:nvGrpSpPr>
          <p:cNvPr id="8" name="组合 7"/>
          <p:cNvGrpSpPr/>
          <p:nvPr/>
        </p:nvGrpSpPr>
        <p:grpSpPr>
          <a:xfrm>
            <a:off x="7186063" y="1790533"/>
            <a:ext cx="3368001" cy="615610"/>
            <a:chOff x="482760" y="5897881"/>
            <a:chExt cx="3368001" cy="615610"/>
          </a:xfrm>
        </p:grpSpPr>
        <p:sp>
          <p:nvSpPr>
            <p:cNvPr id="9" name="文本框 8"/>
            <p:cNvSpPr txBox="1"/>
            <p:nvPr/>
          </p:nvSpPr>
          <p:spPr>
            <a:xfrm>
              <a:off x="482760" y="5897881"/>
              <a:ext cx="121058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>
                  <a:solidFill>
                    <a:srgbClr val="092E25"/>
                  </a:solidFill>
                </a:rPr>
                <a:t>添加标题</a:t>
              </a:r>
            </a:p>
          </p:txBody>
        </p:sp>
        <p:sp>
          <p:nvSpPr>
            <p:cNvPr id="10" name="矩形 9"/>
            <p:cNvSpPr/>
            <p:nvPr/>
          </p:nvSpPr>
          <p:spPr>
            <a:xfrm>
              <a:off x="482760" y="6260761"/>
              <a:ext cx="3368001" cy="2527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点击添加相关标题文字，点击添加相关标题文字。</a:t>
              </a: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7186063" y="2956831"/>
            <a:ext cx="3368001" cy="615610"/>
            <a:chOff x="482760" y="5897881"/>
            <a:chExt cx="3368001" cy="615610"/>
          </a:xfrm>
        </p:grpSpPr>
        <p:sp>
          <p:nvSpPr>
            <p:cNvPr id="12" name="文本框 11"/>
            <p:cNvSpPr txBox="1"/>
            <p:nvPr/>
          </p:nvSpPr>
          <p:spPr>
            <a:xfrm>
              <a:off x="482760" y="5897881"/>
              <a:ext cx="121058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>
                  <a:solidFill>
                    <a:srgbClr val="092E25"/>
                  </a:solidFill>
                </a:rPr>
                <a:t>添加标题</a:t>
              </a:r>
            </a:p>
          </p:txBody>
        </p:sp>
        <p:sp>
          <p:nvSpPr>
            <p:cNvPr id="13" name="矩形 12"/>
            <p:cNvSpPr/>
            <p:nvPr/>
          </p:nvSpPr>
          <p:spPr>
            <a:xfrm>
              <a:off x="482760" y="6260761"/>
              <a:ext cx="3368001" cy="2527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点击添加相关标题文字，点击添加相关标题文字。</a:t>
              </a: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7186063" y="4123129"/>
            <a:ext cx="3368001" cy="615610"/>
            <a:chOff x="482760" y="5897881"/>
            <a:chExt cx="3368001" cy="615610"/>
          </a:xfrm>
        </p:grpSpPr>
        <p:sp>
          <p:nvSpPr>
            <p:cNvPr id="15" name="文本框 14"/>
            <p:cNvSpPr txBox="1"/>
            <p:nvPr/>
          </p:nvSpPr>
          <p:spPr>
            <a:xfrm>
              <a:off x="482760" y="5897881"/>
              <a:ext cx="121058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>
                  <a:solidFill>
                    <a:srgbClr val="092E25"/>
                  </a:solidFill>
                </a:rPr>
                <a:t>添加标题</a:t>
              </a:r>
            </a:p>
          </p:txBody>
        </p:sp>
        <p:sp>
          <p:nvSpPr>
            <p:cNvPr id="16" name="矩形 15"/>
            <p:cNvSpPr/>
            <p:nvPr/>
          </p:nvSpPr>
          <p:spPr>
            <a:xfrm>
              <a:off x="482760" y="6260761"/>
              <a:ext cx="3368001" cy="2527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点击添加相关标题文字，点击添加相关标题文字。</a:t>
              </a: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7186063" y="5289426"/>
            <a:ext cx="3368001" cy="615610"/>
            <a:chOff x="482760" y="5897881"/>
            <a:chExt cx="3368001" cy="615610"/>
          </a:xfrm>
        </p:grpSpPr>
        <p:sp>
          <p:nvSpPr>
            <p:cNvPr id="18" name="文本框 17"/>
            <p:cNvSpPr txBox="1"/>
            <p:nvPr/>
          </p:nvSpPr>
          <p:spPr>
            <a:xfrm>
              <a:off x="482760" y="5897881"/>
              <a:ext cx="121058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>
                  <a:solidFill>
                    <a:srgbClr val="092E25"/>
                  </a:solidFill>
                </a:rPr>
                <a:t>添加标题</a:t>
              </a:r>
            </a:p>
          </p:txBody>
        </p:sp>
        <p:sp>
          <p:nvSpPr>
            <p:cNvPr id="19" name="矩形 18"/>
            <p:cNvSpPr/>
            <p:nvPr/>
          </p:nvSpPr>
          <p:spPr>
            <a:xfrm>
              <a:off x="482760" y="6260761"/>
              <a:ext cx="3368001" cy="2527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点击添加相关标题文字，点击添加相关标题文字。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片包含 植物, 餐桌, 小&#10;&#10;已生成极高可信度的说明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539" y="149165"/>
            <a:ext cx="586697" cy="796231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986852" y="191837"/>
            <a:ext cx="4384455" cy="779526"/>
            <a:chOff x="1296818" y="280245"/>
            <a:chExt cx="4384455" cy="779526"/>
          </a:xfrm>
        </p:grpSpPr>
        <p:sp>
          <p:nvSpPr>
            <p:cNvPr id="4" name="文本框 3"/>
            <p:cNvSpPr txBox="1"/>
            <p:nvPr/>
          </p:nvSpPr>
          <p:spPr>
            <a:xfrm>
              <a:off x="1296818" y="280245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rgbClr val="092E25"/>
                  </a:solidFill>
                </a:rPr>
                <a:t>添加标题</a:t>
              </a:r>
            </a:p>
          </p:txBody>
        </p:sp>
        <p:sp>
          <p:nvSpPr>
            <p:cNvPr id="5" name="矩形 4"/>
            <p:cNvSpPr/>
            <p:nvPr/>
          </p:nvSpPr>
          <p:spPr>
            <a:xfrm>
              <a:off x="1296819" y="737826"/>
              <a:ext cx="4384454" cy="32194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点击添加相关标题文字，点击添加相关标题文字。</a:t>
              </a:r>
            </a:p>
          </p:txBody>
        </p:sp>
      </p:grpSp>
      <p:pic>
        <p:nvPicPr>
          <p:cNvPr id="6" name="图片 5" descr="图片包含 室内, 物体, 小, 就坐&#10;&#10;已生成高可信度的说明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852" y="1402977"/>
            <a:ext cx="1979469" cy="2651077"/>
          </a:xfrm>
          <a:prstGeom prst="rect">
            <a:avLst/>
          </a:prstGeom>
        </p:spPr>
      </p:pic>
      <p:pic>
        <p:nvPicPr>
          <p:cNvPr id="7" name="图片 6" descr="图片包含 室内, 物体, 小, 就坐&#10;&#10;已生成高可信度的说明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8095" y="3350670"/>
            <a:ext cx="1979469" cy="2651077"/>
          </a:xfrm>
          <a:prstGeom prst="rect">
            <a:avLst/>
          </a:prstGeom>
        </p:spPr>
      </p:pic>
      <p:pic>
        <p:nvPicPr>
          <p:cNvPr id="8" name="图片 7" descr="图片包含 室内, 物体, 小, 就坐&#10;&#10;已生成高可信度的说明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9339" y="1402977"/>
            <a:ext cx="1979469" cy="2651077"/>
          </a:xfrm>
          <a:prstGeom prst="rect">
            <a:avLst/>
          </a:prstGeom>
        </p:spPr>
      </p:pic>
      <p:grpSp>
        <p:nvGrpSpPr>
          <p:cNvPr id="11" name="组合 10"/>
          <p:cNvGrpSpPr/>
          <p:nvPr/>
        </p:nvGrpSpPr>
        <p:grpSpPr>
          <a:xfrm>
            <a:off x="906797" y="4684814"/>
            <a:ext cx="2511652" cy="1106865"/>
            <a:chOff x="906797" y="4684814"/>
            <a:chExt cx="2511652" cy="1106865"/>
          </a:xfrm>
        </p:grpSpPr>
        <p:sp>
          <p:nvSpPr>
            <p:cNvPr id="9" name="文本框 8"/>
            <p:cNvSpPr txBox="1"/>
            <p:nvPr/>
          </p:nvSpPr>
          <p:spPr>
            <a:xfrm>
              <a:off x="1557328" y="4684814"/>
              <a:ext cx="121058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rgbClr val="092E25"/>
                  </a:solidFill>
                </a:rPr>
                <a:t>添加标题</a:t>
              </a:r>
            </a:p>
          </p:txBody>
        </p:sp>
        <p:sp>
          <p:nvSpPr>
            <p:cNvPr id="10" name="矩形 9"/>
            <p:cNvSpPr/>
            <p:nvPr/>
          </p:nvSpPr>
          <p:spPr>
            <a:xfrm>
              <a:off x="906797" y="5084924"/>
              <a:ext cx="2511652" cy="7067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点击添加相关标题文字，点击添加相关标题文字。</a:t>
              </a: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4512003" y="1815004"/>
            <a:ext cx="2511652" cy="1106865"/>
            <a:chOff x="906797" y="4684814"/>
            <a:chExt cx="2511652" cy="1106865"/>
          </a:xfrm>
        </p:grpSpPr>
        <p:sp>
          <p:nvSpPr>
            <p:cNvPr id="13" name="文本框 12"/>
            <p:cNvSpPr txBox="1"/>
            <p:nvPr/>
          </p:nvSpPr>
          <p:spPr>
            <a:xfrm>
              <a:off x="1557328" y="4684814"/>
              <a:ext cx="121058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rgbClr val="092E25"/>
                  </a:solidFill>
                </a:rPr>
                <a:t>添加标题</a:t>
              </a:r>
            </a:p>
          </p:txBody>
        </p:sp>
        <p:sp>
          <p:nvSpPr>
            <p:cNvPr id="14" name="矩形 13"/>
            <p:cNvSpPr/>
            <p:nvPr/>
          </p:nvSpPr>
          <p:spPr>
            <a:xfrm>
              <a:off x="906797" y="5084924"/>
              <a:ext cx="2511652" cy="7067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点击添加相关标题文字，点击添加相关标题文字。</a:t>
              </a: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8303247" y="4684814"/>
            <a:ext cx="2511652" cy="1106865"/>
            <a:chOff x="906797" y="4684814"/>
            <a:chExt cx="2511652" cy="1106865"/>
          </a:xfrm>
        </p:grpSpPr>
        <p:sp>
          <p:nvSpPr>
            <p:cNvPr id="16" name="文本框 15"/>
            <p:cNvSpPr txBox="1"/>
            <p:nvPr/>
          </p:nvSpPr>
          <p:spPr>
            <a:xfrm>
              <a:off x="1557328" y="4684814"/>
              <a:ext cx="121058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rgbClr val="092E25"/>
                  </a:solidFill>
                </a:rPr>
                <a:t>添加标题</a:t>
              </a:r>
            </a:p>
          </p:txBody>
        </p:sp>
        <p:sp>
          <p:nvSpPr>
            <p:cNvPr id="17" name="矩形 16"/>
            <p:cNvSpPr/>
            <p:nvPr/>
          </p:nvSpPr>
          <p:spPr>
            <a:xfrm>
              <a:off x="906797" y="5084924"/>
              <a:ext cx="2511652" cy="7067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点击添加相关标题文字，点击添加相关标题文字。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片包含 植物, 餐桌, 小&#10;&#10;已生成极高可信度的说明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539" y="149165"/>
            <a:ext cx="586697" cy="796231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986852" y="191837"/>
            <a:ext cx="4384455" cy="779526"/>
            <a:chOff x="1296818" y="280245"/>
            <a:chExt cx="4384455" cy="779526"/>
          </a:xfrm>
        </p:grpSpPr>
        <p:sp>
          <p:nvSpPr>
            <p:cNvPr id="4" name="文本框 3"/>
            <p:cNvSpPr txBox="1"/>
            <p:nvPr/>
          </p:nvSpPr>
          <p:spPr>
            <a:xfrm>
              <a:off x="1296818" y="280245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rgbClr val="092E25"/>
                  </a:solidFill>
                </a:rPr>
                <a:t>添加标题</a:t>
              </a:r>
            </a:p>
          </p:txBody>
        </p:sp>
        <p:sp>
          <p:nvSpPr>
            <p:cNvPr id="5" name="矩形 4"/>
            <p:cNvSpPr/>
            <p:nvPr/>
          </p:nvSpPr>
          <p:spPr>
            <a:xfrm>
              <a:off x="1296819" y="737826"/>
              <a:ext cx="4384454" cy="32194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点击添加相关标题文字，点击添加相关标题文字。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1033746" y="3031734"/>
            <a:ext cx="3177652" cy="3198465"/>
            <a:chOff x="1128996" y="2946009"/>
            <a:chExt cx="3177652" cy="3198465"/>
          </a:xfrm>
          <a:solidFill>
            <a:srgbClr val="092E25"/>
          </a:solidFill>
        </p:grpSpPr>
        <p:sp>
          <p:nvSpPr>
            <p:cNvPr id="7" name="空心弧 6"/>
            <p:cNvSpPr/>
            <p:nvPr/>
          </p:nvSpPr>
          <p:spPr>
            <a:xfrm rot="19362000">
              <a:off x="1128996" y="2966822"/>
              <a:ext cx="3177652" cy="3177652"/>
            </a:xfrm>
            <a:prstGeom prst="blockArc">
              <a:avLst>
                <a:gd name="adj1" fmla="val 15207421"/>
                <a:gd name="adj2" fmla="val 21448274"/>
                <a:gd name="adj3" fmla="val 1474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2399943" y="2946009"/>
              <a:ext cx="54694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>
                  <a:solidFill>
                    <a:schemeClr val="bg1"/>
                  </a:solidFill>
                </a:rPr>
                <a:t>01</a:t>
              </a:r>
              <a:endParaRPr lang="zh-CN" altLang="en-US" sz="2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3260426" y="1422467"/>
            <a:ext cx="3177650" cy="3177650"/>
            <a:chOff x="3355676" y="1336742"/>
            <a:chExt cx="3177650" cy="3177650"/>
          </a:xfrm>
          <a:solidFill>
            <a:srgbClr val="092E25"/>
          </a:solidFill>
        </p:grpSpPr>
        <p:sp>
          <p:nvSpPr>
            <p:cNvPr id="10" name="空心弧 9"/>
            <p:cNvSpPr/>
            <p:nvPr/>
          </p:nvSpPr>
          <p:spPr>
            <a:xfrm rot="8736979">
              <a:off x="3355676" y="1336742"/>
              <a:ext cx="3177650" cy="3177650"/>
            </a:xfrm>
            <a:prstGeom prst="blockArc">
              <a:avLst>
                <a:gd name="adj1" fmla="val 15207421"/>
                <a:gd name="adj2" fmla="val 21403900"/>
                <a:gd name="adj3" fmla="val 13486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4630953" y="4043345"/>
              <a:ext cx="54694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>
                  <a:solidFill>
                    <a:schemeClr val="bg1"/>
                  </a:solidFill>
                </a:rPr>
                <a:t>02</a:t>
              </a:r>
              <a:endParaRPr lang="zh-CN" altLang="en-US" sz="2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5506155" y="3004922"/>
            <a:ext cx="3177652" cy="3177652"/>
            <a:chOff x="5601405" y="2919197"/>
            <a:chExt cx="3177652" cy="3177652"/>
          </a:xfrm>
          <a:solidFill>
            <a:srgbClr val="092E25"/>
          </a:solidFill>
        </p:grpSpPr>
        <p:sp>
          <p:nvSpPr>
            <p:cNvPr id="13" name="空心弧 12"/>
            <p:cNvSpPr/>
            <p:nvPr/>
          </p:nvSpPr>
          <p:spPr>
            <a:xfrm rot="19362000">
              <a:off x="5601405" y="2919197"/>
              <a:ext cx="3177652" cy="3177652"/>
            </a:xfrm>
            <a:prstGeom prst="blockArc">
              <a:avLst>
                <a:gd name="adj1" fmla="val 15207421"/>
                <a:gd name="adj2" fmla="val 21448274"/>
                <a:gd name="adj3" fmla="val 1474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6875836" y="2920787"/>
              <a:ext cx="54694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>
                  <a:solidFill>
                    <a:schemeClr val="bg1"/>
                  </a:solidFill>
                </a:rPr>
                <a:t>03</a:t>
              </a:r>
              <a:endParaRPr lang="zh-CN" altLang="en-US" sz="2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7699913" y="1337139"/>
            <a:ext cx="3177650" cy="3195054"/>
            <a:chOff x="7795163" y="1251414"/>
            <a:chExt cx="3177650" cy="3195054"/>
          </a:xfrm>
          <a:solidFill>
            <a:srgbClr val="092E25"/>
          </a:solidFill>
        </p:grpSpPr>
        <p:sp>
          <p:nvSpPr>
            <p:cNvPr id="16" name="空心弧 15"/>
            <p:cNvSpPr/>
            <p:nvPr/>
          </p:nvSpPr>
          <p:spPr>
            <a:xfrm rot="8736979">
              <a:off x="7795163" y="1251414"/>
              <a:ext cx="3177650" cy="3177650"/>
            </a:xfrm>
            <a:prstGeom prst="blockArc">
              <a:avLst>
                <a:gd name="adj1" fmla="val 15207421"/>
                <a:gd name="adj2" fmla="val 21403900"/>
                <a:gd name="adj3" fmla="val 13486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9084312" y="3984803"/>
              <a:ext cx="54694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>
                  <a:solidFill>
                    <a:schemeClr val="bg1"/>
                  </a:solidFill>
                </a:rPr>
                <a:t>04</a:t>
              </a:r>
              <a:endParaRPr lang="zh-CN" altLang="en-US" sz="2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8397485" y="1795670"/>
            <a:ext cx="1730098" cy="891336"/>
            <a:chOff x="1051203" y="4724979"/>
            <a:chExt cx="1730098" cy="891336"/>
          </a:xfrm>
        </p:grpSpPr>
        <p:sp>
          <p:nvSpPr>
            <p:cNvPr id="19" name="文本框 18"/>
            <p:cNvSpPr txBox="1"/>
            <p:nvPr/>
          </p:nvSpPr>
          <p:spPr>
            <a:xfrm>
              <a:off x="1362253" y="4724979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添加标题</a:t>
              </a:r>
            </a:p>
          </p:txBody>
        </p:sp>
        <p:sp>
          <p:nvSpPr>
            <p:cNvPr id="20" name="矩形 19"/>
            <p:cNvSpPr/>
            <p:nvPr/>
          </p:nvSpPr>
          <p:spPr>
            <a:xfrm>
              <a:off x="1051203" y="5032750"/>
              <a:ext cx="1730098" cy="5835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sz="8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点击添加相关标题文字，点击添加相关标题文字。</a:t>
              </a: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1655620" y="4917971"/>
            <a:ext cx="1730098" cy="891336"/>
            <a:chOff x="1051203" y="4724979"/>
            <a:chExt cx="1730098" cy="891336"/>
          </a:xfrm>
        </p:grpSpPr>
        <p:sp>
          <p:nvSpPr>
            <p:cNvPr id="22" name="文本框 21"/>
            <p:cNvSpPr txBox="1"/>
            <p:nvPr/>
          </p:nvSpPr>
          <p:spPr>
            <a:xfrm>
              <a:off x="1362253" y="4724979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添加标题</a:t>
              </a:r>
            </a:p>
          </p:txBody>
        </p:sp>
        <p:sp>
          <p:nvSpPr>
            <p:cNvPr id="23" name="矩形 22"/>
            <p:cNvSpPr/>
            <p:nvPr/>
          </p:nvSpPr>
          <p:spPr>
            <a:xfrm>
              <a:off x="1051203" y="5032750"/>
              <a:ext cx="1730098" cy="5835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sz="8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点击添加相关标题文字，点击添加相关标题文字。</a:t>
              </a: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3902908" y="1795670"/>
            <a:ext cx="1730098" cy="891336"/>
            <a:chOff x="1051203" y="4724979"/>
            <a:chExt cx="1730098" cy="891336"/>
          </a:xfrm>
        </p:grpSpPr>
        <p:sp>
          <p:nvSpPr>
            <p:cNvPr id="25" name="文本框 24"/>
            <p:cNvSpPr txBox="1"/>
            <p:nvPr/>
          </p:nvSpPr>
          <p:spPr>
            <a:xfrm>
              <a:off x="1362253" y="4724979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添加标题</a:t>
              </a:r>
            </a:p>
          </p:txBody>
        </p:sp>
        <p:sp>
          <p:nvSpPr>
            <p:cNvPr id="26" name="矩形 25"/>
            <p:cNvSpPr/>
            <p:nvPr/>
          </p:nvSpPr>
          <p:spPr>
            <a:xfrm>
              <a:off x="1051203" y="5032750"/>
              <a:ext cx="1730098" cy="5835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sz="8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点击添加相关标题文字，点击添加相关标题文字。</a:t>
              </a: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6150196" y="4917971"/>
            <a:ext cx="1730098" cy="891336"/>
            <a:chOff x="1051203" y="4724979"/>
            <a:chExt cx="1730098" cy="891336"/>
          </a:xfrm>
        </p:grpSpPr>
        <p:sp>
          <p:nvSpPr>
            <p:cNvPr id="28" name="文本框 27"/>
            <p:cNvSpPr txBox="1"/>
            <p:nvPr/>
          </p:nvSpPr>
          <p:spPr>
            <a:xfrm>
              <a:off x="1362253" y="4724979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添加标题</a:t>
              </a:r>
            </a:p>
          </p:txBody>
        </p:sp>
        <p:sp>
          <p:nvSpPr>
            <p:cNvPr id="29" name="矩形 28"/>
            <p:cNvSpPr/>
            <p:nvPr/>
          </p:nvSpPr>
          <p:spPr>
            <a:xfrm>
              <a:off x="1051203" y="5032750"/>
              <a:ext cx="1730098" cy="5835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sz="8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点击添加相关标题文字，点击添加相关标题文字。</a:t>
              </a:r>
            </a:p>
          </p:txBody>
        </p:sp>
      </p:grpSp>
      <p:cxnSp>
        <p:nvCxnSpPr>
          <p:cNvPr id="30" name="直接连接符 29"/>
          <p:cNvCxnSpPr/>
          <p:nvPr/>
        </p:nvCxnSpPr>
        <p:spPr>
          <a:xfrm>
            <a:off x="2536262" y="3729020"/>
            <a:ext cx="0" cy="91440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dash"/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>
            <a:off x="4784162" y="2938445"/>
            <a:ext cx="0" cy="91440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dash"/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>
            <a:off x="7041587" y="3729020"/>
            <a:ext cx="0" cy="91440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dash"/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/>
        </p:nvCxnSpPr>
        <p:spPr>
          <a:xfrm>
            <a:off x="9289487" y="2938445"/>
            <a:ext cx="0" cy="91440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dash"/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Requires="p14" p14:dur="1250" advTm="0">
        <p15:prstTrans prst="pageCurlDoubl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817"/>
          <a:stretch>
            <a:fillRect/>
          </a:stretch>
        </p:blipFill>
        <p:spPr>
          <a:xfrm>
            <a:off x="0" y="0"/>
            <a:ext cx="12329652" cy="6858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5464" y="1458749"/>
            <a:ext cx="9440564" cy="4014952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4619" y="1624535"/>
            <a:ext cx="1942145" cy="3683379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2398427" y="3081335"/>
            <a:ext cx="634019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>
                <a:solidFill>
                  <a:srgbClr val="092E25"/>
                </a:solidFill>
              </a:rPr>
              <a:t>谢谢您的观看点评提问</a:t>
            </a:r>
          </a:p>
        </p:txBody>
      </p:sp>
      <p:sp>
        <p:nvSpPr>
          <p:cNvPr id="8" name="矩形 7"/>
          <p:cNvSpPr/>
          <p:nvPr/>
        </p:nvSpPr>
        <p:spPr>
          <a:xfrm>
            <a:off x="2526665" y="3942080"/>
            <a:ext cx="5907405" cy="321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点击添加相关标题文字，点击添加相关标题文字。点击添加相关标题文字，点击添加相关标题文字。</a:t>
            </a:r>
          </a:p>
        </p:txBody>
      </p:sp>
      <p:sp>
        <p:nvSpPr>
          <p:cNvPr id="9" name="矩形: 圆角 8"/>
          <p:cNvSpPr/>
          <p:nvPr/>
        </p:nvSpPr>
        <p:spPr>
          <a:xfrm>
            <a:off x="2526466" y="4507922"/>
            <a:ext cx="2679803" cy="449705"/>
          </a:xfrm>
          <a:prstGeom prst="roundRect">
            <a:avLst/>
          </a:prstGeom>
          <a:solidFill>
            <a:srgbClr val="092E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xxx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ripple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45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95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450"/>
                            </p:stCondLst>
                            <p:childTnLst>
                              <p:par>
                                <p:cTn id="27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 animBg="1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559</Words>
  <Application>Microsoft Office PowerPoint</Application>
  <PresentationFormat>自定义</PresentationFormat>
  <Paragraphs>172</Paragraphs>
  <Slides>23</Slides>
  <Notes>1</Notes>
  <HiddenSlides>0</HiddenSlides>
  <MMClips>1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24" baseType="lpstr"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情缘素材：https://haosc.taobao.com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cp:lastModifiedBy>Sky123.Org</cp:lastModifiedBy>
  <cp:revision>14</cp:revision>
  <dcterms:created xsi:type="dcterms:W3CDTF">2017-07-11T02:51:00Z</dcterms:created>
  <dcterms:modified xsi:type="dcterms:W3CDTF">2018-02-08T08:01:15Z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2052-10.1.0.6930</vt:lpwstr>
  </property>
</Properties>
</file>